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4"/>
  </p:notesMasterIdLst>
  <p:sldIdLst>
    <p:sldId id="258" r:id="rId3"/>
    <p:sldId id="259" r:id="rId4"/>
    <p:sldId id="276" r:id="rId5"/>
    <p:sldId id="261" r:id="rId6"/>
    <p:sldId id="263" r:id="rId7"/>
    <p:sldId id="277" r:id="rId8"/>
    <p:sldId id="265" r:id="rId9"/>
    <p:sldId id="266" r:id="rId10"/>
    <p:sldId id="268" r:id="rId11"/>
    <p:sldId id="272" r:id="rId12"/>
    <p:sldId id="274" r:id="rId13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5"/>
      <p:bold r:id="rId16"/>
      <p:italic r:id="rId17"/>
      <p:boldItalic r:id="rId18"/>
    </p:embeddedFont>
    <p:embeddedFont>
      <p:font typeface="Barlow Semi Condensed" panose="00000506000000000000" pitchFamily="2" charset="0"/>
      <p:regular r:id="rId19"/>
      <p:bold r:id="rId20"/>
      <p:italic r:id="rId21"/>
      <p:boldItalic r:id="rId22"/>
    </p:embeddedFont>
    <p:embeddedFont>
      <p:font typeface="Barlow Semi Condensed Light" panose="00000406000000000000" pitchFamily="2" charset="0"/>
      <p:regular r:id="rId23"/>
      <p:bold r:id="rId24"/>
      <p:italic r:id="rId25"/>
      <p:boldItalic r:id="rId26"/>
    </p:embeddedFont>
    <p:embeddedFont>
      <p:font typeface="Comfortaa" panose="020B0604020202020204" charset="0"/>
      <p:regular r:id="rId27"/>
      <p:bold r:id="rId28"/>
    </p:embeddedFont>
    <p:embeddedFont>
      <p:font typeface="Denk One" panose="020B0604020202020204" charset="0"/>
      <p:regular r:id="rId29"/>
    </p:embeddedFont>
    <p:embeddedFont>
      <p:font typeface="Fira Sans Extra Condensed" panose="020B0503050000020004" pitchFamily="34" charset="0"/>
      <p:regular r:id="rId30"/>
      <p:bold r:id="rId31"/>
      <p:italic r:id="rId32"/>
      <p:boldItalic r:id="rId33"/>
    </p:embeddedFont>
    <p:embeddedFont>
      <p:font typeface="Permanent Marker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58d3b44f0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58d3b44f0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3" name="Google Shape;2093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171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117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58d3b44f08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58d3b44f08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569cdd4839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569cdd4839_0_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58d3b44f0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58d3b44f08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">
  <p:cSld name="CUSTOM_17_2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100" y="4427567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None/>
              <a:defRPr sz="50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 idx="2" hasCustomPrompt="1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7200"/>
              <a:buNone/>
              <a:defRPr sz="72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grpSp>
        <p:nvGrpSpPr>
          <p:cNvPr id="67" name="Google Shape;67;p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68" name="Google Shape;68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87537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ctrTitle"/>
          </p:nvPr>
        </p:nvSpPr>
        <p:spPr>
          <a:xfrm>
            <a:off x="2008800" y="3897038"/>
            <a:ext cx="5126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2" name="Google Shape;82;p6"/>
          <p:cNvSpPr txBox="1">
            <a:spLocks noGrp="1"/>
          </p:cNvSpPr>
          <p:nvPr>
            <p:ph type="subTitle" idx="1"/>
          </p:nvPr>
        </p:nvSpPr>
        <p:spPr>
          <a:xfrm>
            <a:off x="1914750" y="1401975"/>
            <a:ext cx="5314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83" name="Google Shape;83;p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84" name="Google Shape;84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757114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/>
          <p:nvPr/>
        </p:nvSpPr>
        <p:spPr>
          <a:xfrm>
            <a:off x="-35125" y="-42150"/>
            <a:ext cx="9233100" cy="5234700"/>
          </a:xfrm>
          <a:prstGeom prst="rect">
            <a:avLst/>
          </a:prstGeom>
          <a:solidFill>
            <a:srgbClr val="DAEBE0">
              <a:alpha val="21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" name="Google Shape;114;p8"/>
          <p:cNvSpPr txBox="1">
            <a:spLocks noGrp="1"/>
          </p:cNvSpPr>
          <p:nvPr>
            <p:ph type="ctrTitle"/>
          </p:nvPr>
        </p:nvSpPr>
        <p:spPr>
          <a:xfrm>
            <a:off x="2462525" y="1446425"/>
            <a:ext cx="42378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6598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>
            <a:spLocks noGrp="1"/>
          </p:cNvSpPr>
          <p:nvPr>
            <p:ph type="subTitle" idx="1"/>
          </p:nvPr>
        </p:nvSpPr>
        <p:spPr>
          <a:xfrm>
            <a:off x="124892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ubTitle" idx="2"/>
          </p:nvPr>
        </p:nvSpPr>
        <p:spPr>
          <a:xfrm>
            <a:off x="3723750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0"/>
          <p:cNvSpPr txBox="1">
            <a:spLocks noGrp="1"/>
          </p:cNvSpPr>
          <p:nvPr>
            <p:ph type="subTitle" idx="3"/>
          </p:nvPr>
        </p:nvSpPr>
        <p:spPr>
          <a:xfrm>
            <a:off x="619857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0"/>
          <p:cNvSpPr txBox="1">
            <a:spLocks noGrp="1"/>
          </p:cNvSpPr>
          <p:nvPr>
            <p:ph type="ctrTitle"/>
          </p:nvPr>
        </p:nvSpPr>
        <p:spPr>
          <a:xfrm>
            <a:off x="1350163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43" name="Google Shape;143;p10"/>
          <p:cNvSpPr txBox="1">
            <a:spLocks noGrp="1"/>
          </p:cNvSpPr>
          <p:nvPr>
            <p:ph type="ctrTitle" idx="4"/>
          </p:nvPr>
        </p:nvSpPr>
        <p:spPr>
          <a:xfrm>
            <a:off x="382498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44" name="Google Shape;144;p10"/>
          <p:cNvSpPr txBox="1">
            <a:spLocks noGrp="1"/>
          </p:cNvSpPr>
          <p:nvPr>
            <p:ph type="ctrTitle" idx="5"/>
          </p:nvPr>
        </p:nvSpPr>
        <p:spPr>
          <a:xfrm>
            <a:off x="629983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45" name="Google Shape;145;p10"/>
          <p:cNvSpPr txBox="1">
            <a:spLocks noGrp="1"/>
          </p:cNvSpPr>
          <p:nvPr>
            <p:ph type="ctrTitle" idx="6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grpSp>
        <p:nvGrpSpPr>
          <p:cNvPr id="146" name="Google Shape;146;p10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72159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1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32" name="Google Shape;232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4" name="Google Shape;244;p15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4647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THANKS &amp; CREDITS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1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74" name="Google Shape;274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6" name="Google Shape;286;p17"/>
          <p:cNvSpPr txBox="1">
            <a:spLocks noGrp="1"/>
          </p:cNvSpPr>
          <p:nvPr>
            <p:ph type="ctrTitle"/>
          </p:nvPr>
        </p:nvSpPr>
        <p:spPr>
          <a:xfrm>
            <a:off x="939525" y="897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87" name="Google Shape;287;p17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7"/>
          <p:cNvSpPr txBox="1"/>
          <p:nvPr/>
        </p:nvSpPr>
        <p:spPr>
          <a:xfrm>
            <a:off x="939525" y="3533100"/>
            <a:ext cx="31035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kumimoji="0" lang="en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kumimoji="0" lang="en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</a:t>
            </a:r>
            <a:r>
              <a:rPr kumimoji="0" lang="en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kumimoji="0" lang="en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kumimoji="0" lang="en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kumimoji="0" lang="en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952278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1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08" name="Google Shape;308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83563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solidFill>
          <a:srgbClr val="FFFFFF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127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0" y="4423400"/>
            <a:ext cx="9144000" cy="71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027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7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382675" y="397650"/>
            <a:ext cx="83787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5"/>
          <p:cNvCxnSpPr/>
          <p:nvPr/>
        </p:nvCxnSpPr>
        <p:spPr>
          <a:xfrm>
            <a:off x="3834150" y="2653325"/>
            <a:ext cx="1475700" cy="0"/>
          </a:xfrm>
          <a:prstGeom prst="straightConnector1">
            <a:avLst/>
          </a:prstGeom>
          <a:noFill/>
          <a:ln w="28575" cap="flat" cmpd="sng">
            <a:solidFill>
              <a:srgbClr val="FF7C3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5"/>
          <p:cNvSpPr txBox="1">
            <a:spLocks noGrp="1"/>
          </p:cNvSpPr>
          <p:nvPr>
            <p:ph type="ctrTitle"/>
          </p:nvPr>
        </p:nvSpPr>
        <p:spPr>
          <a:xfrm>
            <a:off x="382650" y="776000"/>
            <a:ext cx="83787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395947" y="2813304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2">
  <p:cSld name="CUSTOM_17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382548" y="1257625"/>
            <a:ext cx="83967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17_2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/>
          <p:nvPr/>
        </p:nvSpPr>
        <p:spPr>
          <a:xfrm flipH="1">
            <a:off x="388200" y="1267950"/>
            <a:ext cx="40821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0"/>
          <p:cNvSpPr/>
          <p:nvPr/>
        </p:nvSpPr>
        <p:spPr>
          <a:xfrm flipH="1">
            <a:off x="4786900" y="3166975"/>
            <a:ext cx="39978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0"/>
          <p:cNvSpPr/>
          <p:nvPr/>
        </p:nvSpPr>
        <p:spPr>
          <a:xfrm flipH="1">
            <a:off x="388199" y="3166975"/>
            <a:ext cx="40821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0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0"/>
          <p:cNvSpPr/>
          <p:nvPr/>
        </p:nvSpPr>
        <p:spPr>
          <a:xfrm flipH="1">
            <a:off x="4786900" y="1285063"/>
            <a:ext cx="39978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ubTitle" idx="1"/>
          </p:nvPr>
        </p:nvSpPr>
        <p:spPr>
          <a:xfrm flipH="1">
            <a:off x="838506" y="20606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ubTitle" idx="2"/>
          </p:nvPr>
        </p:nvSpPr>
        <p:spPr>
          <a:xfrm flipH="1">
            <a:off x="838506" y="16302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subTitle" idx="3"/>
          </p:nvPr>
        </p:nvSpPr>
        <p:spPr>
          <a:xfrm flipH="1">
            <a:off x="5195056" y="20606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ubTitle" idx="4"/>
          </p:nvPr>
        </p:nvSpPr>
        <p:spPr>
          <a:xfrm flipH="1">
            <a:off x="5195056" y="16302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5"/>
          </p:nvPr>
        </p:nvSpPr>
        <p:spPr>
          <a:xfrm flipH="1">
            <a:off x="838506" y="39597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6"/>
          </p:nvPr>
        </p:nvSpPr>
        <p:spPr>
          <a:xfrm flipH="1">
            <a:off x="838506" y="35293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ubTitle" idx="7"/>
          </p:nvPr>
        </p:nvSpPr>
        <p:spPr>
          <a:xfrm flipH="1">
            <a:off x="5195056" y="39597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ubTitle" idx="8"/>
          </p:nvPr>
        </p:nvSpPr>
        <p:spPr>
          <a:xfrm flipH="1">
            <a:off x="5195056" y="35293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5">
  <p:cSld name="CUSTOM_17_2_1_1_2_2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/>
          <p:nvPr/>
        </p:nvSpPr>
        <p:spPr>
          <a:xfrm>
            <a:off x="382650" y="1394800"/>
            <a:ext cx="8378700" cy="3349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14"/>
          <p:cNvGrpSpPr/>
          <p:nvPr/>
        </p:nvGrpSpPr>
        <p:grpSpPr>
          <a:xfrm>
            <a:off x="1386778" y="680622"/>
            <a:ext cx="222507" cy="232480"/>
            <a:chOff x="6537453" y="1282372"/>
            <a:chExt cx="222507" cy="232480"/>
          </a:xfrm>
        </p:grpSpPr>
        <p:sp>
          <p:nvSpPr>
            <p:cNvPr id="136" name="Google Shape;136;p14"/>
            <p:cNvSpPr/>
            <p:nvPr/>
          </p:nvSpPr>
          <p:spPr>
            <a:xfrm>
              <a:off x="6544489" y="1289187"/>
              <a:ext cx="215470" cy="225665"/>
            </a:xfrm>
            <a:custGeom>
              <a:avLst/>
              <a:gdLst/>
              <a:ahLst/>
              <a:cxnLst/>
              <a:rect l="l" t="t" r="r" b="b"/>
              <a:pathLst>
                <a:path w="3889" h="4073" extrusionOk="0">
                  <a:moveTo>
                    <a:pt x="2516" y="0"/>
                  </a:moveTo>
                  <a:cubicBezTo>
                    <a:pt x="2204" y="0"/>
                    <a:pt x="1914" y="452"/>
                    <a:pt x="1782" y="527"/>
                  </a:cubicBezTo>
                  <a:cubicBezTo>
                    <a:pt x="1765" y="537"/>
                    <a:pt x="1746" y="541"/>
                    <a:pt x="1724" y="541"/>
                  </a:cubicBezTo>
                  <a:cubicBezTo>
                    <a:pt x="1594" y="541"/>
                    <a:pt x="1381" y="396"/>
                    <a:pt x="1164" y="396"/>
                  </a:cubicBezTo>
                  <a:cubicBezTo>
                    <a:pt x="1093" y="396"/>
                    <a:pt x="1022" y="411"/>
                    <a:pt x="953" y="452"/>
                  </a:cubicBezTo>
                  <a:cubicBezTo>
                    <a:pt x="632" y="643"/>
                    <a:pt x="758" y="1104"/>
                    <a:pt x="666" y="1162"/>
                  </a:cubicBezTo>
                  <a:cubicBezTo>
                    <a:pt x="577" y="1224"/>
                    <a:pt x="120" y="1121"/>
                    <a:pt x="58" y="1797"/>
                  </a:cubicBezTo>
                  <a:cubicBezTo>
                    <a:pt x="0" y="2435"/>
                    <a:pt x="260" y="3456"/>
                    <a:pt x="1021" y="3671"/>
                  </a:cubicBezTo>
                  <a:cubicBezTo>
                    <a:pt x="1103" y="3695"/>
                    <a:pt x="1178" y="3736"/>
                    <a:pt x="1240" y="3794"/>
                  </a:cubicBezTo>
                  <a:cubicBezTo>
                    <a:pt x="1361" y="3903"/>
                    <a:pt x="1602" y="4072"/>
                    <a:pt x="1945" y="4072"/>
                  </a:cubicBezTo>
                  <a:cubicBezTo>
                    <a:pt x="2191" y="4072"/>
                    <a:pt x="2490" y="3985"/>
                    <a:pt x="2834" y="3726"/>
                  </a:cubicBezTo>
                  <a:cubicBezTo>
                    <a:pt x="3888" y="2933"/>
                    <a:pt x="3352" y="2339"/>
                    <a:pt x="3359" y="2265"/>
                  </a:cubicBezTo>
                  <a:cubicBezTo>
                    <a:pt x="3366" y="2190"/>
                    <a:pt x="3817" y="1917"/>
                    <a:pt x="3704" y="1531"/>
                  </a:cubicBezTo>
                  <a:cubicBezTo>
                    <a:pt x="3592" y="1142"/>
                    <a:pt x="3086" y="1179"/>
                    <a:pt x="3076" y="1097"/>
                  </a:cubicBezTo>
                  <a:cubicBezTo>
                    <a:pt x="3066" y="1019"/>
                    <a:pt x="3349" y="346"/>
                    <a:pt x="2645" y="28"/>
                  </a:cubicBezTo>
                  <a:cubicBezTo>
                    <a:pt x="2602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6612750" y="1304756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0"/>
                  </a:moveTo>
                  <a:cubicBezTo>
                    <a:pt x="1151" y="250"/>
                    <a:pt x="1032" y="505"/>
                    <a:pt x="915" y="758"/>
                  </a:cubicBezTo>
                  <a:cubicBezTo>
                    <a:pt x="796" y="1011"/>
                    <a:pt x="683" y="1270"/>
                    <a:pt x="570" y="1526"/>
                  </a:cubicBezTo>
                  <a:cubicBezTo>
                    <a:pt x="461" y="1786"/>
                    <a:pt x="356" y="2045"/>
                    <a:pt x="257" y="2304"/>
                  </a:cubicBezTo>
                  <a:cubicBezTo>
                    <a:pt x="157" y="2567"/>
                    <a:pt x="49" y="2830"/>
                    <a:pt x="0" y="3106"/>
                  </a:cubicBezTo>
                  <a:cubicBezTo>
                    <a:pt x="35" y="2970"/>
                    <a:pt x="93" y="2844"/>
                    <a:pt x="144" y="2714"/>
                  </a:cubicBezTo>
                  <a:cubicBezTo>
                    <a:pt x="198" y="2584"/>
                    <a:pt x="253" y="2455"/>
                    <a:pt x="307" y="2328"/>
                  </a:cubicBezTo>
                  <a:lnTo>
                    <a:pt x="642" y="1557"/>
                  </a:lnTo>
                  <a:cubicBezTo>
                    <a:pt x="751" y="1297"/>
                    <a:pt x="860" y="1042"/>
                    <a:pt x="967" y="782"/>
                  </a:cubicBezTo>
                  <a:cubicBezTo>
                    <a:pt x="1073" y="522"/>
                    <a:pt x="1182" y="263"/>
                    <a:pt x="128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6584604" y="1403490"/>
              <a:ext cx="106488" cy="57344"/>
            </a:xfrm>
            <a:custGeom>
              <a:avLst/>
              <a:gdLst/>
              <a:ahLst/>
              <a:cxnLst/>
              <a:rect l="l" t="t" r="r" b="b"/>
              <a:pathLst>
                <a:path w="1922" h="1035" extrusionOk="0">
                  <a:moveTo>
                    <a:pt x="0" y="0"/>
                  </a:moveTo>
                  <a:lnTo>
                    <a:pt x="0" y="0"/>
                  </a:lnTo>
                  <a:cubicBezTo>
                    <a:pt x="89" y="174"/>
                    <a:pt x="185" y="345"/>
                    <a:pt x="280" y="512"/>
                  </a:cubicBezTo>
                  <a:cubicBezTo>
                    <a:pt x="375" y="683"/>
                    <a:pt x="475" y="847"/>
                    <a:pt x="574" y="1014"/>
                  </a:cubicBezTo>
                  <a:lnTo>
                    <a:pt x="587" y="1034"/>
                  </a:lnTo>
                  <a:lnTo>
                    <a:pt x="607" y="1031"/>
                  </a:lnTo>
                  <a:cubicBezTo>
                    <a:pt x="829" y="1017"/>
                    <a:pt x="1048" y="1004"/>
                    <a:pt x="1266" y="983"/>
                  </a:cubicBezTo>
                  <a:lnTo>
                    <a:pt x="1594" y="952"/>
                  </a:lnTo>
                  <a:cubicBezTo>
                    <a:pt x="1703" y="943"/>
                    <a:pt x="1812" y="929"/>
                    <a:pt x="1921" y="922"/>
                  </a:cubicBezTo>
                  <a:cubicBezTo>
                    <a:pt x="1865" y="915"/>
                    <a:pt x="1808" y="913"/>
                    <a:pt x="1751" y="913"/>
                  </a:cubicBezTo>
                  <a:cubicBezTo>
                    <a:pt x="1697" y="913"/>
                    <a:pt x="1644" y="915"/>
                    <a:pt x="1590" y="915"/>
                  </a:cubicBezTo>
                  <a:lnTo>
                    <a:pt x="1263" y="922"/>
                  </a:lnTo>
                  <a:cubicBezTo>
                    <a:pt x="1048" y="928"/>
                    <a:pt x="837" y="942"/>
                    <a:pt x="625" y="954"/>
                  </a:cubicBezTo>
                  <a:lnTo>
                    <a:pt x="625" y="954"/>
                  </a:lnTo>
                  <a:cubicBezTo>
                    <a:pt x="527" y="795"/>
                    <a:pt x="429" y="638"/>
                    <a:pt x="328" y="481"/>
                  </a:cubicBezTo>
                  <a:cubicBezTo>
                    <a:pt x="221" y="321"/>
                    <a:pt x="112" y="157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6621283" y="1341768"/>
              <a:ext cx="83662" cy="55904"/>
            </a:xfrm>
            <a:custGeom>
              <a:avLst/>
              <a:gdLst/>
              <a:ahLst/>
              <a:cxnLst/>
              <a:rect l="l" t="t" r="r" b="b"/>
              <a:pathLst>
                <a:path w="1510" h="1009" extrusionOk="0">
                  <a:moveTo>
                    <a:pt x="0" y="1"/>
                  </a:moveTo>
                  <a:lnTo>
                    <a:pt x="0" y="1"/>
                  </a:lnTo>
                  <a:cubicBezTo>
                    <a:pt x="55" y="169"/>
                    <a:pt x="117" y="329"/>
                    <a:pt x="181" y="493"/>
                  </a:cubicBezTo>
                  <a:cubicBezTo>
                    <a:pt x="243" y="656"/>
                    <a:pt x="311" y="817"/>
                    <a:pt x="379" y="978"/>
                  </a:cubicBezTo>
                  <a:lnTo>
                    <a:pt x="393" y="1009"/>
                  </a:lnTo>
                  <a:lnTo>
                    <a:pt x="427" y="998"/>
                  </a:lnTo>
                  <a:cubicBezTo>
                    <a:pt x="608" y="940"/>
                    <a:pt x="788" y="882"/>
                    <a:pt x="969" y="817"/>
                  </a:cubicBezTo>
                  <a:lnTo>
                    <a:pt x="1239" y="718"/>
                  </a:lnTo>
                  <a:cubicBezTo>
                    <a:pt x="1332" y="681"/>
                    <a:pt x="1420" y="650"/>
                    <a:pt x="1509" y="609"/>
                  </a:cubicBezTo>
                  <a:lnTo>
                    <a:pt x="1509" y="609"/>
                  </a:lnTo>
                  <a:lnTo>
                    <a:pt x="1229" y="681"/>
                  </a:lnTo>
                  <a:lnTo>
                    <a:pt x="952" y="759"/>
                  </a:lnTo>
                  <a:cubicBezTo>
                    <a:pt x="778" y="808"/>
                    <a:pt x="608" y="862"/>
                    <a:pt x="434" y="917"/>
                  </a:cubicBezTo>
                  <a:lnTo>
                    <a:pt x="434" y="917"/>
                  </a:lnTo>
                  <a:cubicBezTo>
                    <a:pt x="370" y="766"/>
                    <a:pt x="303" y="616"/>
                    <a:pt x="232" y="469"/>
                  </a:cubicBezTo>
                  <a:cubicBezTo>
                    <a:pt x="157" y="312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6537453" y="1282372"/>
              <a:ext cx="215525" cy="225498"/>
            </a:xfrm>
            <a:custGeom>
              <a:avLst/>
              <a:gdLst/>
              <a:ahLst/>
              <a:cxnLst/>
              <a:rect l="l" t="t" r="r" b="b"/>
              <a:pathLst>
                <a:path w="3890" h="4070" extrusionOk="0">
                  <a:moveTo>
                    <a:pt x="2516" y="0"/>
                  </a:moveTo>
                  <a:cubicBezTo>
                    <a:pt x="2205" y="0"/>
                    <a:pt x="1914" y="449"/>
                    <a:pt x="1783" y="524"/>
                  </a:cubicBezTo>
                  <a:cubicBezTo>
                    <a:pt x="1766" y="534"/>
                    <a:pt x="1747" y="538"/>
                    <a:pt x="1725" y="538"/>
                  </a:cubicBezTo>
                  <a:cubicBezTo>
                    <a:pt x="1598" y="538"/>
                    <a:pt x="1387" y="394"/>
                    <a:pt x="1170" y="394"/>
                  </a:cubicBezTo>
                  <a:cubicBezTo>
                    <a:pt x="1097" y="394"/>
                    <a:pt x="1024" y="410"/>
                    <a:pt x="954" y="452"/>
                  </a:cubicBezTo>
                  <a:cubicBezTo>
                    <a:pt x="636" y="640"/>
                    <a:pt x="759" y="1101"/>
                    <a:pt x="670" y="1162"/>
                  </a:cubicBezTo>
                  <a:cubicBezTo>
                    <a:pt x="578" y="1220"/>
                    <a:pt x="120" y="1118"/>
                    <a:pt x="59" y="1794"/>
                  </a:cubicBezTo>
                  <a:cubicBezTo>
                    <a:pt x="1" y="2435"/>
                    <a:pt x="261" y="3453"/>
                    <a:pt x="1022" y="3671"/>
                  </a:cubicBezTo>
                  <a:cubicBezTo>
                    <a:pt x="1104" y="3691"/>
                    <a:pt x="1179" y="3732"/>
                    <a:pt x="1244" y="3791"/>
                  </a:cubicBezTo>
                  <a:cubicBezTo>
                    <a:pt x="1363" y="3900"/>
                    <a:pt x="1606" y="4070"/>
                    <a:pt x="1950" y="4070"/>
                  </a:cubicBezTo>
                  <a:cubicBezTo>
                    <a:pt x="2196" y="4070"/>
                    <a:pt x="2495" y="3983"/>
                    <a:pt x="2838" y="3726"/>
                  </a:cubicBezTo>
                  <a:cubicBezTo>
                    <a:pt x="3889" y="2930"/>
                    <a:pt x="3357" y="2340"/>
                    <a:pt x="3363" y="2265"/>
                  </a:cubicBezTo>
                  <a:cubicBezTo>
                    <a:pt x="3366" y="2186"/>
                    <a:pt x="3817" y="1913"/>
                    <a:pt x="3705" y="1528"/>
                  </a:cubicBezTo>
                  <a:cubicBezTo>
                    <a:pt x="3592" y="1142"/>
                    <a:pt x="3090" y="1179"/>
                    <a:pt x="3080" y="1098"/>
                  </a:cubicBezTo>
                  <a:cubicBezTo>
                    <a:pt x="3067" y="1016"/>
                    <a:pt x="3353" y="343"/>
                    <a:pt x="2646" y="28"/>
                  </a:cubicBezTo>
                  <a:cubicBezTo>
                    <a:pt x="2603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6605769" y="1297941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1"/>
                  </a:moveTo>
                  <a:lnTo>
                    <a:pt x="1281" y="1"/>
                  </a:lnTo>
                  <a:cubicBezTo>
                    <a:pt x="1154" y="250"/>
                    <a:pt x="1035" y="502"/>
                    <a:pt x="915" y="755"/>
                  </a:cubicBezTo>
                  <a:cubicBezTo>
                    <a:pt x="796" y="1011"/>
                    <a:pt x="683" y="1267"/>
                    <a:pt x="573" y="1523"/>
                  </a:cubicBezTo>
                  <a:cubicBezTo>
                    <a:pt x="465" y="1782"/>
                    <a:pt x="356" y="2041"/>
                    <a:pt x="256" y="2304"/>
                  </a:cubicBezTo>
                  <a:cubicBezTo>
                    <a:pt x="161" y="2567"/>
                    <a:pt x="52" y="2827"/>
                    <a:pt x="0" y="3106"/>
                  </a:cubicBezTo>
                  <a:cubicBezTo>
                    <a:pt x="34" y="2970"/>
                    <a:pt x="93" y="2840"/>
                    <a:pt x="147" y="2711"/>
                  </a:cubicBezTo>
                  <a:cubicBezTo>
                    <a:pt x="198" y="2585"/>
                    <a:pt x="253" y="2455"/>
                    <a:pt x="311" y="2325"/>
                  </a:cubicBezTo>
                  <a:lnTo>
                    <a:pt x="642" y="1554"/>
                  </a:lnTo>
                  <a:cubicBezTo>
                    <a:pt x="751" y="1297"/>
                    <a:pt x="860" y="1038"/>
                    <a:pt x="970" y="779"/>
                  </a:cubicBezTo>
                  <a:cubicBezTo>
                    <a:pt x="1076" y="519"/>
                    <a:pt x="1181" y="259"/>
                    <a:pt x="128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6577567" y="1396509"/>
              <a:ext cx="106544" cy="57344"/>
            </a:xfrm>
            <a:custGeom>
              <a:avLst/>
              <a:gdLst/>
              <a:ahLst/>
              <a:cxnLst/>
              <a:rect l="l" t="t" r="r" b="b"/>
              <a:pathLst>
                <a:path w="1923" h="1035" extrusionOk="0">
                  <a:moveTo>
                    <a:pt x="0" y="0"/>
                  </a:moveTo>
                  <a:cubicBezTo>
                    <a:pt x="90" y="174"/>
                    <a:pt x="185" y="344"/>
                    <a:pt x="280" y="512"/>
                  </a:cubicBezTo>
                  <a:cubicBezTo>
                    <a:pt x="376" y="683"/>
                    <a:pt x="475" y="850"/>
                    <a:pt x="578" y="1017"/>
                  </a:cubicBezTo>
                  <a:lnTo>
                    <a:pt x="588" y="1034"/>
                  </a:lnTo>
                  <a:lnTo>
                    <a:pt x="611" y="1034"/>
                  </a:lnTo>
                  <a:cubicBezTo>
                    <a:pt x="830" y="1020"/>
                    <a:pt x="1049" y="1004"/>
                    <a:pt x="1267" y="983"/>
                  </a:cubicBezTo>
                  <a:lnTo>
                    <a:pt x="1595" y="952"/>
                  </a:lnTo>
                  <a:cubicBezTo>
                    <a:pt x="1704" y="942"/>
                    <a:pt x="1813" y="928"/>
                    <a:pt x="1922" y="922"/>
                  </a:cubicBezTo>
                  <a:cubicBezTo>
                    <a:pt x="1855" y="915"/>
                    <a:pt x="1787" y="914"/>
                    <a:pt x="1720" y="914"/>
                  </a:cubicBezTo>
                  <a:cubicBezTo>
                    <a:pt x="1678" y="914"/>
                    <a:pt x="1636" y="915"/>
                    <a:pt x="1595" y="915"/>
                  </a:cubicBezTo>
                  <a:lnTo>
                    <a:pt x="1264" y="922"/>
                  </a:lnTo>
                  <a:cubicBezTo>
                    <a:pt x="1053" y="931"/>
                    <a:pt x="844" y="942"/>
                    <a:pt x="631" y="957"/>
                  </a:cubicBezTo>
                  <a:lnTo>
                    <a:pt x="631" y="957"/>
                  </a:lnTo>
                  <a:cubicBezTo>
                    <a:pt x="532" y="796"/>
                    <a:pt x="434" y="639"/>
                    <a:pt x="328" y="484"/>
                  </a:cubicBezTo>
                  <a:cubicBezTo>
                    <a:pt x="222" y="321"/>
                    <a:pt x="117" y="16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614301" y="1334786"/>
              <a:ext cx="83606" cy="56070"/>
            </a:xfrm>
            <a:custGeom>
              <a:avLst/>
              <a:gdLst/>
              <a:ahLst/>
              <a:cxnLst/>
              <a:rect l="l" t="t" r="r" b="b"/>
              <a:pathLst>
                <a:path w="1509" h="1012" extrusionOk="0">
                  <a:moveTo>
                    <a:pt x="0" y="1"/>
                  </a:moveTo>
                  <a:cubicBezTo>
                    <a:pt x="54" y="168"/>
                    <a:pt x="120" y="332"/>
                    <a:pt x="181" y="492"/>
                  </a:cubicBezTo>
                  <a:cubicBezTo>
                    <a:pt x="246" y="656"/>
                    <a:pt x="314" y="817"/>
                    <a:pt x="382" y="977"/>
                  </a:cubicBezTo>
                  <a:lnTo>
                    <a:pt x="396" y="1012"/>
                  </a:lnTo>
                  <a:lnTo>
                    <a:pt x="427" y="1001"/>
                  </a:lnTo>
                  <a:cubicBezTo>
                    <a:pt x="611" y="943"/>
                    <a:pt x="791" y="882"/>
                    <a:pt x="973" y="817"/>
                  </a:cubicBezTo>
                  <a:lnTo>
                    <a:pt x="1242" y="718"/>
                  </a:lnTo>
                  <a:cubicBezTo>
                    <a:pt x="1331" y="684"/>
                    <a:pt x="1420" y="650"/>
                    <a:pt x="1508" y="609"/>
                  </a:cubicBezTo>
                  <a:lnTo>
                    <a:pt x="1508" y="609"/>
                  </a:lnTo>
                  <a:lnTo>
                    <a:pt x="1232" y="680"/>
                  </a:lnTo>
                  <a:lnTo>
                    <a:pt x="952" y="759"/>
                  </a:lnTo>
                  <a:cubicBezTo>
                    <a:pt x="782" y="810"/>
                    <a:pt x="609" y="862"/>
                    <a:pt x="436" y="915"/>
                  </a:cubicBezTo>
                  <a:lnTo>
                    <a:pt x="436" y="915"/>
                  </a:lnTo>
                  <a:cubicBezTo>
                    <a:pt x="370" y="769"/>
                    <a:pt x="305" y="619"/>
                    <a:pt x="232" y="472"/>
                  </a:cubicBezTo>
                  <a:cubicBezTo>
                    <a:pt x="161" y="311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4"/>
          <p:cNvSpPr/>
          <p:nvPr/>
        </p:nvSpPr>
        <p:spPr>
          <a:xfrm flipH="1">
            <a:off x="388000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1"/>
          </p:nvPr>
        </p:nvSpPr>
        <p:spPr>
          <a:xfrm flipH="1">
            <a:off x="1217250" y="2285550"/>
            <a:ext cx="67095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2"/>
          </p:nvPr>
        </p:nvSpPr>
        <p:spPr>
          <a:xfrm>
            <a:off x="927750" y="1780038"/>
            <a:ext cx="72885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7_2_1_1_2_2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/>
          <p:nvPr/>
        </p:nvSpPr>
        <p:spPr>
          <a:xfrm>
            <a:off x="382675" y="397650"/>
            <a:ext cx="35880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1"/>
          </p:nvPr>
        </p:nvSpPr>
        <p:spPr>
          <a:xfrm flipH="1">
            <a:off x="95640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ctrTitle"/>
          </p:nvPr>
        </p:nvSpPr>
        <p:spPr>
          <a:xfrm>
            <a:off x="956400" y="1867000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bg>
      <p:bgPr>
        <a:solidFill>
          <a:srgbClr val="F4F7F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803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bg>
      <p:bgPr>
        <a:solidFill>
          <a:srgbClr val="F4F7F5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8" name="Google Shape;28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3719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DAEBE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311700" y="618575"/>
            <a:ext cx="85206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1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14145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293047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471950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6508575" y="36826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471952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837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6" r:id="rId4"/>
    <p:sldLayoutId id="2147483660" r:id="rId5"/>
    <p:sldLayoutId id="2147483662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68353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25"/>
          <p:cNvGrpSpPr/>
          <p:nvPr/>
        </p:nvGrpSpPr>
        <p:grpSpPr>
          <a:xfrm>
            <a:off x="5795689" y="406139"/>
            <a:ext cx="2963700" cy="4381551"/>
            <a:chOff x="6128789" y="804382"/>
            <a:chExt cx="2694273" cy="3983228"/>
          </a:xfrm>
        </p:grpSpPr>
        <p:sp>
          <p:nvSpPr>
            <p:cNvPr id="389" name="Google Shape;389;p25"/>
            <p:cNvSpPr/>
            <p:nvPr/>
          </p:nvSpPr>
          <p:spPr>
            <a:xfrm>
              <a:off x="6128789" y="804382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5"/>
            <p:cNvSpPr/>
            <p:nvPr/>
          </p:nvSpPr>
          <p:spPr>
            <a:xfrm>
              <a:off x="6184746" y="83357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" name="Google Shape;391;p25"/>
          <p:cNvSpPr/>
          <p:nvPr/>
        </p:nvSpPr>
        <p:spPr>
          <a:xfrm flipH="1">
            <a:off x="4735345" y="4663800"/>
            <a:ext cx="3481330" cy="175301"/>
          </a:xfrm>
          <a:custGeom>
            <a:avLst/>
            <a:gdLst/>
            <a:ahLst/>
            <a:cxnLst/>
            <a:rect l="l" t="t" r="r" b="b"/>
            <a:pathLst>
              <a:path w="106536" h="4404" extrusionOk="0">
                <a:moveTo>
                  <a:pt x="45572" y="0"/>
                </a:moveTo>
                <a:cubicBezTo>
                  <a:pt x="19799" y="157"/>
                  <a:pt x="0" y="1078"/>
                  <a:pt x="0" y="2192"/>
                </a:cubicBezTo>
                <a:cubicBezTo>
                  <a:pt x="0" y="3413"/>
                  <a:pt x="23847" y="4404"/>
                  <a:pt x="53266" y="4404"/>
                </a:cubicBezTo>
                <a:cubicBezTo>
                  <a:pt x="82688" y="4404"/>
                  <a:pt x="106536" y="3413"/>
                  <a:pt x="106536" y="2192"/>
                </a:cubicBezTo>
                <a:cubicBezTo>
                  <a:pt x="106536" y="1771"/>
                  <a:pt x="103736" y="1382"/>
                  <a:pt x="98871" y="1048"/>
                </a:cubicBezTo>
                <a:cubicBezTo>
                  <a:pt x="98441" y="2116"/>
                  <a:pt x="97394" y="2874"/>
                  <a:pt x="96175" y="2874"/>
                </a:cubicBezTo>
                <a:lnTo>
                  <a:pt x="48480" y="2874"/>
                </a:lnTo>
                <a:cubicBezTo>
                  <a:pt x="46889" y="2874"/>
                  <a:pt x="45589" y="1584"/>
                  <a:pt x="4557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2" name="Google Shape;392;p25"/>
          <p:cNvGrpSpPr/>
          <p:nvPr/>
        </p:nvGrpSpPr>
        <p:grpSpPr>
          <a:xfrm>
            <a:off x="4959642" y="1345102"/>
            <a:ext cx="2130085" cy="3433068"/>
            <a:chOff x="4633351" y="1345102"/>
            <a:chExt cx="2130085" cy="3433068"/>
          </a:xfrm>
        </p:grpSpPr>
        <p:sp>
          <p:nvSpPr>
            <p:cNvPr id="393" name="Google Shape;393;p25"/>
            <p:cNvSpPr/>
            <p:nvPr/>
          </p:nvSpPr>
          <p:spPr>
            <a:xfrm>
              <a:off x="4633351" y="1608896"/>
              <a:ext cx="2130085" cy="3169274"/>
            </a:xfrm>
            <a:custGeom>
              <a:avLst/>
              <a:gdLst/>
              <a:ahLst/>
              <a:cxnLst/>
              <a:rect l="l" t="t" r="r" b="b"/>
              <a:pathLst>
                <a:path w="53513" h="79620" extrusionOk="0">
                  <a:moveTo>
                    <a:pt x="2909" y="0"/>
                  </a:moveTo>
                  <a:cubicBezTo>
                    <a:pt x="1308" y="0"/>
                    <a:pt x="1" y="1308"/>
                    <a:pt x="1" y="2905"/>
                  </a:cubicBezTo>
                  <a:lnTo>
                    <a:pt x="1" y="76714"/>
                  </a:lnTo>
                  <a:cubicBezTo>
                    <a:pt x="1" y="78312"/>
                    <a:pt x="1308" y="79619"/>
                    <a:pt x="2909" y="79619"/>
                  </a:cubicBezTo>
                  <a:lnTo>
                    <a:pt x="50604" y="79619"/>
                  </a:lnTo>
                  <a:cubicBezTo>
                    <a:pt x="52202" y="79619"/>
                    <a:pt x="53513" y="78312"/>
                    <a:pt x="53513" y="76714"/>
                  </a:cubicBezTo>
                  <a:lnTo>
                    <a:pt x="53513" y="2905"/>
                  </a:lnTo>
                  <a:cubicBezTo>
                    <a:pt x="53513" y="1308"/>
                    <a:pt x="52202" y="0"/>
                    <a:pt x="50604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5"/>
            <p:cNvSpPr/>
            <p:nvPr/>
          </p:nvSpPr>
          <p:spPr>
            <a:xfrm>
              <a:off x="4740707" y="1768557"/>
              <a:ext cx="1915257" cy="2900113"/>
            </a:xfrm>
            <a:custGeom>
              <a:avLst/>
              <a:gdLst/>
              <a:ahLst/>
              <a:cxnLst/>
              <a:rect l="l" t="t" r="r" b="b"/>
              <a:pathLst>
                <a:path w="48116" h="72858" extrusionOk="0">
                  <a:moveTo>
                    <a:pt x="2708" y="0"/>
                  </a:moveTo>
                  <a:cubicBezTo>
                    <a:pt x="1219" y="0"/>
                    <a:pt x="1" y="1219"/>
                    <a:pt x="1" y="2707"/>
                  </a:cubicBezTo>
                  <a:lnTo>
                    <a:pt x="1" y="70153"/>
                  </a:lnTo>
                  <a:cubicBezTo>
                    <a:pt x="1" y="71641"/>
                    <a:pt x="1219" y="72857"/>
                    <a:pt x="2708" y="72857"/>
                  </a:cubicBezTo>
                  <a:lnTo>
                    <a:pt x="45412" y="72857"/>
                  </a:lnTo>
                  <a:cubicBezTo>
                    <a:pt x="46900" y="72857"/>
                    <a:pt x="48115" y="71641"/>
                    <a:pt x="48115" y="70153"/>
                  </a:cubicBezTo>
                  <a:lnTo>
                    <a:pt x="48115" y="2707"/>
                  </a:lnTo>
                  <a:cubicBezTo>
                    <a:pt x="48115" y="1219"/>
                    <a:pt x="46900" y="0"/>
                    <a:pt x="45412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5"/>
            <p:cNvSpPr/>
            <p:nvPr/>
          </p:nvSpPr>
          <p:spPr>
            <a:xfrm>
              <a:off x="4799421" y="1783484"/>
              <a:ext cx="1797833" cy="2820065"/>
            </a:xfrm>
            <a:custGeom>
              <a:avLst/>
              <a:gdLst/>
              <a:ahLst/>
              <a:cxnLst/>
              <a:rect l="l" t="t" r="r" b="b"/>
              <a:pathLst>
                <a:path w="45166" h="70847" extrusionOk="0">
                  <a:moveTo>
                    <a:pt x="2970" y="1"/>
                  </a:moveTo>
                  <a:cubicBezTo>
                    <a:pt x="1338" y="1"/>
                    <a:pt x="0" y="1335"/>
                    <a:pt x="0" y="2967"/>
                  </a:cubicBezTo>
                  <a:lnTo>
                    <a:pt x="0" y="67880"/>
                  </a:lnTo>
                  <a:cubicBezTo>
                    <a:pt x="0" y="69512"/>
                    <a:pt x="1338" y="70847"/>
                    <a:pt x="2970" y="70847"/>
                  </a:cubicBezTo>
                  <a:lnTo>
                    <a:pt x="42199" y="70847"/>
                  </a:lnTo>
                  <a:cubicBezTo>
                    <a:pt x="43831" y="70847"/>
                    <a:pt x="45166" y="69512"/>
                    <a:pt x="45166" y="67880"/>
                  </a:cubicBezTo>
                  <a:lnTo>
                    <a:pt x="45166" y="2967"/>
                  </a:lnTo>
                  <a:cubicBezTo>
                    <a:pt x="45166" y="1335"/>
                    <a:pt x="43831" y="1"/>
                    <a:pt x="421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5"/>
            <p:cNvSpPr/>
            <p:nvPr/>
          </p:nvSpPr>
          <p:spPr>
            <a:xfrm>
              <a:off x="5025120" y="210957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5"/>
            <p:cNvSpPr/>
            <p:nvPr/>
          </p:nvSpPr>
          <p:spPr>
            <a:xfrm>
              <a:off x="6087975" y="203617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1"/>
                    <a:pt x="7162" y="2903"/>
                  </a:cubicBezTo>
                  <a:lnTo>
                    <a:pt x="7162" y="4537"/>
                  </a:lnTo>
                  <a:cubicBezTo>
                    <a:pt x="7162" y="5893"/>
                    <a:pt x="6032" y="6992"/>
                    <a:pt x="4646" y="6992"/>
                  </a:cubicBezTo>
                  <a:lnTo>
                    <a:pt x="2973" y="6992"/>
                  </a:lnTo>
                  <a:cubicBezTo>
                    <a:pt x="1585" y="6992"/>
                    <a:pt x="458" y="5893"/>
                    <a:pt x="458" y="4537"/>
                  </a:cubicBezTo>
                  <a:lnTo>
                    <a:pt x="458" y="2903"/>
                  </a:lnTo>
                  <a:cubicBezTo>
                    <a:pt x="458" y="1551"/>
                    <a:pt x="1585" y="448"/>
                    <a:pt x="2973" y="448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3"/>
                  </a:cubicBezTo>
                  <a:lnTo>
                    <a:pt x="0" y="4537"/>
                  </a:lnTo>
                  <a:cubicBezTo>
                    <a:pt x="0" y="6139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9"/>
                    <a:pt x="7619" y="4537"/>
                  </a:cubicBezTo>
                  <a:lnTo>
                    <a:pt x="7619" y="2903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5"/>
            <p:cNvSpPr/>
            <p:nvPr/>
          </p:nvSpPr>
          <p:spPr>
            <a:xfrm>
              <a:off x="5025120" y="2591906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3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3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5"/>
            <p:cNvSpPr/>
            <p:nvPr/>
          </p:nvSpPr>
          <p:spPr>
            <a:xfrm>
              <a:off x="6087975" y="251870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4"/>
                  </a:moveTo>
                  <a:cubicBezTo>
                    <a:pt x="6032" y="444"/>
                    <a:pt x="7162" y="1546"/>
                    <a:pt x="7162" y="2902"/>
                  </a:cubicBezTo>
                  <a:lnTo>
                    <a:pt x="7162" y="4537"/>
                  </a:lnTo>
                  <a:cubicBezTo>
                    <a:pt x="7162" y="5889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9"/>
                    <a:pt x="458" y="4537"/>
                  </a:cubicBezTo>
                  <a:lnTo>
                    <a:pt x="458" y="2902"/>
                  </a:lnTo>
                  <a:cubicBezTo>
                    <a:pt x="458" y="1546"/>
                    <a:pt x="1585" y="444"/>
                    <a:pt x="2973" y="444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4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4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5"/>
            <p:cNvSpPr/>
            <p:nvPr/>
          </p:nvSpPr>
          <p:spPr>
            <a:xfrm>
              <a:off x="5025120" y="3079437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5"/>
            <p:cNvSpPr/>
            <p:nvPr/>
          </p:nvSpPr>
          <p:spPr>
            <a:xfrm>
              <a:off x="6087975" y="3006074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0"/>
                    <a:pt x="7162" y="2902"/>
                  </a:cubicBezTo>
                  <a:lnTo>
                    <a:pt x="7162" y="4537"/>
                  </a:lnTo>
                  <a:cubicBezTo>
                    <a:pt x="7162" y="5892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92"/>
                    <a:pt x="458" y="4537"/>
                  </a:cubicBezTo>
                  <a:lnTo>
                    <a:pt x="458" y="2902"/>
                  </a:lnTo>
                  <a:cubicBezTo>
                    <a:pt x="458" y="1550"/>
                    <a:pt x="1585" y="448"/>
                    <a:pt x="2973" y="448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8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8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5"/>
            <p:cNvSpPr/>
            <p:nvPr/>
          </p:nvSpPr>
          <p:spPr>
            <a:xfrm>
              <a:off x="5021420" y="4094835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5"/>
            <p:cNvSpPr/>
            <p:nvPr/>
          </p:nvSpPr>
          <p:spPr>
            <a:xfrm>
              <a:off x="5025120" y="221812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100"/>
                    <a:pt x="1" y="222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2"/>
                  </a:cubicBezTo>
                  <a:cubicBezTo>
                    <a:pt x="24087" y="100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5"/>
            <p:cNvSpPr/>
            <p:nvPr/>
          </p:nvSpPr>
          <p:spPr>
            <a:xfrm>
              <a:off x="5025120" y="2700656"/>
              <a:ext cx="958783" cy="17673"/>
            </a:xfrm>
            <a:custGeom>
              <a:avLst/>
              <a:gdLst/>
              <a:ahLst/>
              <a:cxnLst/>
              <a:rect l="l" t="t" r="r" b="b"/>
              <a:pathLst>
                <a:path w="24087" h="444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3"/>
                    <a:pt x="229" y="443"/>
                  </a:cubicBezTo>
                  <a:lnTo>
                    <a:pt x="23858" y="443"/>
                  </a:lnTo>
                  <a:cubicBezTo>
                    <a:pt x="23985" y="443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5"/>
            <p:cNvSpPr/>
            <p:nvPr/>
          </p:nvSpPr>
          <p:spPr>
            <a:xfrm>
              <a:off x="5025120" y="3187987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0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5"/>
            <p:cNvSpPr/>
            <p:nvPr/>
          </p:nvSpPr>
          <p:spPr>
            <a:xfrm>
              <a:off x="5021420" y="4203505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5"/>
            <p:cNvSpPr/>
            <p:nvPr/>
          </p:nvSpPr>
          <p:spPr>
            <a:xfrm>
              <a:off x="6084275" y="4021592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5"/>
            <p:cNvSpPr/>
            <p:nvPr/>
          </p:nvSpPr>
          <p:spPr>
            <a:xfrm>
              <a:off x="6103659" y="2002457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5"/>
            <p:cNvSpPr/>
            <p:nvPr/>
          </p:nvSpPr>
          <p:spPr>
            <a:xfrm>
              <a:off x="5282465" y="1608896"/>
              <a:ext cx="831885" cy="159698"/>
            </a:xfrm>
            <a:custGeom>
              <a:avLst/>
              <a:gdLst/>
              <a:ahLst/>
              <a:cxnLst/>
              <a:rect l="l" t="t" r="r" b="b"/>
              <a:pathLst>
                <a:path w="20899" h="4012" extrusionOk="0">
                  <a:moveTo>
                    <a:pt x="18" y="0"/>
                  </a:moveTo>
                  <a:cubicBezTo>
                    <a:pt x="8" y="103"/>
                    <a:pt x="0" y="208"/>
                    <a:pt x="0" y="314"/>
                  </a:cubicBezTo>
                  <a:lnTo>
                    <a:pt x="0" y="4011"/>
                  </a:lnTo>
                  <a:lnTo>
                    <a:pt x="20899" y="4011"/>
                  </a:lnTo>
                  <a:lnTo>
                    <a:pt x="20899" y="314"/>
                  </a:lnTo>
                  <a:cubicBezTo>
                    <a:pt x="20899" y="208"/>
                    <a:pt x="20892" y="103"/>
                    <a:pt x="20879" y="0"/>
                  </a:cubicBezTo>
                  <a:close/>
                </a:path>
              </a:pathLst>
            </a:custGeom>
            <a:solidFill>
              <a:srgbClr val="291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5"/>
            <p:cNvSpPr/>
            <p:nvPr/>
          </p:nvSpPr>
          <p:spPr>
            <a:xfrm>
              <a:off x="5282465" y="1768557"/>
              <a:ext cx="831885" cy="14967"/>
            </a:xfrm>
            <a:custGeom>
              <a:avLst/>
              <a:gdLst/>
              <a:ahLst/>
              <a:cxnLst/>
              <a:rect l="l" t="t" r="r" b="b"/>
              <a:pathLst>
                <a:path w="20899" h="376" extrusionOk="0">
                  <a:moveTo>
                    <a:pt x="0" y="0"/>
                  </a:moveTo>
                  <a:lnTo>
                    <a:pt x="0" y="317"/>
                  </a:lnTo>
                  <a:lnTo>
                    <a:pt x="0" y="376"/>
                  </a:lnTo>
                  <a:lnTo>
                    <a:pt x="20899" y="376"/>
                  </a:lnTo>
                  <a:lnTo>
                    <a:pt x="20899" y="317"/>
                  </a:lnTo>
                  <a:lnTo>
                    <a:pt x="20899" y="0"/>
                  </a:lnTo>
                  <a:close/>
                </a:path>
              </a:pathLst>
            </a:custGeom>
            <a:solidFill>
              <a:srgbClr val="4E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5"/>
            <p:cNvSpPr/>
            <p:nvPr/>
          </p:nvSpPr>
          <p:spPr>
            <a:xfrm>
              <a:off x="5282465" y="1783484"/>
              <a:ext cx="831885" cy="104409"/>
            </a:xfrm>
            <a:custGeom>
              <a:avLst/>
              <a:gdLst/>
              <a:ahLst/>
              <a:cxnLst/>
              <a:rect l="l" t="t" r="r" b="b"/>
              <a:pathLst>
                <a:path w="20899" h="2623" extrusionOk="0">
                  <a:moveTo>
                    <a:pt x="0" y="1"/>
                  </a:moveTo>
                  <a:cubicBezTo>
                    <a:pt x="31" y="1448"/>
                    <a:pt x="1253" y="2622"/>
                    <a:pt x="2742" y="2622"/>
                  </a:cubicBezTo>
                  <a:lnTo>
                    <a:pt x="18154" y="2622"/>
                  </a:lnTo>
                  <a:cubicBezTo>
                    <a:pt x="19642" y="2622"/>
                    <a:pt x="20865" y="1448"/>
                    <a:pt x="20899" y="1"/>
                  </a:cubicBezTo>
                  <a:close/>
                </a:path>
              </a:pathLst>
            </a:custGeom>
            <a:solidFill>
              <a:srgbClr val="827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5"/>
            <p:cNvSpPr/>
            <p:nvPr/>
          </p:nvSpPr>
          <p:spPr>
            <a:xfrm>
              <a:off x="5282465" y="1345102"/>
              <a:ext cx="831885" cy="515992"/>
            </a:xfrm>
            <a:custGeom>
              <a:avLst/>
              <a:gdLst/>
              <a:ahLst/>
              <a:cxnLst/>
              <a:rect l="l" t="t" r="r" b="b"/>
              <a:pathLst>
                <a:path w="20899" h="12963" extrusionOk="0">
                  <a:moveTo>
                    <a:pt x="12098" y="1599"/>
                  </a:moveTo>
                  <a:cubicBezTo>
                    <a:pt x="12505" y="1599"/>
                    <a:pt x="12836" y="1923"/>
                    <a:pt x="12836" y="2319"/>
                  </a:cubicBezTo>
                  <a:cubicBezTo>
                    <a:pt x="12836" y="2715"/>
                    <a:pt x="12505" y="3036"/>
                    <a:pt x="12098" y="3036"/>
                  </a:cubicBezTo>
                  <a:lnTo>
                    <a:pt x="8798" y="3036"/>
                  </a:lnTo>
                  <a:cubicBezTo>
                    <a:pt x="8391" y="3036"/>
                    <a:pt x="8060" y="2715"/>
                    <a:pt x="8060" y="2319"/>
                  </a:cubicBezTo>
                  <a:cubicBezTo>
                    <a:pt x="8060" y="1923"/>
                    <a:pt x="8391" y="1599"/>
                    <a:pt x="8798" y="1599"/>
                  </a:cubicBezTo>
                  <a:close/>
                  <a:moveTo>
                    <a:pt x="7930" y="1"/>
                  </a:moveTo>
                  <a:cubicBezTo>
                    <a:pt x="6422" y="1"/>
                    <a:pt x="5185" y="1206"/>
                    <a:pt x="5185" y="2681"/>
                  </a:cubicBezTo>
                  <a:lnTo>
                    <a:pt x="5185" y="3593"/>
                  </a:lnTo>
                  <a:lnTo>
                    <a:pt x="2742" y="3593"/>
                  </a:lnTo>
                  <a:cubicBezTo>
                    <a:pt x="1233" y="3593"/>
                    <a:pt x="0" y="4797"/>
                    <a:pt x="0" y="6272"/>
                  </a:cubicBezTo>
                  <a:lnTo>
                    <a:pt x="0" y="10286"/>
                  </a:lnTo>
                  <a:cubicBezTo>
                    <a:pt x="0" y="11757"/>
                    <a:pt x="1233" y="12963"/>
                    <a:pt x="2742" y="12963"/>
                  </a:cubicBezTo>
                  <a:lnTo>
                    <a:pt x="18154" y="12963"/>
                  </a:lnTo>
                  <a:cubicBezTo>
                    <a:pt x="19663" y="12963"/>
                    <a:pt x="20899" y="11757"/>
                    <a:pt x="20899" y="10286"/>
                  </a:cubicBezTo>
                  <a:lnTo>
                    <a:pt x="20899" y="6272"/>
                  </a:lnTo>
                  <a:cubicBezTo>
                    <a:pt x="20899" y="4797"/>
                    <a:pt x="19663" y="3593"/>
                    <a:pt x="18154" y="3593"/>
                  </a:cubicBezTo>
                  <a:lnTo>
                    <a:pt x="15710" y="3593"/>
                  </a:lnTo>
                  <a:lnTo>
                    <a:pt x="15710" y="2681"/>
                  </a:lnTo>
                  <a:cubicBezTo>
                    <a:pt x="15710" y="1206"/>
                    <a:pt x="14478" y="1"/>
                    <a:pt x="12968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5"/>
            <p:cNvSpPr/>
            <p:nvPr/>
          </p:nvSpPr>
          <p:spPr>
            <a:xfrm>
              <a:off x="5336282" y="1680745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4" y="1"/>
                  </a:moveTo>
                  <a:cubicBezTo>
                    <a:pt x="3" y="1"/>
                    <a:pt x="0" y="670"/>
                    <a:pt x="444" y="670"/>
                  </a:cubicBezTo>
                  <a:cubicBezTo>
                    <a:pt x="884" y="670"/>
                    <a:pt x="884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5"/>
            <p:cNvSpPr/>
            <p:nvPr/>
          </p:nvSpPr>
          <p:spPr>
            <a:xfrm>
              <a:off x="5338471" y="1726363"/>
              <a:ext cx="126381" cy="98876"/>
            </a:xfrm>
            <a:custGeom>
              <a:avLst/>
              <a:gdLst/>
              <a:ahLst/>
              <a:cxnLst/>
              <a:rect l="l" t="t" r="r" b="b"/>
              <a:pathLst>
                <a:path w="3175" h="2484" extrusionOk="0">
                  <a:moveTo>
                    <a:pt x="457" y="1"/>
                  </a:moveTo>
                  <a:cubicBezTo>
                    <a:pt x="286" y="1"/>
                    <a:pt x="101" y="107"/>
                    <a:pt x="75" y="319"/>
                  </a:cubicBezTo>
                  <a:cubicBezTo>
                    <a:pt x="0" y="927"/>
                    <a:pt x="102" y="1538"/>
                    <a:pt x="608" y="1944"/>
                  </a:cubicBezTo>
                  <a:cubicBezTo>
                    <a:pt x="1195" y="2419"/>
                    <a:pt x="2004" y="2460"/>
                    <a:pt x="2731" y="2483"/>
                  </a:cubicBezTo>
                  <a:cubicBezTo>
                    <a:pt x="2735" y="2484"/>
                    <a:pt x="2740" y="2484"/>
                    <a:pt x="2744" y="2484"/>
                  </a:cubicBezTo>
                  <a:cubicBezTo>
                    <a:pt x="3175" y="2484"/>
                    <a:pt x="3167" y="1828"/>
                    <a:pt x="2731" y="1814"/>
                  </a:cubicBezTo>
                  <a:cubicBezTo>
                    <a:pt x="2195" y="1798"/>
                    <a:pt x="1563" y="1798"/>
                    <a:pt x="1106" y="1477"/>
                  </a:cubicBezTo>
                  <a:cubicBezTo>
                    <a:pt x="710" y="1200"/>
                    <a:pt x="706" y="756"/>
                    <a:pt x="758" y="319"/>
                  </a:cubicBezTo>
                  <a:cubicBezTo>
                    <a:pt x="785" y="106"/>
                    <a:pt x="628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5"/>
            <p:cNvSpPr/>
            <p:nvPr/>
          </p:nvSpPr>
          <p:spPr>
            <a:xfrm>
              <a:off x="5021420" y="3604223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5"/>
            <p:cNvSpPr/>
            <p:nvPr/>
          </p:nvSpPr>
          <p:spPr>
            <a:xfrm>
              <a:off x="5021420" y="3712893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5"/>
            <p:cNvSpPr/>
            <p:nvPr/>
          </p:nvSpPr>
          <p:spPr>
            <a:xfrm>
              <a:off x="6084275" y="3530980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25"/>
          <p:cNvGrpSpPr/>
          <p:nvPr/>
        </p:nvGrpSpPr>
        <p:grpSpPr>
          <a:xfrm>
            <a:off x="4538210" y="3675500"/>
            <a:ext cx="990781" cy="1129042"/>
            <a:chOff x="2670950" y="1672175"/>
            <a:chExt cx="143500" cy="163525"/>
          </a:xfrm>
        </p:grpSpPr>
        <p:sp>
          <p:nvSpPr>
            <p:cNvPr id="419" name="Google Shape;419;p25"/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5"/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5"/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5"/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5"/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5"/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5"/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25"/>
          <p:cNvGrpSpPr/>
          <p:nvPr/>
        </p:nvGrpSpPr>
        <p:grpSpPr>
          <a:xfrm>
            <a:off x="6644497" y="1585490"/>
            <a:ext cx="1952276" cy="3211617"/>
            <a:chOff x="6644497" y="1585490"/>
            <a:chExt cx="1952276" cy="3211617"/>
          </a:xfrm>
        </p:grpSpPr>
        <p:sp>
          <p:nvSpPr>
            <p:cNvPr id="457" name="Google Shape;457;p25"/>
            <p:cNvSpPr/>
            <p:nvPr/>
          </p:nvSpPr>
          <p:spPr>
            <a:xfrm flipH="1">
              <a:off x="7681797" y="2696870"/>
              <a:ext cx="35267" cy="26669"/>
            </a:xfrm>
            <a:custGeom>
              <a:avLst/>
              <a:gdLst/>
              <a:ahLst/>
              <a:cxnLst/>
              <a:rect l="l" t="t" r="r" b="b"/>
              <a:pathLst>
                <a:path w="886" h="670" extrusionOk="0">
                  <a:moveTo>
                    <a:pt x="445" y="1"/>
                  </a:moveTo>
                  <a:cubicBezTo>
                    <a:pt x="1" y="1"/>
                    <a:pt x="1" y="670"/>
                    <a:pt x="445" y="670"/>
                  </a:cubicBezTo>
                  <a:cubicBezTo>
                    <a:pt x="886" y="670"/>
                    <a:pt x="886" y="1"/>
                    <a:pt x="445" y="1"/>
                  </a:cubicBezTo>
                  <a:close/>
                </a:path>
              </a:pathLst>
            </a:custGeom>
            <a:solidFill>
              <a:srgbClr val="F4D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5"/>
            <p:cNvSpPr/>
            <p:nvPr/>
          </p:nvSpPr>
          <p:spPr>
            <a:xfrm flipH="1">
              <a:off x="7981308" y="1585490"/>
              <a:ext cx="615465" cy="557310"/>
            </a:xfrm>
            <a:custGeom>
              <a:avLst/>
              <a:gdLst/>
              <a:ahLst/>
              <a:cxnLst/>
              <a:rect l="l" t="t" r="r" b="b"/>
              <a:pathLst>
                <a:path w="15462" h="14001" extrusionOk="0">
                  <a:moveTo>
                    <a:pt x="7408" y="1"/>
                  </a:moveTo>
                  <a:cubicBezTo>
                    <a:pt x="6329" y="1"/>
                    <a:pt x="5134" y="282"/>
                    <a:pt x="3985" y="1072"/>
                  </a:cubicBezTo>
                  <a:cubicBezTo>
                    <a:pt x="1" y="3817"/>
                    <a:pt x="510" y="7033"/>
                    <a:pt x="1005" y="7781"/>
                  </a:cubicBezTo>
                  <a:lnTo>
                    <a:pt x="5153" y="14000"/>
                  </a:lnTo>
                  <a:lnTo>
                    <a:pt x="15461" y="7818"/>
                  </a:lnTo>
                  <a:lnTo>
                    <a:pt x="11140" y="1332"/>
                  </a:lnTo>
                  <a:cubicBezTo>
                    <a:pt x="10769" y="826"/>
                    <a:pt x="9257" y="1"/>
                    <a:pt x="7408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5"/>
            <p:cNvSpPr/>
            <p:nvPr/>
          </p:nvSpPr>
          <p:spPr>
            <a:xfrm flipH="1">
              <a:off x="6994112" y="3245714"/>
              <a:ext cx="55488" cy="89720"/>
            </a:xfrm>
            <a:custGeom>
              <a:avLst/>
              <a:gdLst/>
              <a:ahLst/>
              <a:cxnLst/>
              <a:rect l="l" t="t" r="r" b="b"/>
              <a:pathLst>
                <a:path w="1394" h="2254" extrusionOk="0">
                  <a:moveTo>
                    <a:pt x="273" y="0"/>
                  </a:moveTo>
                  <a:cubicBezTo>
                    <a:pt x="352" y="253"/>
                    <a:pt x="322" y="591"/>
                    <a:pt x="151" y="997"/>
                  </a:cubicBezTo>
                  <a:cubicBezTo>
                    <a:pt x="103" y="1110"/>
                    <a:pt x="52" y="1219"/>
                    <a:pt x="1" y="1322"/>
                  </a:cubicBezTo>
                  <a:lnTo>
                    <a:pt x="618" y="2253"/>
                  </a:lnTo>
                  <a:cubicBezTo>
                    <a:pt x="755" y="2048"/>
                    <a:pt x="881" y="1816"/>
                    <a:pt x="990" y="1553"/>
                  </a:cubicBezTo>
                  <a:cubicBezTo>
                    <a:pt x="1393" y="594"/>
                    <a:pt x="1007" y="25"/>
                    <a:pt x="273" y="0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5"/>
            <p:cNvSpPr/>
            <p:nvPr/>
          </p:nvSpPr>
          <p:spPr>
            <a:xfrm flipH="1">
              <a:off x="7038694" y="3223542"/>
              <a:ext cx="39009" cy="55767"/>
            </a:xfrm>
            <a:custGeom>
              <a:avLst/>
              <a:gdLst/>
              <a:ahLst/>
              <a:cxnLst/>
              <a:rect l="l" t="t" r="r" b="b"/>
              <a:pathLst>
                <a:path w="980" h="1401" extrusionOk="0">
                  <a:moveTo>
                    <a:pt x="195" y="1"/>
                  </a:moveTo>
                  <a:cubicBezTo>
                    <a:pt x="201" y="213"/>
                    <a:pt x="150" y="462"/>
                    <a:pt x="31" y="746"/>
                  </a:cubicBezTo>
                  <a:cubicBezTo>
                    <a:pt x="21" y="769"/>
                    <a:pt x="10" y="793"/>
                    <a:pt x="0" y="817"/>
                  </a:cubicBezTo>
                  <a:lnTo>
                    <a:pt x="385" y="1401"/>
                  </a:lnTo>
                  <a:cubicBezTo>
                    <a:pt x="478" y="974"/>
                    <a:pt x="297" y="659"/>
                    <a:pt x="297" y="659"/>
                  </a:cubicBezTo>
                  <a:cubicBezTo>
                    <a:pt x="522" y="588"/>
                    <a:pt x="734" y="554"/>
                    <a:pt x="925" y="554"/>
                  </a:cubicBezTo>
                  <a:cubicBezTo>
                    <a:pt x="943" y="554"/>
                    <a:pt x="959" y="554"/>
                    <a:pt x="979" y="557"/>
                  </a:cubicBezTo>
                  <a:cubicBezTo>
                    <a:pt x="874" y="223"/>
                    <a:pt x="587" y="32"/>
                    <a:pt x="195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5"/>
            <p:cNvSpPr/>
            <p:nvPr/>
          </p:nvSpPr>
          <p:spPr>
            <a:xfrm flipH="1">
              <a:off x="7035549" y="3245554"/>
              <a:ext cx="30371" cy="52781"/>
            </a:xfrm>
            <a:custGeom>
              <a:avLst/>
              <a:gdLst/>
              <a:ahLst/>
              <a:cxnLst/>
              <a:rect l="l" t="t" r="r" b="b"/>
              <a:pathLst>
                <a:path w="763" h="1326" extrusionOk="0">
                  <a:moveTo>
                    <a:pt x="629" y="1"/>
                  </a:moveTo>
                  <a:cubicBezTo>
                    <a:pt x="438" y="1"/>
                    <a:pt x="226" y="35"/>
                    <a:pt x="1" y="106"/>
                  </a:cubicBezTo>
                  <a:cubicBezTo>
                    <a:pt x="1" y="106"/>
                    <a:pt x="182" y="421"/>
                    <a:pt x="89" y="848"/>
                  </a:cubicBezTo>
                  <a:lnTo>
                    <a:pt x="411" y="1326"/>
                  </a:lnTo>
                  <a:cubicBezTo>
                    <a:pt x="462" y="1223"/>
                    <a:pt x="513" y="1114"/>
                    <a:pt x="561" y="1001"/>
                  </a:cubicBezTo>
                  <a:cubicBezTo>
                    <a:pt x="732" y="595"/>
                    <a:pt x="762" y="257"/>
                    <a:pt x="683" y="4"/>
                  </a:cubicBezTo>
                  <a:cubicBezTo>
                    <a:pt x="663" y="1"/>
                    <a:pt x="647" y="1"/>
                    <a:pt x="629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5"/>
            <p:cNvSpPr/>
            <p:nvPr/>
          </p:nvSpPr>
          <p:spPr>
            <a:xfrm flipH="1">
              <a:off x="7069942" y="3191219"/>
              <a:ext cx="50035" cy="35745"/>
            </a:xfrm>
            <a:custGeom>
              <a:avLst/>
              <a:gdLst/>
              <a:ahLst/>
              <a:cxnLst/>
              <a:rect l="l" t="t" r="r" b="b"/>
              <a:pathLst>
                <a:path w="1257" h="898" extrusionOk="0">
                  <a:moveTo>
                    <a:pt x="321" y="1"/>
                  </a:moveTo>
                  <a:cubicBezTo>
                    <a:pt x="219" y="1"/>
                    <a:pt x="113" y="11"/>
                    <a:pt x="1" y="31"/>
                  </a:cubicBezTo>
                  <a:lnTo>
                    <a:pt x="577" y="898"/>
                  </a:lnTo>
                  <a:cubicBezTo>
                    <a:pt x="782" y="841"/>
                    <a:pt x="973" y="810"/>
                    <a:pt x="1148" y="810"/>
                  </a:cubicBezTo>
                  <a:cubicBezTo>
                    <a:pt x="1185" y="810"/>
                    <a:pt x="1219" y="813"/>
                    <a:pt x="1257" y="813"/>
                  </a:cubicBezTo>
                  <a:cubicBezTo>
                    <a:pt x="1236" y="291"/>
                    <a:pt x="867" y="1"/>
                    <a:pt x="321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5"/>
            <p:cNvSpPr/>
            <p:nvPr/>
          </p:nvSpPr>
          <p:spPr>
            <a:xfrm flipH="1">
              <a:off x="7069663" y="3223422"/>
              <a:ext cx="27346" cy="32640"/>
            </a:xfrm>
            <a:custGeom>
              <a:avLst/>
              <a:gdLst/>
              <a:ahLst/>
              <a:cxnLst/>
              <a:rect l="l" t="t" r="r" b="b"/>
              <a:pathLst>
                <a:path w="687" h="820" extrusionOk="0">
                  <a:moveTo>
                    <a:pt x="571" y="1"/>
                  </a:moveTo>
                  <a:cubicBezTo>
                    <a:pt x="396" y="1"/>
                    <a:pt x="205" y="32"/>
                    <a:pt x="0" y="89"/>
                  </a:cubicBezTo>
                  <a:lnTo>
                    <a:pt x="485" y="820"/>
                  </a:lnTo>
                  <a:cubicBezTo>
                    <a:pt x="495" y="796"/>
                    <a:pt x="506" y="772"/>
                    <a:pt x="516" y="749"/>
                  </a:cubicBezTo>
                  <a:cubicBezTo>
                    <a:pt x="635" y="465"/>
                    <a:pt x="686" y="216"/>
                    <a:pt x="680" y="4"/>
                  </a:cubicBezTo>
                  <a:cubicBezTo>
                    <a:pt x="642" y="4"/>
                    <a:pt x="608" y="1"/>
                    <a:pt x="571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5"/>
            <p:cNvSpPr/>
            <p:nvPr/>
          </p:nvSpPr>
          <p:spPr>
            <a:xfrm flipH="1">
              <a:off x="7326331" y="3715304"/>
              <a:ext cx="30769" cy="31844"/>
            </a:xfrm>
            <a:custGeom>
              <a:avLst/>
              <a:gdLst/>
              <a:ahLst/>
              <a:cxnLst/>
              <a:rect l="l" t="t" r="r" b="b"/>
              <a:pathLst>
                <a:path w="773" h="800" extrusionOk="0">
                  <a:moveTo>
                    <a:pt x="270" y="1"/>
                  </a:moveTo>
                  <a:cubicBezTo>
                    <a:pt x="215" y="38"/>
                    <a:pt x="154" y="62"/>
                    <a:pt x="93" y="79"/>
                  </a:cubicBezTo>
                  <a:cubicBezTo>
                    <a:pt x="1" y="277"/>
                    <a:pt x="45" y="520"/>
                    <a:pt x="219" y="673"/>
                  </a:cubicBezTo>
                  <a:cubicBezTo>
                    <a:pt x="318" y="758"/>
                    <a:pt x="441" y="799"/>
                    <a:pt x="564" y="799"/>
                  </a:cubicBezTo>
                  <a:cubicBezTo>
                    <a:pt x="636" y="799"/>
                    <a:pt x="707" y="786"/>
                    <a:pt x="772" y="758"/>
                  </a:cubicBezTo>
                  <a:lnTo>
                    <a:pt x="270" y="1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5"/>
            <p:cNvSpPr/>
            <p:nvPr/>
          </p:nvSpPr>
          <p:spPr>
            <a:xfrm flipH="1">
              <a:off x="7348622" y="3683817"/>
              <a:ext cx="32521" cy="35068"/>
            </a:xfrm>
            <a:custGeom>
              <a:avLst/>
              <a:gdLst/>
              <a:ahLst/>
              <a:cxnLst/>
              <a:rect l="l" t="t" r="r" b="b"/>
              <a:pathLst>
                <a:path w="817" h="881" extrusionOk="0">
                  <a:moveTo>
                    <a:pt x="348" y="0"/>
                  </a:moveTo>
                  <a:cubicBezTo>
                    <a:pt x="301" y="17"/>
                    <a:pt x="250" y="27"/>
                    <a:pt x="198" y="30"/>
                  </a:cubicBezTo>
                  <a:lnTo>
                    <a:pt x="192" y="34"/>
                  </a:lnTo>
                  <a:cubicBezTo>
                    <a:pt x="0" y="246"/>
                    <a:pt x="21" y="570"/>
                    <a:pt x="236" y="755"/>
                  </a:cubicBezTo>
                  <a:cubicBezTo>
                    <a:pt x="335" y="840"/>
                    <a:pt x="458" y="881"/>
                    <a:pt x="581" y="881"/>
                  </a:cubicBezTo>
                  <a:cubicBezTo>
                    <a:pt x="619" y="881"/>
                    <a:pt x="660" y="878"/>
                    <a:pt x="697" y="870"/>
                  </a:cubicBezTo>
                  <a:cubicBezTo>
                    <a:pt x="717" y="826"/>
                    <a:pt x="745" y="782"/>
                    <a:pt x="778" y="744"/>
                  </a:cubicBezTo>
                  <a:lnTo>
                    <a:pt x="816" y="703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5"/>
            <p:cNvSpPr/>
            <p:nvPr/>
          </p:nvSpPr>
          <p:spPr>
            <a:xfrm flipH="1">
              <a:off x="7346313" y="3711801"/>
              <a:ext cx="7125" cy="6687"/>
            </a:xfrm>
            <a:custGeom>
              <a:avLst/>
              <a:gdLst/>
              <a:ahLst/>
              <a:cxnLst/>
              <a:rect l="l" t="t" r="r" b="b"/>
              <a:pathLst>
                <a:path w="179" h="168" extrusionOk="0">
                  <a:moveTo>
                    <a:pt x="120" y="0"/>
                  </a:moveTo>
                  <a:lnTo>
                    <a:pt x="82" y="41"/>
                  </a:lnTo>
                  <a:cubicBezTo>
                    <a:pt x="49" y="79"/>
                    <a:pt x="21" y="123"/>
                    <a:pt x="1" y="167"/>
                  </a:cubicBezTo>
                  <a:cubicBezTo>
                    <a:pt x="62" y="150"/>
                    <a:pt x="123" y="126"/>
                    <a:pt x="178" y="89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5"/>
            <p:cNvSpPr/>
            <p:nvPr/>
          </p:nvSpPr>
          <p:spPr>
            <a:xfrm flipH="1">
              <a:off x="7369401" y="3650778"/>
              <a:ext cx="28063" cy="34272"/>
            </a:xfrm>
            <a:custGeom>
              <a:avLst/>
              <a:gdLst/>
              <a:ahLst/>
              <a:cxnLst/>
              <a:rect l="l" t="t" r="r" b="b"/>
              <a:pathLst>
                <a:path w="705" h="861" extrusionOk="0">
                  <a:moveTo>
                    <a:pt x="205" y="0"/>
                  </a:moveTo>
                  <a:lnTo>
                    <a:pt x="192" y="14"/>
                  </a:lnTo>
                  <a:cubicBezTo>
                    <a:pt x="1" y="226"/>
                    <a:pt x="21" y="547"/>
                    <a:pt x="236" y="734"/>
                  </a:cubicBezTo>
                  <a:cubicBezTo>
                    <a:pt x="336" y="819"/>
                    <a:pt x="458" y="860"/>
                    <a:pt x="581" y="860"/>
                  </a:cubicBezTo>
                  <a:lnTo>
                    <a:pt x="608" y="860"/>
                  </a:lnTo>
                  <a:lnTo>
                    <a:pt x="704" y="751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5"/>
            <p:cNvSpPr/>
            <p:nvPr/>
          </p:nvSpPr>
          <p:spPr>
            <a:xfrm flipH="1">
              <a:off x="7367251" y="3680673"/>
              <a:ext cx="6011" cy="4379"/>
            </a:xfrm>
            <a:custGeom>
              <a:avLst/>
              <a:gdLst/>
              <a:ahLst/>
              <a:cxnLst/>
              <a:rect l="l" t="t" r="r" b="b"/>
              <a:pathLst>
                <a:path w="151" h="110" extrusionOk="0">
                  <a:moveTo>
                    <a:pt x="96" y="0"/>
                  </a:moveTo>
                  <a:lnTo>
                    <a:pt x="0" y="109"/>
                  </a:lnTo>
                  <a:cubicBezTo>
                    <a:pt x="52" y="106"/>
                    <a:pt x="103" y="96"/>
                    <a:pt x="150" y="79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5"/>
            <p:cNvSpPr/>
            <p:nvPr/>
          </p:nvSpPr>
          <p:spPr>
            <a:xfrm flipH="1">
              <a:off x="6756464" y="1803149"/>
              <a:ext cx="1656286" cy="2222632"/>
            </a:xfrm>
            <a:custGeom>
              <a:avLst/>
              <a:gdLst/>
              <a:ahLst/>
              <a:cxnLst/>
              <a:rect l="l" t="t" r="r" b="b"/>
              <a:pathLst>
                <a:path w="41610" h="55838" extrusionOk="0">
                  <a:moveTo>
                    <a:pt x="6429" y="0"/>
                  </a:moveTo>
                  <a:cubicBezTo>
                    <a:pt x="5350" y="0"/>
                    <a:pt x="4156" y="282"/>
                    <a:pt x="3008" y="1073"/>
                  </a:cubicBezTo>
                  <a:cubicBezTo>
                    <a:pt x="1291" y="2254"/>
                    <a:pt x="410" y="3524"/>
                    <a:pt x="0" y="4644"/>
                  </a:cubicBezTo>
                  <a:lnTo>
                    <a:pt x="33324" y="55838"/>
                  </a:lnTo>
                  <a:lnTo>
                    <a:pt x="41609" y="50567"/>
                  </a:lnTo>
                  <a:lnTo>
                    <a:pt x="9080" y="578"/>
                  </a:lnTo>
                  <a:cubicBezTo>
                    <a:pt x="8397" y="260"/>
                    <a:pt x="7466" y="0"/>
                    <a:pt x="642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5"/>
            <p:cNvSpPr/>
            <p:nvPr/>
          </p:nvSpPr>
          <p:spPr>
            <a:xfrm flipH="1">
              <a:off x="7086289" y="1988007"/>
              <a:ext cx="1348076" cy="2061859"/>
            </a:xfrm>
            <a:custGeom>
              <a:avLst/>
              <a:gdLst/>
              <a:ahLst/>
              <a:cxnLst/>
              <a:rect l="l" t="t" r="r" b="b"/>
              <a:pathLst>
                <a:path w="33867" h="51799" extrusionOk="0">
                  <a:moveTo>
                    <a:pt x="543" y="0"/>
                  </a:moveTo>
                  <a:lnTo>
                    <a:pt x="543" y="0"/>
                  </a:lnTo>
                  <a:cubicBezTo>
                    <a:pt x="1" y="1485"/>
                    <a:pt x="288" y="2710"/>
                    <a:pt x="570" y="3134"/>
                  </a:cubicBezTo>
                  <a:cubicBezTo>
                    <a:pt x="570" y="3134"/>
                    <a:pt x="570" y="3137"/>
                    <a:pt x="574" y="3137"/>
                  </a:cubicBezTo>
                  <a:lnTo>
                    <a:pt x="32918" y="51798"/>
                  </a:lnTo>
                  <a:lnTo>
                    <a:pt x="33867" y="51194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5"/>
            <p:cNvSpPr/>
            <p:nvPr/>
          </p:nvSpPr>
          <p:spPr>
            <a:xfrm flipH="1">
              <a:off x="6720593" y="1826156"/>
              <a:ext cx="1330721" cy="1989852"/>
            </a:xfrm>
            <a:custGeom>
              <a:avLst/>
              <a:gdLst/>
              <a:ahLst/>
              <a:cxnLst/>
              <a:rect l="l" t="t" r="r" b="b"/>
              <a:pathLst>
                <a:path w="33431" h="49990" extrusionOk="0">
                  <a:moveTo>
                    <a:pt x="0" y="0"/>
                  </a:moveTo>
                  <a:lnTo>
                    <a:pt x="32529" y="49989"/>
                  </a:lnTo>
                  <a:lnTo>
                    <a:pt x="33430" y="49416"/>
                  </a:lnTo>
                  <a:lnTo>
                    <a:pt x="1079" y="751"/>
                  </a:lnTo>
                  <a:cubicBezTo>
                    <a:pt x="915" y="529"/>
                    <a:pt x="537" y="246"/>
                    <a:pt x="0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5"/>
            <p:cNvSpPr/>
            <p:nvPr/>
          </p:nvSpPr>
          <p:spPr>
            <a:xfrm flipH="1">
              <a:off x="6649236" y="4100903"/>
              <a:ext cx="148711" cy="185451"/>
            </a:xfrm>
            <a:custGeom>
              <a:avLst/>
              <a:gdLst/>
              <a:ahLst/>
              <a:cxnLst/>
              <a:rect l="l" t="t" r="r" b="b"/>
              <a:pathLst>
                <a:path w="3736" h="4659" extrusionOk="0">
                  <a:moveTo>
                    <a:pt x="2690" y="0"/>
                  </a:moveTo>
                  <a:cubicBezTo>
                    <a:pt x="1917" y="0"/>
                    <a:pt x="908" y="240"/>
                    <a:pt x="1" y="1220"/>
                  </a:cubicBezTo>
                  <a:lnTo>
                    <a:pt x="3674" y="4658"/>
                  </a:lnTo>
                  <a:cubicBezTo>
                    <a:pt x="3735" y="3897"/>
                    <a:pt x="3015" y="56"/>
                    <a:pt x="3015" y="56"/>
                  </a:cubicBezTo>
                  <a:lnTo>
                    <a:pt x="3062" y="19"/>
                  </a:lnTo>
                  <a:cubicBezTo>
                    <a:pt x="2946" y="7"/>
                    <a:pt x="2822" y="0"/>
                    <a:pt x="2690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5"/>
            <p:cNvSpPr/>
            <p:nvPr/>
          </p:nvSpPr>
          <p:spPr>
            <a:xfrm flipH="1">
              <a:off x="6650467" y="4284369"/>
              <a:ext cx="716" cy="2508"/>
            </a:xfrm>
            <a:custGeom>
              <a:avLst/>
              <a:gdLst/>
              <a:ahLst/>
              <a:cxnLst/>
              <a:rect l="l" t="t" r="r" b="b"/>
              <a:pathLst>
                <a:path w="18" h="63" extrusionOk="0">
                  <a:moveTo>
                    <a:pt x="18" y="1"/>
                  </a:moveTo>
                  <a:lnTo>
                    <a:pt x="18" y="1"/>
                  </a:lnTo>
                  <a:cubicBezTo>
                    <a:pt x="10" y="25"/>
                    <a:pt x="4" y="42"/>
                    <a:pt x="1" y="59"/>
                  </a:cubicBezTo>
                  <a:lnTo>
                    <a:pt x="4" y="62"/>
                  </a:lnTo>
                  <a:cubicBezTo>
                    <a:pt x="7" y="46"/>
                    <a:pt x="14" y="25"/>
                    <a:pt x="1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5"/>
            <p:cNvSpPr/>
            <p:nvPr/>
          </p:nvSpPr>
          <p:spPr>
            <a:xfrm flipH="1">
              <a:off x="6651028" y="4149466"/>
              <a:ext cx="190945" cy="145368"/>
            </a:xfrm>
            <a:custGeom>
              <a:avLst/>
              <a:gdLst/>
              <a:ahLst/>
              <a:cxnLst/>
              <a:rect l="l" t="t" r="r" b="b"/>
              <a:pathLst>
                <a:path w="4797" h="3652" extrusionOk="0">
                  <a:moveTo>
                    <a:pt x="1107" y="0"/>
                  </a:moveTo>
                  <a:cubicBezTo>
                    <a:pt x="707" y="434"/>
                    <a:pt x="329" y="1011"/>
                    <a:pt x="1" y="1776"/>
                  </a:cubicBezTo>
                  <a:cubicBezTo>
                    <a:pt x="2021" y="2826"/>
                    <a:pt x="3853" y="3652"/>
                    <a:pt x="4508" y="3652"/>
                  </a:cubicBezTo>
                  <a:cubicBezTo>
                    <a:pt x="4602" y="3652"/>
                    <a:pt x="4672" y="3635"/>
                    <a:pt x="4715" y="3599"/>
                  </a:cubicBezTo>
                  <a:cubicBezTo>
                    <a:pt x="4731" y="3586"/>
                    <a:pt x="4746" y="3566"/>
                    <a:pt x="4760" y="3539"/>
                  </a:cubicBezTo>
                  <a:lnTo>
                    <a:pt x="4760" y="3539"/>
                  </a:lnTo>
                  <a:cubicBezTo>
                    <a:pt x="4761" y="3539"/>
                    <a:pt x="4761" y="3538"/>
                    <a:pt x="4761" y="3537"/>
                  </a:cubicBezTo>
                  <a:lnTo>
                    <a:pt x="4761" y="3537"/>
                  </a:lnTo>
                  <a:cubicBezTo>
                    <a:pt x="4774" y="3513"/>
                    <a:pt x="4786" y="3485"/>
                    <a:pt x="4797" y="3451"/>
                  </a:cubicBezTo>
                  <a:lnTo>
                    <a:pt x="4794" y="3448"/>
                  </a:lnTo>
                  <a:cubicBezTo>
                    <a:pt x="4780" y="3489"/>
                    <a:pt x="4770" y="3513"/>
                    <a:pt x="4762" y="3527"/>
                  </a:cubicBezTo>
                  <a:cubicBezTo>
                    <a:pt x="4773" y="3506"/>
                    <a:pt x="4776" y="3476"/>
                    <a:pt x="4780" y="3438"/>
                  </a:cubicBezTo>
                  <a:lnTo>
                    <a:pt x="1107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5"/>
            <p:cNvSpPr/>
            <p:nvPr/>
          </p:nvSpPr>
          <p:spPr>
            <a:xfrm flipH="1">
              <a:off x="6644497" y="4101620"/>
              <a:ext cx="33476" cy="185093"/>
            </a:xfrm>
            <a:custGeom>
              <a:avLst/>
              <a:gdLst/>
              <a:ahLst/>
              <a:cxnLst/>
              <a:rect l="l" t="t" r="r" b="b"/>
              <a:pathLst>
                <a:path w="841" h="4650" extrusionOk="0">
                  <a:moveTo>
                    <a:pt x="48" y="1"/>
                  </a:moveTo>
                  <a:lnTo>
                    <a:pt x="1" y="38"/>
                  </a:lnTo>
                  <a:cubicBezTo>
                    <a:pt x="1" y="38"/>
                    <a:pt x="721" y="3879"/>
                    <a:pt x="660" y="4640"/>
                  </a:cubicBezTo>
                  <a:lnTo>
                    <a:pt x="674" y="4650"/>
                  </a:lnTo>
                  <a:cubicBezTo>
                    <a:pt x="677" y="4633"/>
                    <a:pt x="683" y="4616"/>
                    <a:pt x="691" y="4592"/>
                  </a:cubicBezTo>
                  <a:cubicBezTo>
                    <a:pt x="841" y="3961"/>
                    <a:pt x="697" y="2127"/>
                    <a:pt x="438" y="59"/>
                  </a:cubicBezTo>
                  <a:cubicBezTo>
                    <a:pt x="322" y="35"/>
                    <a:pt x="192" y="15"/>
                    <a:pt x="4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5"/>
            <p:cNvSpPr/>
            <p:nvPr/>
          </p:nvSpPr>
          <p:spPr>
            <a:xfrm flipH="1">
              <a:off x="6651144" y="4286319"/>
              <a:ext cx="1274" cy="3543"/>
            </a:xfrm>
            <a:custGeom>
              <a:avLst/>
              <a:gdLst/>
              <a:ahLst/>
              <a:cxnLst/>
              <a:rect l="l" t="t" r="r" b="b"/>
              <a:pathLst>
                <a:path w="32" h="89" extrusionOk="0">
                  <a:moveTo>
                    <a:pt x="18" y="0"/>
                  </a:moveTo>
                  <a:cubicBezTo>
                    <a:pt x="14" y="38"/>
                    <a:pt x="11" y="68"/>
                    <a:pt x="0" y="89"/>
                  </a:cubicBezTo>
                  <a:cubicBezTo>
                    <a:pt x="8" y="75"/>
                    <a:pt x="18" y="51"/>
                    <a:pt x="32" y="1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5"/>
            <p:cNvSpPr/>
            <p:nvPr/>
          </p:nvSpPr>
          <p:spPr>
            <a:xfrm flipH="1">
              <a:off x="6652378" y="4289822"/>
              <a:ext cx="159" cy="597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3" y="1"/>
                  </a:moveTo>
                  <a:lnTo>
                    <a:pt x="3" y="1"/>
                  </a:lnTo>
                  <a:cubicBezTo>
                    <a:pt x="3" y="11"/>
                    <a:pt x="0" y="15"/>
                    <a:pt x="0" y="15"/>
                  </a:cubicBezTo>
                  <a:lnTo>
                    <a:pt x="0" y="15"/>
                  </a:lnTo>
                  <a:cubicBezTo>
                    <a:pt x="3" y="11"/>
                    <a:pt x="3" y="7"/>
                    <a:pt x="3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5"/>
            <p:cNvSpPr/>
            <p:nvPr/>
          </p:nvSpPr>
          <p:spPr>
            <a:xfrm flipH="1">
              <a:off x="6660548" y="3740182"/>
              <a:ext cx="503454" cy="479969"/>
            </a:xfrm>
            <a:custGeom>
              <a:avLst/>
              <a:gdLst/>
              <a:ahLst/>
              <a:cxnLst/>
              <a:rect l="l" t="t" r="r" b="b"/>
              <a:pathLst>
                <a:path w="12648" h="12058" extrusionOk="0">
                  <a:moveTo>
                    <a:pt x="7407" y="1"/>
                  </a:moveTo>
                  <a:cubicBezTo>
                    <a:pt x="6327" y="1"/>
                    <a:pt x="5133" y="282"/>
                    <a:pt x="3984" y="1072"/>
                  </a:cubicBezTo>
                  <a:cubicBezTo>
                    <a:pt x="1" y="3817"/>
                    <a:pt x="509" y="7032"/>
                    <a:pt x="1004" y="7780"/>
                  </a:cubicBezTo>
                  <a:cubicBezTo>
                    <a:pt x="1291" y="8211"/>
                    <a:pt x="4923" y="10409"/>
                    <a:pt x="8091" y="12058"/>
                  </a:cubicBezTo>
                  <a:cubicBezTo>
                    <a:pt x="9165" y="9561"/>
                    <a:pt x="10772" y="9062"/>
                    <a:pt x="11886" y="9062"/>
                  </a:cubicBezTo>
                  <a:cubicBezTo>
                    <a:pt x="12181" y="9062"/>
                    <a:pt x="12441" y="9097"/>
                    <a:pt x="12648" y="9139"/>
                  </a:cubicBezTo>
                  <a:cubicBezTo>
                    <a:pt x="12221" y="5780"/>
                    <a:pt x="11477" y="1796"/>
                    <a:pt x="11139" y="1332"/>
                  </a:cubicBezTo>
                  <a:cubicBezTo>
                    <a:pt x="10769" y="826"/>
                    <a:pt x="9256" y="1"/>
                    <a:pt x="7407" y="1"/>
                  </a:cubicBezTo>
                  <a:close/>
                </a:path>
              </a:pathLst>
            </a:custGeom>
            <a:solidFill>
              <a:srgbClr val="FDD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5"/>
            <p:cNvSpPr/>
            <p:nvPr/>
          </p:nvSpPr>
          <p:spPr>
            <a:xfrm flipH="1">
              <a:off x="6831471" y="3953661"/>
              <a:ext cx="305742" cy="266494"/>
            </a:xfrm>
            <a:custGeom>
              <a:avLst/>
              <a:gdLst/>
              <a:ahLst/>
              <a:cxnLst/>
              <a:rect l="l" t="t" r="r" b="b"/>
              <a:pathLst>
                <a:path w="7681" h="6695" extrusionOk="0">
                  <a:moveTo>
                    <a:pt x="99" y="1"/>
                  </a:moveTo>
                  <a:cubicBezTo>
                    <a:pt x="27" y="338"/>
                    <a:pt x="0" y="656"/>
                    <a:pt x="0" y="946"/>
                  </a:cubicBezTo>
                  <a:cubicBezTo>
                    <a:pt x="0" y="1639"/>
                    <a:pt x="167" y="2164"/>
                    <a:pt x="331" y="2417"/>
                  </a:cubicBezTo>
                  <a:cubicBezTo>
                    <a:pt x="618" y="2848"/>
                    <a:pt x="4250" y="5046"/>
                    <a:pt x="7418" y="6695"/>
                  </a:cubicBezTo>
                  <a:cubicBezTo>
                    <a:pt x="7503" y="6497"/>
                    <a:pt x="7592" y="6312"/>
                    <a:pt x="7681" y="6142"/>
                  </a:cubicBezTo>
                  <a:cubicBezTo>
                    <a:pt x="5127" y="4643"/>
                    <a:pt x="2205" y="2666"/>
                    <a:pt x="99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5"/>
            <p:cNvSpPr/>
            <p:nvPr/>
          </p:nvSpPr>
          <p:spPr>
            <a:xfrm flipH="1">
              <a:off x="6660541" y="3750094"/>
              <a:ext cx="138084" cy="353866"/>
            </a:xfrm>
            <a:custGeom>
              <a:avLst/>
              <a:gdLst/>
              <a:ahLst/>
              <a:cxnLst/>
              <a:rect l="l" t="t" r="r" b="b"/>
              <a:pathLst>
                <a:path w="3469" h="8890" extrusionOk="0">
                  <a:moveTo>
                    <a:pt x="1" y="1"/>
                  </a:moveTo>
                  <a:lnTo>
                    <a:pt x="1" y="1"/>
                  </a:lnTo>
                  <a:cubicBezTo>
                    <a:pt x="182" y="246"/>
                    <a:pt x="2438" y="3374"/>
                    <a:pt x="3025" y="8825"/>
                  </a:cubicBezTo>
                  <a:cubicBezTo>
                    <a:pt x="3193" y="8839"/>
                    <a:pt x="3339" y="8863"/>
                    <a:pt x="3469" y="8890"/>
                  </a:cubicBezTo>
                  <a:cubicBezTo>
                    <a:pt x="3042" y="5531"/>
                    <a:pt x="2298" y="1547"/>
                    <a:pt x="1960" y="1083"/>
                  </a:cubicBezTo>
                  <a:cubicBezTo>
                    <a:pt x="1718" y="752"/>
                    <a:pt x="990" y="287"/>
                    <a:pt x="1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5"/>
            <p:cNvSpPr/>
            <p:nvPr/>
          </p:nvSpPr>
          <p:spPr>
            <a:xfrm flipH="1">
              <a:off x="7324427" y="4518905"/>
              <a:ext cx="348294" cy="181192"/>
            </a:xfrm>
            <a:custGeom>
              <a:avLst/>
              <a:gdLst/>
              <a:ahLst/>
              <a:cxnLst/>
              <a:rect l="l" t="t" r="r" b="b"/>
              <a:pathLst>
                <a:path w="8750" h="4552" extrusionOk="0">
                  <a:moveTo>
                    <a:pt x="1007" y="1"/>
                  </a:moveTo>
                  <a:lnTo>
                    <a:pt x="1007" y="1"/>
                  </a:lnTo>
                  <a:cubicBezTo>
                    <a:pt x="1007" y="1"/>
                    <a:pt x="1048" y="356"/>
                    <a:pt x="525" y="1476"/>
                  </a:cubicBezTo>
                  <a:cubicBezTo>
                    <a:pt x="0" y="2599"/>
                    <a:pt x="140" y="4551"/>
                    <a:pt x="140" y="4551"/>
                  </a:cubicBezTo>
                  <a:lnTo>
                    <a:pt x="8278" y="4551"/>
                  </a:lnTo>
                  <a:cubicBezTo>
                    <a:pt x="8053" y="3551"/>
                    <a:pt x="8749" y="2114"/>
                    <a:pt x="8749" y="2114"/>
                  </a:cubicBezTo>
                  <a:lnTo>
                    <a:pt x="8749" y="2114"/>
                  </a:lnTo>
                  <a:cubicBezTo>
                    <a:pt x="8749" y="2114"/>
                    <a:pt x="8675" y="2121"/>
                    <a:pt x="8538" y="2121"/>
                  </a:cubicBezTo>
                  <a:cubicBezTo>
                    <a:pt x="8155" y="2121"/>
                    <a:pt x="7282" y="2069"/>
                    <a:pt x="6178" y="1674"/>
                  </a:cubicBezTo>
                  <a:cubicBezTo>
                    <a:pt x="4683" y="1138"/>
                    <a:pt x="4232" y="66"/>
                    <a:pt x="4232" y="66"/>
                  </a:cubicBezTo>
                  <a:lnTo>
                    <a:pt x="1007" y="1"/>
                  </a:lnTo>
                  <a:close/>
                </a:path>
              </a:pathLst>
            </a:custGeom>
            <a:solidFill>
              <a:srgbClr val="009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5"/>
            <p:cNvSpPr/>
            <p:nvPr/>
          </p:nvSpPr>
          <p:spPr>
            <a:xfrm flipH="1">
              <a:off x="7174316" y="4579688"/>
              <a:ext cx="202767" cy="120410"/>
            </a:xfrm>
            <a:custGeom>
              <a:avLst/>
              <a:gdLst/>
              <a:ahLst/>
              <a:cxnLst/>
              <a:rect l="l" t="t" r="r" b="b"/>
              <a:pathLst>
                <a:path w="5094" h="3025" extrusionOk="0">
                  <a:moveTo>
                    <a:pt x="2820" y="0"/>
                  </a:moveTo>
                  <a:cubicBezTo>
                    <a:pt x="1" y="0"/>
                    <a:pt x="226" y="2854"/>
                    <a:pt x="301" y="3024"/>
                  </a:cubicBezTo>
                  <a:lnTo>
                    <a:pt x="5094" y="3024"/>
                  </a:lnTo>
                  <a:cubicBezTo>
                    <a:pt x="5094" y="3024"/>
                    <a:pt x="5043" y="0"/>
                    <a:pt x="282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5"/>
            <p:cNvSpPr/>
            <p:nvPr/>
          </p:nvSpPr>
          <p:spPr>
            <a:xfrm flipH="1">
              <a:off x="7161386" y="4700061"/>
              <a:ext cx="519654" cy="37815"/>
            </a:xfrm>
            <a:custGeom>
              <a:avLst/>
              <a:gdLst/>
              <a:ahLst/>
              <a:cxnLst/>
              <a:rect l="l" t="t" r="r" b="b"/>
              <a:pathLst>
                <a:path w="13055" h="950" extrusionOk="0">
                  <a:moveTo>
                    <a:pt x="25" y="0"/>
                  </a:moveTo>
                  <a:cubicBezTo>
                    <a:pt x="11" y="0"/>
                    <a:pt x="1" y="11"/>
                    <a:pt x="1" y="24"/>
                  </a:cubicBezTo>
                  <a:lnTo>
                    <a:pt x="1" y="925"/>
                  </a:lnTo>
                  <a:cubicBezTo>
                    <a:pt x="1" y="939"/>
                    <a:pt x="11" y="950"/>
                    <a:pt x="25" y="950"/>
                  </a:cubicBezTo>
                  <a:lnTo>
                    <a:pt x="13031" y="950"/>
                  </a:lnTo>
                  <a:cubicBezTo>
                    <a:pt x="13044" y="950"/>
                    <a:pt x="13054" y="939"/>
                    <a:pt x="13054" y="925"/>
                  </a:cubicBezTo>
                  <a:lnTo>
                    <a:pt x="13054" y="24"/>
                  </a:lnTo>
                  <a:cubicBezTo>
                    <a:pt x="13054" y="11"/>
                    <a:pt x="13044" y="0"/>
                    <a:pt x="13031" y="0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5"/>
            <p:cNvSpPr/>
            <p:nvPr/>
          </p:nvSpPr>
          <p:spPr>
            <a:xfrm flipH="1">
              <a:off x="7460317" y="4552620"/>
              <a:ext cx="45855" cy="50075"/>
            </a:xfrm>
            <a:custGeom>
              <a:avLst/>
              <a:gdLst/>
              <a:ahLst/>
              <a:cxnLst/>
              <a:rect l="l" t="t" r="r" b="b"/>
              <a:pathLst>
                <a:path w="1152" h="1258" extrusionOk="0">
                  <a:moveTo>
                    <a:pt x="890" y="1"/>
                  </a:moveTo>
                  <a:cubicBezTo>
                    <a:pt x="849" y="1"/>
                    <a:pt x="807" y="12"/>
                    <a:pt x="769" y="35"/>
                  </a:cubicBezTo>
                  <a:cubicBezTo>
                    <a:pt x="752" y="45"/>
                    <a:pt x="343" y="304"/>
                    <a:pt x="53" y="942"/>
                  </a:cubicBezTo>
                  <a:cubicBezTo>
                    <a:pt x="1" y="1055"/>
                    <a:pt x="53" y="1188"/>
                    <a:pt x="168" y="1240"/>
                  </a:cubicBezTo>
                  <a:cubicBezTo>
                    <a:pt x="199" y="1250"/>
                    <a:pt x="229" y="1257"/>
                    <a:pt x="261" y="1257"/>
                  </a:cubicBezTo>
                  <a:cubicBezTo>
                    <a:pt x="349" y="1257"/>
                    <a:pt x="431" y="1209"/>
                    <a:pt x="469" y="1123"/>
                  </a:cubicBezTo>
                  <a:cubicBezTo>
                    <a:pt x="697" y="622"/>
                    <a:pt x="1004" y="421"/>
                    <a:pt x="1015" y="414"/>
                  </a:cubicBezTo>
                  <a:cubicBezTo>
                    <a:pt x="1121" y="345"/>
                    <a:pt x="1151" y="209"/>
                    <a:pt x="1086" y="107"/>
                  </a:cubicBezTo>
                  <a:cubicBezTo>
                    <a:pt x="1042" y="38"/>
                    <a:pt x="967" y="1"/>
                    <a:pt x="890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5"/>
            <p:cNvSpPr/>
            <p:nvPr/>
          </p:nvSpPr>
          <p:spPr>
            <a:xfrm flipH="1">
              <a:off x="7407455" y="4577897"/>
              <a:ext cx="29973" cy="35785"/>
            </a:xfrm>
            <a:custGeom>
              <a:avLst/>
              <a:gdLst/>
              <a:ahLst/>
              <a:cxnLst/>
              <a:rect l="l" t="t" r="r" b="b"/>
              <a:pathLst>
                <a:path w="753" h="899" extrusionOk="0">
                  <a:moveTo>
                    <a:pt x="492" y="0"/>
                  </a:moveTo>
                  <a:cubicBezTo>
                    <a:pt x="460" y="0"/>
                    <a:pt x="428" y="7"/>
                    <a:pt x="397" y="21"/>
                  </a:cubicBezTo>
                  <a:cubicBezTo>
                    <a:pt x="360" y="38"/>
                    <a:pt x="46" y="195"/>
                    <a:pt x="12" y="660"/>
                  </a:cubicBezTo>
                  <a:cubicBezTo>
                    <a:pt x="1" y="783"/>
                    <a:pt x="97" y="888"/>
                    <a:pt x="223" y="898"/>
                  </a:cubicBezTo>
                  <a:lnTo>
                    <a:pt x="240" y="898"/>
                  </a:lnTo>
                  <a:cubicBezTo>
                    <a:pt x="360" y="898"/>
                    <a:pt x="459" y="806"/>
                    <a:pt x="469" y="690"/>
                  </a:cubicBezTo>
                  <a:cubicBezTo>
                    <a:pt x="483" y="496"/>
                    <a:pt x="578" y="434"/>
                    <a:pt x="595" y="424"/>
                  </a:cubicBezTo>
                  <a:cubicBezTo>
                    <a:pt x="705" y="369"/>
                    <a:pt x="752" y="239"/>
                    <a:pt x="697" y="130"/>
                  </a:cubicBezTo>
                  <a:cubicBezTo>
                    <a:pt x="660" y="48"/>
                    <a:pt x="577" y="0"/>
                    <a:pt x="492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5"/>
            <p:cNvSpPr/>
            <p:nvPr/>
          </p:nvSpPr>
          <p:spPr>
            <a:xfrm flipH="1">
              <a:off x="7394009" y="2635768"/>
              <a:ext cx="449796" cy="143218"/>
            </a:xfrm>
            <a:custGeom>
              <a:avLst/>
              <a:gdLst/>
              <a:ahLst/>
              <a:cxnLst/>
              <a:rect l="l" t="t" r="r" b="b"/>
              <a:pathLst>
                <a:path w="11300" h="3598" extrusionOk="0">
                  <a:moveTo>
                    <a:pt x="6127" y="1"/>
                  </a:moveTo>
                  <a:cubicBezTo>
                    <a:pt x="3420" y="1"/>
                    <a:pt x="1034" y="935"/>
                    <a:pt x="1034" y="935"/>
                  </a:cubicBezTo>
                  <a:cubicBezTo>
                    <a:pt x="0" y="1331"/>
                    <a:pt x="652" y="2942"/>
                    <a:pt x="652" y="2942"/>
                  </a:cubicBezTo>
                  <a:cubicBezTo>
                    <a:pt x="652" y="2942"/>
                    <a:pt x="1844" y="2649"/>
                    <a:pt x="5053" y="2420"/>
                  </a:cubicBezTo>
                  <a:cubicBezTo>
                    <a:pt x="5293" y="2402"/>
                    <a:pt x="5522" y="2394"/>
                    <a:pt x="5740" y="2394"/>
                  </a:cubicBezTo>
                  <a:cubicBezTo>
                    <a:pt x="8414" y="2394"/>
                    <a:pt x="9340" y="3598"/>
                    <a:pt x="9340" y="3598"/>
                  </a:cubicBezTo>
                  <a:lnTo>
                    <a:pt x="11300" y="1744"/>
                  </a:lnTo>
                  <a:cubicBezTo>
                    <a:pt x="9827" y="405"/>
                    <a:pt x="7908" y="1"/>
                    <a:pt x="6127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5"/>
            <p:cNvSpPr/>
            <p:nvPr/>
          </p:nvSpPr>
          <p:spPr>
            <a:xfrm flipH="1">
              <a:off x="7174690" y="3210167"/>
              <a:ext cx="990786" cy="1379323"/>
            </a:xfrm>
            <a:custGeom>
              <a:avLst/>
              <a:gdLst/>
              <a:ahLst/>
              <a:cxnLst/>
              <a:rect l="l" t="t" r="r" b="b"/>
              <a:pathLst>
                <a:path w="24891" h="34652" extrusionOk="0">
                  <a:moveTo>
                    <a:pt x="16890" y="0"/>
                  </a:moveTo>
                  <a:cubicBezTo>
                    <a:pt x="15672" y="0"/>
                    <a:pt x="14284" y="130"/>
                    <a:pt x="12713" y="453"/>
                  </a:cubicBezTo>
                  <a:cubicBezTo>
                    <a:pt x="4606" y="2119"/>
                    <a:pt x="1" y="5706"/>
                    <a:pt x="2998" y="18006"/>
                  </a:cubicBezTo>
                  <a:cubicBezTo>
                    <a:pt x="5006" y="26236"/>
                    <a:pt x="8948" y="34483"/>
                    <a:pt x="9375" y="34637"/>
                  </a:cubicBezTo>
                  <a:cubicBezTo>
                    <a:pt x="9401" y="34647"/>
                    <a:pt x="9432" y="34651"/>
                    <a:pt x="9466" y="34651"/>
                  </a:cubicBezTo>
                  <a:cubicBezTo>
                    <a:pt x="9915" y="34651"/>
                    <a:pt x="11037" y="33882"/>
                    <a:pt x="12392" y="33882"/>
                  </a:cubicBezTo>
                  <a:cubicBezTo>
                    <a:pt x="12614" y="33882"/>
                    <a:pt x="12843" y="33902"/>
                    <a:pt x="13075" y="33951"/>
                  </a:cubicBezTo>
                  <a:cubicBezTo>
                    <a:pt x="13075" y="33951"/>
                    <a:pt x="15227" y="32942"/>
                    <a:pt x="16520" y="32942"/>
                  </a:cubicBezTo>
                  <a:cubicBezTo>
                    <a:pt x="16551" y="32942"/>
                    <a:pt x="16581" y="32942"/>
                    <a:pt x="16611" y="32944"/>
                  </a:cubicBezTo>
                  <a:cubicBezTo>
                    <a:pt x="16611" y="32944"/>
                    <a:pt x="18489" y="22191"/>
                    <a:pt x="21848" y="12865"/>
                  </a:cubicBezTo>
                  <a:cubicBezTo>
                    <a:pt x="24890" y="4416"/>
                    <a:pt x="24074" y="2252"/>
                    <a:pt x="24074" y="2252"/>
                  </a:cubicBezTo>
                  <a:cubicBezTo>
                    <a:pt x="24074" y="2252"/>
                    <a:pt x="21957" y="0"/>
                    <a:pt x="16890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5"/>
            <p:cNvSpPr/>
            <p:nvPr/>
          </p:nvSpPr>
          <p:spPr>
            <a:xfrm flipH="1">
              <a:off x="7771762" y="3382527"/>
              <a:ext cx="246672" cy="258693"/>
            </a:xfrm>
            <a:custGeom>
              <a:avLst/>
              <a:gdLst/>
              <a:ahLst/>
              <a:cxnLst/>
              <a:rect l="l" t="t" r="r" b="b"/>
              <a:pathLst>
                <a:path w="6197" h="6499" extrusionOk="0">
                  <a:moveTo>
                    <a:pt x="5148" y="1"/>
                  </a:moveTo>
                  <a:lnTo>
                    <a:pt x="1" y="6235"/>
                  </a:lnTo>
                  <a:cubicBezTo>
                    <a:pt x="1" y="6235"/>
                    <a:pt x="548" y="6499"/>
                    <a:pt x="1529" y="6499"/>
                  </a:cubicBezTo>
                  <a:cubicBezTo>
                    <a:pt x="1576" y="6499"/>
                    <a:pt x="1624" y="6498"/>
                    <a:pt x="1673" y="6497"/>
                  </a:cubicBezTo>
                  <a:cubicBezTo>
                    <a:pt x="2749" y="6466"/>
                    <a:pt x="5900" y="4381"/>
                    <a:pt x="6077" y="1981"/>
                  </a:cubicBezTo>
                  <a:cubicBezTo>
                    <a:pt x="6196" y="325"/>
                    <a:pt x="5148" y="1"/>
                    <a:pt x="5148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5"/>
            <p:cNvSpPr/>
            <p:nvPr/>
          </p:nvSpPr>
          <p:spPr>
            <a:xfrm flipH="1">
              <a:off x="7449175" y="3516035"/>
              <a:ext cx="198826" cy="1045717"/>
            </a:xfrm>
            <a:custGeom>
              <a:avLst/>
              <a:gdLst/>
              <a:ahLst/>
              <a:cxnLst/>
              <a:rect l="l" t="t" r="r" b="b"/>
              <a:pathLst>
                <a:path w="4995" h="26271" extrusionOk="0">
                  <a:moveTo>
                    <a:pt x="4863" y="1"/>
                  </a:moveTo>
                  <a:cubicBezTo>
                    <a:pt x="4849" y="1"/>
                    <a:pt x="4834" y="3"/>
                    <a:pt x="4820" y="9"/>
                  </a:cubicBezTo>
                  <a:cubicBezTo>
                    <a:pt x="2940" y="791"/>
                    <a:pt x="2400" y="1617"/>
                    <a:pt x="1424" y="7960"/>
                  </a:cubicBezTo>
                  <a:cubicBezTo>
                    <a:pt x="986" y="10782"/>
                    <a:pt x="969" y="13073"/>
                    <a:pt x="956" y="15497"/>
                  </a:cubicBezTo>
                  <a:cubicBezTo>
                    <a:pt x="932" y="18549"/>
                    <a:pt x="912" y="21703"/>
                    <a:pt x="14" y="26137"/>
                  </a:cubicBezTo>
                  <a:cubicBezTo>
                    <a:pt x="0" y="26199"/>
                    <a:pt x="41" y="26257"/>
                    <a:pt x="102" y="26267"/>
                  </a:cubicBezTo>
                  <a:cubicBezTo>
                    <a:pt x="113" y="26271"/>
                    <a:pt x="120" y="26271"/>
                    <a:pt x="126" y="26271"/>
                  </a:cubicBezTo>
                  <a:cubicBezTo>
                    <a:pt x="181" y="26271"/>
                    <a:pt x="229" y="26233"/>
                    <a:pt x="239" y="26181"/>
                  </a:cubicBezTo>
                  <a:cubicBezTo>
                    <a:pt x="1140" y="21724"/>
                    <a:pt x="1161" y="18559"/>
                    <a:pt x="1181" y="15497"/>
                  </a:cubicBezTo>
                  <a:cubicBezTo>
                    <a:pt x="1199" y="13080"/>
                    <a:pt x="1215" y="10800"/>
                    <a:pt x="1649" y="7994"/>
                  </a:cubicBezTo>
                  <a:cubicBezTo>
                    <a:pt x="2659" y="1443"/>
                    <a:pt x="3236" y="910"/>
                    <a:pt x="4909" y="218"/>
                  </a:cubicBezTo>
                  <a:cubicBezTo>
                    <a:pt x="4967" y="193"/>
                    <a:pt x="4994" y="125"/>
                    <a:pt x="4971" y="70"/>
                  </a:cubicBezTo>
                  <a:cubicBezTo>
                    <a:pt x="4953" y="27"/>
                    <a:pt x="4909" y="1"/>
                    <a:pt x="4863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5"/>
            <p:cNvSpPr/>
            <p:nvPr/>
          </p:nvSpPr>
          <p:spPr>
            <a:xfrm flipH="1">
              <a:off x="7084772" y="2677644"/>
              <a:ext cx="1141170" cy="963440"/>
            </a:xfrm>
            <a:custGeom>
              <a:avLst/>
              <a:gdLst/>
              <a:ahLst/>
              <a:cxnLst/>
              <a:rect l="l" t="t" r="r" b="b"/>
              <a:pathLst>
                <a:path w="28669" h="24204" extrusionOk="0">
                  <a:moveTo>
                    <a:pt x="16003" y="1"/>
                  </a:moveTo>
                  <a:cubicBezTo>
                    <a:pt x="12601" y="1"/>
                    <a:pt x="7444" y="1556"/>
                    <a:pt x="3596" y="7287"/>
                  </a:cubicBezTo>
                  <a:cubicBezTo>
                    <a:pt x="1" y="12646"/>
                    <a:pt x="3930" y="22427"/>
                    <a:pt x="6463" y="24157"/>
                  </a:cubicBezTo>
                  <a:cubicBezTo>
                    <a:pt x="6463" y="24157"/>
                    <a:pt x="6624" y="24203"/>
                    <a:pt x="6900" y="24203"/>
                  </a:cubicBezTo>
                  <a:cubicBezTo>
                    <a:pt x="7465" y="24203"/>
                    <a:pt x="8515" y="24012"/>
                    <a:pt x="9679" y="22853"/>
                  </a:cubicBezTo>
                  <a:cubicBezTo>
                    <a:pt x="11417" y="21123"/>
                    <a:pt x="11515" y="19614"/>
                    <a:pt x="11054" y="19180"/>
                  </a:cubicBezTo>
                  <a:cubicBezTo>
                    <a:pt x="10733" y="18876"/>
                    <a:pt x="10252" y="18064"/>
                    <a:pt x="10252" y="18064"/>
                  </a:cubicBezTo>
                  <a:cubicBezTo>
                    <a:pt x="10252" y="18064"/>
                    <a:pt x="13485" y="14463"/>
                    <a:pt x="20674" y="14364"/>
                  </a:cubicBezTo>
                  <a:cubicBezTo>
                    <a:pt x="20762" y="14362"/>
                    <a:pt x="20848" y="14362"/>
                    <a:pt x="20933" y="14362"/>
                  </a:cubicBezTo>
                  <a:cubicBezTo>
                    <a:pt x="25762" y="14362"/>
                    <a:pt x="25378" y="16231"/>
                    <a:pt x="25691" y="16231"/>
                  </a:cubicBezTo>
                  <a:cubicBezTo>
                    <a:pt x="25691" y="16231"/>
                    <a:pt x="25692" y="16231"/>
                    <a:pt x="25692" y="16231"/>
                  </a:cubicBezTo>
                  <a:cubicBezTo>
                    <a:pt x="25781" y="16228"/>
                    <a:pt x="28669" y="6037"/>
                    <a:pt x="19077" y="597"/>
                  </a:cubicBezTo>
                  <a:cubicBezTo>
                    <a:pt x="18480" y="258"/>
                    <a:pt x="17387" y="1"/>
                    <a:pt x="16003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5"/>
            <p:cNvSpPr/>
            <p:nvPr/>
          </p:nvSpPr>
          <p:spPr>
            <a:xfrm flipH="1">
              <a:off x="7699356" y="2945259"/>
              <a:ext cx="254633" cy="441000"/>
            </a:xfrm>
            <a:custGeom>
              <a:avLst/>
              <a:gdLst/>
              <a:ahLst/>
              <a:cxnLst/>
              <a:rect l="l" t="t" r="r" b="b"/>
              <a:pathLst>
                <a:path w="6397" h="11079" extrusionOk="0">
                  <a:moveTo>
                    <a:pt x="4485" y="1"/>
                  </a:moveTo>
                  <a:cubicBezTo>
                    <a:pt x="4485" y="1"/>
                    <a:pt x="0" y="7030"/>
                    <a:pt x="3389" y="11078"/>
                  </a:cubicBezTo>
                  <a:lnTo>
                    <a:pt x="6397" y="9074"/>
                  </a:lnTo>
                  <a:cubicBezTo>
                    <a:pt x="6397" y="9074"/>
                    <a:pt x="2396" y="6398"/>
                    <a:pt x="4485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5"/>
            <p:cNvSpPr/>
            <p:nvPr/>
          </p:nvSpPr>
          <p:spPr>
            <a:xfrm flipH="1">
              <a:off x="7617755" y="2672987"/>
              <a:ext cx="300130" cy="197990"/>
            </a:xfrm>
            <a:custGeom>
              <a:avLst/>
              <a:gdLst/>
              <a:ahLst/>
              <a:cxnLst/>
              <a:rect l="l" t="t" r="r" b="b"/>
              <a:pathLst>
                <a:path w="7540" h="4974" extrusionOk="0">
                  <a:moveTo>
                    <a:pt x="2830" y="0"/>
                  </a:moveTo>
                  <a:cubicBezTo>
                    <a:pt x="2830" y="0"/>
                    <a:pt x="1" y="1925"/>
                    <a:pt x="1837" y="3738"/>
                  </a:cubicBezTo>
                  <a:cubicBezTo>
                    <a:pt x="2998" y="4884"/>
                    <a:pt x="4799" y="4974"/>
                    <a:pt x="5334" y="4974"/>
                  </a:cubicBezTo>
                  <a:cubicBezTo>
                    <a:pt x="5434" y="4974"/>
                    <a:pt x="5490" y="4971"/>
                    <a:pt x="5490" y="4971"/>
                  </a:cubicBezTo>
                  <a:cubicBezTo>
                    <a:pt x="5490" y="4971"/>
                    <a:pt x="7540" y="2181"/>
                    <a:pt x="6194" y="2181"/>
                  </a:cubicBezTo>
                  <a:cubicBezTo>
                    <a:pt x="6193" y="2181"/>
                    <a:pt x="6191" y="2181"/>
                    <a:pt x="6189" y="2181"/>
                  </a:cubicBezTo>
                  <a:cubicBezTo>
                    <a:pt x="5779" y="2183"/>
                    <a:pt x="5473" y="2191"/>
                    <a:pt x="5226" y="2191"/>
                  </a:cubicBezTo>
                  <a:cubicBezTo>
                    <a:pt x="4602" y="2191"/>
                    <a:pt x="4358" y="2138"/>
                    <a:pt x="3776" y="1796"/>
                  </a:cubicBezTo>
                  <a:cubicBezTo>
                    <a:pt x="2237" y="891"/>
                    <a:pt x="2830" y="0"/>
                    <a:pt x="283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5"/>
            <p:cNvSpPr/>
            <p:nvPr/>
          </p:nvSpPr>
          <p:spPr>
            <a:xfrm flipH="1">
              <a:off x="7685860" y="2660607"/>
              <a:ext cx="175222" cy="110499"/>
            </a:xfrm>
            <a:custGeom>
              <a:avLst/>
              <a:gdLst/>
              <a:ahLst/>
              <a:cxnLst/>
              <a:rect l="l" t="t" r="r" b="b"/>
              <a:pathLst>
                <a:path w="4402" h="2776" extrusionOk="0">
                  <a:moveTo>
                    <a:pt x="1421" y="1"/>
                  </a:moveTo>
                  <a:lnTo>
                    <a:pt x="1421" y="1"/>
                  </a:lnTo>
                  <a:cubicBezTo>
                    <a:pt x="1421" y="1"/>
                    <a:pt x="1" y="1444"/>
                    <a:pt x="2042" y="2263"/>
                  </a:cubicBezTo>
                  <a:cubicBezTo>
                    <a:pt x="3061" y="2673"/>
                    <a:pt x="3651" y="2775"/>
                    <a:pt x="3986" y="2775"/>
                  </a:cubicBezTo>
                  <a:cubicBezTo>
                    <a:pt x="4321" y="2775"/>
                    <a:pt x="4401" y="2673"/>
                    <a:pt x="4401" y="2673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5"/>
            <p:cNvSpPr/>
            <p:nvPr/>
          </p:nvSpPr>
          <p:spPr>
            <a:xfrm flipH="1">
              <a:off x="7283938" y="3268124"/>
              <a:ext cx="68266" cy="151936"/>
            </a:xfrm>
            <a:custGeom>
              <a:avLst/>
              <a:gdLst/>
              <a:ahLst/>
              <a:cxnLst/>
              <a:rect l="l" t="t" r="r" b="b"/>
              <a:pathLst>
                <a:path w="1715" h="3817" extrusionOk="0">
                  <a:moveTo>
                    <a:pt x="1400" y="1"/>
                  </a:moveTo>
                  <a:cubicBezTo>
                    <a:pt x="1398" y="1"/>
                    <a:pt x="1396" y="1"/>
                    <a:pt x="1393" y="1"/>
                  </a:cubicBezTo>
                  <a:cubicBezTo>
                    <a:pt x="1332" y="7"/>
                    <a:pt x="1284" y="62"/>
                    <a:pt x="1291" y="120"/>
                  </a:cubicBezTo>
                  <a:cubicBezTo>
                    <a:pt x="1294" y="141"/>
                    <a:pt x="1485" y="2052"/>
                    <a:pt x="1294" y="2919"/>
                  </a:cubicBezTo>
                  <a:cubicBezTo>
                    <a:pt x="1161" y="3518"/>
                    <a:pt x="572" y="3593"/>
                    <a:pt x="289" y="3593"/>
                  </a:cubicBezTo>
                  <a:cubicBezTo>
                    <a:pt x="204" y="3593"/>
                    <a:pt x="147" y="3587"/>
                    <a:pt x="137" y="3585"/>
                  </a:cubicBezTo>
                  <a:cubicBezTo>
                    <a:pt x="133" y="3585"/>
                    <a:pt x="129" y="3584"/>
                    <a:pt x="125" y="3584"/>
                  </a:cubicBezTo>
                  <a:cubicBezTo>
                    <a:pt x="68" y="3584"/>
                    <a:pt x="17" y="3624"/>
                    <a:pt x="10" y="3681"/>
                  </a:cubicBezTo>
                  <a:cubicBezTo>
                    <a:pt x="1" y="3742"/>
                    <a:pt x="45" y="3800"/>
                    <a:pt x="106" y="3807"/>
                  </a:cubicBezTo>
                  <a:cubicBezTo>
                    <a:pt x="164" y="3814"/>
                    <a:pt x="226" y="3817"/>
                    <a:pt x="294" y="3817"/>
                  </a:cubicBezTo>
                  <a:cubicBezTo>
                    <a:pt x="731" y="3817"/>
                    <a:pt x="1366" y="3646"/>
                    <a:pt x="1516" y="2967"/>
                  </a:cubicBezTo>
                  <a:cubicBezTo>
                    <a:pt x="1715" y="2066"/>
                    <a:pt x="1526" y="179"/>
                    <a:pt x="1520" y="100"/>
                  </a:cubicBezTo>
                  <a:cubicBezTo>
                    <a:pt x="1513" y="41"/>
                    <a:pt x="1459" y="1"/>
                    <a:pt x="1400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5"/>
            <p:cNvSpPr/>
            <p:nvPr/>
          </p:nvSpPr>
          <p:spPr>
            <a:xfrm flipH="1">
              <a:off x="7319962" y="3265258"/>
              <a:ext cx="30849" cy="50075"/>
            </a:xfrm>
            <a:custGeom>
              <a:avLst/>
              <a:gdLst/>
              <a:ahLst/>
              <a:cxnLst/>
              <a:rect l="l" t="t" r="r" b="b"/>
              <a:pathLst>
                <a:path w="775" h="1258" extrusionOk="0">
                  <a:moveTo>
                    <a:pt x="389" y="1"/>
                  </a:moveTo>
                  <a:cubicBezTo>
                    <a:pt x="174" y="1"/>
                    <a:pt x="0" y="281"/>
                    <a:pt x="0" y="629"/>
                  </a:cubicBezTo>
                  <a:cubicBezTo>
                    <a:pt x="0" y="977"/>
                    <a:pt x="174" y="1257"/>
                    <a:pt x="389" y="1257"/>
                  </a:cubicBezTo>
                  <a:cubicBezTo>
                    <a:pt x="601" y="1257"/>
                    <a:pt x="774" y="977"/>
                    <a:pt x="774" y="629"/>
                  </a:cubicBezTo>
                  <a:cubicBezTo>
                    <a:pt x="774" y="281"/>
                    <a:pt x="601" y="1"/>
                    <a:pt x="389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5"/>
            <p:cNvSpPr/>
            <p:nvPr/>
          </p:nvSpPr>
          <p:spPr>
            <a:xfrm flipH="1">
              <a:off x="7356512" y="3298934"/>
              <a:ext cx="418152" cy="143139"/>
            </a:xfrm>
            <a:custGeom>
              <a:avLst/>
              <a:gdLst/>
              <a:ahLst/>
              <a:cxnLst/>
              <a:rect l="l" t="t" r="r" b="b"/>
              <a:pathLst>
                <a:path w="10505" h="3596" extrusionOk="0">
                  <a:moveTo>
                    <a:pt x="8827" y="0"/>
                  </a:moveTo>
                  <a:cubicBezTo>
                    <a:pt x="3844" y="0"/>
                    <a:pt x="92" y="3365"/>
                    <a:pt x="52" y="3402"/>
                  </a:cubicBezTo>
                  <a:cubicBezTo>
                    <a:pt x="4" y="3446"/>
                    <a:pt x="1" y="3514"/>
                    <a:pt x="45" y="3562"/>
                  </a:cubicBezTo>
                  <a:cubicBezTo>
                    <a:pt x="69" y="3583"/>
                    <a:pt x="100" y="3596"/>
                    <a:pt x="130" y="3596"/>
                  </a:cubicBezTo>
                  <a:cubicBezTo>
                    <a:pt x="157" y="3596"/>
                    <a:pt x="185" y="3586"/>
                    <a:pt x="206" y="3566"/>
                  </a:cubicBezTo>
                  <a:cubicBezTo>
                    <a:pt x="246" y="3528"/>
                    <a:pt x="3931" y="225"/>
                    <a:pt x="8825" y="225"/>
                  </a:cubicBezTo>
                  <a:cubicBezTo>
                    <a:pt x="9326" y="225"/>
                    <a:pt x="9840" y="260"/>
                    <a:pt x="10365" y="336"/>
                  </a:cubicBezTo>
                  <a:cubicBezTo>
                    <a:pt x="10371" y="337"/>
                    <a:pt x="10377" y="338"/>
                    <a:pt x="10383" y="338"/>
                  </a:cubicBezTo>
                  <a:cubicBezTo>
                    <a:pt x="10440" y="338"/>
                    <a:pt x="10485" y="296"/>
                    <a:pt x="10494" y="240"/>
                  </a:cubicBezTo>
                  <a:cubicBezTo>
                    <a:pt x="10505" y="179"/>
                    <a:pt x="10460" y="125"/>
                    <a:pt x="10398" y="114"/>
                  </a:cubicBezTo>
                  <a:cubicBezTo>
                    <a:pt x="9863" y="36"/>
                    <a:pt x="9338" y="0"/>
                    <a:pt x="8827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5"/>
            <p:cNvSpPr/>
            <p:nvPr/>
          </p:nvSpPr>
          <p:spPr>
            <a:xfrm flipH="1">
              <a:off x="7204605" y="3317324"/>
              <a:ext cx="67430" cy="43905"/>
            </a:xfrm>
            <a:custGeom>
              <a:avLst/>
              <a:gdLst/>
              <a:ahLst/>
              <a:cxnLst/>
              <a:rect l="l" t="t" r="r" b="b"/>
              <a:pathLst>
                <a:path w="1694" h="1103" extrusionOk="0">
                  <a:moveTo>
                    <a:pt x="131" y="1"/>
                  </a:moveTo>
                  <a:cubicBezTo>
                    <a:pt x="79" y="1"/>
                    <a:pt x="32" y="32"/>
                    <a:pt x="18" y="82"/>
                  </a:cubicBezTo>
                  <a:cubicBezTo>
                    <a:pt x="0" y="140"/>
                    <a:pt x="38" y="202"/>
                    <a:pt x="96" y="219"/>
                  </a:cubicBezTo>
                  <a:cubicBezTo>
                    <a:pt x="106" y="222"/>
                    <a:pt x="1089" y="488"/>
                    <a:pt x="1469" y="1055"/>
                  </a:cubicBezTo>
                  <a:cubicBezTo>
                    <a:pt x="1492" y="1086"/>
                    <a:pt x="1527" y="1103"/>
                    <a:pt x="1564" y="1103"/>
                  </a:cubicBezTo>
                  <a:cubicBezTo>
                    <a:pt x="1588" y="1103"/>
                    <a:pt x="1609" y="1100"/>
                    <a:pt x="1629" y="1086"/>
                  </a:cubicBezTo>
                  <a:cubicBezTo>
                    <a:pt x="1680" y="1052"/>
                    <a:pt x="1694" y="983"/>
                    <a:pt x="1659" y="933"/>
                  </a:cubicBezTo>
                  <a:cubicBezTo>
                    <a:pt x="1233" y="298"/>
                    <a:pt x="202" y="17"/>
                    <a:pt x="158" y="3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5"/>
            <p:cNvSpPr/>
            <p:nvPr/>
          </p:nvSpPr>
          <p:spPr>
            <a:xfrm flipH="1">
              <a:off x="7663049" y="3302636"/>
              <a:ext cx="57677" cy="86456"/>
            </a:xfrm>
            <a:custGeom>
              <a:avLst/>
              <a:gdLst/>
              <a:ahLst/>
              <a:cxnLst/>
              <a:rect l="l" t="t" r="r" b="b"/>
              <a:pathLst>
                <a:path w="1449" h="2172" extrusionOk="0">
                  <a:moveTo>
                    <a:pt x="704" y="1"/>
                  </a:moveTo>
                  <a:lnTo>
                    <a:pt x="1" y="486"/>
                  </a:lnTo>
                  <a:cubicBezTo>
                    <a:pt x="1" y="486"/>
                    <a:pt x="15" y="1404"/>
                    <a:pt x="864" y="2172"/>
                  </a:cubicBezTo>
                  <a:lnTo>
                    <a:pt x="1449" y="1735"/>
                  </a:lnTo>
                  <a:cubicBezTo>
                    <a:pt x="1449" y="1735"/>
                    <a:pt x="745" y="963"/>
                    <a:pt x="704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5"/>
            <p:cNvSpPr/>
            <p:nvPr/>
          </p:nvSpPr>
          <p:spPr>
            <a:xfrm flipH="1">
              <a:off x="7658431" y="3298178"/>
              <a:ext cx="66793" cy="95293"/>
            </a:xfrm>
            <a:custGeom>
              <a:avLst/>
              <a:gdLst/>
              <a:ahLst/>
              <a:cxnLst/>
              <a:rect l="l" t="t" r="r" b="b"/>
              <a:pathLst>
                <a:path w="1678" h="2394" extrusionOk="0">
                  <a:moveTo>
                    <a:pt x="718" y="317"/>
                  </a:moveTo>
                  <a:cubicBezTo>
                    <a:pt x="814" y="1031"/>
                    <a:pt x="1223" y="1611"/>
                    <a:pt x="1398" y="1830"/>
                  </a:cubicBezTo>
                  <a:lnTo>
                    <a:pt x="984" y="2137"/>
                  </a:lnTo>
                  <a:cubicBezTo>
                    <a:pt x="366" y="1533"/>
                    <a:pt x="254" y="850"/>
                    <a:pt x="234" y="652"/>
                  </a:cubicBezTo>
                  <a:lnTo>
                    <a:pt x="718" y="317"/>
                  </a:lnTo>
                  <a:close/>
                  <a:moveTo>
                    <a:pt x="814" y="0"/>
                  </a:moveTo>
                  <a:cubicBezTo>
                    <a:pt x="791" y="0"/>
                    <a:pt x="768" y="7"/>
                    <a:pt x="749" y="21"/>
                  </a:cubicBezTo>
                  <a:lnTo>
                    <a:pt x="49" y="505"/>
                  </a:lnTo>
                  <a:cubicBezTo>
                    <a:pt x="18" y="525"/>
                    <a:pt x="1" y="560"/>
                    <a:pt x="1" y="598"/>
                  </a:cubicBezTo>
                  <a:cubicBezTo>
                    <a:pt x="1" y="639"/>
                    <a:pt x="25" y="1574"/>
                    <a:pt x="899" y="2366"/>
                  </a:cubicBezTo>
                  <a:cubicBezTo>
                    <a:pt x="919" y="2383"/>
                    <a:pt x="947" y="2393"/>
                    <a:pt x="977" y="2393"/>
                  </a:cubicBezTo>
                  <a:cubicBezTo>
                    <a:pt x="1001" y="2393"/>
                    <a:pt x="1025" y="2386"/>
                    <a:pt x="1045" y="2373"/>
                  </a:cubicBezTo>
                  <a:lnTo>
                    <a:pt x="1630" y="1935"/>
                  </a:lnTo>
                  <a:cubicBezTo>
                    <a:pt x="1657" y="1918"/>
                    <a:pt x="1674" y="1888"/>
                    <a:pt x="1674" y="1857"/>
                  </a:cubicBezTo>
                  <a:cubicBezTo>
                    <a:pt x="1677" y="1826"/>
                    <a:pt x="1667" y="1795"/>
                    <a:pt x="1647" y="1772"/>
                  </a:cubicBezTo>
                  <a:cubicBezTo>
                    <a:pt x="1639" y="1765"/>
                    <a:pt x="971" y="1017"/>
                    <a:pt x="930" y="109"/>
                  </a:cubicBezTo>
                  <a:cubicBezTo>
                    <a:pt x="930" y="68"/>
                    <a:pt x="902" y="31"/>
                    <a:pt x="865" y="13"/>
                  </a:cubicBezTo>
                  <a:cubicBezTo>
                    <a:pt x="849" y="4"/>
                    <a:pt x="831" y="0"/>
                    <a:pt x="814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5"/>
            <p:cNvSpPr/>
            <p:nvPr/>
          </p:nvSpPr>
          <p:spPr>
            <a:xfrm flipH="1">
              <a:off x="7460318" y="3240977"/>
              <a:ext cx="49119" cy="80884"/>
            </a:xfrm>
            <a:custGeom>
              <a:avLst/>
              <a:gdLst/>
              <a:ahLst/>
              <a:cxnLst/>
              <a:rect l="l" t="t" r="r" b="b"/>
              <a:pathLst>
                <a:path w="1234" h="2032" extrusionOk="0">
                  <a:moveTo>
                    <a:pt x="1233" y="0"/>
                  </a:moveTo>
                  <a:lnTo>
                    <a:pt x="390" y="147"/>
                  </a:lnTo>
                  <a:cubicBezTo>
                    <a:pt x="390" y="147"/>
                    <a:pt x="1" y="983"/>
                    <a:pt x="434" y="2031"/>
                  </a:cubicBezTo>
                  <a:lnTo>
                    <a:pt x="1154" y="1877"/>
                  </a:lnTo>
                  <a:cubicBezTo>
                    <a:pt x="1154" y="1877"/>
                    <a:pt x="855" y="888"/>
                    <a:pt x="123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5"/>
            <p:cNvSpPr/>
            <p:nvPr/>
          </p:nvSpPr>
          <p:spPr>
            <a:xfrm flipH="1">
              <a:off x="7455422" y="3236519"/>
              <a:ext cx="58752" cy="89681"/>
            </a:xfrm>
            <a:custGeom>
              <a:avLst/>
              <a:gdLst/>
              <a:ahLst/>
              <a:cxnLst/>
              <a:rect l="l" t="t" r="r" b="b"/>
              <a:pathLst>
                <a:path w="1476" h="2253" extrusionOk="0">
                  <a:moveTo>
                    <a:pt x="1178" y="256"/>
                  </a:moveTo>
                  <a:lnTo>
                    <a:pt x="1178" y="256"/>
                  </a:lnTo>
                  <a:cubicBezTo>
                    <a:pt x="953" y="941"/>
                    <a:pt x="1073" y="1634"/>
                    <a:pt x="1134" y="1907"/>
                  </a:cubicBezTo>
                  <a:lnTo>
                    <a:pt x="625" y="2013"/>
                  </a:lnTo>
                  <a:cubicBezTo>
                    <a:pt x="325" y="1211"/>
                    <a:pt x="523" y="546"/>
                    <a:pt x="591" y="358"/>
                  </a:cubicBezTo>
                  <a:lnTo>
                    <a:pt x="1178" y="256"/>
                  </a:lnTo>
                  <a:close/>
                  <a:moveTo>
                    <a:pt x="1352" y="1"/>
                  </a:moveTo>
                  <a:cubicBezTo>
                    <a:pt x="1345" y="1"/>
                    <a:pt x="1338" y="1"/>
                    <a:pt x="1332" y="3"/>
                  </a:cubicBezTo>
                  <a:lnTo>
                    <a:pt x="489" y="149"/>
                  </a:lnTo>
                  <a:cubicBezTo>
                    <a:pt x="451" y="157"/>
                    <a:pt x="421" y="177"/>
                    <a:pt x="403" y="211"/>
                  </a:cubicBezTo>
                  <a:cubicBezTo>
                    <a:pt x="386" y="248"/>
                    <a:pt x="0" y="1105"/>
                    <a:pt x="448" y="2184"/>
                  </a:cubicBezTo>
                  <a:cubicBezTo>
                    <a:pt x="465" y="2225"/>
                    <a:pt x="509" y="2252"/>
                    <a:pt x="553" y="2252"/>
                  </a:cubicBezTo>
                  <a:lnTo>
                    <a:pt x="577" y="2252"/>
                  </a:lnTo>
                  <a:lnTo>
                    <a:pt x="1298" y="2099"/>
                  </a:lnTo>
                  <a:cubicBezTo>
                    <a:pt x="1328" y="2095"/>
                    <a:pt x="1355" y="2074"/>
                    <a:pt x="1373" y="2047"/>
                  </a:cubicBezTo>
                  <a:cubicBezTo>
                    <a:pt x="1387" y="2020"/>
                    <a:pt x="1393" y="1989"/>
                    <a:pt x="1383" y="1959"/>
                  </a:cubicBezTo>
                  <a:cubicBezTo>
                    <a:pt x="1380" y="1948"/>
                    <a:pt x="1100" y="996"/>
                    <a:pt x="1458" y="153"/>
                  </a:cubicBezTo>
                  <a:cubicBezTo>
                    <a:pt x="1475" y="116"/>
                    <a:pt x="1468" y="75"/>
                    <a:pt x="1441" y="40"/>
                  </a:cubicBezTo>
                  <a:cubicBezTo>
                    <a:pt x="1421" y="15"/>
                    <a:pt x="1386" y="1"/>
                    <a:pt x="1352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5"/>
            <p:cNvSpPr/>
            <p:nvPr/>
          </p:nvSpPr>
          <p:spPr>
            <a:xfrm flipH="1">
              <a:off x="7960238" y="3657028"/>
              <a:ext cx="9673" cy="26669"/>
            </a:xfrm>
            <a:custGeom>
              <a:avLst/>
              <a:gdLst/>
              <a:ahLst/>
              <a:cxnLst/>
              <a:rect l="l" t="t" r="r" b="b"/>
              <a:pathLst>
                <a:path w="243" h="670" extrusionOk="0">
                  <a:moveTo>
                    <a:pt x="123" y="0"/>
                  </a:moveTo>
                  <a:cubicBezTo>
                    <a:pt x="120" y="0"/>
                    <a:pt x="116" y="0"/>
                    <a:pt x="113" y="1"/>
                  </a:cubicBezTo>
                  <a:cubicBezTo>
                    <a:pt x="48" y="4"/>
                    <a:pt x="0" y="51"/>
                    <a:pt x="0" y="117"/>
                  </a:cubicBezTo>
                  <a:cubicBezTo>
                    <a:pt x="0" y="117"/>
                    <a:pt x="3" y="270"/>
                    <a:pt x="14" y="563"/>
                  </a:cubicBezTo>
                  <a:cubicBezTo>
                    <a:pt x="14" y="622"/>
                    <a:pt x="65" y="670"/>
                    <a:pt x="126" y="670"/>
                  </a:cubicBezTo>
                  <a:lnTo>
                    <a:pt x="130" y="670"/>
                  </a:lnTo>
                  <a:cubicBezTo>
                    <a:pt x="195" y="670"/>
                    <a:pt x="243" y="615"/>
                    <a:pt x="243" y="554"/>
                  </a:cubicBezTo>
                  <a:cubicBezTo>
                    <a:pt x="233" y="267"/>
                    <a:pt x="229" y="113"/>
                    <a:pt x="229" y="113"/>
                  </a:cubicBezTo>
                  <a:cubicBezTo>
                    <a:pt x="229" y="55"/>
                    <a:pt x="180" y="0"/>
                    <a:pt x="12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5"/>
            <p:cNvSpPr/>
            <p:nvPr/>
          </p:nvSpPr>
          <p:spPr>
            <a:xfrm flipH="1">
              <a:off x="7790788" y="3710248"/>
              <a:ext cx="177212" cy="807206"/>
            </a:xfrm>
            <a:custGeom>
              <a:avLst/>
              <a:gdLst/>
              <a:ahLst/>
              <a:cxnLst/>
              <a:rect l="l" t="t" r="r" b="b"/>
              <a:pathLst>
                <a:path w="4452" h="20279" extrusionOk="0">
                  <a:moveTo>
                    <a:pt x="123" y="1"/>
                  </a:moveTo>
                  <a:cubicBezTo>
                    <a:pt x="120" y="1"/>
                    <a:pt x="116" y="1"/>
                    <a:pt x="113" y="1"/>
                  </a:cubicBezTo>
                  <a:cubicBezTo>
                    <a:pt x="51" y="5"/>
                    <a:pt x="0" y="56"/>
                    <a:pt x="4" y="118"/>
                  </a:cubicBezTo>
                  <a:cubicBezTo>
                    <a:pt x="21" y="384"/>
                    <a:pt x="37" y="685"/>
                    <a:pt x="58" y="1016"/>
                  </a:cubicBezTo>
                  <a:cubicBezTo>
                    <a:pt x="62" y="1074"/>
                    <a:pt x="113" y="1118"/>
                    <a:pt x="174" y="1118"/>
                  </a:cubicBezTo>
                  <a:lnTo>
                    <a:pt x="181" y="1118"/>
                  </a:lnTo>
                  <a:cubicBezTo>
                    <a:pt x="242" y="1115"/>
                    <a:pt x="290" y="1060"/>
                    <a:pt x="287" y="998"/>
                  </a:cubicBezTo>
                  <a:cubicBezTo>
                    <a:pt x="267" y="671"/>
                    <a:pt x="246" y="370"/>
                    <a:pt x="232" y="107"/>
                  </a:cubicBezTo>
                  <a:cubicBezTo>
                    <a:pt x="229" y="49"/>
                    <a:pt x="180" y="1"/>
                    <a:pt x="123" y="1"/>
                  </a:cubicBezTo>
                  <a:close/>
                  <a:moveTo>
                    <a:pt x="241" y="1786"/>
                  </a:moveTo>
                  <a:cubicBezTo>
                    <a:pt x="237" y="1786"/>
                    <a:pt x="233" y="1786"/>
                    <a:pt x="229" y="1787"/>
                  </a:cubicBezTo>
                  <a:cubicBezTo>
                    <a:pt x="168" y="1794"/>
                    <a:pt x="119" y="1845"/>
                    <a:pt x="123" y="1906"/>
                  </a:cubicBezTo>
                  <a:cubicBezTo>
                    <a:pt x="147" y="2190"/>
                    <a:pt x="174" y="2487"/>
                    <a:pt x="201" y="2801"/>
                  </a:cubicBezTo>
                  <a:cubicBezTo>
                    <a:pt x="209" y="2859"/>
                    <a:pt x="256" y="2903"/>
                    <a:pt x="314" y="2903"/>
                  </a:cubicBezTo>
                  <a:cubicBezTo>
                    <a:pt x="317" y="2903"/>
                    <a:pt x="321" y="2900"/>
                    <a:pt x="324" y="2900"/>
                  </a:cubicBezTo>
                  <a:cubicBezTo>
                    <a:pt x="390" y="2897"/>
                    <a:pt x="434" y="2842"/>
                    <a:pt x="431" y="2780"/>
                  </a:cubicBezTo>
                  <a:cubicBezTo>
                    <a:pt x="399" y="2470"/>
                    <a:pt x="376" y="2172"/>
                    <a:pt x="352" y="1889"/>
                  </a:cubicBezTo>
                  <a:cubicBezTo>
                    <a:pt x="349" y="1831"/>
                    <a:pt x="300" y="1786"/>
                    <a:pt x="241" y="1786"/>
                  </a:cubicBezTo>
                  <a:close/>
                  <a:moveTo>
                    <a:pt x="402" y="3568"/>
                  </a:moveTo>
                  <a:cubicBezTo>
                    <a:pt x="398" y="3568"/>
                    <a:pt x="394" y="3568"/>
                    <a:pt x="390" y="3568"/>
                  </a:cubicBezTo>
                  <a:cubicBezTo>
                    <a:pt x="328" y="3576"/>
                    <a:pt x="283" y="3630"/>
                    <a:pt x="290" y="3691"/>
                  </a:cubicBezTo>
                  <a:cubicBezTo>
                    <a:pt x="317" y="3978"/>
                    <a:pt x="352" y="4276"/>
                    <a:pt x="385" y="4583"/>
                  </a:cubicBezTo>
                  <a:cubicBezTo>
                    <a:pt x="393" y="4638"/>
                    <a:pt x="444" y="4682"/>
                    <a:pt x="499" y="4682"/>
                  </a:cubicBezTo>
                  <a:lnTo>
                    <a:pt x="512" y="4682"/>
                  </a:lnTo>
                  <a:cubicBezTo>
                    <a:pt x="577" y="4674"/>
                    <a:pt x="621" y="4617"/>
                    <a:pt x="615" y="4556"/>
                  </a:cubicBezTo>
                  <a:cubicBezTo>
                    <a:pt x="577" y="4252"/>
                    <a:pt x="546" y="3954"/>
                    <a:pt x="516" y="3668"/>
                  </a:cubicBezTo>
                  <a:cubicBezTo>
                    <a:pt x="509" y="3610"/>
                    <a:pt x="461" y="3568"/>
                    <a:pt x="402" y="3568"/>
                  </a:cubicBezTo>
                  <a:close/>
                  <a:moveTo>
                    <a:pt x="612" y="5346"/>
                  </a:moveTo>
                  <a:cubicBezTo>
                    <a:pt x="606" y="5346"/>
                    <a:pt x="600" y="5346"/>
                    <a:pt x="594" y="5347"/>
                  </a:cubicBezTo>
                  <a:cubicBezTo>
                    <a:pt x="533" y="5354"/>
                    <a:pt x="488" y="5409"/>
                    <a:pt x="495" y="5470"/>
                  </a:cubicBezTo>
                  <a:cubicBezTo>
                    <a:pt x="533" y="5760"/>
                    <a:pt x="570" y="6057"/>
                    <a:pt x="615" y="6358"/>
                  </a:cubicBezTo>
                  <a:cubicBezTo>
                    <a:pt x="621" y="6415"/>
                    <a:pt x="669" y="6456"/>
                    <a:pt x="727" y="6456"/>
                  </a:cubicBezTo>
                  <a:cubicBezTo>
                    <a:pt x="730" y="6456"/>
                    <a:pt x="738" y="6453"/>
                    <a:pt x="741" y="6453"/>
                  </a:cubicBezTo>
                  <a:cubicBezTo>
                    <a:pt x="806" y="6447"/>
                    <a:pt x="847" y="6388"/>
                    <a:pt x="840" y="6327"/>
                  </a:cubicBezTo>
                  <a:cubicBezTo>
                    <a:pt x="799" y="6026"/>
                    <a:pt x="758" y="5733"/>
                    <a:pt x="721" y="5443"/>
                  </a:cubicBezTo>
                  <a:cubicBezTo>
                    <a:pt x="714" y="5387"/>
                    <a:pt x="666" y="5346"/>
                    <a:pt x="612" y="5346"/>
                  </a:cubicBezTo>
                  <a:close/>
                  <a:moveTo>
                    <a:pt x="859" y="7118"/>
                  </a:moveTo>
                  <a:cubicBezTo>
                    <a:pt x="853" y="7118"/>
                    <a:pt x="846" y="7118"/>
                    <a:pt x="840" y="7119"/>
                  </a:cubicBezTo>
                  <a:cubicBezTo>
                    <a:pt x="775" y="7129"/>
                    <a:pt x="734" y="7184"/>
                    <a:pt x="741" y="7245"/>
                  </a:cubicBezTo>
                  <a:cubicBezTo>
                    <a:pt x="785" y="7535"/>
                    <a:pt x="833" y="7833"/>
                    <a:pt x="881" y="8129"/>
                  </a:cubicBezTo>
                  <a:cubicBezTo>
                    <a:pt x="891" y="8184"/>
                    <a:pt x="939" y="8225"/>
                    <a:pt x="993" y="8225"/>
                  </a:cubicBezTo>
                  <a:lnTo>
                    <a:pt x="1014" y="8225"/>
                  </a:lnTo>
                  <a:cubicBezTo>
                    <a:pt x="1075" y="8215"/>
                    <a:pt x="1116" y="8156"/>
                    <a:pt x="1106" y="8095"/>
                  </a:cubicBezTo>
                  <a:cubicBezTo>
                    <a:pt x="1058" y="7798"/>
                    <a:pt x="1011" y="7501"/>
                    <a:pt x="970" y="7211"/>
                  </a:cubicBezTo>
                  <a:cubicBezTo>
                    <a:pt x="960" y="7159"/>
                    <a:pt x="913" y="7118"/>
                    <a:pt x="859" y="7118"/>
                  </a:cubicBezTo>
                  <a:close/>
                  <a:moveTo>
                    <a:pt x="1146" y="8882"/>
                  </a:moveTo>
                  <a:cubicBezTo>
                    <a:pt x="1140" y="8882"/>
                    <a:pt x="1133" y="8883"/>
                    <a:pt x="1127" y="8884"/>
                  </a:cubicBezTo>
                  <a:cubicBezTo>
                    <a:pt x="1065" y="8894"/>
                    <a:pt x="1020" y="8952"/>
                    <a:pt x="1034" y="9013"/>
                  </a:cubicBezTo>
                  <a:cubicBezTo>
                    <a:pt x="1086" y="9303"/>
                    <a:pt x="1140" y="9597"/>
                    <a:pt x="1195" y="9894"/>
                  </a:cubicBezTo>
                  <a:cubicBezTo>
                    <a:pt x="1205" y="9949"/>
                    <a:pt x="1253" y="9987"/>
                    <a:pt x="1307" y="9987"/>
                  </a:cubicBezTo>
                  <a:cubicBezTo>
                    <a:pt x="1315" y="9987"/>
                    <a:pt x="1321" y="9987"/>
                    <a:pt x="1328" y="9983"/>
                  </a:cubicBezTo>
                  <a:cubicBezTo>
                    <a:pt x="1389" y="9973"/>
                    <a:pt x="1430" y="9915"/>
                    <a:pt x="1420" y="9853"/>
                  </a:cubicBezTo>
                  <a:cubicBezTo>
                    <a:pt x="1362" y="9560"/>
                    <a:pt x="1311" y="9266"/>
                    <a:pt x="1260" y="8976"/>
                  </a:cubicBezTo>
                  <a:cubicBezTo>
                    <a:pt x="1247" y="8921"/>
                    <a:pt x="1200" y="8882"/>
                    <a:pt x="1146" y="8882"/>
                  </a:cubicBezTo>
                  <a:close/>
                  <a:moveTo>
                    <a:pt x="1480" y="10640"/>
                  </a:moveTo>
                  <a:cubicBezTo>
                    <a:pt x="1473" y="10640"/>
                    <a:pt x="1465" y="10641"/>
                    <a:pt x="1458" y="10642"/>
                  </a:cubicBezTo>
                  <a:cubicBezTo>
                    <a:pt x="1396" y="10655"/>
                    <a:pt x="1356" y="10713"/>
                    <a:pt x="1369" y="10775"/>
                  </a:cubicBezTo>
                  <a:cubicBezTo>
                    <a:pt x="1427" y="11065"/>
                    <a:pt x="1492" y="11356"/>
                    <a:pt x="1557" y="11652"/>
                  </a:cubicBezTo>
                  <a:cubicBezTo>
                    <a:pt x="1567" y="11704"/>
                    <a:pt x="1614" y="11737"/>
                    <a:pt x="1666" y="11737"/>
                  </a:cubicBezTo>
                  <a:lnTo>
                    <a:pt x="1690" y="11737"/>
                  </a:lnTo>
                  <a:cubicBezTo>
                    <a:pt x="1751" y="11724"/>
                    <a:pt x="1792" y="11666"/>
                    <a:pt x="1778" y="11605"/>
                  </a:cubicBezTo>
                  <a:cubicBezTo>
                    <a:pt x="1714" y="11311"/>
                    <a:pt x="1652" y="11021"/>
                    <a:pt x="1594" y="10731"/>
                  </a:cubicBezTo>
                  <a:cubicBezTo>
                    <a:pt x="1582" y="10676"/>
                    <a:pt x="1535" y="10640"/>
                    <a:pt x="1480" y="10640"/>
                  </a:cubicBezTo>
                  <a:close/>
                  <a:moveTo>
                    <a:pt x="1865" y="12390"/>
                  </a:moveTo>
                  <a:cubicBezTo>
                    <a:pt x="1856" y="12390"/>
                    <a:pt x="1848" y="12391"/>
                    <a:pt x="1840" y="12393"/>
                  </a:cubicBezTo>
                  <a:cubicBezTo>
                    <a:pt x="1778" y="12407"/>
                    <a:pt x="1741" y="12465"/>
                    <a:pt x="1754" y="12526"/>
                  </a:cubicBezTo>
                  <a:cubicBezTo>
                    <a:pt x="1823" y="12816"/>
                    <a:pt x="1891" y="13106"/>
                    <a:pt x="1967" y="13396"/>
                  </a:cubicBezTo>
                  <a:cubicBezTo>
                    <a:pt x="1980" y="13448"/>
                    <a:pt x="2024" y="13482"/>
                    <a:pt x="2076" y="13482"/>
                  </a:cubicBezTo>
                  <a:cubicBezTo>
                    <a:pt x="2085" y="13482"/>
                    <a:pt x="2096" y="13482"/>
                    <a:pt x="2103" y="13478"/>
                  </a:cubicBezTo>
                  <a:cubicBezTo>
                    <a:pt x="2164" y="13465"/>
                    <a:pt x="2202" y="13404"/>
                    <a:pt x="2188" y="13346"/>
                  </a:cubicBezTo>
                  <a:cubicBezTo>
                    <a:pt x="2117" y="13052"/>
                    <a:pt x="2045" y="12765"/>
                    <a:pt x="1977" y="12475"/>
                  </a:cubicBezTo>
                  <a:cubicBezTo>
                    <a:pt x="1964" y="12425"/>
                    <a:pt x="1917" y="12390"/>
                    <a:pt x="1865" y="12390"/>
                  </a:cubicBezTo>
                  <a:close/>
                  <a:moveTo>
                    <a:pt x="2306" y="14126"/>
                  </a:moveTo>
                  <a:cubicBezTo>
                    <a:pt x="2295" y="14126"/>
                    <a:pt x="2285" y="14127"/>
                    <a:pt x="2274" y="14130"/>
                  </a:cubicBezTo>
                  <a:cubicBezTo>
                    <a:pt x="2212" y="14144"/>
                    <a:pt x="2175" y="14206"/>
                    <a:pt x="2192" y="14264"/>
                  </a:cubicBezTo>
                  <a:cubicBezTo>
                    <a:pt x="2270" y="14554"/>
                    <a:pt x="2348" y="14841"/>
                    <a:pt x="2430" y="15131"/>
                  </a:cubicBezTo>
                  <a:cubicBezTo>
                    <a:pt x="2444" y="15178"/>
                    <a:pt x="2492" y="15213"/>
                    <a:pt x="2543" y="15213"/>
                  </a:cubicBezTo>
                  <a:cubicBezTo>
                    <a:pt x="2553" y="15213"/>
                    <a:pt x="2564" y="15209"/>
                    <a:pt x="2574" y="15206"/>
                  </a:cubicBezTo>
                  <a:cubicBezTo>
                    <a:pt x="2632" y="15189"/>
                    <a:pt x="2670" y="15128"/>
                    <a:pt x="2652" y="15069"/>
                  </a:cubicBezTo>
                  <a:cubicBezTo>
                    <a:pt x="2570" y="14783"/>
                    <a:pt x="2489" y="14496"/>
                    <a:pt x="2413" y="14209"/>
                  </a:cubicBezTo>
                  <a:cubicBezTo>
                    <a:pt x="2400" y="14158"/>
                    <a:pt x="2355" y="14126"/>
                    <a:pt x="2306" y="14126"/>
                  </a:cubicBezTo>
                  <a:close/>
                  <a:moveTo>
                    <a:pt x="2795" y="15846"/>
                  </a:moveTo>
                  <a:cubicBezTo>
                    <a:pt x="2784" y="15846"/>
                    <a:pt x="2773" y="15848"/>
                    <a:pt x="2761" y="15851"/>
                  </a:cubicBezTo>
                  <a:cubicBezTo>
                    <a:pt x="2704" y="15868"/>
                    <a:pt x="2670" y="15930"/>
                    <a:pt x="2687" y="15988"/>
                  </a:cubicBezTo>
                  <a:cubicBezTo>
                    <a:pt x="2775" y="16275"/>
                    <a:pt x="2864" y="16561"/>
                    <a:pt x="2956" y="16845"/>
                  </a:cubicBezTo>
                  <a:cubicBezTo>
                    <a:pt x="2974" y="16892"/>
                    <a:pt x="3018" y="16923"/>
                    <a:pt x="3065" y="16923"/>
                  </a:cubicBezTo>
                  <a:cubicBezTo>
                    <a:pt x="3076" y="16923"/>
                    <a:pt x="3089" y="16919"/>
                    <a:pt x="3100" y="16916"/>
                  </a:cubicBezTo>
                  <a:cubicBezTo>
                    <a:pt x="3161" y="16899"/>
                    <a:pt x="3196" y="16834"/>
                    <a:pt x="3175" y="16776"/>
                  </a:cubicBezTo>
                  <a:cubicBezTo>
                    <a:pt x="3083" y="16492"/>
                    <a:pt x="2994" y="16210"/>
                    <a:pt x="2905" y="15926"/>
                  </a:cubicBezTo>
                  <a:cubicBezTo>
                    <a:pt x="2891" y="15876"/>
                    <a:pt x="2845" y="15846"/>
                    <a:pt x="2795" y="15846"/>
                  </a:cubicBezTo>
                  <a:close/>
                  <a:moveTo>
                    <a:pt x="3353" y="17548"/>
                  </a:moveTo>
                  <a:cubicBezTo>
                    <a:pt x="3340" y="17548"/>
                    <a:pt x="3327" y="17550"/>
                    <a:pt x="3314" y="17554"/>
                  </a:cubicBezTo>
                  <a:cubicBezTo>
                    <a:pt x="3257" y="17571"/>
                    <a:pt x="3223" y="17636"/>
                    <a:pt x="3243" y="17694"/>
                  </a:cubicBezTo>
                  <a:cubicBezTo>
                    <a:pt x="3342" y="17978"/>
                    <a:pt x="3445" y="18258"/>
                    <a:pt x="3550" y="18541"/>
                  </a:cubicBezTo>
                  <a:cubicBezTo>
                    <a:pt x="3568" y="18586"/>
                    <a:pt x="3612" y="18613"/>
                    <a:pt x="3656" y="18613"/>
                  </a:cubicBezTo>
                  <a:cubicBezTo>
                    <a:pt x="3670" y="18613"/>
                    <a:pt x="3683" y="18613"/>
                    <a:pt x="3697" y="18606"/>
                  </a:cubicBezTo>
                  <a:cubicBezTo>
                    <a:pt x="3755" y="18586"/>
                    <a:pt x="3785" y="18520"/>
                    <a:pt x="3765" y="18463"/>
                  </a:cubicBezTo>
                  <a:cubicBezTo>
                    <a:pt x="3659" y="18186"/>
                    <a:pt x="3560" y="17902"/>
                    <a:pt x="3462" y="17623"/>
                  </a:cubicBezTo>
                  <a:cubicBezTo>
                    <a:pt x="3446" y="17577"/>
                    <a:pt x="3401" y="17548"/>
                    <a:pt x="3353" y="17548"/>
                  </a:cubicBezTo>
                  <a:close/>
                  <a:moveTo>
                    <a:pt x="3979" y="19227"/>
                  </a:moveTo>
                  <a:cubicBezTo>
                    <a:pt x="3966" y="19227"/>
                    <a:pt x="3952" y="19229"/>
                    <a:pt x="3939" y="19234"/>
                  </a:cubicBezTo>
                  <a:cubicBezTo>
                    <a:pt x="3881" y="19257"/>
                    <a:pt x="3851" y="19323"/>
                    <a:pt x="3875" y="19380"/>
                  </a:cubicBezTo>
                  <a:cubicBezTo>
                    <a:pt x="3984" y="19657"/>
                    <a:pt x="4100" y="19937"/>
                    <a:pt x="4216" y="20210"/>
                  </a:cubicBezTo>
                  <a:cubicBezTo>
                    <a:pt x="4236" y="20255"/>
                    <a:pt x="4277" y="20278"/>
                    <a:pt x="4322" y="20278"/>
                  </a:cubicBezTo>
                  <a:cubicBezTo>
                    <a:pt x="4338" y="20278"/>
                    <a:pt x="4352" y="20278"/>
                    <a:pt x="4366" y="20272"/>
                  </a:cubicBezTo>
                  <a:cubicBezTo>
                    <a:pt x="4424" y="20248"/>
                    <a:pt x="4452" y="20183"/>
                    <a:pt x="4428" y="20125"/>
                  </a:cubicBezTo>
                  <a:cubicBezTo>
                    <a:pt x="4311" y="19851"/>
                    <a:pt x="4199" y="19575"/>
                    <a:pt x="4086" y="19298"/>
                  </a:cubicBezTo>
                  <a:cubicBezTo>
                    <a:pt x="4068" y="19254"/>
                    <a:pt x="4024" y="19227"/>
                    <a:pt x="3979" y="19227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5"/>
            <p:cNvSpPr/>
            <p:nvPr/>
          </p:nvSpPr>
          <p:spPr>
            <a:xfrm flipH="1">
              <a:off x="7768892" y="4540917"/>
              <a:ext cx="17992" cy="25077"/>
            </a:xfrm>
            <a:custGeom>
              <a:avLst/>
              <a:gdLst/>
              <a:ahLst/>
              <a:cxnLst/>
              <a:rect l="l" t="t" r="r" b="b"/>
              <a:pathLst>
                <a:path w="452" h="630" extrusionOk="0">
                  <a:moveTo>
                    <a:pt x="134" y="1"/>
                  </a:moveTo>
                  <a:cubicBezTo>
                    <a:pt x="118" y="1"/>
                    <a:pt x="102" y="4"/>
                    <a:pt x="86" y="12"/>
                  </a:cubicBezTo>
                  <a:cubicBezTo>
                    <a:pt x="28" y="35"/>
                    <a:pt x="1" y="103"/>
                    <a:pt x="28" y="158"/>
                  </a:cubicBezTo>
                  <a:cubicBezTo>
                    <a:pt x="89" y="294"/>
                    <a:pt x="154" y="431"/>
                    <a:pt x="219" y="565"/>
                  </a:cubicBezTo>
                  <a:cubicBezTo>
                    <a:pt x="236" y="606"/>
                    <a:pt x="277" y="629"/>
                    <a:pt x="321" y="629"/>
                  </a:cubicBezTo>
                  <a:cubicBezTo>
                    <a:pt x="338" y="629"/>
                    <a:pt x="352" y="626"/>
                    <a:pt x="369" y="619"/>
                  </a:cubicBezTo>
                  <a:cubicBezTo>
                    <a:pt x="427" y="595"/>
                    <a:pt x="451" y="527"/>
                    <a:pt x="423" y="472"/>
                  </a:cubicBezTo>
                  <a:cubicBezTo>
                    <a:pt x="362" y="339"/>
                    <a:pt x="297" y="203"/>
                    <a:pt x="236" y="66"/>
                  </a:cubicBezTo>
                  <a:cubicBezTo>
                    <a:pt x="218" y="26"/>
                    <a:pt x="177" y="1"/>
                    <a:pt x="134" y="1"/>
                  </a:cubicBezTo>
                  <a:close/>
                </a:path>
              </a:pathLst>
            </a:custGeom>
            <a:solidFill>
              <a:srgbClr val="859B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 flipH="1">
              <a:off x="7260934" y="2688829"/>
              <a:ext cx="238591" cy="197154"/>
            </a:xfrm>
            <a:custGeom>
              <a:avLst/>
              <a:gdLst/>
              <a:ahLst/>
              <a:cxnLst/>
              <a:rect l="l" t="t" r="r" b="b"/>
              <a:pathLst>
                <a:path w="5994" h="4953" extrusionOk="0">
                  <a:moveTo>
                    <a:pt x="3526" y="1"/>
                  </a:moveTo>
                  <a:cubicBezTo>
                    <a:pt x="928" y="1"/>
                    <a:pt x="1" y="4050"/>
                    <a:pt x="1934" y="4801"/>
                  </a:cubicBezTo>
                  <a:cubicBezTo>
                    <a:pt x="2201" y="4905"/>
                    <a:pt x="2455" y="4952"/>
                    <a:pt x="2695" y="4952"/>
                  </a:cubicBezTo>
                  <a:cubicBezTo>
                    <a:pt x="4992" y="4952"/>
                    <a:pt x="5994" y="636"/>
                    <a:pt x="4278" y="108"/>
                  </a:cubicBezTo>
                  <a:cubicBezTo>
                    <a:pt x="4014" y="34"/>
                    <a:pt x="3763" y="1"/>
                    <a:pt x="3526" y="1"/>
                  </a:cubicBezTo>
                  <a:close/>
                </a:path>
              </a:pathLst>
            </a:custGeom>
            <a:solidFill>
              <a:srgbClr val="CF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5"/>
            <p:cNvSpPr/>
            <p:nvPr/>
          </p:nvSpPr>
          <p:spPr>
            <a:xfrm flipH="1">
              <a:off x="7339547" y="2734049"/>
              <a:ext cx="79650" cy="98000"/>
            </a:xfrm>
            <a:custGeom>
              <a:avLst/>
              <a:gdLst/>
              <a:ahLst/>
              <a:cxnLst/>
              <a:rect l="l" t="t" r="r" b="b"/>
              <a:pathLst>
                <a:path w="2001" h="2462" extrusionOk="0">
                  <a:moveTo>
                    <a:pt x="1358" y="0"/>
                  </a:moveTo>
                  <a:cubicBezTo>
                    <a:pt x="998" y="0"/>
                    <a:pt x="560" y="369"/>
                    <a:pt x="305" y="924"/>
                  </a:cubicBezTo>
                  <a:cubicBezTo>
                    <a:pt x="1" y="1583"/>
                    <a:pt x="66" y="2252"/>
                    <a:pt x="451" y="2422"/>
                  </a:cubicBezTo>
                  <a:cubicBezTo>
                    <a:pt x="511" y="2449"/>
                    <a:pt x="576" y="2462"/>
                    <a:pt x="643" y="2462"/>
                  </a:cubicBezTo>
                  <a:cubicBezTo>
                    <a:pt x="1003" y="2462"/>
                    <a:pt x="1441" y="2094"/>
                    <a:pt x="1698" y="1538"/>
                  </a:cubicBezTo>
                  <a:cubicBezTo>
                    <a:pt x="2001" y="880"/>
                    <a:pt x="1936" y="207"/>
                    <a:pt x="1550" y="40"/>
                  </a:cubicBezTo>
                  <a:cubicBezTo>
                    <a:pt x="1490" y="13"/>
                    <a:pt x="1425" y="0"/>
                    <a:pt x="1358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5"/>
            <p:cNvSpPr/>
            <p:nvPr/>
          </p:nvSpPr>
          <p:spPr>
            <a:xfrm flipH="1">
              <a:off x="7274466" y="2694561"/>
              <a:ext cx="148114" cy="195124"/>
            </a:xfrm>
            <a:custGeom>
              <a:avLst/>
              <a:gdLst/>
              <a:ahLst/>
              <a:cxnLst/>
              <a:rect l="l" t="t" r="r" b="b"/>
              <a:pathLst>
                <a:path w="3721" h="4902" extrusionOk="0">
                  <a:moveTo>
                    <a:pt x="2451" y="0"/>
                  </a:moveTo>
                  <a:cubicBezTo>
                    <a:pt x="2451" y="1"/>
                    <a:pt x="3663" y="1012"/>
                    <a:pt x="2772" y="3131"/>
                  </a:cubicBezTo>
                  <a:cubicBezTo>
                    <a:pt x="2197" y="4498"/>
                    <a:pt x="987" y="4683"/>
                    <a:pt x="374" y="4683"/>
                  </a:cubicBezTo>
                  <a:cubicBezTo>
                    <a:pt x="146" y="4683"/>
                    <a:pt x="1" y="4657"/>
                    <a:pt x="1" y="4657"/>
                  </a:cubicBezTo>
                  <a:lnTo>
                    <a:pt x="1" y="4657"/>
                  </a:lnTo>
                  <a:cubicBezTo>
                    <a:pt x="325" y="4827"/>
                    <a:pt x="634" y="4902"/>
                    <a:pt x="924" y="4902"/>
                  </a:cubicBezTo>
                  <a:cubicBezTo>
                    <a:pt x="1992" y="4902"/>
                    <a:pt x="2806" y="3892"/>
                    <a:pt x="3209" y="2913"/>
                  </a:cubicBezTo>
                  <a:cubicBezTo>
                    <a:pt x="3721" y="1670"/>
                    <a:pt x="3506" y="373"/>
                    <a:pt x="2451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5"/>
            <p:cNvSpPr/>
            <p:nvPr/>
          </p:nvSpPr>
          <p:spPr>
            <a:xfrm flipH="1">
              <a:off x="7071456" y="2211915"/>
              <a:ext cx="136292" cy="194885"/>
            </a:xfrm>
            <a:custGeom>
              <a:avLst/>
              <a:gdLst/>
              <a:ahLst/>
              <a:cxnLst/>
              <a:rect l="l" t="t" r="r" b="b"/>
              <a:pathLst>
                <a:path w="3424" h="4896" extrusionOk="0">
                  <a:moveTo>
                    <a:pt x="3219" y="0"/>
                  </a:moveTo>
                  <a:lnTo>
                    <a:pt x="0" y="4623"/>
                  </a:lnTo>
                  <a:lnTo>
                    <a:pt x="519" y="4895"/>
                  </a:lnTo>
                  <a:lnTo>
                    <a:pt x="3424" y="803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5"/>
            <p:cNvSpPr/>
            <p:nvPr/>
          </p:nvSpPr>
          <p:spPr>
            <a:xfrm flipH="1">
              <a:off x="7118605" y="1854100"/>
              <a:ext cx="1017336" cy="708489"/>
            </a:xfrm>
            <a:custGeom>
              <a:avLst/>
              <a:gdLst/>
              <a:ahLst/>
              <a:cxnLst/>
              <a:rect l="l" t="t" r="r" b="b"/>
              <a:pathLst>
                <a:path w="25558" h="17799" extrusionOk="0">
                  <a:moveTo>
                    <a:pt x="13637" y="0"/>
                  </a:moveTo>
                  <a:cubicBezTo>
                    <a:pt x="9901" y="0"/>
                    <a:pt x="5868" y="1293"/>
                    <a:pt x="2891" y="5320"/>
                  </a:cubicBezTo>
                  <a:cubicBezTo>
                    <a:pt x="0" y="9235"/>
                    <a:pt x="3208" y="14387"/>
                    <a:pt x="3550" y="15288"/>
                  </a:cubicBezTo>
                  <a:cubicBezTo>
                    <a:pt x="4236" y="17092"/>
                    <a:pt x="5648" y="17799"/>
                    <a:pt x="7438" y="17799"/>
                  </a:cubicBezTo>
                  <a:cubicBezTo>
                    <a:pt x="13890" y="17799"/>
                    <a:pt x="25254" y="8621"/>
                    <a:pt x="25254" y="8621"/>
                  </a:cubicBezTo>
                  <a:cubicBezTo>
                    <a:pt x="25254" y="8621"/>
                    <a:pt x="25557" y="3702"/>
                    <a:pt x="21191" y="1674"/>
                  </a:cubicBezTo>
                  <a:cubicBezTo>
                    <a:pt x="19280" y="786"/>
                    <a:pt x="16549" y="0"/>
                    <a:pt x="13637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5"/>
            <p:cNvSpPr/>
            <p:nvPr/>
          </p:nvSpPr>
          <p:spPr>
            <a:xfrm flipH="1">
              <a:off x="6993675" y="3227841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2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3" y="551"/>
                    <a:pt x="1113" y="1112"/>
                  </a:cubicBezTo>
                  <a:cubicBezTo>
                    <a:pt x="857" y="1668"/>
                    <a:pt x="0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2" y="1559"/>
                  </a:cubicBezTo>
                  <a:cubicBezTo>
                    <a:pt x="2926" y="574"/>
                    <a:pt x="2512" y="1"/>
                    <a:pt x="1742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5"/>
            <p:cNvSpPr/>
            <p:nvPr/>
          </p:nvSpPr>
          <p:spPr>
            <a:xfrm flipH="1">
              <a:off x="7027112" y="3205709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3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0" y="551"/>
                    <a:pt x="1113" y="1112"/>
                  </a:cubicBezTo>
                  <a:cubicBezTo>
                    <a:pt x="858" y="1668"/>
                    <a:pt x="1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3" y="1558"/>
                  </a:cubicBezTo>
                  <a:cubicBezTo>
                    <a:pt x="2926" y="573"/>
                    <a:pt x="2512" y="1"/>
                    <a:pt x="174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5"/>
            <p:cNvSpPr/>
            <p:nvPr/>
          </p:nvSpPr>
          <p:spPr>
            <a:xfrm flipH="1">
              <a:off x="7060032" y="3173506"/>
              <a:ext cx="116469" cy="124868"/>
            </a:xfrm>
            <a:custGeom>
              <a:avLst/>
              <a:gdLst/>
              <a:ahLst/>
              <a:cxnLst/>
              <a:rect l="l" t="t" r="r" b="b"/>
              <a:pathLst>
                <a:path w="2926" h="3137" extrusionOk="0">
                  <a:moveTo>
                    <a:pt x="1742" y="0"/>
                  </a:moveTo>
                  <a:cubicBezTo>
                    <a:pt x="1552" y="0"/>
                    <a:pt x="1340" y="35"/>
                    <a:pt x="1113" y="108"/>
                  </a:cubicBezTo>
                  <a:cubicBezTo>
                    <a:pt x="1113" y="108"/>
                    <a:pt x="1369" y="552"/>
                    <a:pt x="1113" y="1111"/>
                  </a:cubicBezTo>
                  <a:cubicBezTo>
                    <a:pt x="857" y="1667"/>
                    <a:pt x="0" y="2589"/>
                    <a:pt x="543" y="3009"/>
                  </a:cubicBezTo>
                  <a:cubicBezTo>
                    <a:pt x="655" y="3095"/>
                    <a:pt x="783" y="3136"/>
                    <a:pt x="919" y="3136"/>
                  </a:cubicBezTo>
                  <a:cubicBezTo>
                    <a:pt x="1445" y="3136"/>
                    <a:pt x="2104" y="2531"/>
                    <a:pt x="2513" y="1558"/>
                  </a:cubicBezTo>
                  <a:cubicBezTo>
                    <a:pt x="2926" y="573"/>
                    <a:pt x="2512" y="0"/>
                    <a:pt x="1742" y="0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5"/>
            <p:cNvSpPr/>
            <p:nvPr/>
          </p:nvSpPr>
          <p:spPr>
            <a:xfrm flipH="1">
              <a:off x="7559120" y="4528617"/>
              <a:ext cx="259966" cy="238432"/>
            </a:xfrm>
            <a:custGeom>
              <a:avLst/>
              <a:gdLst/>
              <a:ahLst/>
              <a:cxnLst/>
              <a:rect l="l" t="t" r="r" b="b"/>
              <a:pathLst>
                <a:path w="6531" h="5990" extrusionOk="0">
                  <a:moveTo>
                    <a:pt x="3341" y="1"/>
                  </a:moveTo>
                  <a:cubicBezTo>
                    <a:pt x="2593" y="1"/>
                    <a:pt x="1649" y="259"/>
                    <a:pt x="1649" y="259"/>
                  </a:cubicBezTo>
                  <a:cubicBezTo>
                    <a:pt x="520" y="477"/>
                    <a:pt x="676" y="771"/>
                    <a:pt x="676" y="1819"/>
                  </a:cubicBezTo>
                  <a:cubicBezTo>
                    <a:pt x="676" y="2867"/>
                    <a:pt x="151" y="4451"/>
                    <a:pt x="76" y="5158"/>
                  </a:cubicBezTo>
                  <a:cubicBezTo>
                    <a:pt x="0" y="5864"/>
                    <a:pt x="977" y="5990"/>
                    <a:pt x="977" y="5990"/>
                  </a:cubicBezTo>
                  <a:lnTo>
                    <a:pt x="6531" y="5024"/>
                  </a:lnTo>
                  <a:cubicBezTo>
                    <a:pt x="6398" y="4058"/>
                    <a:pt x="4967" y="2283"/>
                    <a:pt x="4561" y="1655"/>
                  </a:cubicBezTo>
                  <a:cubicBezTo>
                    <a:pt x="4155" y="1024"/>
                    <a:pt x="4643" y="430"/>
                    <a:pt x="3994" y="112"/>
                  </a:cubicBezTo>
                  <a:cubicBezTo>
                    <a:pt x="3829" y="31"/>
                    <a:pt x="3596" y="1"/>
                    <a:pt x="3341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5"/>
            <p:cNvSpPr/>
            <p:nvPr/>
          </p:nvSpPr>
          <p:spPr>
            <a:xfrm flipH="1">
              <a:off x="7638051" y="4596885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3" y="1"/>
                  </a:moveTo>
                  <a:cubicBezTo>
                    <a:pt x="1084" y="1"/>
                    <a:pt x="659" y="69"/>
                    <a:pt x="164" y="302"/>
                  </a:cubicBezTo>
                  <a:cubicBezTo>
                    <a:pt x="48" y="356"/>
                    <a:pt x="0" y="490"/>
                    <a:pt x="55" y="599"/>
                  </a:cubicBezTo>
                  <a:cubicBezTo>
                    <a:pt x="96" y="681"/>
                    <a:pt x="178" y="725"/>
                    <a:pt x="263" y="725"/>
                  </a:cubicBezTo>
                  <a:cubicBezTo>
                    <a:pt x="294" y="725"/>
                    <a:pt x="328" y="719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1" y="533"/>
                    <a:pt x="1957" y="541"/>
                  </a:cubicBezTo>
                  <a:cubicBezTo>
                    <a:pt x="1990" y="557"/>
                    <a:pt x="2024" y="564"/>
                    <a:pt x="2059" y="564"/>
                  </a:cubicBezTo>
                  <a:cubicBezTo>
                    <a:pt x="2142" y="564"/>
                    <a:pt x="2222" y="519"/>
                    <a:pt x="2260" y="442"/>
                  </a:cubicBezTo>
                  <a:cubicBezTo>
                    <a:pt x="2318" y="333"/>
                    <a:pt x="2274" y="196"/>
                    <a:pt x="2162" y="142"/>
                  </a:cubicBezTo>
                  <a:cubicBezTo>
                    <a:pt x="2142" y="132"/>
                    <a:pt x="1869" y="1"/>
                    <a:pt x="1413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5"/>
            <p:cNvSpPr/>
            <p:nvPr/>
          </p:nvSpPr>
          <p:spPr>
            <a:xfrm flipH="1">
              <a:off x="7646212" y="4574474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5" y="1"/>
                  </a:moveTo>
                  <a:cubicBezTo>
                    <a:pt x="1085" y="1"/>
                    <a:pt x="660" y="69"/>
                    <a:pt x="164" y="302"/>
                  </a:cubicBezTo>
                  <a:cubicBezTo>
                    <a:pt x="52" y="357"/>
                    <a:pt x="1" y="489"/>
                    <a:pt x="56" y="598"/>
                  </a:cubicBezTo>
                  <a:cubicBezTo>
                    <a:pt x="96" y="680"/>
                    <a:pt x="178" y="725"/>
                    <a:pt x="264" y="725"/>
                  </a:cubicBezTo>
                  <a:cubicBezTo>
                    <a:pt x="298" y="725"/>
                    <a:pt x="328" y="718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2" y="533"/>
                    <a:pt x="1957" y="541"/>
                  </a:cubicBezTo>
                  <a:cubicBezTo>
                    <a:pt x="1989" y="557"/>
                    <a:pt x="2024" y="564"/>
                    <a:pt x="2058" y="564"/>
                  </a:cubicBezTo>
                  <a:cubicBezTo>
                    <a:pt x="2142" y="564"/>
                    <a:pt x="2223" y="519"/>
                    <a:pt x="2264" y="442"/>
                  </a:cubicBezTo>
                  <a:cubicBezTo>
                    <a:pt x="2318" y="332"/>
                    <a:pt x="2274" y="199"/>
                    <a:pt x="2162" y="141"/>
                  </a:cubicBezTo>
                  <a:cubicBezTo>
                    <a:pt x="2142" y="131"/>
                    <a:pt x="1870" y="1"/>
                    <a:pt x="1415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5"/>
            <p:cNvSpPr/>
            <p:nvPr/>
          </p:nvSpPr>
          <p:spPr>
            <a:xfrm flipH="1">
              <a:off x="7553666" y="4638760"/>
              <a:ext cx="226570" cy="128292"/>
            </a:xfrm>
            <a:custGeom>
              <a:avLst/>
              <a:gdLst/>
              <a:ahLst/>
              <a:cxnLst/>
              <a:rect l="l" t="t" r="r" b="b"/>
              <a:pathLst>
                <a:path w="5692" h="3223" extrusionOk="0">
                  <a:moveTo>
                    <a:pt x="2906" y="0"/>
                  </a:moveTo>
                  <a:cubicBezTo>
                    <a:pt x="2885" y="0"/>
                    <a:pt x="2865" y="0"/>
                    <a:pt x="2844" y="1"/>
                  </a:cubicBezTo>
                  <a:cubicBezTo>
                    <a:pt x="1" y="52"/>
                    <a:pt x="1" y="3223"/>
                    <a:pt x="1" y="3223"/>
                  </a:cubicBezTo>
                  <a:lnTo>
                    <a:pt x="5691" y="3223"/>
                  </a:lnTo>
                  <a:cubicBezTo>
                    <a:pt x="5691" y="3223"/>
                    <a:pt x="5691" y="0"/>
                    <a:pt x="2906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5"/>
            <p:cNvSpPr/>
            <p:nvPr/>
          </p:nvSpPr>
          <p:spPr>
            <a:xfrm flipH="1">
              <a:off x="7545268" y="4746634"/>
              <a:ext cx="278157" cy="50473"/>
            </a:xfrm>
            <a:custGeom>
              <a:avLst/>
              <a:gdLst/>
              <a:ahLst/>
              <a:cxnLst/>
              <a:rect l="l" t="t" r="r" b="b"/>
              <a:pathLst>
                <a:path w="6988" h="1268" extrusionOk="0">
                  <a:moveTo>
                    <a:pt x="27" y="1"/>
                  </a:moveTo>
                  <a:cubicBezTo>
                    <a:pt x="14" y="1"/>
                    <a:pt x="0" y="15"/>
                    <a:pt x="0" y="32"/>
                  </a:cubicBezTo>
                  <a:lnTo>
                    <a:pt x="0" y="1240"/>
                  </a:lnTo>
                  <a:cubicBezTo>
                    <a:pt x="0" y="1258"/>
                    <a:pt x="14" y="1268"/>
                    <a:pt x="27" y="1268"/>
                  </a:cubicBezTo>
                  <a:lnTo>
                    <a:pt x="6961" y="1268"/>
                  </a:lnTo>
                  <a:cubicBezTo>
                    <a:pt x="6974" y="1268"/>
                    <a:pt x="6988" y="1258"/>
                    <a:pt x="6988" y="1240"/>
                  </a:cubicBezTo>
                  <a:lnTo>
                    <a:pt x="6988" y="32"/>
                  </a:lnTo>
                  <a:cubicBezTo>
                    <a:pt x="6988" y="15"/>
                    <a:pt x="6974" y="1"/>
                    <a:pt x="6961" y="1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5"/>
            <p:cNvSpPr/>
            <p:nvPr/>
          </p:nvSpPr>
          <p:spPr>
            <a:xfrm flipH="1">
              <a:off x="8353164" y="1619126"/>
              <a:ext cx="147239" cy="127257"/>
            </a:xfrm>
            <a:custGeom>
              <a:avLst/>
              <a:gdLst/>
              <a:ahLst/>
              <a:cxnLst/>
              <a:rect l="l" t="t" r="r" b="b"/>
              <a:pathLst>
                <a:path w="3699" h="3197" extrusionOk="0">
                  <a:moveTo>
                    <a:pt x="3164" y="1"/>
                  </a:moveTo>
                  <a:cubicBezTo>
                    <a:pt x="3114" y="1"/>
                    <a:pt x="3061" y="12"/>
                    <a:pt x="3008" y="36"/>
                  </a:cubicBezTo>
                  <a:cubicBezTo>
                    <a:pt x="1786" y="607"/>
                    <a:pt x="792" y="1528"/>
                    <a:pt x="144" y="2693"/>
                  </a:cubicBezTo>
                  <a:cubicBezTo>
                    <a:pt x="0" y="2954"/>
                    <a:pt x="237" y="3196"/>
                    <a:pt x="467" y="3196"/>
                  </a:cubicBezTo>
                  <a:cubicBezTo>
                    <a:pt x="571" y="3196"/>
                    <a:pt x="673" y="3147"/>
                    <a:pt x="738" y="3030"/>
                  </a:cubicBezTo>
                  <a:cubicBezTo>
                    <a:pt x="1336" y="1958"/>
                    <a:pt x="2226" y="1139"/>
                    <a:pt x="3353" y="613"/>
                  </a:cubicBezTo>
                  <a:cubicBezTo>
                    <a:pt x="3698" y="454"/>
                    <a:pt x="3484" y="1"/>
                    <a:pt x="3164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5"/>
            <p:cNvSpPr/>
            <p:nvPr/>
          </p:nvSpPr>
          <p:spPr>
            <a:xfrm flipH="1">
              <a:off x="8304161" y="1597989"/>
              <a:ext cx="35227" cy="26669"/>
            </a:xfrm>
            <a:custGeom>
              <a:avLst/>
              <a:gdLst/>
              <a:ahLst/>
              <a:cxnLst/>
              <a:rect l="l" t="t" r="r" b="b"/>
              <a:pathLst>
                <a:path w="885" h="670" extrusionOk="0">
                  <a:moveTo>
                    <a:pt x="441" y="1"/>
                  </a:moveTo>
                  <a:cubicBezTo>
                    <a:pt x="1" y="1"/>
                    <a:pt x="1" y="670"/>
                    <a:pt x="441" y="670"/>
                  </a:cubicBezTo>
                  <a:cubicBezTo>
                    <a:pt x="881" y="670"/>
                    <a:pt x="885" y="1"/>
                    <a:pt x="441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 flipH="1">
              <a:off x="7094404" y="1931204"/>
              <a:ext cx="1082059" cy="831646"/>
            </a:xfrm>
            <a:custGeom>
              <a:avLst/>
              <a:gdLst/>
              <a:ahLst/>
              <a:cxnLst/>
              <a:rect l="l" t="t" r="r" b="b"/>
              <a:pathLst>
                <a:path w="27184" h="20893" extrusionOk="0">
                  <a:moveTo>
                    <a:pt x="12803" y="1"/>
                  </a:moveTo>
                  <a:cubicBezTo>
                    <a:pt x="11890" y="1"/>
                    <a:pt x="10899" y="184"/>
                    <a:pt x="9883" y="717"/>
                  </a:cubicBezTo>
                  <a:cubicBezTo>
                    <a:pt x="6620" y="2428"/>
                    <a:pt x="6380" y="8889"/>
                    <a:pt x="7480" y="11640"/>
                  </a:cubicBezTo>
                  <a:cubicBezTo>
                    <a:pt x="8379" y="13898"/>
                    <a:pt x="8253" y="15016"/>
                    <a:pt x="7711" y="15016"/>
                  </a:cubicBezTo>
                  <a:cubicBezTo>
                    <a:pt x="7592" y="15016"/>
                    <a:pt x="7454" y="14962"/>
                    <a:pt x="7302" y="14856"/>
                  </a:cubicBezTo>
                  <a:cubicBezTo>
                    <a:pt x="6545" y="14326"/>
                    <a:pt x="5105" y="13223"/>
                    <a:pt x="3715" y="13223"/>
                  </a:cubicBezTo>
                  <a:cubicBezTo>
                    <a:pt x="2867" y="13223"/>
                    <a:pt x="2038" y="13634"/>
                    <a:pt x="1393" y="14835"/>
                  </a:cubicBezTo>
                  <a:cubicBezTo>
                    <a:pt x="1" y="17434"/>
                    <a:pt x="2926" y="18997"/>
                    <a:pt x="6045" y="18997"/>
                  </a:cubicBezTo>
                  <a:cubicBezTo>
                    <a:pt x="6633" y="18997"/>
                    <a:pt x="7229" y="18941"/>
                    <a:pt x="7804" y="18826"/>
                  </a:cubicBezTo>
                  <a:cubicBezTo>
                    <a:pt x="8501" y="18687"/>
                    <a:pt x="9062" y="18630"/>
                    <a:pt x="9515" y="18630"/>
                  </a:cubicBezTo>
                  <a:cubicBezTo>
                    <a:pt x="11415" y="18630"/>
                    <a:pt x="11395" y="19630"/>
                    <a:pt x="11395" y="19724"/>
                  </a:cubicBezTo>
                  <a:cubicBezTo>
                    <a:pt x="11395" y="19829"/>
                    <a:pt x="11205" y="20892"/>
                    <a:pt x="13721" y="20892"/>
                  </a:cubicBezTo>
                  <a:cubicBezTo>
                    <a:pt x="14000" y="20892"/>
                    <a:pt x="14312" y="20879"/>
                    <a:pt x="14662" y="20850"/>
                  </a:cubicBezTo>
                  <a:cubicBezTo>
                    <a:pt x="18165" y="20564"/>
                    <a:pt x="17834" y="19349"/>
                    <a:pt x="17834" y="19349"/>
                  </a:cubicBezTo>
                  <a:cubicBezTo>
                    <a:pt x="17834" y="19349"/>
                    <a:pt x="21841" y="18915"/>
                    <a:pt x="23650" y="17727"/>
                  </a:cubicBezTo>
                  <a:cubicBezTo>
                    <a:pt x="25459" y="16539"/>
                    <a:pt x="27183" y="14249"/>
                    <a:pt x="26767" y="11033"/>
                  </a:cubicBezTo>
                  <a:cubicBezTo>
                    <a:pt x="26350" y="7817"/>
                    <a:pt x="26350" y="2223"/>
                    <a:pt x="23118" y="775"/>
                  </a:cubicBezTo>
                  <a:cubicBezTo>
                    <a:pt x="22118" y="327"/>
                    <a:pt x="21267" y="173"/>
                    <a:pt x="20539" y="173"/>
                  </a:cubicBezTo>
                  <a:cubicBezTo>
                    <a:pt x="19736" y="173"/>
                    <a:pt x="19082" y="360"/>
                    <a:pt x="18540" y="546"/>
                  </a:cubicBezTo>
                  <a:cubicBezTo>
                    <a:pt x="17997" y="733"/>
                    <a:pt x="17569" y="919"/>
                    <a:pt x="17209" y="919"/>
                  </a:cubicBezTo>
                  <a:cubicBezTo>
                    <a:pt x="17200" y="919"/>
                    <a:pt x="17191" y="919"/>
                    <a:pt x="17182" y="918"/>
                  </a:cubicBezTo>
                  <a:cubicBezTo>
                    <a:pt x="16467" y="900"/>
                    <a:pt x="14823" y="1"/>
                    <a:pt x="1280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5"/>
            <p:cNvSpPr/>
            <p:nvPr/>
          </p:nvSpPr>
          <p:spPr>
            <a:xfrm flipH="1">
              <a:off x="7899656" y="2527377"/>
              <a:ext cx="138203" cy="87054"/>
            </a:xfrm>
            <a:custGeom>
              <a:avLst/>
              <a:gdLst/>
              <a:ahLst/>
              <a:cxnLst/>
              <a:rect l="l" t="t" r="r" b="b"/>
              <a:pathLst>
                <a:path w="3472" h="2187" extrusionOk="0">
                  <a:moveTo>
                    <a:pt x="1826" y="1"/>
                  </a:moveTo>
                  <a:cubicBezTo>
                    <a:pt x="1618" y="1"/>
                    <a:pt x="1438" y="34"/>
                    <a:pt x="1301" y="71"/>
                  </a:cubicBezTo>
                  <a:cubicBezTo>
                    <a:pt x="670" y="244"/>
                    <a:pt x="141" y="719"/>
                    <a:pt x="18" y="1227"/>
                  </a:cubicBezTo>
                  <a:cubicBezTo>
                    <a:pt x="1" y="1285"/>
                    <a:pt x="42" y="1347"/>
                    <a:pt x="103" y="1361"/>
                  </a:cubicBezTo>
                  <a:cubicBezTo>
                    <a:pt x="111" y="1363"/>
                    <a:pt x="120" y="1364"/>
                    <a:pt x="128" y="1364"/>
                  </a:cubicBezTo>
                  <a:cubicBezTo>
                    <a:pt x="180" y="1364"/>
                    <a:pt x="228" y="1329"/>
                    <a:pt x="240" y="1279"/>
                  </a:cubicBezTo>
                  <a:cubicBezTo>
                    <a:pt x="345" y="846"/>
                    <a:pt x="806" y="439"/>
                    <a:pt x="1362" y="285"/>
                  </a:cubicBezTo>
                  <a:cubicBezTo>
                    <a:pt x="1482" y="253"/>
                    <a:pt x="1640" y="225"/>
                    <a:pt x="1822" y="225"/>
                  </a:cubicBezTo>
                  <a:cubicBezTo>
                    <a:pt x="2125" y="225"/>
                    <a:pt x="2495" y="305"/>
                    <a:pt x="2865" y="583"/>
                  </a:cubicBezTo>
                  <a:cubicBezTo>
                    <a:pt x="2520" y="589"/>
                    <a:pt x="1973" y="651"/>
                    <a:pt x="1666" y="934"/>
                  </a:cubicBezTo>
                  <a:cubicBezTo>
                    <a:pt x="1506" y="1087"/>
                    <a:pt x="1431" y="1279"/>
                    <a:pt x="1441" y="1511"/>
                  </a:cubicBezTo>
                  <a:cubicBezTo>
                    <a:pt x="1451" y="1788"/>
                    <a:pt x="1551" y="1982"/>
                    <a:pt x="1735" y="2095"/>
                  </a:cubicBezTo>
                  <a:cubicBezTo>
                    <a:pt x="1850" y="2163"/>
                    <a:pt x="1987" y="2187"/>
                    <a:pt x="2120" y="2187"/>
                  </a:cubicBezTo>
                  <a:cubicBezTo>
                    <a:pt x="2431" y="2187"/>
                    <a:pt x="2728" y="2057"/>
                    <a:pt x="2745" y="2050"/>
                  </a:cubicBezTo>
                  <a:cubicBezTo>
                    <a:pt x="2803" y="2023"/>
                    <a:pt x="2830" y="1958"/>
                    <a:pt x="2803" y="1900"/>
                  </a:cubicBezTo>
                  <a:cubicBezTo>
                    <a:pt x="2783" y="1859"/>
                    <a:pt x="2740" y="1836"/>
                    <a:pt x="2697" y="1836"/>
                  </a:cubicBezTo>
                  <a:cubicBezTo>
                    <a:pt x="2682" y="1836"/>
                    <a:pt x="2667" y="1839"/>
                    <a:pt x="2653" y="1845"/>
                  </a:cubicBezTo>
                  <a:cubicBezTo>
                    <a:pt x="2555" y="1887"/>
                    <a:pt x="2326" y="1964"/>
                    <a:pt x="2117" y="1964"/>
                  </a:cubicBezTo>
                  <a:cubicBezTo>
                    <a:pt x="2020" y="1964"/>
                    <a:pt x="1927" y="1948"/>
                    <a:pt x="1854" y="1903"/>
                  </a:cubicBezTo>
                  <a:cubicBezTo>
                    <a:pt x="1742" y="1835"/>
                    <a:pt x="1677" y="1698"/>
                    <a:pt x="1666" y="1501"/>
                  </a:cubicBezTo>
                  <a:cubicBezTo>
                    <a:pt x="1660" y="1333"/>
                    <a:pt x="1710" y="1204"/>
                    <a:pt x="1827" y="1098"/>
                  </a:cubicBezTo>
                  <a:cubicBezTo>
                    <a:pt x="2096" y="845"/>
                    <a:pt x="2635" y="807"/>
                    <a:pt x="2940" y="807"/>
                  </a:cubicBezTo>
                  <a:cubicBezTo>
                    <a:pt x="3073" y="807"/>
                    <a:pt x="3162" y="814"/>
                    <a:pt x="3165" y="814"/>
                  </a:cubicBezTo>
                  <a:lnTo>
                    <a:pt x="3472" y="841"/>
                  </a:lnTo>
                  <a:lnTo>
                    <a:pt x="3257" y="627"/>
                  </a:lnTo>
                  <a:cubicBezTo>
                    <a:pt x="2759" y="132"/>
                    <a:pt x="2239" y="1"/>
                    <a:pt x="1826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5"/>
            <p:cNvSpPr/>
            <p:nvPr/>
          </p:nvSpPr>
          <p:spPr>
            <a:xfrm flipH="1">
              <a:off x="7496345" y="2186957"/>
              <a:ext cx="206190" cy="148592"/>
            </a:xfrm>
            <a:custGeom>
              <a:avLst/>
              <a:gdLst/>
              <a:ahLst/>
              <a:cxnLst/>
              <a:rect l="l" t="t" r="r" b="b"/>
              <a:pathLst>
                <a:path w="5180" h="3733" extrusionOk="0">
                  <a:moveTo>
                    <a:pt x="3686" y="0"/>
                  </a:moveTo>
                  <a:cubicBezTo>
                    <a:pt x="2638" y="0"/>
                    <a:pt x="2201" y="1538"/>
                    <a:pt x="1346" y="2215"/>
                  </a:cubicBezTo>
                  <a:cubicBezTo>
                    <a:pt x="357" y="2997"/>
                    <a:pt x="278" y="2580"/>
                    <a:pt x="141" y="2839"/>
                  </a:cubicBezTo>
                  <a:cubicBezTo>
                    <a:pt x="1" y="3118"/>
                    <a:pt x="474" y="3733"/>
                    <a:pt x="1391" y="3733"/>
                  </a:cubicBezTo>
                  <a:cubicBezTo>
                    <a:pt x="1788" y="3733"/>
                    <a:pt x="2268" y="3618"/>
                    <a:pt x="2818" y="3310"/>
                  </a:cubicBezTo>
                  <a:cubicBezTo>
                    <a:pt x="4637" y="2294"/>
                    <a:pt x="5180" y="532"/>
                    <a:pt x="4234" y="126"/>
                  </a:cubicBezTo>
                  <a:cubicBezTo>
                    <a:pt x="4033" y="39"/>
                    <a:pt x="3852" y="0"/>
                    <a:pt x="3686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5"/>
            <p:cNvSpPr/>
            <p:nvPr/>
          </p:nvSpPr>
          <p:spPr>
            <a:xfrm flipH="1">
              <a:off x="7518594" y="2417950"/>
              <a:ext cx="107951" cy="19584"/>
            </a:xfrm>
            <a:custGeom>
              <a:avLst/>
              <a:gdLst/>
              <a:ahLst/>
              <a:cxnLst/>
              <a:rect l="l" t="t" r="r" b="b"/>
              <a:pathLst>
                <a:path w="2712" h="492" extrusionOk="0">
                  <a:moveTo>
                    <a:pt x="735" y="1"/>
                  </a:moveTo>
                  <a:cubicBezTo>
                    <a:pt x="386" y="1"/>
                    <a:pt x="135" y="19"/>
                    <a:pt x="110" y="20"/>
                  </a:cubicBezTo>
                  <a:cubicBezTo>
                    <a:pt x="45" y="27"/>
                    <a:pt x="0" y="82"/>
                    <a:pt x="4" y="143"/>
                  </a:cubicBezTo>
                  <a:cubicBezTo>
                    <a:pt x="11" y="202"/>
                    <a:pt x="62" y="246"/>
                    <a:pt x="121" y="246"/>
                  </a:cubicBezTo>
                  <a:cubicBezTo>
                    <a:pt x="123" y="246"/>
                    <a:pt x="125" y="245"/>
                    <a:pt x="127" y="245"/>
                  </a:cubicBezTo>
                  <a:cubicBezTo>
                    <a:pt x="134" y="244"/>
                    <a:pt x="388" y="225"/>
                    <a:pt x="744" y="225"/>
                  </a:cubicBezTo>
                  <a:cubicBezTo>
                    <a:pt x="1277" y="225"/>
                    <a:pt x="2038" y="268"/>
                    <a:pt x="2537" y="481"/>
                  </a:cubicBezTo>
                  <a:cubicBezTo>
                    <a:pt x="2551" y="488"/>
                    <a:pt x="2568" y="491"/>
                    <a:pt x="2581" y="491"/>
                  </a:cubicBezTo>
                  <a:cubicBezTo>
                    <a:pt x="2626" y="491"/>
                    <a:pt x="2670" y="467"/>
                    <a:pt x="2687" y="423"/>
                  </a:cubicBezTo>
                  <a:cubicBezTo>
                    <a:pt x="2711" y="368"/>
                    <a:pt x="2687" y="304"/>
                    <a:pt x="2629" y="277"/>
                  </a:cubicBezTo>
                  <a:cubicBezTo>
                    <a:pt x="2085" y="46"/>
                    <a:pt x="1287" y="1"/>
                    <a:pt x="73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5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84" y="1"/>
                  </a:moveTo>
                  <a:cubicBezTo>
                    <a:pt x="1348" y="1"/>
                    <a:pt x="1313" y="16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3" y="260"/>
                    <a:pt x="884" y="262"/>
                    <a:pt x="854" y="262"/>
                  </a:cubicBezTo>
                  <a:cubicBezTo>
                    <a:pt x="528" y="262"/>
                    <a:pt x="201" y="24"/>
                    <a:pt x="198" y="24"/>
                  </a:cubicBezTo>
                  <a:cubicBezTo>
                    <a:pt x="177" y="9"/>
                    <a:pt x="153" y="2"/>
                    <a:pt x="129" y="2"/>
                  </a:cubicBezTo>
                  <a:cubicBezTo>
                    <a:pt x="94" y="2"/>
                    <a:pt x="60" y="17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1" y="7"/>
                    <a:pt x="1407" y="1"/>
                    <a:pt x="1384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5"/>
            <p:cNvSpPr/>
            <p:nvPr/>
          </p:nvSpPr>
          <p:spPr>
            <a:xfrm flipH="1">
              <a:off x="7408292" y="2476027"/>
              <a:ext cx="72047" cy="43825"/>
            </a:xfrm>
            <a:custGeom>
              <a:avLst/>
              <a:gdLst/>
              <a:ahLst/>
              <a:cxnLst/>
              <a:rect l="l" t="t" r="r" b="b"/>
              <a:pathLst>
                <a:path w="1810" h="1101" extrusionOk="0">
                  <a:moveTo>
                    <a:pt x="152" y="1"/>
                  </a:moveTo>
                  <a:cubicBezTo>
                    <a:pt x="93" y="1"/>
                    <a:pt x="45" y="43"/>
                    <a:pt x="42" y="100"/>
                  </a:cubicBezTo>
                  <a:cubicBezTo>
                    <a:pt x="38" y="118"/>
                    <a:pt x="1" y="527"/>
                    <a:pt x="321" y="821"/>
                  </a:cubicBezTo>
                  <a:cubicBezTo>
                    <a:pt x="526" y="1009"/>
                    <a:pt x="823" y="1101"/>
                    <a:pt x="1209" y="1101"/>
                  </a:cubicBezTo>
                  <a:cubicBezTo>
                    <a:pt x="1362" y="1101"/>
                    <a:pt x="1526" y="1087"/>
                    <a:pt x="1707" y="1057"/>
                  </a:cubicBezTo>
                  <a:cubicBezTo>
                    <a:pt x="1769" y="1046"/>
                    <a:pt x="1810" y="989"/>
                    <a:pt x="1800" y="930"/>
                  </a:cubicBezTo>
                  <a:cubicBezTo>
                    <a:pt x="1790" y="876"/>
                    <a:pt x="1744" y="836"/>
                    <a:pt x="1691" y="836"/>
                  </a:cubicBezTo>
                  <a:cubicBezTo>
                    <a:pt x="1684" y="836"/>
                    <a:pt x="1677" y="836"/>
                    <a:pt x="1670" y="838"/>
                  </a:cubicBezTo>
                  <a:cubicBezTo>
                    <a:pt x="1501" y="865"/>
                    <a:pt x="1346" y="878"/>
                    <a:pt x="1207" y="878"/>
                  </a:cubicBezTo>
                  <a:cubicBezTo>
                    <a:pt x="884" y="878"/>
                    <a:pt x="641" y="806"/>
                    <a:pt x="482" y="661"/>
                  </a:cubicBezTo>
                  <a:cubicBezTo>
                    <a:pt x="243" y="442"/>
                    <a:pt x="267" y="128"/>
                    <a:pt x="267" y="124"/>
                  </a:cubicBezTo>
                  <a:cubicBezTo>
                    <a:pt x="274" y="63"/>
                    <a:pt x="229" y="9"/>
                    <a:pt x="165" y="1"/>
                  </a:cubicBezTo>
                  <a:cubicBezTo>
                    <a:pt x="160" y="1"/>
                    <a:pt x="156" y="1"/>
                    <a:pt x="152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5"/>
            <p:cNvSpPr/>
            <p:nvPr/>
          </p:nvSpPr>
          <p:spPr>
            <a:xfrm flipH="1">
              <a:off x="7429229" y="2536652"/>
              <a:ext cx="37098" cy="19903"/>
            </a:xfrm>
            <a:custGeom>
              <a:avLst/>
              <a:gdLst/>
              <a:ahLst/>
              <a:cxnLst/>
              <a:rect l="l" t="t" r="r" b="b"/>
              <a:pathLst>
                <a:path w="932" h="500" extrusionOk="0">
                  <a:moveTo>
                    <a:pt x="128" y="0"/>
                  </a:moveTo>
                  <a:cubicBezTo>
                    <a:pt x="95" y="0"/>
                    <a:pt x="63" y="13"/>
                    <a:pt x="41" y="39"/>
                  </a:cubicBezTo>
                  <a:cubicBezTo>
                    <a:pt x="0" y="87"/>
                    <a:pt x="7" y="155"/>
                    <a:pt x="55" y="196"/>
                  </a:cubicBezTo>
                  <a:cubicBezTo>
                    <a:pt x="92" y="230"/>
                    <a:pt x="420" y="499"/>
                    <a:pt x="741" y="499"/>
                  </a:cubicBezTo>
                  <a:cubicBezTo>
                    <a:pt x="768" y="499"/>
                    <a:pt x="799" y="496"/>
                    <a:pt x="826" y="493"/>
                  </a:cubicBezTo>
                  <a:cubicBezTo>
                    <a:pt x="887" y="482"/>
                    <a:pt x="932" y="424"/>
                    <a:pt x="919" y="363"/>
                  </a:cubicBezTo>
                  <a:cubicBezTo>
                    <a:pt x="909" y="308"/>
                    <a:pt x="862" y="269"/>
                    <a:pt x="808" y="269"/>
                  </a:cubicBezTo>
                  <a:cubicBezTo>
                    <a:pt x="801" y="269"/>
                    <a:pt x="795" y="270"/>
                    <a:pt x="788" y="271"/>
                  </a:cubicBezTo>
                  <a:cubicBezTo>
                    <a:pt x="772" y="274"/>
                    <a:pt x="756" y="275"/>
                    <a:pt x="739" y="275"/>
                  </a:cubicBezTo>
                  <a:cubicBezTo>
                    <a:pt x="540" y="275"/>
                    <a:pt x="290" y="101"/>
                    <a:pt x="205" y="28"/>
                  </a:cubicBezTo>
                  <a:cubicBezTo>
                    <a:pt x="183" y="10"/>
                    <a:pt x="155" y="0"/>
                    <a:pt x="128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5"/>
            <p:cNvSpPr/>
            <p:nvPr/>
          </p:nvSpPr>
          <p:spPr>
            <a:xfrm flipH="1">
              <a:off x="7484922" y="2482874"/>
              <a:ext cx="259568" cy="146801"/>
            </a:xfrm>
            <a:custGeom>
              <a:avLst/>
              <a:gdLst/>
              <a:ahLst/>
              <a:cxnLst/>
              <a:rect l="l" t="t" r="r" b="b"/>
              <a:pathLst>
                <a:path w="6521" h="3688" extrusionOk="0">
                  <a:moveTo>
                    <a:pt x="6084" y="1"/>
                  </a:moveTo>
                  <a:cubicBezTo>
                    <a:pt x="4779" y="182"/>
                    <a:pt x="1277" y="563"/>
                    <a:pt x="448" y="563"/>
                  </a:cubicBezTo>
                  <a:lnTo>
                    <a:pt x="396" y="563"/>
                  </a:lnTo>
                  <a:cubicBezTo>
                    <a:pt x="308" y="560"/>
                    <a:pt x="219" y="554"/>
                    <a:pt x="130" y="540"/>
                  </a:cubicBezTo>
                  <a:cubicBezTo>
                    <a:pt x="45" y="758"/>
                    <a:pt x="1" y="990"/>
                    <a:pt x="1" y="1229"/>
                  </a:cubicBezTo>
                  <a:cubicBezTo>
                    <a:pt x="1" y="2588"/>
                    <a:pt x="1458" y="3687"/>
                    <a:pt x="3261" y="3687"/>
                  </a:cubicBezTo>
                  <a:cubicBezTo>
                    <a:pt x="5060" y="3687"/>
                    <a:pt x="6520" y="2588"/>
                    <a:pt x="6520" y="1229"/>
                  </a:cubicBezTo>
                  <a:cubicBezTo>
                    <a:pt x="6520" y="782"/>
                    <a:pt x="6360" y="362"/>
                    <a:pt x="6084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5"/>
            <p:cNvSpPr/>
            <p:nvPr/>
          </p:nvSpPr>
          <p:spPr>
            <a:xfrm flipH="1">
              <a:off x="7108636" y="2419662"/>
              <a:ext cx="174824" cy="151179"/>
            </a:xfrm>
            <a:custGeom>
              <a:avLst/>
              <a:gdLst/>
              <a:ahLst/>
              <a:cxnLst/>
              <a:rect l="l" t="t" r="r" b="b"/>
              <a:pathLst>
                <a:path w="4392" h="3798" extrusionOk="0">
                  <a:moveTo>
                    <a:pt x="4391" y="1"/>
                  </a:moveTo>
                  <a:cubicBezTo>
                    <a:pt x="3469" y="158"/>
                    <a:pt x="1534" y="496"/>
                    <a:pt x="383" y="571"/>
                  </a:cubicBezTo>
                  <a:cubicBezTo>
                    <a:pt x="86" y="1118"/>
                    <a:pt x="1" y="1718"/>
                    <a:pt x="192" y="2278"/>
                  </a:cubicBezTo>
                  <a:cubicBezTo>
                    <a:pt x="523" y="3230"/>
                    <a:pt x="1568" y="3797"/>
                    <a:pt x="2783" y="3797"/>
                  </a:cubicBezTo>
                  <a:cubicBezTo>
                    <a:pt x="2858" y="3797"/>
                    <a:pt x="2933" y="3793"/>
                    <a:pt x="3008" y="3790"/>
                  </a:cubicBezTo>
                  <a:cubicBezTo>
                    <a:pt x="3773" y="2794"/>
                    <a:pt x="4326" y="1524"/>
                    <a:pt x="4391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5"/>
            <p:cNvSpPr/>
            <p:nvPr/>
          </p:nvSpPr>
          <p:spPr>
            <a:xfrm flipH="1">
              <a:off x="7539810" y="2358600"/>
              <a:ext cx="53339" cy="65201"/>
            </a:xfrm>
            <a:custGeom>
              <a:avLst/>
              <a:gdLst/>
              <a:ahLst/>
              <a:cxnLst/>
              <a:rect l="l" t="t" r="r" b="b"/>
              <a:pathLst>
                <a:path w="1340" h="1638" extrusionOk="0">
                  <a:moveTo>
                    <a:pt x="875" y="1"/>
                  </a:moveTo>
                  <a:cubicBezTo>
                    <a:pt x="814" y="1"/>
                    <a:pt x="746" y="12"/>
                    <a:pt x="670" y="36"/>
                  </a:cubicBezTo>
                  <a:cubicBezTo>
                    <a:pt x="322" y="153"/>
                    <a:pt x="1" y="296"/>
                    <a:pt x="1" y="821"/>
                  </a:cubicBezTo>
                  <a:cubicBezTo>
                    <a:pt x="1" y="1347"/>
                    <a:pt x="302" y="1637"/>
                    <a:pt x="670" y="1637"/>
                  </a:cubicBezTo>
                  <a:cubicBezTo>
                    <a:pt x="1042" y="1637"/>
                    <a:pt x="1340" y="1347"/>
                    <a:pt x="1340" y="821"/>
                  </a:cubicBezTo>
                  <a:cubicBezTo>
                    <a:pt x="1340" y="374"/>
                    <a:pt x="1223" y="1"/>
                    <a:pt x="875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5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5"/>
            <p:cNvSpPr/>
            <p:nvPr/>
          </p:nvSpPr>
          <p:spPr>
            <a:xfrm flipH="1">
              <a:off x="7211253" y="2258130"/>
              <a:ext cx="67191" cy="95413"/>
            </a:xfrm>
            <a:custGeom>
              <a:avLst/>
              <a:gdLst/>
              <a:ahLst/>
              <a:cxnLst/>
              <a:rect l="l" t="t" r="r" b="b"/>
              <a:pathLst>
                <a:path w="1688" h="2397" extrusionOk="0">
                  <a:moveTo>
                    <a:pt x="998" y="1"/>
                  </a:moveTo>
                  <a:cubicBezTo>
                    <a:pt x="947" y="1"/>
                    <a:pt x="895" y="15"/>
                    <a:pt x="845" y="44"/>
                  </a:cubicBezTo>
                  <a:cubicBezTo>
                    <a:pt x="456" y="273"/>
                    <a:pt x="1" y="744"/>
                    <a:pt x="1" y="1219"/>
                  </a:cubicBezTo>
                  <a:cubicBezTo>
                    <a:pt x="1" y="1871"/>
                    <a:pt x="380" y="2397"/>
                    <a:pt x="845" y="2397"/>
                  </a:cubicBezTo>
                  <a:cubicBezTo>
                    <a:pt x="1308" y="2397"/>
                    <a:pt x="1688" y="1871"/>
                    <a:pt x="1688" y="1219"/>
                  </a:cubicBezTo>
                  <a:cubicBezTo>
                    <a:pt x="1688" y="653"/>
                    <a:pt x="1349" y="1"/>
                    <a:pt x="998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5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5"/>
            <p:cNvSpPr/>
            <p:nvPr/>
          </p:nvSpPr>
          <p:spPr>
            <a:xfrm flipH="1">
              <a:off x="7128780" y="2024031"/>
              <a:ext cx="287074" cy="154881"/>
            </a:xfrm>
            <a:custGeom>
              <a:avLst/>
              <a:gdLst/>
              <a:ahLst/>
              <a:cxnLst/>
              <a:rect l="l" t="t" r="r" b="b"/>
              <a:pathLst>
                <a:path w="7212" h="3891" extrusionOk="0">
                  <a:moveTo>
                    <a:pt x="2191" y="1"/>
                  </a:moveTo>
                  <a:cubicBezTo>
                    <a:pt x="866" y="1"/>
                    <a:pt x="0" y="539"/>
                    <a:pt x="473" y="1840"/>
                  </a:cubicBezTo>
                  <a:cubicBezTo>
                    <a:pt x="815" y="2771"/>
                    <a:pt x="1907" y="2328"/>
                    <a:pt x="3678" y="2549"/>
                  </a:cubicBezTo>
                  <a:cubicBezTo>
                    <a:pt x="5411" y="2768"/>
                    <a:pt x="5883" y="3891"/>
                    <a:pt x="6227" y="3891"/>
                  </a:cubicBezTo>
                  <a:cubicBezTo>
                    <a:pt x="6265" y="3891"/>
                    <a:pt x="6301" y="3877"/>
                    <a:pt x="6337" y="3847"/>
                  </a:cubicBezTo>
                  <a:cubicBezTo>
                    <a:pt x="6700" y="3546"/>
                    <a:pt x="7212" y="1341"/>
                    <a:pt x="4754" y="488"/>
                  </a:cubicBezTo>
                  <a:cubicBezTo>
                    <a:pt x="3859" y="177"/>
                    <a:pt x="2950" y="1"/>
                    <a:pt x="2191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5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9" y="0"/>
                  </a:moveTo>
                  <a:cubicBezTo>
                    <a:pt x="3016" y="0"/>
                    <a:pt x="3003" y="3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1" y="29"/>
                    <a:pt x="3077" y="0"/>
                    <a:pt x="3029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5"/>
            <p:cNvSpPr/>
            <p:nvPr/>
          </p:nvSpPr>
          <p:spPr>
            <a:xfrm flipH="1">
              <a:off x="7231355" y="2253950"/>
              <a:ext cx="67151" cy="72803"/>
            </a:xfrm>
            <a:custGeom>
              <a:avLst/>
              <a:gdLst/>
              <a:ahLst/>
              <a:cxnLst/>
              <a:rect l="l" t="t" r="r" b="b"/>
              <a:pathLst>
                <a:path w="1687" h="1829" extrusionOk="0">
                  <a:moveTo>
                    <a:pt x="1557" y="0"/>
                  </a:moveTo>
                  <a:cubicBezTo>
                    <a:pt x="1535" y="0"/>
                    <a:pt x="1514" y="6"/>
                    <a:pt x="1495" y="17"/>
                  </a:cubicBezTo>
                  <a:cubicBezTo>
                    <a:pt x="1444" y="50"/>
                    <a:pt x="205" y="812"/>
                    <a:pt x="13" y="1693"/>
                  </a:cubicBezTo>
                  <a:cubicBezTo>
                    <a:pt x="0" y="1754"/>
                    <a:pt x="41" y="1812"/>
                    <a:pt x="103" y="1826"/>
                  </a:cubicBezTo>
                  <a:cubicBezTo>
                    <a:pt x="109" y="1826"/>
                    <a:pt x="120" y="1829"/>
                    <a:pt x="126" y="1829"/>
                  </a:cubicBezTo>
                  <a:cubicBezTo>
                    <a:pt x="177" y="1829"/>
                    <a:pt x="225" y="1791"/>
                    <a:pt x="239" y="1740"/>
                  </a:cubicBezTo>
                  <a:cubicBezTo>
                    <a:pt x="410" y="951"/>
                    <a:pt x="1604" y="214"/>
                    <a:pt x="1618" y="208"/>
                  </a:cubicBezTo>
                  <a:cubicBezTo>
                    <a:pt x="1672" y="173"/>
                    <a:pt x="1686" y="105"/>
                    <a:pt x="1656" y="54"/>
                  </a:cubicBezTo>
                  <a:cubicBezTo>
                    <a:pt x="1634" y="19"/>
                    <a:pt x="1595" y="0"/>
                    <a:pt x="1557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5"/>
            <p:cNvSpPr/>
            <p:nvPr/>
          </p:nvSpPr>
          <p:spPr>
            <a:xfrm flipH="1">
              <a:off x="7826931" y="2290333"/>
              <a:ext cx="136332" cy="194726"/>
            </a:xfrm>
            <a:custGeom>
              <a:avLst/>
              <a:gdLst/>
              <a:ahLst/>
              <a:cxnLst/>
              <a:rect l="l" t="t" r="r" b="b"/>
              <a:pathLst>
                <a:path w="3425" h="4892" extrusionOk="0">
                  <a:moveTo>
                    <a:pt x="3220" y="1"/>
                  </a:moveTo>
                  <a:lnTo>
                    <a:pt x="0" y="4622"/>
                  </a:lnTo>
                  <a:lnTo>
                    <a:pt x="520" y="4892"/>
                  </a:lnTo>
                  <a:lnTo>
                    <a:pt x="3425" y="803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5"/>
            <p:cNvSpPr/>
            <p:nvPr/>
          </p:nvSpPr>
          <p:spPr>
            <a:xfrm flipH="1">
              <a:off x="7044123" y="2209208"/>
              <a:ext cx="796060" cy="296109"/>
            </a:xfrm>
            <a:custGeom>
              <a:avLst/>
              <a:gdLst/>
              <a:ahLst/>
              <a:cxnLst/>
              <a:rect l="l" t="t" r="r" b="b"/>
              <a:pathLst>
                <a:path w="19999" h="7439" extrusionOk="0">
                  <a:moveTo>
                    <a:pt x="17322" y="468"/>
                  </a:moveTo>
                  <a:cubicBezTo>
                    <a:pt x="17966" y="468"/>
                    <a:pt x="18474" y="523"/>
                    <a:pt x="18636" y="625"/>
                  </a:cubicBezTo>
                  <a:cubicBezTo>
                    <a:pt x="19138" y="936"/>
                    <a:pt x="18978" y="4237"/>
                    <a:pt x="18998" y="4571"/>
                  </a:cubicBezTo>
                  <a:cubicBezTo>
                    <a:pt x="19019" y="4909"/>
                    <a:pt x="15537" y="5407"/>
                    <a:pt x="14540" y="5489"/>
                  </a:cubicBezTo>
                  <a:cubicBezTo>
                    <a:pt x="14457" y="5496"/>
                    <a:pt x="14381" y="5500"/>
                    <a:pt x="14311" y="5500"/>
                  </a:cubicBezTo>
                  <a:cubicBezTo>
                    <a:pt x="13537" y="5500"/>
                    <a:pt x="13511" y="5044"/>
                    <a:pt x="13199" y="3626"/>
                  </a:cubicBezTo>
                  <a:cubicBezTo>
                    <a:pt x="12860" y="2075"/>
                    <a:pt x="12986" y="1563"/>
                    <a:pt x="13400" y="1236"/>
                  </a:cubicBezTo>
                  <a:cubicBezTo>
                    <a:pt x="14074" y="702"/>
                    <a:pt x="15991" y="468"/>
                    <a:pt x="17322" y="468"/>
                  </a:cubicBezTo>
                  <a:close/>
                  <a:moveTo>
                    <a:pt x="7781" y="1101"/>
                  </a:moveTo>
                  <a:cubicBezTo>
                    <a:pt x="8928" y="1101"/>
                    <a:pt x="9940" y="1419"/>
                    <a:pt x="10279" y="2243"/>
                  </a:cubicBezTo>
                  <a:cubicBezTo>
                    <a:pt x="10659" y="3161"/>
                    <a:pt x="9559" y="5738"/>
                    <a:pt x="9000" y="6285"/>
                  </a:cubicBezTo>
                  <a:cubicBezTo>
                    <a:pt x="8439" y="6831"/>
                    <a:pt x="4442" y="6967"/>
                    <a:pt x="3262" y="7046"/>
                  </a:cubicBezTo>
                  <a:cubicBezTo>
                    <a:pt x="3168" y="7052"/>
                    <a:pt x="3079" y="7055"/>
                    <a:pt x="2995" y="7055"/>
                  </a:cubicBezTo>
                  <a:cubicBezTo>
                    <a:pt x="2029" y="7055"/>
                    <a:pt x="1745" y="6649"/>
                    <a:pt x="1783" y="6128"/>
                  </a:cubicBezTo>
                  <a:cubicBezTo>
                    <a:pt x="1821" y="5565"/>
                    <a:pt x="1476" y="2305"/>
                    <a:pt x="1708" y="1922"/>
                  </a:cubicBezTo>
                  <a:cubicBezTo>
                    <a:pt x="2203" y="1100"/>
                    <a:pt x="6081" y="1188"/>
                    <a:pt x="7385" y="1113"/>
                  </a:cubicBezTo>
                  <a:cubicBezTo>
                    <a:pt x="7518" y="1105"/>
                    <a:pt x="7650" y="1101"/>
                    <a:pt x="7781" y="1101"/>
                  </a:cubicBezTo>
                  <a:close/>
                  <a:moveTo>
                    <a:pt x="14957" y="0"/>
                  </a:moveTo>
                  <a:cubicBezTo>
                    <a:pt x="13434" y="0"/>
                    <a:pt x="13359" y="584"/>
                    <a:pt x="12799" y="936"/>
                  </a:cubicBezTo>
                  <a:cubicBezTo>
                    <a:pt x="12239" y="1287"/>
                    <a:pt x="12038" y="1506"/>
                    <a:pt x="11379" y="1540"/>
                  </a:cubicBezTo>
                  <a:cubicBezTo>
                    <a:pt x="11338" y="1542"/>
                    <a:pt x="11298" y="1543"/>
                    <a:pt x="11258" y="1543"/>
                  </a:cubicBezTo>
                  <a:cubicBezTo>
                    <a:pt x="10227" y="1543"/>
                    <a:pt x="9798" y="792"/>
                    <a:pt x="8720" y="605"/>
                  </a:cubicBezTo>
                  <a:cubicBezTo>
                    <a:pt x="8477" y="563"/>
                    <a:pt x="8060" y="545"/>
                    <a:pt x="7542" y="545"/>
                  </a:cubicBezTo>
                  <a:cubicBezTo>
                    <a:pt x="5667" y="545"/>
                    <a:pt x="2463" y="775"/>
                    <a:pt x="1381" y="898"/>
                  </a:cubicBezTo>
                  <a:cubicBezTo>
                    <a:pt x="1" y="1051"/>
                    <a:pt x="117" y="1615"/>
                    <a:pt x="138" y="2325"/>
                  </a:cubicBezTo>
                  <a:cubicBezTo>
                    <a:pt x="158" y="3035"/>
                    <a:pt x="861" y="3134"/>
                    <a:pt x="1100" y="3175"/>
                  </a:cubicBezTo>
                  <a:cubicBezTo>
                    <a:pt x="1343" y="3213"/>
                    <a:pt x="1141" y="4800"/>
                    <a:pt x="1182" y="5855"/>
                  </a:cubicBezTo>
                  <a:cubicBezTo>
                    <a:pt x="1223" y="6909"/>
                    <a:pt x="1981" y="7418"/>
                    <a:pt x="2800" y="7438"/>
                  </a:cubicBezTo>
                  <a:cubicBezTo>
                    <a:pt x="2814" y="7439"/>
                    <a:pt x="2829" y="7439"/>
                    <a:pt x="2845" y="7439"/>
                  </a:cubicBezTo>
                  <a:cubicBezTo>
                    <a:pt x="3770" y="7439"/>
                    <a:pt x="8172" y="6948"/>
                    <a:pt x="8880" y="6817"/>
                  </a:cubicBezTo>
                  <a:cubicBezTo>
                    <a:pt x="9600" y="6681"/>
                    <a:pt x="10399" y="4998"/>
                    <a:pt x="10638" y="4100"/>
                  </a:cubicBezTo>
                  <a:cubicBezTo>
                    <a:pt x="10874" y="3228"/>
                    <a:pt x="10881" y="2298"/>
                    <a:pt x="11684" y="2298"/>
                  </a:cubicBezTo>
                  <a:cubicBezTo>
                    <a:pt x="11708" y="2298"/>
                    <a:pt x="11732" y="2299"/>
                    <a:pt x="11757" y="2301"/>
                  </a:cubicBezTo>
                  <a:cubicBezTo>
                    <a:pt x="12638" y="2362"/>
                    <a:pt x="13140" y="5466"/>
                    <a:pt x="13478" y="5797"/>
                  </a:cubicBezTo>
                  <a:cubicBezTo>
                    <a:pt x="13535" y="5852"/>
                    <a:pt x="13703" y="5875"/>
                    <a:pt x="13948" y="5875"/>
                  </a:cubicBezTo>
                  <a:cubicBezTo>
                    <a:pt x="15172" y="5875"/>
                    <a:pt x="18299" y="5293"/>
                    <a:pt x="18817" y="5213"/>
                  </a:cubicBezTo>
                  <a:cubicBezTo>
                    <a:pt x="19438" y="5114"/>
                    <a:pt x="19356" y="4763"/>
                    <a:pt x="19397" y="4223"/>
                  </a:cubicBezTo>
                  <a:cubicBezTo>
                    <a:pt x="19438" y="3684"/>
                    <a:pt x="19397" y="1834"/>
                    <a:pt x="19336" y="1461"/>
                  </a:cubicBezTo>
                  <a:cubicBezTo>
                    <a:pt x="19278" y="1092"/>
                    <a:pt x="19517" y="1171"/>
                    <a:pt x="19756" y="936"/>
                  </a:cubicBezTo>
                  <a:cubicBezTo>
                    <a:pt x="19998" y="700"/>
                    <a:pt x="19838" y="0"/>
                    <a:pt x="19517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5"/>
            <p:cNvSpPr/>
            <p:nvPr/>
          </p:nvSpPr>
          <p:spPr>
            <a:xfrm flipH="1">
              <a:off x="7427842" y="2253114"/>
              <a:ext cx="347617" cy="236442"/>
            </a:xfrm>
            <a:custGeom>
              <a:avLst/>
              <a:gdLst/>
              <a:ahLst/>
              <a:cxnLst/>
              <a:rect l="l" t="t" r="r" b="b"/>
              <a:pathLst>
                <a:path w="8733" h="5940" extrusionOk="0">
                  <a:moveTo>
                    <a:pt x="7148" y="826"/>
                  </a:moveTo>
                  <a:cubicBezTo>
                    <a:pt x="7227" y="826"/>
                    <a:pt x="7305" y="857"/>
                    <a:pt x="7377" y="928"/>
                  </a:cubicBezTo>
                  <a:cubicBezTo>
                    <a:pt x="7981" y="1550"/>
                    <a:pt x="7824" y="2492"/>
                    <a:pt x="7633" y="3246"/>
                  </a:cubicBezTo>
                  <a:cubicBezTo>
                    <a:pt x="7592" y="3414"/>
                    <a:pt x="7462" y="3485"/>
                    <a:pt x="7325" y="3485"/>
                  </a:cubicBezTo>
                  <a:cubicBezTo>
                    <a:pt x="7125" y="3485"/>
                    <a:pt x="6909" y="3321"/>
                    <a:pt x="6971" y="3069"/>
                  </a:cubicBezTo>
                  <a:cubicBezTo>
                    <a:pt x="7094" y="2587"/>
                    <a:pt x="7298" y="1820"/>
                    <a:pt x="6892" y="1403"/>
                  </a:cubicBezTo>
                  <a:cubicBezTo>
                    <a:pt x="6657" y="1161"/>
                    <a:pt x="6892" y="826"/>
                    <a:pt x="7148" y="826"/>
                  </a:cubicBezTo>
                  <a:close/>
                  <a:moveTo>
                    <a:pt x="7182" y="3731"/>
                  </a:moveTo>
                  <a:cubicBezTo>
                    <a:pt x="7626" y="3731"/>
                    <a:pt x="7626" y="4400"/>
                    <a:pt x="7182" y="4400"/>
                  </a:cubicBezTo>
                  <a:cubicBezTo>
                    <a:pt x="6742" y="4400"/>
                    <a:pt x="6742" y="3731"/>
                    <a:pt x="7182" y="3731"/>
                  </a:cubicBezTo>
                  <a:close/>
                  <a:moveTo>
                    <a:pt x="5759" y="2410"/>
                  </a:moveTo>
                  <a:cubicBezTo>
                    <a:pt x="5807" y="2410"/>
                    <a:pt x="5851" y="2441"/>
                    <a:pt x="5868" y="2485"/>
                  </a:cubicBezTo>
                  <a:cubicBezTo>
                    <a:pt x="5888" y="2546"/>
                    <a:pt x="5855" y="2608"/>
                    <a:pt x="5797" y="2628"/>
                  </a:cubicBezTo>
                  <a:lnTo>
                    <a:pt x="5619" y="2686"/>
                  </a:lnTo>
                  <a:cubicBezTo>
                    <a:pt x="5841" y="2786"/>
                    <a:pt x="5920" y="3107"/>
                    <a:pt x="5920" y="3471"/>
                  </a:cubicBezTo>
                  <a:cubicBezTo>
                    <a:pt x="5920" y="3840"/>
                    <a:pt x="5773" y="4093"/>
                    <a:pt x="5561" y="4213"/>
                  </a:cubicBezTo>
                  <a:cubicBezTo>
                    <a:pt x="5851" y="4254"/>
                    <a:pt x="6134" y="4318"/>
                    <a:pt x="6370" y="4418"/>
                  </a:cubicBezTo>
                  <a:cubicBezTo>
                    <a:pt x="6428" y="4445"/>
                    <a:pt x="6452" y="4509"/>
                    <a:pt x="6428" y="4564"/>
                  </a:cubicBezTo>
                  <a:cubicBezTo>
                    <a:pt x="6411" y="4608"/>
                    <a:pt x="6367" y="4632"/>
                    <a:pt x="6322" y="4632"/>
                  </a:cubicBezTo>
                  <a:cubicBezTo>
                    <a:pt x="6309" y="4632"/>
                    <a:pt x="6292" y="4629"/>
                    <a:pt x="6278" y="4622"/>
                  </a:cubicBezTo>
                  <a:cubicBezTo>
                    <a:pt x="5776" y="4410"/>
                    <a:pt x="5008" y="4366"/>
                    <a:pt x="4475" y="4366"/>
                  </a:cubicBezTo>
                  <a:cubicBezTo>
                    <a:pt x="4124" y="4366"/>
                    <a:pt x="3875" y="4383"/>
                    <a:pt x="3868" y="4386"/>
                  </a:cubicBezTo>
                  <a:lnTo>
                    <a:pt x="3861" y="4386"/>
                  </a:lnTo>
                  <a:cubicBezTo>
                    <a:pt x="3799" y="4386"/>
                    <a:pt x="3749" y="4342"/>
                    <a:pt x="3745" y="4284"/>
                  </a:cubicBezTo>
                  <a:cubicBezTo>
                    <a:pt x="3741" y="4223"/>
                    <a:pt x="3786" y="4168"/>
                    <a:pt x="3851" y="4161"/>
                  </a:cubicBezTo>
                  <a:cubicBezTo>
                    <a:pt x="3875" y="4161"/>
                    <a:pt x="4130" y="4141"/>
                    <a:pt x="4483" y="4141"/>
                  </a:cubicBezTo>
                  <a:cubicBezTo>
                    <a:pt x="4595" y="4141"/>
                    <a:pt x="4721" y="4144"/>
                    <a:pt x="4855" y="4147"/>
                  </a:cubicBezTo>
                  <a:cubicBezTo>
                    <a:pt x="4691" y="4014"/>
                    <a:pt x="4581" y="3786"/>
                    <a:pt x="4581" y="3471"/>
                  </a:cubicBezTo>
                  <a:cubicBezTo>
                    <a:pt x="4581" y="3243"/>
                    <a:pt x="4642" y="3086"/>
                    <a:pt x="4741" y="2973"/>
                  </a:cubicBezTo>
                  <a:lnTo>
                    <a:pt x="4741" y="2973"/>
                  </a:lnTo>
                  <a:lnTo>
                    <a:pt x="2895" y="3578"/>
                  </a:lnTo>
                  <a:cubicBezTo>
                    <a:pt x="2885" y="3581"/>
                    <a:pt x="2871" y="3584"/>
                    <a:pt x="2860" y="3584"/>
                  </a:cubicBezTo>
                  <a:cubicBezTo>
                    <a:pt x="2813" y="3584"/>
                    <a:pt x="2769" y="3553"/>
                    <a:pt x="2751" y="3509"/>
                  </a:cubicBezTo>
                  <a:cubicBezTo>
                    <a:pt x="2731" y="3451"/>
                    <a:pt x="2762" y="3386"/>
                    <a:pt x="2824" y="3366"/>
                  </a:cubicBezTo>
                  <a:lnTo>
                    <a:pt x="5721" y="2417"/>
                  </a:lnTo>
                  <a:cubicBezTo>
                    <a:pt x="5735" y="2414"/>
                    <a:pt x="5745" y="2410"/>
                    <a:pt x="5759" y="2410"/>
                  </a:cubicBezTo>
                  <a:close/>
                  <a:moveTo>
                    <a:pt x="6319" y="0"/>
                  </a:moveTo>
                  <a:cubicBezTo>
                    <a:pt x="6039" y="570"/>
                    <a:pt x="5476" y="1188"/>
                    <a:pt x="4650" y="1648"/>
                  </a:cubicBezTo>
                  <a:cubicBezTo>
                    <a:pt x="4100" y="1956"/>
                    <a:pt x="3618" y="2072"/>
                    <a:pt x="3223" y="2072"/>
                  </a:cubicBezTo>
                  <a:cubicBezTo>
                    <a:pt x="2307" y="2072"/>
                    <a:pt x="1833" y="1457"/>
                    <a:pt x="1973" y="1177"/>
                  </a:cubicBezTo>
                  <a:cubicBezTo>
                    <a:pt x="2110" y="918"/>
                    <a:pt x="2189" y="1335"/>
                    <a:pt x="3178" y="553"/>
                  </a:cubicBezTo>
                  <a:cubicBezTo>
                    <a:pt x="3345" y="419"/>
                    <a:pt x="3495" y="256"/>
                    <a:pt x="3635" y="79"/>
                  </a:cubicBezTo>
                  <a:lnTo>
                    <a:pt x="3635" y="79"/>
                  </a:lnTo>
                  <a:cubicBezTo>
                    <a:pt x="2107" y="140"/>
                    <a:pt x="399" y="290"/>
                    <a:pt x="82" y="819"/>
                  </a:cubicBezTo>
                  <a:cubicBezTo>
                    <a:pt x="24" y="915"/>
                    <a:pt x="0" y="1198"/>
                    <a:pt x="0" y="1577"/>
                  </a:cubicBezTo>
                  <a:cubicBezTo>
                    <a:pt x="0" y="2601"/>
                    <a:pt x="161" y="4322"/>
                    <a:pt x="161" y="4909"/>
                  </a:cubicBezTo>
                  <a:cubicBezTo>
                    <a:pt x="161" y="4957"/>
                    <a:pt x="157" y="4994"/>
                    <a:pt x="157" y="5025"/>
                  </a:cubicBezTo>
                  <a:cubicBezTo>
                    <a:pt x="154" y="5056"/>
                    <a:pt x="154" y="5083"/>
                    <a:pt x="154" y="5110"/>
                  </a:cubicBezTo>
                  <a:cubicBezTo>
                    <a:pt x="154" y="5540"/>
                    <a:pt x="396" y="5875"/>
                    <a:pt x="1096" y="5940"/>
                  </a:cubicBezTo>
                  <a:cubicBezTo>
                    <a:pt x="1622" y="5117"/>
                    <a:pt x="2742" y="4547"/>
                    <a:pt x="4039" y="4547"/>
                  </a:cubicBezTo>
                  <a:cubicBezTo>
                    <a:pt x="5077" y="4547"/>
                    <a:pt x="6002" y="4912"/>
                    <a:pt x="6599" y="5483"/>
                  </a:cubicBezTo>
                  <a:cubicBezTo>
                    <a:pt x="6974" y="5401"/>
                    <a:pt x="7254" y="5302"/>
                    <a:pt x="7374" y="5182"/>
                  </a:cubicBezTo>
                  <a:cubicBezTo>
                    <a:pt x="7855" y="4714"/>
                    <a:pt x="8732" y="2751"/>
                    <a:pt x="8732" y="1625"/>
                  </a:cubicBezTo>
                  <a:cubicBezTo>
                    <a:pt x="8732" y="1437"/>
                    <a:pt x="8708" y="1273"/>
                    <a:pt x="8653" y="1140"/>
                  </a:cubicBezTo>
                  <a:cubicBezTo>
                    <a:pt x="8329" y="355"/>
                    <a:pt x="7398" y="27"/>
                    <a:pt x="6319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5"/>
            <p:cNvSpPr/>
            <p:nvPr/>
          </p:nvSpPr>
          <p:spPr>
            <a:xfrm flipH="1">
              <a:off x="7523930" y="2252955"/>
              <a:ext cx="178565" cy="82635"/>
            </a:xfrm>
            <a:custGeom>
              <a:avLst/>
              <a:gdLst/>
              <a:ahLst/>
              <a:cxnLst/>
              <a:rect l="l" t="t" r="r" b="b"/>
              <a:pathLst>
                <a:path w="4486" h="2076" extrusionOk="0">
                  <a:moveTo>
                    <a:pt x="4318" y="1"/>
                  </a:moveTo>
                  <a:cubicBezTo>
                    <a:pt x="4189" y="1"/>
                    <a:pt x="4059" y="4"/>
                    <a:pt x="3926" y="14"/>
                  </a:cubicBezTo>
                  <a:cubicBezTo>
                    <a:pt x="3458" y="42"/>
                    <a:pt x="2659" y="48"/>
                    <a:pt x="1802" y="83"/>
                  </a:cubicBezTo>
                  <a:cubicBezTo>
                    <a:pt x="1662" y="260"/>
                    <a:pt x="1512" y="423"/>
                    <a:pt x="1345" y="557"/>
                  </a:cubicBezTo>
                  <a:cubicBezTo>
                    <a:pt x="356" y="1339"/>
                    <a:pt x="277" y="922"/>
                    <a:pt x="140" y="1181"/>
                  </a:cubicBezTo>
                  <a:cubicBezTo>
                    <a:pt x="0" y="1461"/>
                    <a:pt x="474" y="2076"/>
                    <a:pt x="1390" y="2076"/>
                  </a:cubicBezTo>
                  <a:cubicBezTo>
                    <a:pt x="1785" y="2076"/>
                    <a:pt x="2267" y="1960"/>
                    <a:pt x="2817" y="1652"/>
                  </a:cubicBezTo>
                  <a:cubicBezTo>
                    <a:pt x="3643" y="1192"/>
                    <a:pt x="4206" y="574"/>
                    <a:pt x="4486" y="4"/>
                  </a:cubicBezTo>
                  <a:cubicBezTo>
                    <a:pt x="4431" y="1"/>
                    <a:pt x="4377" y="1"/>
                    <a:pt x="4318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5"/>
            <p:cNvSpPr/>
            <p:nvPr/>
          </p:nvSpPr>
          <p:spPr>
            <a:xfrm flipH="1">
              <a:off x="7518594" y="2417911"/>
              <a:ext cx="107951" cy="19624"/>
            </a:xfrm>
            <a:custGeom>
              <a:avLst/>
              <a:gdLst/>
              <a:ahLst/>
              <a:cxnLst/>
              <a:rect l="l" t="t" r="r" b="b"/>
              <a:pathLst>
                <a:path w="2712" h="493" extrusionOk="0">
                  <a:moveTo>
                    <a:pt x="742" y="1"/>
                  </a:moveTo>
                  <a:cubicBezTo>
                    <a:pt x="389" y="1"/>
                    <a:pt x="134" y="21"/>
                    <a:pt x="110" y="21"/>
                  </a:cubicBezTo>
                  <a:cubicBezTo>
                    <a:pt x="45" y="28"/>
                    <a:pt x="0" y="83"/>
                    <a:pt x="4" y="144"/>
                  </a:cubicBezTo>
                  <a:cubicBezTo>
                    <a:pt x="8" y="202"/>
                    <a:pt x="58" y="246"/>
                    <a:pt x="120" y="246"/>
                  </a:cubicBezTo>
                  <a:lnTo>
                    <a:pt x="127" y="246"/>
                  </a:lnTo>
                  <a:cubicBezTo>
                    <a:pt x="134" y="243"/>
                    <a:pt x="383" y="226"/>
                    <a:pt x="734" y="226"/>
                  </a:cubicBezTo>
                  <a:cubicBezTo>
                    <a:pt x="1267" y="226"/>
                    <a:pt x="2035" y="270"/>
                    <a:pt x="2537" y="482"/>
                  </a:cubicBezTo>
                  <a:cubicBezTo>
                    <a:pt x="2551" y="489"/>
                    <a:pt x="2568" y="492"/>
                    <a:pt x="2581" y="492"/>
                  </a:cubicBezTo>
                  <a:cubicBezTo>
                    <a:pt x="2626" y="492"/>
                    <a:pt x="2670" y="468"/>
                    <a:pt x="2687" y="424"/>
                  </a:cubicBezTo>
                  <a:cubicBezTo>
                    <a:pt x="2711" y="369"/>
                    <a:pt x="2687" y="305"/>
                    <a:pt x="2629" y="278"/>
                  </a:cubicBezTo>
                  <a:cubicBezTo>
                    <a:pt x="2393" y="178"/>
                    <a:pt x="2110" y="114"/>
                    <a:pt x="1820" y="73"/>
                  </a:cubicBezTo>
                  <a:cubicBezTo>
                    <a:pt x="1728" y="120"/>
                    <a:pt x="1622" y="147"/>
                    <a:pt x="1509" y="147"/>
                  </a:cubicBezTo>
                  <a:cubicBezTo>
                    <a:pt x="1363" y="147"/>
                    <a:pt x="1223" y="100"/>
                    <a:pt x="1114" y="7"/>
                  </a:cubicBezTo>
                  <a:cubicBezTo>
                    <a:pt x="980" y="4"/>
                    <a:pt x="854" y="1"/>
                    <a:pt x="74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5"/>
            <p:cNvSpPr/>
            <p:nvPr/>
          </p:nvSpPr>
          <p:spPr>
            <a:xfrm flipH="1">
              <a:off x="7512785" y="2434072"/>
              <a:ext cx="219087" cy="56045"/>
            </a:xfrm>
            <a:custGeom>
              <a:avLst/>
              <a:gdLst/>
              <a:ahLst/>
              <a:cxnLst/>
              <a:rect l="l" t="t" r="r" b="b"/>
              <a:pathLst>
                <a:path w="5504" h="1408" extrusionOk="0">
                  <a:moveTo>
                    <a:pt x="2944" y="1"/>
                  </a:moveTo>
                  <a:cubicBezTo>
                    <a:pt x="1647" y="1"/>
                    <a:pt x="527" y="571"/>
                    <a:pt x="1" y="1394"/>
                  </a:cubicBezTo>
                  <a:cubicBezTo>
                    <a:pt x="86" y="1404"/>
                    <a:pt x="179" y="1408"/>
                    <a:pt x="278" y="1408"/>
                  </a:cubicBezTo>
                  <a:cubicBezTo>
                    <a:pt x="360" y="1408"/>
                    <a:pt x="448" y="1404"/>
                    <a:pt x="541" y="1397"/>
                  </a:cubicBezTo>
                  <a:cubicBezTo>
                    <a:pt x="1466" y="1336"/>
                    <a:pt x="4128" y="1240"/>
                    <a:pt x="5504" y="937"/>
                  </a:cubicBezTo>
                  <a:cubicBezTo>
                    <a:pt x="4907" y="366"/>
                    <a:pt x="3982" y="1"/>
                    <a:pt x="2944" y="1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5"/>
            <p:cNvSpPr/>
            <p:nvPr/>
          </p:nvSpPr>
          <p:spPr>
            <a:xfrm flipH="1">
              <a:off x="7539810" y="2360033"/>
              <a:ext cx="53339" cy="63768"/>
            </a:xfrm>
            <a:custGeom>
              <a:avLst/>
              <a:gdLst/>
              <a:ahLst/>
              <a:cxnLst/>
              <a:rect l="l" t="t" r="r" b="b"/>
              <a:pathLst>
                <a:path w="1340" h="1602" extrusionOk="0">
                  <a:moveTo>
                    <a:pt x="1018" y="270"/>
                  </a:moveTo>
                  <a:cubicBezTo>
                    <a:pt x="1107" y="270"/>
                    <a:pt x="1179" y="386"/>
                    <a:pt x="1179" y="530"/>
                  </a:cubicBezTo>
                  <a:cubicBezTo>
                    <a:pt x="1179" y="670"/>
                    <a:pt x="1107" y="785"/>
                    <a:pt x="1018" y="785"/>
                  </a:cubicBezTo>
                  <a:cubicBezTo>
                    <a:pt x="930" y="785"/>
                    <a:pt x="858" y="670"/>
                    <a:pt x="858" y="530"/>
                  </a:cubicBezTo>
                  <a:cubicBezTo>
                    <a:pt x="858" y="386"/>
                    <a:pt x="930" y="270"/>
                    <a:pt x="1018" y="270"/>
                  </a:cubicBezTo>
                  <a:close/>
                  <a:moveTo>
                    <a:pt x="1039" y="0"/>
                  </a:moveTo>
                  <a:lnTo>
                    <a:pt x="161" y="287"/>
                  </a:lnTo>
                  <a:cubicBezTo>
                    <a:pt x="62" y="400"/>
                    <a:pt x="1" y="557"/>
                    <a:pt x="1" y="785"/>
                  </a:cubicBezTo>
                  <a:cubicBezTo>
                    <a:pt x="1" y="1100"/>
                    <a:pt x="111" y="1328"/>
                    <a:pt x="275" y="1461"/>
                  </a:cubicBezTo>
                  <a:cubicBezTo>
                    <a:pt x="384" y="1554"/>
                    <a:pt x="524" y="1601"/>
                    <a:pt x="670" y="1601"/>
                  </a:cubicBezTo>
                  <a:cubicBezTo>
                    <a:pt x="783" y="1601"/>
                    <a:pt x="889" y="1574"/>
                    <a:pt x="981" y="1527"/>
                  </a:cubicBezTo>
                  <a:cubicBezTo>
                    <a:pt x="1193" y="1407"/>
                    <a:pt x="1340" y="1154"/>
                    <a:pt x="1340" y="785"/>
                  </a:cubicBezTo>
                  <a:cubicBezTo>
                    <a:pt x="1340" y="421"/>
                    <a:pt x="1261" y="100"/>
                    <a:pt x="1039" y="0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5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5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8" y="0"/>
                  </a:moveTo>
                  <a:cubicBezTo>
                    <a:pt x="3014" y="0"/>
                    <a:pt x="3004" y="4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2010" y="563"/>
                  </a:lnTo>
                  <a:lnTo>
                    <a:pt x="2888" y="276"/>
                  </a:ln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0" y="31"/>
                    <a:pt x="3076" y="0"/>
                    <a:pt x="3028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5"/>
            <p:cNvSpPr/>
            <p:nvPr/>
          </p:nvSpPr>
          <p:spPr>
            <a:xfrm flipH="1">
              <a:off x="7430987" y="2252955"/>
              <a:ext cx="341208" cy="45577"/>
            </a:xfrm>
            <a:custGeom>
              <a:avLst/>
              <a:gdLst/>
              <a:ahLst/>
              <a:cxnLst/>
              <a:rect l="l" t="t" r="r" b="b"/>
              <a:pathLst>
                <a:path w="8572" h="1145" extrusionOk="0">
                  <a:moveTo>
                    <a:pt x="6069" y="1"/>
                  </a:moveTo>
                  <a:cubicBezTo>
                    <a:pt x="6110" y="1"/>
                    <a:pt x="6150" y="1"/>
                    <a:pt x="6190" y="2"/>
                  </a:cubicBezTo>
                  <a:lnTo>
                    <a:pt x="6190" y="2"/>
                  </a:lnTo>
                  <a:cubicBezTo>
                    <a:pt x="6151" y="1"/>
                    <a:pt x="6111" y="1"/>
                    <a:pt x="6069" y="1"/>
                  </a:cubicBezTo>
                  <a:close/>
                  <a:moveTo>
                    <a:pt x="6190" y="2"/>
                  </a:moveTo>
                  <a:cubicBezTo>
                    <a:pt x="6205" y="2"/>
                    <a:pt x="6221" y="3"/>
                    <a:pt x="6237" y="4"/>
                  </a:cubicBezTo>
                  <a:cubicBezTo>
                    <a:pt x="6368" y="7"/>
                    <a:pt x="6498" y="15"/>
                    <a:pt x="6624" y="28"/>
                  </a:cubicBezTo>
                  <a:lnTo>
                    <a:pt x="6624" y="28"/>
                  </a:lnTo>
                  <a:cubicBezTo>
                    <a:pt x="6483" y="13"/>
                    <a:pt x="6338" y="5"/>
                    <a:pt x="6190" y="2"/>
                  </a:cubicBezTo>
                  <a:close/>
                  <a:moveTo>
                    <a:pt x="5677" y="14"/>
                  </a:moveTo>
                  <a:cubicBezTo>
                    <a:pt x="4840" y="62"/>
                    <a:pt x="2944" y="43"/>
                    <a:pt x="1562" y="240"/>
                  </a:cubicBezTo>
                  <a:lnTo>
                    <a:pt x="1562" y="240"/>
                  </a:lnTo>
                  <a:cubicBezTo>
                    <a:pt x="2171" y="154"/>
                    <a:pt x="2879" y="110"/>
                    <a:pt x="3553" y="83"/>
                  </a:cubicBezTo>
                  <a:cubicBezTo>
                    <a:pt x="4410" y="48"/>
                    <a:pt x="5209" y="42"/>
                    <a:pt x="5677" y="14"/>
                  </a:cubicBezTo>
                  <a:close/>
                  <a:moveTo>
                    <a:pt x="1562" y="240"/>
                  </a:moveTo>
                  <a:cubicBezTo>
                    <a:pt x="789" y="350"/>
                    <a:pt x="178" y="527"/>
                    <a:pt x="0" y="823"/>
                  </a:cubicBezTo>
                  <a:cubicBezTo>
                    <a:pt x="178" y="529"/>
                    <a:pt x="789" y="351"/>
                    <a:pt x="1562" y="240"/>
                  </a:cubicBezTo>
                  <a:close/>
                  <a:moveTo>
                    <a:pt x="6624" y="28"/>
                  </a:moveTo>
                  <a:cubicBezTo>
                    <a:pt x="7535" y="120"/>
                    <a:pt x="8287" y="457"/>
                    <a:pt x="8571" y="1144"/>
                  </a:cubicBezTo>
                  <a:cubicBezTo>
                    <a:pt x="8287" y="455"/>
                    <a:pt x="7534" y="118"/>
                    <a:pt x="6624" y="2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5"/>
            <p:cNvSpPr/>
            <p:nvPr/>
          </p:nvSpPr>
          <p:spPr>
            <a:xfrm flipH="1">
              <a:off x="7083675" y="2228514"/>
              <a:ext cx="42671" cy="174386"/>
            </a:xfrm>
            <a:custGeom>
              <a:avLst/>
              <a:gdLst/>
              <a:ahLst/>
              <a:cxnLst/>
              <a:rect l="l" t="t" r="r" b="b"/>
              <a:pathLst>
                <a:path w="1072" h="4381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38"/>
                    <a:pt x="10" y="75"/>
                    <a:pt x="14" y="113"/>
                  </a:cubicBezTo>
                  <a:cubicBezTo>
                    <a:pt x="75" y="123"/>
                    <a:pt x="137" y="157"/>
                    <a:pt x="191" y="222"/>
                  </a:cubicBezTo>
                  <a:cubicBezTo>
                    <a:pt x="293" y="341"/>
                    <a:pt x="386" y="471"/>
                    <a:pt x="465" y="604"/>
                  </a:cubicBezTo>
                  <a:lnTo>
                    <a:pt x="758" y="185"/>
                  </a:lnTo>
                  <a:cubicBezTo>
                    <a:pt x="741" y="164"/>
                    <a:pt x="723" y="150"/>
                    <a:pt x="703" y="140"/>
                  </a:cubicBezTo>
                  <a:cubicBezTo>
                    <a:pt x="597" y="72"/>
                    <a:pt x="345" y="24"/>
                    <a:pt x="0" y="0"/>
                  </a:cubicBezTo>
                  <a:close/>
                  <a:moveTo>
                    <a:pt x="983" y="946"/>
                  </a:moveTo>
                  <a:lnTo>
                    <a:pt x="741" y="1287"/>
                  </a:lnTo>
                  <a:cubicBezTo>
                    <a:pt x="857" y="1754"/>
                    <a:pt x="829" y="2253"/>
                    <a:pt x="638" y="2731"/>
                  </a:cubicBezTo>
                  <a:cubicBezTo>
                    <a:pt x="580" y="2881"/>
                    <a:pt x="447" y="2950"/>
                    <a:pt x="314" y="2953"/>
                  </a:cubicBezTo>
                  <a:cubicBezTo>
                    <a:pt x="338" y="3164"/>
                    <a:pt x="358" y="3369"/>
                    <a:pt x="386" y="3561"/>
                  </a:cubicBezTo>
                  <a:lnTo>
                    <a:pt x="386" y="3564"/>
                  </a:lnTo>
                  <a:cubicBezTo>
                    <a:pt x="389" y="3594"/>
                    <a:pt x="392" y="3626"/>
                    <a:pt x="396" y="3656"/>
                  </a:cubicBezTo>
                  <a:cubicBezTo>
                    <a:pt x="396" y="3659"/>
                    <a:pt x="396" y="3663"/>
                    <a:pt x="399" y="3663"/>
                  </a:cubicBezTo>
                  <a:lnTo>
                    <a:pt x="399" y="3670"/>
                  </a:lnTo>
                  <a:lnTo>
                    <a:pt x="399" y="3676"/>
                  </a:lnTo>
                  <a:lnTo>
                    <a:pt x="399" y="3680"/>
                  </a:lnTo>
                  <a:lnTo>
                    <a:pt x="399" y="3687"/>
                  </a:lnTo>
                  <a:cubicBezTo>
                    <a:pt x="399" y="3690"/>
                    <a:pt x="399" y="3694"/>
                    <a:pt x="403" y="3697"/>
                  </a:cubicBezTo>
                  <a:lnTo>
                    <a:pt x="403" y="3707"/>
                  </a:lnTo>
                  <a:lnTo>
                    <a:pt x="403" y="3711"/>
                  </a:lnTo>
                  <a:cubicBezTo>
                    <a:pt x="427" y="3939"/>
                    <a:pt x="444" y="4161"/>
                    <a:pt x="447" y="4380"/>
                  </a:cubicBezTo>
                  <a:cubicBezTo>
                    <a:pt x="823" y="4281"/>
                    <a:pt x="1065" y="4179"/>
                    <a:pt x="1065" y="4089"/>
                  </a:cubicBezTo>
                  <a:lnTo>
                    <a:pt x="1065" y="4086"/>
                  </a:lnTo>
                  <a:cubicBezTo>
                    <a:pt x="1062" y="4066"/>
                    <a:pt x="1062" y="4032"/>
                    <a:pt x="1062" y="3984"/>
                  </a:cubicBezTo>
                  <a:cubicBezTo>
                    <a:pt x="1062" y="3775"/>
                    <a:pt x="1072" y="3342"/>
                    <a:pt x="1072" y="2837"/>
                  </a:cubicBezTo>
                  <a:cubicBezTo>
                    <a:pt x="1072" y="2219"/>
                    <a:pt x="1059" y="1492"/>
                    <a:pt x="983" y="946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5"/>
            <p:cNvSpPr/>
            <p:nvPr/>
          </p:nvSpPr>
          <p:spPr>
            <a:xfrm flipH="1">
              <a:off x="7087177" y="2235838"/>
              <a:ext cx="20699" cy="43945"/>
            </a:xfrm>
            <a:custGeom>
              <a:avLst/>
              <a:gdLst/>
              <a:ahLst/>
              <a:cxnLst/>
              <a:rect l="l" t="t" r="r" b="b"/>
              <a:pathLst>
                <a:path w="520" h="1104" extrusionOk="0">
                  <a:moveTo>
                    <a:pt x="294" y="1"/>
                  </a:moveTo>
                  <a:lnTo>
                    <a:pt x="1" y="420"/>
                  </a:lnTo>
                  <a:cubicBezTo>
                    <a:pt x="127" y="636"/>
                    <a:pt x="219" y="867"/>
                    <a:pt x="277" y="1103"/>
                  </a:cubicBezTo>
                  <a:lnTo>
                    <a:pt x="519" y="762"/>
                  </a:lnTo>
                  <a:cubicBezTo>
                    <a:pt x="472" y="403"/>
                    <a:pt x="400" y="124"/>
                    <a:pt x="294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5"/>
            <p:cNvSpPr/>
            <p:nvPr/>
          </p:nvSpPr>
          <p:spPr>
            <a:xfrm flipH="1">
              <a:off x="7110985" y="2227837"/>
              <a:ext cx="211603" cy="200339"/>
            </a:xfrm>
            <a:custGeom>
              <a:avLst/>
              <a:gdLst/>
              <a:ahLst/>
              <a:cxnLst/>
              <a:rect l="l" t="t" r="r" b="b"/>
              <a:pathLst>
                <a:path w="5316" h="5033" extrusionOk="0">
                  <a:moveTo>
                    <a:pt x="2162" y="656"/>
                  </a:moveTo>
                  <a:cubicBezTo>
                    <a:pt x="2199" y="656"/>
                    <a:pt x="2236" y="676"/>
                    <a:pt x="2261" y="710"/>
                  </a:cubicBezTo>
                  <a:cubicBezTo>
                    <a:pt x="2277" y="741"/>
                    <a:pt x="2281" y="775"/>
                    <a:pt x="2271" y="809"/>
                  </a:cubicBezTo>
                  <a:cubicBezTo>
                    <a:pt x="2554" y="966"/>
                    <a:pt x="2797" y="1502"/>
                    <a:pt x="2797" y="1980"/>
                  </a:cubicBezTo>
                  <a:cubicBezTo>
                    <a:pt x="2797" y="2632"/>
                    <a:pt x="2417" y="3158"/>
                    <a:pt x="1954" y="3158"/>
                  </a:cubicBezTo>
                  <a:cubicBezTo>
                    <a:pt x="1489" y="3158"/>
                    <a:pt x="1110" y="2632"/>
                    <a:pt x="1110" y="1980"/>
                  </a:cubicBezTo>
                  <a:cubicBezTo>
                    <a:pt x="1110" y="1929"/>
                    <a:pt x="1117" y="1878"/>
                    <a:pt x="1127" y="1826"/>
                  </a:cubicBezTo>
                  <a:lnTo>
                    <a:pt x="1127" y="1826"/>
                  </a:lnTo>
                  <a:cubicBezTo>
                    <a:pt x="991" y="2007"/>
                    <a:pt x="885" y="2198"/>
                    <a:pt x="844" y="2396"/>
                  </a:cubicBezTo>
                  <a:cubicBezTo>
                    <a:pt x="830" y="2447"/>
                    <a:pt x="782" y="2485"/>
                    <a:pt x="731" y="2485"/>
                  </a:cubicBezTo>
                  <a:cubicBezTo>
                    <a:pt x="725" y="2485"/>
                    <a:pt x="714" y="2482"/>
                    <a:pt x="708" y="2482"/>
                  </a:cubicBezTo>
                  <a:cubicBezTo>
                    <a:pt x="646" y="2468"/>
                    <a:pt x="605" y="2410"/>
                    <a:pt x="618" y="2349"/>
                  </a:cubicBezTo>
                  <a:cubicBezTo>
                    <a:pt x="810" y="1468"/>
                    <a:pt x="2049" y="706"/>
                    <a:pt x="2100" y="673"/>
                  </a:cubicBezTo>
                  <a:cubicBezTo>
                    <a:pt x="2121" y="662"/>
                    <a:pt x="2141" y="656"/>
                    <a:pt x="2162" y="656"/>
                  </a:cubicBezTo>
                  <a:close/>
                  <a:moveTo>
                    <a:pt x="2701" y="3380"/>
                  </a:moveTo>
                  <a:cubicBezTo>
                    <a:pt x="2725" y="3380"/>
                    <a:pt x="2748" y="3386"/>
                    <a:pt x="2769" y="3400"/>
                  </a:cubicBezTo>
                  <a:cubicBezTo>
                    <a:pt x="2820" y="3438"/>
                    <a:pt x="2830" y="3509"/>
                    <a:pt x="2793" y="3557"/>
                  </a:cubicBezTo>
                  <a:cubicBezTo>
                    <a:pt x="2663" y="3728"/>
                    <a:pt x="2493" y="3830"/>
                    <a:pt x="2291" y="3857"/>
                  </a:cubicBezTo>
                  <a:cubicBezTo>
                    <a:pt x="2254" y="3865"/>
                    <a:pt x="2213" y="3868"/>
                    <a:pt x="2175" y="3868"/>
                  </a:cubicBezTo>
                  <a:cubicBezTo>
                    <a:pt x="1769" y="3868"/>
                    <a:pt x="1393" y="3591"/>
                    <a:pt x="1376" y="3581"/>
                  </a:cubicBezTo>
                  <a:cubicBezTo>
                    <a:pt x="1329" y="3543"/>
                    <a:pt x="1319" y="3471"/>
                    <a:pt x="1356" y="3424"/>
                  </a:cubicBezTo>
                  <a:cubicBezTo>
                    <a:pt x="1376" y="3393"/>
                    <a:pt x="1410" y="3380"/>
                    <a:pt x="1448" y="3380"/>
                  </a:cubicBezTo>
                  <a:cubicBezTo>
                    <a:pt x="1472" y="3380"/>
                    <a:pt x="1496" y="3386"/>
                    <a:pt x="1516" y="3403"/>
                  </a:cubicBezTo>
                  <a:cubicBezTo>
                    <a:pt x="1519" y="3403"/>
                    <a:pt x="1847" y="3643"/>
                    <a:pt x="2175" y="3643"/>
                  </a:cubicBezTo>
                  <a:cubicBezTo>
                    <a:pt x="2203" y="3643"/>
                    <a:pt x="2233" y="3643"/>
                    <a:pt x="2261" y="3635"/>
                  </a:cubicBezTo>
                  <a:cubicBezTo>
                    <a:pt x="2400" y="3619"/>
                    <a:pt x="2517" y="3547"/>
                    <a:pt x="2609" y="3424"/>
                  </a:cubicBezTo>
                  <a:cubicBezTo>
                    <a:pt x="2633" y="3397"/>
                    <a:pt x="2666" y="3380"/>
                    <a:pt x="2701" y="3380"/>
                  </a:cubicBezTo>
                  <a:close/>
                  <a:moveTo>
                    <a:pt x="4322" y="0"/>
                  </a:moveTo>
                  <a:cubicBezTo>
                    <a:pt x="2991" y="0"/>
                    <a:pt x="1069" y="232"/>
                    <a:pt x="397" y="768"/>
                  </a:cubicBezTo>
                  <a:cubicBezTo>
                    <a:pt x="147" y="966"/>
                    <a:pt x="1" y="1236"/>
                    <a:pt x="1" y="1762"/>
                  </a:cubicBezTo>
                  <a:cubicBezTo>
                    <a:pt x="1" y="2099"/>
                    <a:pt x="62" y="2550"/>
                    <a:pt x="196" y="3158"/>
                  </a:cubicBezTo>
                  <a:cubicBezTo>
                    <a:pt x="509" y="4577"/>
                    <a:pt x="533" y="5032"/>
                    <a:pt x="1311" y="5032"/>
                  </a:cubicBezTo>
                  <a:cubicBezTo>
                    <a:pt x="1380" y="5032"/>
                    <a:pt x="1455" y="5028"/>
                    <a:pt x="1537" y="5021"/>
                  </a:cubicBezTo>
                  <a:cubicBezTo>
                    <a:pt x="1560" y="5021"/>
                    <a:pt x="1585" y="5018"/>
                    <a:pt x="1612" y="5015"/>
                  </a:cubicBezTo>
                  <a:cubicBezTo>
                    <a:pt x="2031" y="4468"/>
                    <a:pt x="2674" y="4011"/>
                    <a:pt x="3462" y="3752"/>
                  </a:cubicBezTo>
                  <a:cubicBezTo>
                    <a:pt x="3858" y="3622"/>
                    <a:pt x="4254" y="3553"/>
                    <a:pt x="4637" y="3540"/>
                  </a:cubicBezTo>
                  <a:cubicBezTo>
                    <a:pt x="4670" y="3414"/>
                    <a:pt x="4780" y="3304"/>
                    <a:pt x="4954" y="3304"/>
                  </a:cubicBezTo>
                  <a:cubicBezTo>
                    <a:pt x="5149" y="3304"/>
                    <a:pt x="5254" y="3430"/>
                    <a:pt x="5282" y="3574"/>
                  </a:cubicBezTo>
                  <a:cubicBezTo>
                    <a:pt x="5292" y="3574"/>
                    <a:pt x="5302" y="3578"/>
                    <a:pt x="5316" y="3578"/>
                  </a:cubicBezTo>
                  <a:cubicBezTo>
                    <a:pt x="5288" y="3386"/>
                    <a:pt x="5268" y="3181"/>
                    <a:pt x="5244" y="2970"/>
                  </a:cubicBezTo>
                  <a:lnTo>
                    <a:pt x="5227" y="2970"/>
                  </a:lnTo>
                  <a:cubicBezTo>
                    <a:pt x="5015" y="2970"/>
                    <a:pt x="4810" y="2813"/>
                    <a:pt x="4910" y="2567"/>
                  </a:cubicBezTo>
                  <a:cubicBezTo>
                    <a:pt x="5159" y="1935"/>
                    <a:pt x="5087" y="1243"/>
                    <a:pt x="4637" y="710"/>
                  </a:cubicBezTo>
                  <a:cubicBezTo>
                    <a:pt x="4425" y="461"/>
                    <a:pt x="4653" y="126"/>
                    <a:pt x="4899" y="126"/>
                  </a:cubicBezTo>
                  <a:cubicBezTo>
                    <a:pt x="4913" y="126"/>
                    <a:pt x="4930" y="126"/>
                    <a:pt x="4944" y="130"/>
                  </a:cubicBezTo>
                  <a:cubicBezTo>
                    <a:pt x="4940" y="92"/>
                    <a:pt x="4933" y="55"/>
                    <a:pt x="4930" y="17"/>
                  </a:cubicBezTo>
                  <a:cubicBezTo>
                    <a:pt x="4749" y="7"/>
                    <a:pt x="4544" y="0"/>
                    <a:pt x="4322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5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0" y="1"/>
                  </a:moveTo>
                  <a:cubicBezTo>
                    <a:pt x="92" y="1"/>
                    <a:pt x="58" y="14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0" y="7"/>
                    <a:pt x="1407" y="1"/>
                    <a:pt x="1383" y="1"/>
                  </a:cubicBezTo>
                  <a:cubicBezTo>
                    <a:pt x="1348" y="1"/>
                    <a:pt x="1315" y="18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5" y="264"/>
                    <a:pt x="885" y="264"/>
                    <a:pt x="857" y="264"/>
                  </a:cubicBezTo>
                  <a:cubicBezTo>
                    <a:pt x="529" y="264"/>
                    <a:pt x="201" y="24"/>
                    <a:pt x="198" y="24"/>
                  </a:cubicBezTo>
                  <a:cubicBezTo>
                    <a:pt x="178" y="7"/>
                    <a:pt x="154" y="1"/>
                    <a:pt x="130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5"/>
            <p:cNvSpPr/>
            <p:nvPr/>
          </p:nvSpPr>
          <p:spPr>
            <a:xfrm flipH="1">
              <a:off x="7110264" y="2370223"/>
              <a:ext cx="756" cy="6011"/>
            </a:xfrm>
            <a:custGeom>
              <a:avLst/>
              <a:gdLst/>
              <a:ahLst/>
              <a:cxnLst/>
              <a:rect l="l" t="t" r="r" b="b"/>
              <a:pathLst>
                <a:path w="19" h="151" extrusionOk="0">
                  <a:moveTo>
                    <a:pt x="18" y="147"/>
                  </a:moveTo>
                  <a:lnTo>
                    <a:pt x="18" y="151"/>
                  </a:lnTo>
                  <a:lnTo>
                    <a:pt x="18" y="147"/>
                  </a:lnTo>
                  <a:close/>
                  <a:moveTo>
                    <a:pt x="18" y="137"/>
                  </a:moveTo>
                  <a:lnTo>
                    <a:pt x="18" y="137"/>
                  </a:lnTo>
                  <a:lnTo>
                    <a:pt x="18" y="137"/>
                  </a:lnTo>
                  <a:close/>
                  <a:moveTo>
                    <a:pt x="14" y="120"/>
                  </a:moveTo>
                  <a:lnTo>
                    <a:pt x="14" y="127"/>
                  </a:lnTo>
                  <a:lnTo>
                    <a:pt x="14" y="120"/>
                  </a:lnTo>
                  <a:close/>
                  <a:moveTo>
                    <a:pt x="14" y="110"/>
                  </a:moveTo>
                  <a:lnTo>
                    <a:pt x="14" y="116"/>
                  </a:lnTo>
                  <a:lnTo>
                    <a:pt x="14" y="110"/>
                  </a:lnTo>
                  <a:close/>
                  <a:moveTo>
                    <a:pt x="11" y="96"/>
                  </a:moveTo>
                  <a:cubicBezTo>
                    <a:pt x="11" y="99"/>
                    <a:pt x="11" y="103"/>
                    <a:pt x="14" y="103"/>
                  </a:cubicBezTo>
                  <a:cubicBezTo>
                    <a:pt x="11" y="103"/>
                    <a:pt x="11" y="99"/>
                    <a:pt x="11" y="96"/>
                  </a:cubicBezTo>
                  <a:close/>
                  <a:moveTo>
                    <a:pt x="1" y="1"/>
                  </a:moveTo>
                  <a:lnTo>
                    <a:pt x="1" y="4"/>
                  </a:lnTo>
                  <a:cubicBezTo>
                    <a:pt x="4" y="34"/>
                    <a:pt x="7" y="66"/>
                    <a:pt x="11" y="96"/>
                  </a:cubicBezTo>
                  <a:cubicBezTo>
                    <a:pt x="7" y="66"/>
                    <a:pt x="4" y="34"/>
                    <a:pt x="1" y="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2C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5"/>
            <p:cNvSpPr/>
            <p:nvPr/>
          </p:nvSpPr>
          <p:spPr>
            <a:xfrm flipH="1">
              <a:off x="7108516" y="2368750"/>
              <a:ext cx="149906" cy="58712"/>
            </a:xfrm>
            <a:custGeom>
              <a:avLst/>
              <a:gdLst/>
              <a:ahLst/>
              <a:cxnLst/>
              <a:rect l="l" t="t" r="r" b="b"/>
              <a:pathLst>
                <a:path w="3766" h="1475" extrusionOk="0">
                  <a:moveTo>
                    <a:pt x="3025" y="0"/>
                  </a:moveTo>
                  <a:cubicBezTo>
                    <a:pt x="2642" y="13"/>
                    <a:pt x="2246" y="82"/>
                    <a:pt x="1850" y="212"/>
                  </a:cubicBezTo>
                  <a:cubicBezTo>
                    <a:pt x="1062" y="471"/>
                    <a:pt x="419" y="928"/>
                    <a:pt x="0" y="1475"/>
                  </a:cubicBezTo>
                  <a:cubicBezTo>
                    <a:pt x="792" y="1403"/>
                    <a:pt x="2758" y="1130"/>
                    <a:pt x="3765" y="857"/>
                  </a:cubicBezTo>
                  <a:cubicBezTo>
                    <a:pt x="3762" y="638"/>
                    <a:pt x="3745" y="416"/>
                    <a:pt x="3721" y="188"/>
                  </a:cubicBezTo>
                  <a:lnTo>
                    <a:pt x="3721" y="184"/>
                  </a:lnTo>
                  <a:lnTo>
                    <a:pt x="3721" y="174"/>
                  </a:lnTo>
                  <a:cubicBezTo>
                    <a:pt x="3717" y="171"/>
                    <a:pt x="3717" y="167"/>
                    <a:pt x="3717" y="164"/>
                  </a:cubicBezTo>
                  <a:lnTo>
                    <a:pt x="3717" y="157"/>
                  </a:lnTo>
                  <a:lnTo>
                    <a:pt x="3717" y="153"/>
                  </a:lnTo>
                  <a:lnTo>
                    <a:pt x="3717" y="147"/>
                  </a:lnTo>
                  <a:lnTo>
                    <a:pt x="3717" y="140"/>
                  </a:lnTo>
                  <a:cubicBezTo>
                    <a:pt x="3714" y="140"/>
                    <a:pt x="3714" y="136"/>
                    <a:pt x="3714" y="133"/>
                  </a:cubicBezTo>
                  <a:cubicBezTo>
                    <a:pt x="3710" y="103"/>
                    <a:pt x="3707" y="71"/>
                    <a:pt x="3704" y="41"/>
                  </a:cubicBezTo>
                  <a:lnTo>
                    <a:pt x="3704" y="38"/>
                  </a:lnTo>
                  <a:cubicBezTo>
                    <a:pt x="3690" y="38"/>
                    <a:pt x="3680" y="34"/>
                    <a:pt x="3670" y="34"/>
                  </a:cubicBezTo>
                  <a:cubicBezTo>
                    <a:pt x="3701" y="222"/>
                    <a:pt x="3591" y="434"/>
                    <a:pt x="3342" y="434"/>
                  </a:cubicBezTo>
                  <a:cubicBezTo>
                    <a:pt x="3079" y="434"/>
                    <a:pt x="2973" y="194"/>
                    <a:pt x="3025" y="0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5"/>
            <p:cNvSpPr/>
            <p:nvPr/>
          </p:nvSpPr>
          <p:spPr>
            <a:xfrm flipH="1">
              <a:off x="7211253" y="2260001"/>
              <a:ext cx="67191" cy="93542"/>
            </a:xfrm>
            <a:custGeom>
              <a:avLst/>
              <a:gdLst/>
              <a:ahLst/>
              <a:cxnLst/>
              <a:rect l="l" t="t" r="r" b="b"/>
              <a:pathLst>
                <a:path w="1688" h="2350" extrusionOk="0">
                  <a:moveTo>
                    <a:pt x="1312" y="578"/>
                  </a:moveTo>
                  <a:cubicBezTo>
                    <a:pt x="1401" y="578"/>
                    <a:pt x="1472" y="694"/>
                    <a:pt x="1472" y="834"/>
                  </a:cubicBezTo>
                  <a:cubicBezTo>
                    <a:pt x="1472" y="977"/>
                    <a:pt x="1401" y="1094"/>
                    <a:pt x="1312" y="1094"/>
                  </a:cubicBezTo>
                  <a:cubicBezTo>
                    <a:pt x="1223" y="1094"/>
                    <a:pt x="1152" y="977"/>
                    <a:pt x="1152" y="834"/>
                  </a:cubicBezTo>
                  <a:cubicBezTo>
                    <a:pt x="1152" y="694"/>
                    <a:pt x="1223" y="578"/>
                    <a:pt x="1312" y="578"/>
                  </a:cubicBezTo>
                  <a:close/>
                  <a:moveTo>
                    <a:pt x="1162" y="1"/>
                  </a:moveTo>
                  <a:cubicBezTo>
                    <a:pt x="1152" y="21"/>
                    <a:pt x="1135" y="42"/>
                    <a:pt x="1114" y="56"/>
                  </a:cubicBezTo>
                  <a:cubicBezTo>
                    <a:pt x="1104" y="59"/>
                    <a:pt x="428" y="479"/>
                    <a:pt x="18" y="1018"/>
                  </a:cubicBezTo>
                  <a:cubicBezTo>
                    <a:pt x="8" y="1070"/>
                    <a:pt x="1" y="1121"/>
                    <a:pt x="1" y="1172"/>
                  </a:cubicBezTo>
                  <a:cubicBezTo>
                    <a:pt x="1" y="1824"/>
                    <a:pt x="380" y="2350"/>
                    <a:pt x="845" y="2350"/>
                  </a:cubicBezTo>
                  <a:cubicBezTo>
                    <a:pt x="1308" y="2350"/>
                    <a:pt x="1688" y="1824"/>
                    <a:pt x="1688" y="1172"/>
                  </a:cubicBezTo>
                  <a:cubicBezTo>
                    <a:pt x="1688" y="694"/>
                    <a:pt x="1445" y="158"/>
                    <a:pt x="1162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5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5"/>
            <p:cNvSpPr/>
            <p:nvPr/>
          </p:nvSpPr>
          <p:spPr>
            <a:xfrm flipH="1">
              <a:off x="7231753" y="2253910"/>
              <a:ext cx="66753" cy="72843"/>
            </a:xfrm>
            <a:custGeom>
              <a:avLst/>
              <a:gdLst/>
              <a:ahLst/>
              <a:cxnLst/>
              <a:rect l="l" t="t" r="r" b="b"/>
              <a:pathLst>
                <a:path w="1677" h="1830" extrusionOk="0">
                  <a:moveTo>
                    <a:pt x="1557" y="1"/>
                  </a:moveTo>
                  <a:cubicBezTo>
                    <a:pt x="1536" y="1"/>
                    <a:pt x="1516" y="7"/>
                    <a:pt x="1495" y="18"/>
                  </a:cubicBezTo>
                  <a:cubicBezTo>
                    <a:pt x="1444" y="51"/>
                    <a:pt x="205" y="813"/>
                    <a:pt x="13" y="1694"/>
                  </a:cubicBezTo>
                  <a:cubicBezTo>
                    <a:pt x="0" y="1755"/>
                    <a:pt x="41" y="1813"/>
                    <a:pt x="103" y="1827"/>
                  </a:cubicBezTo>
                  <a:cubicBezTo>
                    <a:pt x="109" y="1827"/>
                    <a:pt x="120" y="1830"/>
                    <a:pt x="126" y="1830"/>
                  </a:cubicBezTo>
                  <a:cubicBezTo>
                    <a:pt x="177" y="1830"/>
                    <a:pt x="225" y="1792"/>
                    <a:pt x="239" y="1741"/>
                  </a:cubicBezTo>
                  <a:cubicBezTo>
                    <a:pt x="280" y="1543"/>
                    <a:pt x="386" y="1352"/>
                    <a:pt x="522" y="1171"/>
                  </a:cubicBezTo>
                  <a:cubicBezTo>
                    <a:pt x="932" y="632"/>
                    <a:pt x="1608" y="212"/>
                    <a:pt x="1618" y="209"/>
                  </a:cubicBezTo>
                  <a:cubicBezTo>
                    <a:pt x="1639" y="195"/>
                    <a:pt x="1656" y="174"/>
                    <a:pt x="1666" y="154"/>
                  </a:cubicBezTo>
                  <a:cubicBezTo>
                    <a:pt x="1676" y="120"/>
                    <a:pt x="1672" y="86"/>
                    <a:pt x="1656" y="55"/>
                  </a:cubicBezTo>
                  <a:cubicBezTo>
                    <a:pt x="1631" y="21"/>
                    <a:pt x="1594" y="1"/>
                    <a:pt x="1557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5"/>
            <p:cNvSpPr/>
            <p:nvPr/>
          </p:nvSpPr>
          <p:spPr>
            <a:xfrm flipH="1">
              <a:off x="7083675" y="2227837"/>
              <a:ext cx="66872" cy="113603"/>
            </a:xfrm>
            <a:custGeom>
              <a:avLst/>
              <a:gdLst/>
              <a:ahLst/>
              <a:cxnLst/>
              <a:rect l="l" t="t" r="r" b="b"/>
              <a:pathLst>
                <a:path w="1680" h="2854" extrusionOk="0">
                  <a:moveTo>
                    <a:pt x="0" y="0"/>
                  </a:moveTo>
                  <a:lnTo>
                    <a:pt x="0" y="0"/>
                  </a:lnTo>
                  <a:cubicBezTo>
                    <a:pt x="642" y="0"/>
                    <a:pt x="1150" y="55"/>
                    <a:pt x="1311" y="157"/>
                  </a:cubicBezTo>
                  <a:cubicBezTo>
                    <a:pt x="1205" y="89"/>
                    <a:pt x="953" y="41"/>
                    <a:pt x="608" y="17"/>
                  </a:cubicBezTo>
                  <a:cubicBezTo>
                    <a:pt x="427" y="7"/>
                    <a:pt x="222" y="0"/>
                    <a:pt x="0" y="0"/>
                  </a:cubicBezTo>
                  <a:close/>
                  <a:moveTo>
                    <a:pt x="1311" y="157"/>
                  </a:moveTo>
                  <a:lnTo>
                    <a:pt x="1311" y="157"/>
                  </a:lnTo>
                  <a:cubicBezTo>
                    <a:pt x="1433" y="233"/>
                    <a:pt x="1516" y="485"/>
                    <a:pt x="1571" y="828"/>
                  </a:cubicBezTo>
                  <a:lnTo>
                    <a:pt x="1571" y="828"/>
                  </a:lnTo>
                  <a:cubicBezTo>
                    <a:pt x="1524" y="534"/>
                    <a:pt x="1458" y="309"/>
                    <a:pt x="1366" y="202"/>
                  </a:cubicBezTo>
                  <a:cubicBezTo>
                    <a:pt x="1349" y="181"/>
                    <a:pt x="1331" y="167"/>
                    <a:pt x="1311" y="157"/>
                  </a:cubicBezTo>
                  <a:close/>
                  <a:moveTo>
                    <a:pt x="1571" y="828"/>
                  </a:moveTo>
                  <a:cubicBezTo>
                    <a:pt x="1578" y="871"/>
                    <a:pt x="1585" y="916"/>
                    <a:pt x="1591" y="963"/>
                  </a:cubicBezTo>
                  <a:cubicBezTo>
                    <a:pt x="1593" y="975"/>
                    <a:pt x="1594" y="986"/>
                    <a:pt x="1596" y="998"/>
                  </a:cubicBezTo>
                  <a:lnTo>
                    <a:pt x="1596" y="998"/>
                  </a:lnTo>
                  <a:cubicBezTo>
                    <a:pt x="1588" y="939"/>
                    <a:pt x="1580" y="882"/>
                    <a:pt x="1571" y="828"/>
                  </a:cubicBezTo>
                  <a:close/>
                  <a:moveTo>
                    <a:pt x="1596" y="998"/>
                  </a:moveTo>
                  <a:lnTo>
                    <a:pt x="1596" y="998"/>
                  </a:lnTo>
                  <a:cubicBezTo>
                    <a:pt x="1665" y="1540"/>
                    <a:pt x="1680" y="2248"/>
                    <a:pt x="1680" y="2854"/>
                  </a:cubicBezTo>
                  <a:cubicBezTo>
                    <a:pt x="1680" y="2249"/>
                    <a:pt x="1667" y="1540"/>
                    <a:pt x="1596" y="99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5"/>
            <p:cNvSpPr/>
            <p:nvPr/>
          </p:nvSpPr>
          <p:spPr>
            <a:xfrm flipH="1">
              <a:off x="7286367" y="2309360"/>
              <a:ext cx="94497" cy="139835"/>
            </a:xfrm>
            <a:custGeom>
              <a:avLst/>
              <a:gdLst/>
              <a:ahLst/>
              <a:cxnLst/>
              <a:rect l="l" t="t" r="r" b="b"/>
              <a:pathLst>
                <a:path w="2374" h="3513" extrusionOk="0">
                  <a:moveTo>
                    <a:pt x="236" y="0"/>
                  </a:moveTo>
                  <a:cubicBezTo>
                    <a:pt x="236" y="1"/>
                    <a:pt x="0" y="1629"/>
                    <a:pt x="454" y="1704"/>
                  </a:cubicBezTo>
                  <a:lnTo>
                    <a:pt x="454" y="1704"/>
                  </a:lnTo>
                  <a:lnTo>
                    <a:pt x="236" y="0"/>
                  </a:lnTo>
                  <a:close/>
                  <a:moveTo>
                    <a:pt x="1480" y="1643"/>
                  </a:moveTo>
                  <a:cubicBezTo>
                    <a:pt x="1141" y="1643"/>
                    <a:pt x="759" y="1707"/>
                    <a:pt x="506" y="1707"/>
                  </a:cubicBezTo>
                  <a:cubicBezTo>
                    <a:pt x="499" y="1707"/>
                    <a:pt x="492" y="1707"/>
                    <a:pt x="485" y="1707"/>
                  </a:cubicBezTo>
                  <a:cubicBezTo>
                    <a:pt x="474" y="1707"/>
                    <a:pt x="464" y="1706"/>
                    <a:pt x="454" y="1704"/>
                  </a:cubicBezTo>
                  <a:lnTo>
                    <a:pt x="454" y="1704"/>
                  </a:lnTo>
                  <a:lnTo>
                    <a:pt x="686" y="3512"/>
                  </a:lnTo>
                  <a:cubicBezTo>
                    <a:pt x="1721" y="3230"/>
                    <a:pt x="2373" y="2458"/>
                    <a:pt x="2195" y="1953"/>
                  </a:cubicBezTo>
                  <a:cubicBezTo>
                    <a:pt x="2108" y="1705"/>
                    <a:pt x="1815" y="1643"/>
                    <a:pt x="1480" y="1643"/>
                  </a:cubicBezTo>
                  <a:close/>
                </a:path>
              </a:pathLst>
            </a:custGeom>
            <a:solidFill>
              <a:srgbClr val="FFB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5"/>
            <p:cNvSpPr/>
            <p:nvPr/>
          </p:nvSpPr>
          <p:spPr>
            <a:xfrm flipH="1">
              <a:off x="7286566" y="2304822"/>
              <a:ext cx="96885" cy="148871"/>
            </a:xfrm>
            <a:custGeom>
              <a:avLst/>
              <a:gdLst/>
              <a:ahLst/>
              <a:cxnLst/>
              <a:rect l="l" t="t" r="r" b="b"/>
              <a:pathLst>
                <a:path w="2434" h="3740" extrusionOk="0">
                  <a:moveTo>
                    <a:pt x="305" y="1"/>
                  </a:moveTo>
                  <a:cubicBezTo>
                    <a:pt x="248" y="1"/>
                    <a:pt x="198" y="40"/>
                    <a:pt x="188" y="97"/>
                  </a:cubicBezTo>
                  <a:cubicBezTo>
                    <a:pt x="168" y="237"/>
                    <a:pt x="1" y="1466"/>
                    <a:pt x="311" y="1821"/>
                  </a:cubicBezTo>
                  <a:cubicBezTo>
                    <a:pt x="373" y="1893"/>
                    <a:pt x="455" y="1931"/>
                    <a:pt x="546" y="1934"/>
                  </a:cubicBezTo>
                  <a:cubicBezTo>
                    <a:pt x="673" y="1934"/>
                    <a:pt x="830" y="1920"/>
                    <a:pt x="994" y="1903"/>
                  </a:cubicBezTo>
                  <a:cubicBezTo>
                    <a:pt x="1171" y="1886"/>
                    <a:pt x="1364" y="1868"/>
                    <a:pt x="1542" y="1868"/>
                  </a:cubicBezTo>
                  <a:cubicBezTo>
                    <a:pt x="1834" y="1868"/>
                    <a:pt x="2085" y="1917"/>
                    <a:pt x="2151" y="2104"/>
                  </a:cubicBezTo>
                  <a:cubicBezTo>
                    <a:pt x="2199" y="2238"/>
                    <a:pt x="2175" y="2402"/>
                    <a:pt x="2079" y="2575"/>
                  </a:cubicBezTo>
                  <a:cubicBezTo>
                    <a:pt x="1865" y="2982"/>
                    <a:pt x="1328" y="3354"/>
                    <a:pt x="721" y="3521"/>
                  </a:cubicBezTo>
                  <a:cubicBezTo>
                    <a:pt x="659" y="3538"/>
                    <a:pt x="625" y="3599"/>
                    <a:pt x="642" y="3658"/>
                  </a:cubicBezTo>
                  <a:cubicBezTo>
                    <a:pt x="656" y="3708"/>
                    <a:pt x="700" y="3740"/>
                    <a:pt x="751" y="3740"/>
                  </a:cubicBezTo>
                  <a:cubicBezTo>
                    <a:pt x="762" y="3740"/>
                    <a:pt x="772" y="3740"/>
                    <a:pt x="782" y="3736"/>
                  </a:cubicBezTo>
                  <a:cubicBezTo>
                    <a:pt x="1458" y="3549"/>
                    <a:pt x="2035" y="3142"/>
                    <a:pt x="2284" y="2678"/>
                  </a:cubicBezTo>
                  <a:cubicBezTo>
                    <a:pt x="2407" y="2449"/>
                    <a:pt x="2434" y="2224"/>
                    <a:pt x="2369" y="2033"/>
                  </a:cubicBezTo>
                  <a:cubicBezTo>
                    <a:pt x="2258" y="1720"/>
                    <a:pt x="1915" y="1645"/>
                    <a:pt x="1537" y="1645"/>
                  </a:cubicBezTo>
                  <a:cubicBezTo>
                    <a:pt x="1349" y="1645"/>
                    <a:pt x="1152" y="1664"/>
                    <a:pt x="970" y="1681"/>
                  </a:cubicBezTo>
                  <a:cubicBezTo>
                    <a:pt x="820" y="1695"/>
                    <a:pt x="677" y="1709"/>
                    <a:pt x="567" y="1709"/>
                  </a:cubicBezTo>
                  <a:cubicBezTo>
                    <a:pt x="561" y="1709"/>
                    <a:pt x="555" y="1709"/>
                    <a:pt x="549" y="1709"/>
                  </a:cubicBezTo>
                  <a:cubicBezTo>
                    <a:pt x="531" y="1709"/>
                    <a:pt x="511" y="1705"/>
                    <a:pt x="485" y="1674"/>
                  </a:cubicBezTo>
                  <a:cubicBezTo>
                    <a:pt x="301" y="1466"/>
                    <a:pt x="345" y="616"/>
                    <a:pt x="414" y="128"/>
                  </a:cubicBezTo>
                  <a:cubicBezTo>
                    <a:pt x="424" y="70"/>
                    <a:pt x="379" y="12"/>
                    <a:pt x="318" y="1"/>
                  </a:cubicBezTo>
                  <a:cubicBezTo>
                    <a:pt x="314" y="1"/>
                    <a:pt x="309" y="1"/>
                    <a:pt x="30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5"/>
            <p:cNvSpPr/>
            <p:nvPr/>
          </p:nvSpPr>
          <p:spPr>
            <a:xfrm flipH="1">
              <a:off x="7092193" y="2232972"/>
              <a:ext cx="33635" cy="113086"/>
            </a:xfrm>
            <a:custGeom>
              <a:avLst/>
              <a:gdLst/>
              <a:ahLst/>
              <a:cxnLst/>
              <a:rect l="l" t="t" r="r" b="b"/>
              <a:pathLst>
                <a:path w="845" h="2841" extrusionOk="0">
                  <a:moveTo>
                    <a:pt x="1" y="1"/>
                  </a:moveTo>
                  <a:lnTo>
                    <a:pt x="1" y="1"/>
                  </a:lnTo>
                  <a:cubicBezTo>
                    <a:pt x="42" y="328"/>
                    <a:pt x="79" y="656"/>
                    <a:pt x="113" y="977"/>
                  </a:cubicBezTo>
                  <a:lnTo>
                    <a:pt x="452" y="492"/>
                  </a:lnTo>
                  <a:cubicBezTo>
                    <a:pt x="373" y="359"/>
                    <a:pt x="280" y="229"/>
                    <a:pt x="178" y="110"/>
                  </a:cubicBezTo>
                  <a:cubicBezTo>
                    <a:pt x="124" y="45"/>
                    <a:pt x="62" y="11"/>
                    <a:pt x="1" y="1"/>
                  </a:cubicBezTo>
                  <a:close/>
                  <a:moveTo>
                    <a:pt x="728" y="1175"/>
                  </a:moveTo>
                  <a:lnTo>
                    <a:pt x="206" y="1909"/>
                  </a:lnTo>
                  <a:cubicBezTo>
                    <a:pt x="236" y="2233"/>
                    <a:pt x="267" y="2544"/>
                    <a:pt x="301" y="2841"/>
                  </a:cubicBezTo>
                  <a:cubicBezTo>
                    <a:pt x="434" y="2838"/>
                    <a:pt x="567" y="2769"/>
                    <a:pt x="625" y="2619"/>
                  </a:cubicBezTo>
                  <a:cubicBezTo>
                    <a:pt x="816" y="2141"/>
                    <a:pt x="844" y="1642"/>
                    <a:pt x="728" y="1175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5"/>
            <p:cNvSpPr/>
            <p:nvPr/>
          </p:nvSpPr>
          <p:spPr>
            <a:xfrm flipH="1">
              <a:off x="7096850" y="2252557"/>
              <a:ext cx="24480" cy="56404"/>
            </a:xfrm>
            <a:custGeom>
              <a:avLst/>
              <a:gdLst/>
              <a:ahLst/>
              <a:cxnLst/>
              <a:rect l="l" t="t" r="r" b="b"/>
              <a:pathLst>
                <a:path w="615" h="1417" extrusionOk="0">
                  <a:moveTo>
                    <a:pt x="339" y="0"/>
                  </a:moveTo>
                  <a:lnTo>
                    <a:pt x="0" y="485"/>
                  </a:lnTo>
                  <a:cubicBezTo>
                    <a:pt x="31" y="802"/>
                    <a:pt x="62" y="1117"/>
                    <a:pt x="93" y="1417"/>
                  </a:cubicBezTo>
                  <a:lnTo>
                    <a:pt x="615" y="683"/>
                  </a:lnTo>
                  <a:cubicBezTo>
                    <a:pt x="557" y="447"/>
                    <a:pt x="465" y="216"/>
                    <a:pt x="339" y="0"/>
                  </a:cubicBezTo>
                  <a:close/>
                </a:path>
              </a:pathLst>
            </a:custGeom>
            <a:solidFill>
              <a:srgbClr val="9AA2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5"/>
            <p:cNvSpPr/>
            <p:nvPr/>
          </p:nvSpPr>
          <p:spPr>
            <a:xfrm flipH="1">
              <a:off x="7113847" y="2232853"/>
              <a:ext cx="32640" cy="113205"/>
            </a:xfrm>
            <a:custGeom>
              <a:avLst/>
              <a:gdLst/>
              <a:ahLst/>
              <a:cxnLst/>
              <a:rect l="l" t="t" r="r" b="b"/>
              <a:pathLst>
                <a:path w="820" h="2844" extrusionOk="0">
                  <a:moveTo>
                    <a:pt x="475" y="0"/>
                  </a:moveTo>
                  <a:cubicBezTo>
                    <a:pt x="229" y="0"/>
                    <a:pt x="1" y="335"/>
                    <a:pt x="213" y="584"/>
                  </a:cubicBezTo>
                  <a:cubicBezTo>
                    <a:pt x="663" y="1117"/>
                    <a:pt x="735" y="1809"/>
                    <a:pt x="486" y="2441"/>
                  </a:cubicBezTo>
                  <a:cubicBezTo>
                    <a:pt x="386" y="2687"/>
                    <a:pt x="591" y="2844"/>
                    <a:pt x="803" y="2844"/>
                  </a:cubicBezTo>
                  <a:lnTo>
                    <a:pt x="820" y="2844"/>
                  </a:lnTo>
                  <a:cubicBezTo>
                    <a:pt x="786" y="2547"/>
                    <a:pt x="755" y="2236"/>
                    <a:pt x="725" y="1912"/>
                  </a:cubicBezTo>
                  <a:cubicBezTo>
                    <a:pt x="694" y="1612"/>
                    <a:pt x="663" y="1297"/>
                    <a:pt x="632" y="980"/>
                  </a:cubicBezTo>
                  <a:cubicBezTo>
                    <a:pt x="598" y="659"/>
                    <a:pt x="561" y="331"/>
                    <a:pt x="520" y="4"/>
                  </a:cubicBezTo>
                  <a:cubicBezTo>
                    <a:pt x="506" y="0"/>
                    <a:pt x="489" y="0"/>
                    <a:pt x="475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5"/>
            <p:cNvSpPr/>
            <p:nvPr/>
          </p:nvSpPr>
          <p:spPr>
            <a:xfrm flipH="1">
              <a:off x="7112335" y="2359356"/>
              <a:ext cx="25714" cy="10747"/>
            </a:xfrm>
            <a:custGeom>
              <a:avLst/>
              <a:gdLst/>
              <a:ahLst/>
              <a:cxnLst/>
              <a:rect l="l" t="t" r="r" b="b"/>
              <a:pathLst>
                <a:path w="646" h="270" extrusionOk="0">
                  <a:moveTo>
                    <a:pt x="318" y="0"/>
                  </a:moveTo>
                  <a:cubicBezTo>
                    <a:pt x="144" y="0"/>
                    <a:pt x="34" y="110"/>
                    <a:pt x="1" y="236"/>
                  </a:cubicBezTo>
                  <a:lnTo>
                    <a:pt x="127" y="236"/>
                  </a:lnTo>
                  <a:cubicBezTo>
                    <a:pt x="304" y="236"/>
                    <a:pt x="478" y="246"/>
                    <a:pt x="646" y="270"/>
                  </a:cubicBezTo>
                  <a:cubicBezTo>
                    <a:pt x="618" y="126"/>
                    <a:pt x="513" y="0"/>
                    <a:pt x="318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5"/>
            <p:cNvSpPr/>
            <p:nvPr/>
          </p:nvSpPr>
          <p:spPr>
            <a:xfrm flipH="1">
              <a:off x="7111101" y="2368750"/>
              <a:ext cx="28978" cy="17275"/>
            </a:xfrm>
            <a:custGeom>
              <a:avLst/>
              <a:gdLst/>
              <a:ahLst/>
              <a:cxnLst/>
              <a:rect l="l" t="t" r="r" b="b"/>
              <a:pathLst>
                <a:path w="728" h="434" extrusionOk="0">
                  <a:moveTo>
                    <a:pt x="52" y="0"/>
                  </a:moveTo>
                  <a:cubicBezTo>
                    <a:pt x="0" y="194"/>
                    <a:pt x="106" y="434"/>
                    <a:pt x="369" y="434"/>
                  </a:cubicBezTo>
                  <a:cubicBezTo>
                    <a:pt x="618" y="434"/>
                    <a:pt x="728" y="222"/>
                    <a:pt x="697" y="34"/>
                  </a:cubicBezTo>
                  <a:cubicBezTo>
                    <a:pt x="529" y="10"/>
                    <a:pt x="355" y="0"/>
                    <a:pt x="178" y="0"/>
                  </a:cubicBezTo>
                  <a:close/>
                </a:path>
              </a:pathLst>
            </a:custGeom>
            <a:solidFill>
              <a:srgbClr val="EBD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5"/>
            <p:cNvSpPr/>
            <p:nvPr/>
          </p:nvSpPr>
          <p:spPr>
            <a:xfrm flipH="1">
              <a:off x="7457770" y="2285954"/>
              <a:ext cx="52742" cy="105921"/>
            </a:xfrm>
            <a:custGeom>
              <a:avLst/>
              <a:gdLst/>
              <a:ahLst/>
              <a:cxnLst/>
              <a:rect l="l" t="t" r="r" b="b"/>
              <a:pathLst>
                <a:path w="1325" h="2661" extrusionOk="0">
                  <a:moveTo>
                    <a:pt x="492" y="1"/>
                  </a:moveTo>
                  <a:cubicBezTo>
                    <a:pt x="236" y="1"/>
                    <a:pt x="1" y="336"/>
                    <a:pt x="236" y="578"/>
                  </a:cubicBezTo>
                  <a:cubicBezTo>
                    <a:pt x="642" y="995"/>
                    <a:pt x="438" y="1762"/>
                    <a:pt x="315" y="2244"/>
                  </a:cubicBezTo>
                  <a:cubicBezTo>
                    <a:pt x="253" y="2496"/>
                    <a:pt x="469" y="2660"/>
                    <a:pt x="669" y="2660"/>
                  </a:cubicBezTo>
                  <a:cubicBezTo>
                    <a:pt x="806" y="2660"/>
                    <a:pt x="936" y="2589"/>
                    <a:pt x="977" y="2421"/>
                  </a:cubicBezTo>
                  <a:cubicBezTo>
                    <a:pt x="1168" y="1667"/>
                    <a:pt x="1325" y="725"/>
                    <a:pt x="721" y="103"/>
                  </a:cubicBezTo>
                  <a:cubicBezTo>
                    <a:pt x="649" y="32"/>
                    <a:pt x="571" y="1"/>
                    <a:pt x="492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5"/>
            <p:cNvSpPr/>
            <p:nvPr/>
          </p:nvSpPr>
          <p:spPr>
            <a:xfrm flipH="1">
              <a:off x="7471861" y="2401590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0" y="1"/>
                  </a:moveTo>
                  <a:cubicBezTo>
                    <a:pt x="0" y="1"/>
                    <a:pt x="0" y="670"/>
                    <a:pt x="440" y="670"/>
                  </a:cubicBezTo>
                  <a:cubicBezTo>
                    <a:pt x="884" y="670"/>
                    <a:pt x="884" y="1"/>
                    <a:pt x="440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5"/>
            <p:cNvSpPr/>
            <p:nvPr/>
          </p:nvSpPr>
          <p:spPr>
            <a:xfrm flipH="1">
              <a:off x="7504865" y="2680868"/>
              <a:ext cx="265818" cy="261200"/>
            </a:xfrm>
            <a:custGeom>
              <a:avLst/>
              <a:gdLst/>
              <a:ahLst/>
              <a:cxnLst/>
              <a:rect l="l" t="t" r="r" b="b"/>
              <a:pathLst>
                <a:path w="6678" h="6562" extrusionOk="0">
                  <a:moveTo>
                    <a:pt x="4519" y="0"/>
                  </a:moveTo>
                  <a:cubicBezTo>
                    <a:pt x="0" y="215"/>
                    <a:pt x="925" y="5462"/>
                    <a:pt x="1639" y="6059"/>
                  </a:cubicBezTo>
                  <a:cubicBezTo>
                    <a:pt x="2017" y="6380"/>
                    <a:pt x="2540" y="6550"/>
                    <a:pt x="3103" y="6561"/>
                  </a:cubicBezTo>
                  <a:cubicBezTo>
                    <a:pt x="3977" y="6145"/>
                    <a:pt x="5612" y="5865"/>
                    <a:pt x="6086" y="3892"/>
                  </a:cubicBezTo>
                  <a:cubicBezTo>
                    <a:pt x="6677" y="1423"/>
                    <a:pt x="5584" y="127"/>
                    <a:pt x="4519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5"/>
            <p:cNvSpPr/>
            <p:nvPr/>
          </p:nvSpPr>
          <p:spPr>
            <a:xfrm flipH="1">
              <a:off x="7473098" y="2680868"/>
              <a:ext cx="198428" cy="262673"/>
            </a:xfrm>
            <a:custGeom>
              <a:avLst/>
              <a:gdLst/>
              <a:ahLst/>
              <a:cxnLst/>
              <a:rect l="l" t="t" r="r" b="b"/>
              <a:pathLst>
                <a:path w="4985" h="6599" extrusionOk="0">
                  <a:moveTo>
                    <a:pt x="2028" y="0"/>
                  </a:moveTo>
                  <a:cubicBezTo>
                    <a:pt x="2028" y="0"/>
                    <a:pt x="4172" y="1000"/>
                    <a:pt x="3575" y="3281"/>
                  </a:cubicBezTo>
                  <a:cubicBezTo>
                    <a:pt x="3076" y="5178"/>
                    <a:pt x="1943" y="6482"/>
                    <a:pt x="0" y="6482"/>
                  </a:cubicBezTo>
                  <a:cubicBezTo>
                    <a:pt x="328" y="6561"/>
                    <a:pt x="638" y="6598"/>
                    <a:pt x="930" y="6598"/>
                  </a:cubicBezTo>
                  <a:cubicBezTo>
                    <a:pt x="2255" y="6598"/>
                    <a:pt x="3220" y="5828"/>
                    <a:pt x="3841" y="4609"/>
                  </a:cubicBezTo>
                  <a:cubicBezTo>
                    <a:pt x="4985" y="2362"/>
                    <a:pt x="3862" y="89"/>
                    <a:pt x="2028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" name="Google Shape;567;p25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latin typeface="+mj-lt"/>
              </a:rPr>
              <a:t>KHỞI ĐỘNG</a:t>
            </a:r>
            <a:endParaRPr sz="5000" b="1" dirty="0">
              <a:latin typeface="+mj-lt"/>
            </a:endParaRPr>
          </a:p>
        </p:txBody>
      </p:sp>
      <p:sp>
        <p:nvSpPr>
          <p:cNvPr id="568" name="Google Shape;568;p25"/>
          <p:cNvSpPr txBox="1">
            <a:spLocks noGrp="1"/>
          </p:cNvSpPr>
          <p:nvPr>
            <p:ph type="title" idx="2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>
                <a:solidFill>
                  <a:srgbClr val="FF7C3E"/>
                </a:solidFill>
              </a:rPr>
              <a:t>01</a:t>
            </a:r>
            <a:endParaRPr sz="9600">
              <a:solidFill>
                <a:srgbClr val="FF7C3E"/>
              </a:solidFill>
            </a:endParaRPr>
          </a:p>
        </p:txBody>
      </p:sp>
      <p:pic>
        <p:nvPicPr>
          <p:cNvPr id="183" name="Picture 2" descr="TLTH - Bộ SGK Lớp 6 - Kết nối tri thức với cuộc sống - Công ty Cổ phần Đầu  tư và Phát triển Giáo dục Phương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934" y="0"/>
            <a:ext cx="604065" cy="60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39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latin typeface="+mj-lt"/>
              </a:rPr>
              <a:t>BÀI TẬP 2/ SGK</a:t>
            </a:r>
            <a:endParaRPr sz="2800" b="1">
              <a:latin typeface="+mj-lt"/>
            </a:endParaRPr>
          </a:p>
        </p:txBody>
      </p:sp>
      <p:grpSp>
        <p:nvGrpSpPr>
          <p:cNvPr id="1780" name="Google Shape;1780;p39"/>
          <p:cNvGrpSpPr/>
          <p:nvPr/>
        </p:nvGrpSpPr>
        <p:grpSpPr>
          <a:xfrm>
            <a:off x="4004043" y="3372964"/>
            <a:ext cx="5139956" cy="1770536"/>
            <a:chOff x="1278444" y="1640285"/>
            <a:chExt cx="7366712" cy="3119808"/>
          </a:xfrm>
        </p:grpSpPr>
        <p:grpSp>
          <p:nvGrpSpPr>
            <p:cNvPr id="1781" name="Google Shape;1781;p39"/>
            <p:cNvGrpSpPr/>
            <p:nvPr/>
          </p:nvGrpSpPr>
          <p:grpSpPr>
            <a:xfrm>
              <a:off x="1278444" y="3334334"/>
              <a:ext cx="5053527" cy="1425759"/>
              <a:chOff x="1969569" y="3334334"/>
              <a:chExt cx="5053527" cy="1425759"/>
            </a:xfrm>
          </p:grpSpPr>
          <p:grpSp>
            <p:nvGrpSpPr>
              <p:cNvPr id="1782" name="Google Shape;1782;p39"/>
              <p:cNvGrpSpPr/>
              <p:nvPr/>
            </p:nvGrpSpPr>
            <p:grpSpPr>
              <a:xfrm>
                <a:off x="1969569" y="3334334"/>
                <a:ext cx="2743330" cy="1418598"/>
                <a:chOff x="1969569" y="3334334"/>
                <a:chExt cx="2743330" cy="1418598"/>
              </a:xfrm>
            </p:grpSpPr>
            <p:grpSp>
              <p:nvGrpSpPr>
                <p:cNvPr id="1783" name="Google Shape;1783;p39"/>
                <p:cNvGrpSpPr/>
                <p:nvPr/>
              </p:nvGrpSpPr>
              <p:grpSpPr>
                <a:xfrm>
                  <a:off x="4107166" y="4200099"/>
                  <a:ext cx="197076" cy="216135"/>
                  <a:chOff x="7799791" y="3438161"/>
                  <a:chExt cx="197076" cy="216135"/>
                </a:xfrm>
              </p:grpSpPr>
              <p:sp>
                <p:nvSpPr>
                  <p:cNvPr id="1784" name="Google Shape;1784;p39"/>
                  <p:cNvSpPr/>
                  <p:nvPr/>
                </p:nvSpPr>
                <p:spPr>
                  <a:xfrm>
                    <a:off x="7799791" y="3455891"/>
                    <a:ext cx="189541" cy="198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1" h="3581" extrusionOk="0">
                        <a:moveTo>
                          <a:pt x="1209" y="0"/>
                        </a:moveTo>
                        <a:cubicBezTo>
                          <a:pt x="1170" y="0"/>
                          <a:pt x="1131" y="8"/>
                          <a:pt x="1092" y="26"/>
                        </a:cubicBezTo>
                        <a:cubicBezTo>
                          <a:pt x="475" y="303"/>
                          <a:pt x="724" y="893"/>
                          <a:pt x="713" y="965"/>
                        </a:cubicBezTo>
                        <a:cubicBezTo>
                          <a:pt x="703" y="1036"/>
                          <a:pt x="262" y="1002"/>
                          <a:pt x="164" y="1343"/>
                        </a:cubicBezTo>
                        <a:cubicBezTo>
                          <a:pt x="65" y="1682"/>
                          <a:pt x="461" y="1924"/>
                          <a:pt x="464" y="1989"/>
                        </a:cubicBezTo>
                        <a:cubicBezTo>
                          <a:pt x="471" y="2057"/>
                          <a:pt x="0" y="2580"/>
                          <a:pt x="928" y="3276"/>
                        </a:cubicBezTo>
                        <a:cubicBezTo>
                          <a:pt x="1231" y="3504"/>
                          <a:pt x="1493" y="3581"/>
                          <a:pt x="1709" y="3581"/>
                        </a:cubicBezTo>
                        <a:cubicBezTo>
                          <a:pt x="2011" y="3581"/>
                          <a:pt x="2224" y="3431"/>
                          <a:pt x="2331" y="3334"/>
                        </a:cubicBezTo>
                        <a:cubicBezTo>
                          <a:pt x="2386" y="3282"/>
                          <a:pt x="2451" y="3248"/>
                          <a:pt x="2523" y="3228"/>
                        </a:cubicBezTo>
                        <a:cubicBezTo>
                          <a:pt x="3191" y="3037"/>
                          <a:pt x="3421" y="2142"/>
                          <a:pt x="3369" y="1579"/>
                        </a:cubicBezTo>
                        <a:cubicBezTo>
                          <a:pt x="3314" y="982"/>
                          <a:pt x="2912" y="1074"/>
                          <a:pt x="2833" y="1020"/>
                        </a:cubicBezTo>
                        <a:cubicBezTo>
                          <a:pt x="2755" y="968"/>
                          <a:pt x="2864" y="562"/>
                          <a:pt x="2584" y="395"/>
                        </a:cubicBezTo>
                        <a:cubicBezTo>
                          <a:pt x="2523" y="359"/>
                          <a:pt x="2460" y="345"/>
                          <a:pt x="2397" y="345"/>
                        </a:cubicBezTo>
                        <a:cubicBezTo>
                          <a:pt x="2206" y="345"/>
                          <a:pt x="2018" y="472"/>
                          <a:pt x="1905" y="472"/>
                        </a:cubicBezTo>
                        <a:cubicBezTo>
                          <a:pt x="1885" y="472"/>
                          <a:pt x="1868" y="468"/>
                          <a:pt x="1853" y="459"/>
                        </a:cubicBezTo>
                        <a:cubicBezTo>
                          <a:pt x="1737" y="397"/>
                          <a:pt x="1483" y="0"/>
                          <a:pt x="120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5" name="Google Shape;1785;p39"/>
                  <p:cNvSpPr/>
                  <p:nvPr/>
                </p:nvSpPr>
                <p:spPr>
                  <a:xfrm>
                    <a:off x="7866888" y="3469410"/>
                    <a:ext cx="62497" cy="151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5" extrusionOk="0">
                        <a:moveTo>
                          <a:pt x="1" y="1"/>
                        </a:moveTo>
                        <a:cubicBezTo>
                          <a:pt x="86" y="233"/>
                          <a:pt x="182" y="461"/>
                          <a:pt x="274" y="690"/>
                        </a:cubicBezTo>
                        <a:cubicBezTo>
                          <a:pt x="370" y="915"/>
                          <a:pt x="465" y="1144"/>
                          <a:pt x="560" y="1370"/>
                        </a:cubicBezTo>
                        <a:lnTo>
                          <a:pt x="854" y="2049"/>
                        </a:lnTo>
                        <a:cubicBezTo>
                          <a:pt x="902" y="2161"/>
                          <a:pt x="950" y="2274"/>
                          <a:pt x="997" y="2390"/>
                        </a:cubicBezTo>
                        <a:cubicBezTo>
                          <a:pt x="1045" y="2503"/>
                          <a:pt x="1096" y="2615"/>
                          <a:pt x="1127" y="2735"/>
                        </a:cubicBezTo>
                        <a:cubicBezTo>
                          <a:pt x="1083" y="2489"/>
                          <a:pt x="987" y="2260"/>
                          <a:pt x="902" y="2028"/>
                        </a:cubicBezTo>
                        <a:cubicBezTo>
                          <a:pt x="813" y="1800"/>
                          <a:pt x="718" y="1570"/>
                          <a:pt x="622" y="1345"/>
                        </a:cubicBezTo>
                        <a:cubicBezTo>
                          <a:pt x="526" y="1116"/>
                          <a:pt x="428" y="891"/>
                          <a:pt x="321" y="669"/>
                        </a:cubicBezTo>
                        <a:cubicBezTo>
                          <a:pt x="219" y="444"/>
                          <a:pt x="113" y="223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6" name="Google Shape;1786;p39"/>
                  <p:cNvSpPr/>
                  <p:nvPr/>
                </p:nvSpPr>
                <p:spPr>
                  <a:xfrm>
                    <a:off x="7860461" y="3556232"/>
                    <a:ext cx="93690" cy="50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1" h="912" extrusionOk="0">
                        <a:moveTo>
                          <a:pt x="1691" y="0"/>
                        </a:moveTo>
                        <a:cubicBezTo>
                          <a:pt x="1588" y="140"/>
                          <a:pt x="1496" y="284"/>
                          <a:pt x="1400" y="427"/>
                        </a:cubicBezTo>
                        <a:cubicBezTo>
                          <a:pt x="1312" y="561"/>
                          <a:pt x="1223" y="701"/>
                          <a:pt x="1138" y="842"/>
                        </a:cubicBezTo>
                        <a:lnTo>
                          <a:pt x="1138" y="842"/>
                        </a:lnTo>
                        <a:cubicBezTo>
                          <a:pt x="950" y="829"/>
                          <a:pt x="766" y="819"/>
                          <a:pt x="577" y="813"/>
                        </a:cubicBezTo>
                        <a:lnTo>
                          <a:pt x="287" y="806"/>
                        </a:lnTo>
                        <a:cubicBezTo>
                          <a:pt x="246" y="806"/>
                          <a:pt x="204" y="805"/>
                          <a:pt x="163" y="805"/>
                        </a:cubicBezTo>
                        <a:cubicBezTo>
                          <a:pt x="109" y="805"/>
                          <a:pt x="55" y="807"/>
                          <a:pt x="1" y="813"/>
                        </a:cubicBezTo>
                        <a:cubicBezTo>
                          <a:pt x="96" y="816"/>
                          <a:pt x="191" y="830"/>
                          <a:pt x="287" y="840"/>
                        </a:cubicBezTo>
                        <a:lnTo>
                          <a:pt x="574" y="868"/>
                        </a:lnTo>
                        <a:cubicBezTo>
                          <a:pt x="769" y="884"/>
                          <a:pt x="960" y="898"/>
                          <a:pt x="1154" y="909"/>
                        </a:cubicBezTo>
                        <a:lnTo>
                          <a:pt x="1171" y="912"/>
                        </a:lnTo>
                        <a:lnTo>
                          <a:pt x="1182" y="895"/>
                        </a:lnTo>
                        <a:cubicBezTo>
                          <a:pt x="1270" y="748"/>
                          <a:pt x="1359" y="601"/>
                          <a:pt x="1441" y="451"/>
                        </a:cubicBezTo>
                        <a:cubicBezTo>
                          <a:pt x="1527" y="304"/>
                          <a:pt x="1612" y="154"/>
                          <a:pt x="1691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7" name="Google Shape;1787;p39"/>
                  <p:cNvSpPr/>
                  <p:nvPr/>
                </p:nvSpPr>
                <p:spPr>
                  <a:xfrm>
                    <a:off x="7848160" y="3502155"/>
                    <a:ext cx="73633" cy="49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9" h="885" extrusionOk="0">
                        <a:moveTo>
                          <a:pt x="1329" y="0"/>
                        </a:moveTo>
                        <a:lnTo>
                          <a:pt x="1329" y="0"/>
                        </a:lnTo>
                        <a:cubicBezTo>
                          <a:pt x="1257" y="133"/>
                          <a:pt x="1188" y="273"/>
                          <a:pt x="1124" y="410"/>
                        </a:cubicBezTo>
                        <a:cubicBezTo>
                          <a:pt x="1060" y="540"/>
                          <a:pt x="1002" y="672"/>
                          <a:pt x="944" y="803"/>
                        </a:cubicBezTo>
                        <a:lnTo>
                          <a:pt x="944" y="803"/>
                        </a:lnTo>
                        <a:cubicBezTo>
                          <a:pt x="794" y="755"/>
                          <a:pt x="643" y="707"/>
                          <a:pt x="489" y="666"/>
                        </a:cubicBezTo>
                        <a:lnTo>
                          <a:pt x="246" y="598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9" y="570"/>
                          <a:pt x="158" y="598"/>
                          <a:pt x="236" y="628"/>
                        </a:cubicBezTo>
                        <a:lnTo>
                          <a:pt x="475" y="717"/>
                        </a:lnTo>
                        <a:cubicBezTo>
                          <a:pt x="632" y="771"/>
                          <a:pt x="793" y="826"/>
                          <a:pt x="953" y="877"/>
                        </a:cubicBezTo>
                        <a:lnTo>
                          <a:pt x="984" y="884"/>
                        </a:lnTo>
                        <a:lnTo>
                          <a:pt x="994" y="856"/>
                        </a:lnTo>
                        <a:cubicBezTo>
                          <a:pt x="1056" y="717"/>
                          <a:pt x="1114" y="574"/>
                          <a:pt x="1168" y="430"/>
                        </a:cubicBezTo>
                        <a:cubicBezTo>
                          <a:pt x="1226" y="287"/>
                          <a:pt x="1281" y="144"/>
                          <a:pt x="132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8" name="Google Shape;1788;p39"/>
                  <p:cNvSpPr/>
                  <p:nvPr/>
                </p:nvSpPr>
                <p:spPr>
                  <a:xfrm>
                    <a:off x="7807492" y="3438161"/>
                    <a:ext cx="189374" cy="19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8" h="3580" extrusionOk="0">
                        <a:moveTo>
                          <a:pt x="1207" y="0"/>
                        </a:moveTo>
                        <a:cubicBezTo>
                          <a:pt x="1169" y="0"/>
                          <a:pt x="1131" y="8"/>
                          <a:pt x="1093" y="25"/>
                        </a:cubicBezTo>
                        <a:cubicBezTo>
                          <a:pt x="472" y="302"/>
                          <a:pt x="721" y="892"/>
                          <a:pt x="714" y="964"/>
                        </a:cubicBezTo>
                        <a:cubicBezTo>
                          <a:pt x="704" y="1036"/>
                          <a:pt x="260" y="1005"/>
                          <a:pt x="161" y="1343"/>
                        </a:cubicBezTo>
                        <a:cubicBezTo>
                          <a:pt x="62" y="1684"/>
                          <a:pt x="458" y="1923"/>
                          <a:pt x="465" y="1991"/>
                        </a:cubicBezTo>
                        <a:cubicBezTo>
                          <a:pt x="468" y="2057"/>
                          <a:pt x="0" y="2578"/>
                          <a:pt x="926" y="3275"/>
                        </a:cubicBezTo>
                        <a:cubicBezTo>
                          <a:pt x="1228" y="3503"/>
                          <a:pt x="1491" y="3580"/>
                          <a:pt x="1707" y="3580"/>
                        </a:cubicBezTo>
                        <a:cubicBezTo>
                          <a:pt x="2009" y="3580"/>
                          <a:pt x="2221" y="3430"/>
                          <a:pt x="2329" y="3333"/>
                        </a:cubicBezTo>
                        <a:cubicBezTo>
                          <a:pt x="2384" y="3285"/>
                          <a:pt x="2448" y="3248"/>
                          <a:pt x="2520" y="3227"/>
                        </a:cubicBezTo>
                        <a:cubicBezTo>
                          <a:pt x="3192" y="3040"/>
                          <a:pt x="3418" y="2142"/>
                          <a:pt x="3367" y="1578"/>
                        </a:cubicBezTo>
                        <a:cubicBezTo>
                          <a:pt x="3312" y="984"/>
                          <a:pt x="2913" y="1073"/>
                          <a:pt x="2831" y="1022"/>
                        </a:cubicBezTo>
                        <a:cubicBezTo>
                          <a:pt x="2752" y="967"/>
                          <a:pt x="2861" y="565"/>
                          <a:pt x="2581" y="398"/>
                        </a:cubicBezTo>
                        <a:cubicBezTo>
                          <a:pt x="2520" y="360"/>
                          <a:pt x="2456" y="347"/>
                          <a:pt x="2393" y="347"/>
                        </a:cubicBezTo>
                        <a:cubicBezTo>
                          <a:pt x="2202" y="347"/>
                          <a:pt x="2017" y="474"/>
                          <a:pt x="1902" y="474"/>
                        </a:cubicBezTo>
                        <a:cubicBezTo>
                          <a:pt x="1883" y="474"/>
                          <a:pt x="1866" y="471"/>
                          <a:pt x="1851" y="462"/>
                        </a:cubicBezTo>
                        <a:cubicBezTo>
                          <a:pt x="1734" y="396"/>
                          <a:pt x="1480" y="0"/>
                          <a:pt x="1207" y="0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9" name="Google Shape;1789;p39"/>
                  <p:cNvSpPr/>
                  <p:nvPr/>
                </p:nvSpPr>
                <p:spPr>
                  <a:xfrm>
                    <a:off x="7874423" y="3451791"/>
                    <a:ext cx="62497" cy="151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3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90" y="229"/>
                          <a:pt x="182" y="459"/>
                          <a:pt x="278" y="687"/>
                        </a:cubicBezTo>
                        <a:cubicBezTo>
                          <a:pt x="370" y="916"/>
                          <a:pt x="465" y="1141"/>
                          <a:pt x="565" y="1370"/>
                        </a:cubicBezTo>
                        <a:lnTo>
                          <a:pt x="855" y="2046"/>
                        </a:lnTo>
                        <a:cubicBezTo>
                          <a:pt x="906" y="2159"/>
                          <a:pt x="954" y="2274"/>
                          <a:pt x="1001" y="2387"/>
                        </a:cubicBezTo>
                        <a:cubicBezTo>
                          <a:pt x="1045" y="2500"/>
                          <a:pt x="1097" y="2613"/>
                          <a:pt x="1127" y="2732"/>
                        </a:cubicBezTo>
                        <a:cubicBezTo>
                          <a:pt x="1083" y="2490"/>
                          <a:pt x="988" y="2261"/>
                          <a:pt x="902" y="2028"/>
                        </a:cubicBezTo>
                        <a:cubicBezTo>
                          <a:pt x="814" y="1797"/>
                          <a:pt x="722" y="1568"/>
                          <a:pt x="623" y="1343"/>
                        </a:cubicBezTo>
                        <a:cubicBezTo>
                          <a:pt x="527" y="1117"/>
                          <a:pt x="428" y="889"/>
                          <a:pt x="322" y="667"/>
                        </a:cubicBezTo>
                        <a:cubicBezTo>
                          <a:pt x="220" y="442"/>
                          <a:pt x="114" y="2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0" name="Google Shape;1790;p39"/>
                  <p:cNvSpPr/>
                  <p:nvPr/>
                </p:nvSpPr>
                <p:spPr>
                  <a:xfrm>
                    <a:off x="7868051" y="3538668"/>
                    <a:ext cx="93634" cy="503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0" h="908" extrusionOk="0">
                        <a:moveTo>
                          <a:pt x="1690" y="0"/>
                        </a:moveTo>
                        <a:cubicBezTo>
                          <a:pt x="1587" y="136"/>
                          <a:pt x="1496" y="279"/>
                          <a:pt x="1400" y="423"/>
                        </a:cubicBezTo>
                        <a:cubicBezTo>
                          <a:pt x="1312" y="560"/>
                          <a:pt x="1223" y="697"/>
                          <a:pt x="1138" y="838"/>
                        </a:cubicBezTo>
                        <a:lnTo>
                          <a:pt x="1138" y="838"/>
                        </a:lnTo>
                        <a:cubicBezTo>
                          <a:pt x="953" y="825"/>
                          <a:pt x="765" y="816"/>
                          <a:pt x="580" y="809"/>
                        </a:cubicBezTo>
                        <a:lnTo>
                          <a:pt x="290" y="802"/>
                        </a:lnTo>
                        <a:cubicBezTo>
                          <a:pt x="266" y="803"/>
                          <a:pt x="241" y="803"/>
                          <a:pt x="217" y="803"/>
                        </a:cubicBezTo>
                        <a:cubicBezTo>
                          <a:pt x="192" y="803"/>
                          <a:pt x="168" y="803"/>
                          <a:pt x="144" y="803"/>
                        </a:cubicBezTo>
                        <a:cubicBezTo>
                          <a:pt x="96" y="803"/>
                          <a:pt x="48" y="804"/>
                          <a:pt x="0" y="809"/>
                        </a:cubicBezTo>
                        <a:cubicBezTo>
                          <a:pt x="95" y="816"/>
                          <a:pt x="191" y="826"/>
                          <a:pt x="287" y="837"/>
                        </a:cubicBezTo>
                        <a:lnTo>
                          <a:pt x="577" y="864"/>
                        </a:lnTo>
                        <a:cubicBezTo>
                          <a:pt x="768" y="881"/>
                          <a:pt x="960" y="894"/>
                          <a:pt x="1154" y="908"/>
                        </a:cubicBezTo>
                        <a:lnTo>
                          <a:pt x="1174" y="908"/>
                        </a:lnTo>
                        <a:lnTo>
                          <a:pt x="1185" y="891"/>
                        </a:lnTo>
                        <a:cubicBezTo>
                          <a:pt x="1270" y="744"/>
                          <a:pt x="1359" y="597"/>
                          <a:pt x="1444" y="451"/>
                        </a:cubicBezTo>
                        <a:cubicBezTo>
                          <a:pt x="1529" y="300"/>
                          <a:pt x="1611" y="150"/>
                          <a:pt x="169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1" name="Google Shape;1791;p39"/>
                  <p:cNvSpPr/>
                  <p:nvPr/>
                </p:nvSpPr>
                <p:spPr>
                  <a:xfrm>
                    <a:off x="7855917" y="3484370"/>
                    <a:ext cx="73467" cy="4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6" h="888" extrusionOk="0">
                        <a:moveTo>
                          <a:pt x="1325" y="0"/>
                        </a:moveTo>
                        <a:lnTo>
                          <a:pt x="1325" y="0"/>
                        </a:lnTo>
                        <a:cubicBezTo>
                          <a:pt x="1253" y="137"/>
                          <a:pt x="1185" y="273"/>
                          <a:pt x="1121" y="413"/>
                        </a:cubicBezTo>
                        <a:cubicBezTo>
                          <a:pt x="1060" y="540"/>
                          <a:pt x="1003" y="673"/>
                          <a:pt x="942" y="804"/>
                        </a:cubicBezTo>
                        <a:lnTo>
                          <a:pt x="942" y="804"/>
                        </a:lnTo>
                        <a:cubicBezTo>
                          <a:pt x="792" y="756"/>
                          <a:pt x="640" y="711"/>
                          <a:pt x="489" y="665"/>
                        </a:cubicBezTo>
                        <a:lnTo>
                          <a:pt x="243" y="597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6" y="570"/>
                          <a:pt x="155" y="597"/>
                          <a:pt x="232" y="632"/>
                        </a:cubicBezTo>
                        <a:lnTo>
                          <a:pt x="472" y="717"/>
                        </a:lnTo>
                        <a:cubicBezTo>
                          <a:pt x="632" y="775"/>
                          <a:pt x="790" y="826"/>
                          <a:pt x="953" y="878"/>
                        </a:cubicBezTo>
                        <a:lnTo>
                          <a:pt x="980" y="887"/>
                        </a:lnTo>
                        <a:lnTo>
                          <a:pt x="990" y="860"/>
                        </a:lnTo>
                        <a:cubicBezTo>
                          <a:pt x="1052" y="717"/>
                          <a:pt x="1110" y="577"/>
                          <a:pt x="1168" y="434"/>
                        </a:cubicBezTo>
                        <a:cubicBezTo>
                          <a:pt x="1223" y="290"/>
                          <a:pt x="1277" y="147"/>
                          <a:pt x="1325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792" name="Google Shape;1792;p39"/>
                <p:cNvSpPr/>
                <p:nvPr/>
              </p:nvSpPr>
              <p:spPr>
                <a:xfrm flipH="1">
                  <a:off x="3443526" y="4021888"/>
                  <a:ext cx="197705" cy="204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4" h="3643" extrusionOk="0">
                      <a:moveTo>
                        <a:pt x="297" y="0"/>
                      </a:moveTo>
                      <a:lnTo>
                        <a:pt x="297" y="0"/>
                      </a:lnTo>
                      <a:cubicBezTo>
                        <a:pt x="413" y="499"/>
                        <a:pt x="502" y="997"/>
                        <a:pt x="506" y="1510"/>
                      </a:cubicBezTo>
                      <a:cubicBezTo>
                        <a:pt x="509" y="2250"/>
                        <a:pt x="267" y="2947"/>
                        <a:pt x="0" y="3643"/>
                      </a:cubicBezTo>
                      <a:cubicBezTo>
                        <a:pt x="0" y="3643"/>
                        <a:pt x="925" y="2691"/>
                        <a:pt x="1943" y="2039"/>
                      </a:cubicBezTo>
                      <a:cubicBezTo>
                        <a:pt x="2953" y="1387"/>
                        <a:pt x="3479" y="1206"/>
                        <a:pt x="3479" y="1206"/>
                      </a:cubicBezTo>
                      <a:cubicBezTo>
                        <a:pt x="3523" y="1001"/>
                        <a:pt x="3394" y="799"/>
                        <a:pt x="3189" y="752"/>
                      </a:cubicBezTo>
                      <a:cubicBezTo>
                        <a:pt x="2564" y="612"/>
                        <a:pt x="1434" y="383"/>
                        <a:pt x="297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3" name="Google Shape;1793;p39"/>
                <p:cNvSpPr/>
                <p:nvPr/>
              </p:nvSpPr>
              <p:spPr>
                <a:xfrm flipH="1">
                  <a:off x="2933979" y="3612643"/>
                  <a:ext cx="111532" cy="146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" h="2612" extrusionOk="0">
                      <a:moveTo>
                        <a:pt x="1913" y="0"/>
                      </a:moveTo>
                      <a:cubicBezTo>
                        <a:pt x="1892" y="0"/>
                        <a:pt x="1872" y="10"/>
                        <a:pt x="1858" y="29"/>
                      </a:cubicBezTo>
                      <a:lnTo>
                        <a:pt x="21" y="2507"/>
                      </a:lnTo>
                      <a:cubicBezTo>
                        <a:pt x="1" y="2534"/>
                        <a:pt x="8" y="2578"/>
                        <a:pt x="35" y="2599"/>
                      </a:cubicBezTo>
                      <a:cubicBezTo>
                        <a:pt x="48" y="2607"/>
                        <a:pt x="63" y="2611"/>
                        <a:pt x="77" y="2611"/>
                      </a:cubicBezTo>
                      <a:cubicBezTo>
                        <a:pt x="97" y="2611"/>
                        <a:pt x="117" y="2603"/>
                        <a:pt x="131" y="2585"/>
                      </a:cubicBezTo>
                      <a:lnTo>
                        <a:pt x="1967" y="106"/>
                      </a:lnTo>
                      <a:cubicBezTo>
                        <a:pt x="1987" y="79"/>
                        <a:pt x="1981" y="35"/>
                        <a:pt x="1954" y="15"/>
                      </a:cubicBezTo>
                      <a:cubicBezTo>
                        <a:pt x="1941" y="5"/>
                        <a:pt x="1927" y="0"/>
                        <a:pt x="1913" y="0"/>
                      </a:cubicBezTo>
                      <a:close/>
                    </a:path>
                  </a:pathLst>
                </a:custGeom>
                <a:solidFill>
                  <a:srgbClr val="C982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4" name="Google Shape;1794;p39"/>
                <p:cNvSpPr/>
                <p:nvPr/>
              </p:nvSpPr>
              <p:spPr>
                <a:xfrm flipH="1">
                  <a:off x="2697858" y="3768038"/>
                  <a:ext cx="87576" cy="14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59" extrusionOk="0">
                      <a:moveTo>
                        <a:pt x="989" y="0"/>
                      </a:moveTo>
                      <a:cubicBezTo>
                        <a:pt x="880" y="0"/>
                        <a:pt x="778" y="69"/>
                        <a:pt x="735" y="173"/>
                      </a:cubicBezTo>
                      <a:lnTo>
                        <a:pt x="496" y="747"/>
                      </a:lnTo>
                      <a:cubicBezTo>
                        <a:pt x="455" y="849"/>
                        <a:pt x="400" y="941"/>
                        <a:pt x="329" y="1027"/>
                      </a:cubicBezTo>
                      <a:cubicBezTo>
                        <a:pt x="1" y="1453"/>
                        <a:pt x="83" y="2068"/>
                        <a:pt x="513" y="2392"/>
                      </a:cubicBezTo>
                      <a:lnTo>
                        <a:pt x="864" y="2658"/>
                      </a:lnTo>
                      <a:lnTo>
                        <a:pt x="1561" y="1744"/>
                      </a:lnTo>
                      <a:lnTo>
                        <a:pt x="874" y="1225"/>
                      </a:lnTo>
                      <a:cubicBezTo>
                        <a:pt x="878" y="1215"/>
                        <a:pt x="885" y="1204"/>
                        <a:pt x="891" y="1191"/>
                      </a:cubicBezTo>
                      <a:lnTo>
                        <a:pt x="1230" y="368"/>
                      </a:lnTo>
                      <a:cubicBezTo>
                        <a:pt x="1288" y="228"/>
                        <a:pt x="1216" y="65"/>
                        <a:pt x="1069" y="13"/>
                      </a:cubicBezTo>
                      <a:cubicBezTo>
                        <a:pt x="1042" y="4"/>
                        <a:pt x="1016" y="0"/>
                        <a:pt x="989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5" name="Google Shape;1795;p39"/>
                <p:cNvSpPr/>
                <p:nvPr/>
              </p:nvSpPr>
              <p:spPr>
                <a:xfrm flipH="1">
                  <a:off x="2970495" y="4289426"/>
                  <a:ext cx="203708" cy="454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1" h="8102" extrusionOk="0">
                      <a:moveTo>
                        <a:pt x="3084" y="0"/>
                      </a:moveTo>
                      <a:cubicBezTo>
                        <a:pt x="2495" y="133"/>
                        <a:pt x="1833" y="209"/>
                        <a:pt x="1091" y="209"/>
                      </a:cubicBezTo>
                      <a:cubicBezTo>
                        <a:pt x="745" y="209"/>
                        <a:pt x="382" y="192"/>
                        <a:pt x="1" y="158"/>
                      </a:cubicBezTo>
                      <a:lnTo>
                        <a:pt x="1" y="158"/>
                      </a:lnTo>
                      <a:cubicBezTo>
                        <a:pt x="1" y="158"/>
                        <a:pt x="2459" y="4687"/>
                        <a:pt x="2469" y="8101"/>
                      </a:cubicBezTo>
                      <a:lnTo>
                        <a:pt x="3630" y="8098"/>
                      </a:lnTo>
                      <a:cubicBezTo>
                        <a:pt x="3630" y="8098"/>
                        <a:pt x="3244" y="3790"/>
                        <a:pt x="3084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6" name="Google Shape;1796;p39"/>
                <p:cNvSpPr/>
                <p:nvPr/>
              </p:nvSpPr>
              <p:spPr>
                <a:xfrm flipH="1">
                  <a:off x="2990294" y="3911204"/>
                  <a:ext cx="283430" cy="194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2" h="3463" extrusionOk="0">
                      <a:moveTo>
                        <a:pt x="5052" y="1"/>
                      </a:moveTo>
                      <a:cubicBezTo>
                        <a:pt x="4772" y="273"/>
                        <a:pt x="4404" y="536"/>
                        <a:pt x="3933" y="772"/>
                      </a:cubicBezTo>
                      <a:cubicBezTo>
                        <a:pt x="3479" y="994"/>
                        <a:pt x="3072" y="1199"/>
                        <a:pt x="2714" y="1379"/>
                      </a:cubicBezTo>
                      <a:cubicBezTo>
                        <a:pt x="2553" y="1458"/>
                        <a:pt x="2403" y="1537"/>
                        <a:pt x="2263" y="1609"/>
                      </a:cubicBezTo>
                      <a:cubicBezTo>
                        <a:pt x="1400" y="2046"/>
                        <a:pt x="837" y="2339"/>
                        <a:pt x="509" y="2513"/>
                      </a:cubicBezTo>
                      <a:cubicBezTo>
                        <a:pt x="270" y="2639"/>
                        <a:pt x="103" y="2868"/>
                        <a:pt x="58" y="3131"/>
                      </a:cubicBezTo>
                      <a:cubicBezTo>
                        <a:pt x="38" y="3237"/>
                        <a:pt x="21" y="3350"/>
                        <a:pt x="0" y="3462"/>
                      </a:cubicBezTo>
                      <a:cubicBezTo>
                        <a:pt x="594" y="3455"/>
                        <a:pt x="1168" y="3445"/>
                        <a:pt x="1713" y="3424"/>
                      </a:cubicBezTo>
                      <a:cubicBezTo>
                        <a:pt x="1816" y="3418"/>
                        <a:pt x="1918" y="3415"/>
                        <a:pt x="2021" y="3407"/>
                      </a:cubicBezTo>
                      <a:cubicBezTo>
                        <a:pt x="2243" y="3397"/>
                        <a:pt x="2458" y="3383"/>
                        <a:pt x="2673" y="3366"/>
                      </a:cubicBezTo>
                      <a:cubicBezTo>
                        <a:pt x="2860" y="3350"/>
                        <a:pt x="3045" y="3333"/>
                        <a:pt x="3226" y="3312"/>
                      </a:cubicBezTo>
                      <a:lnTo>
                        <a:pt x="3240" y="3312"/>
                      </a:lnTo>
                      <a:cubicBezTo>
                        <a:pt x="3328" y="3301"/>
                        <a:pt x="3417" y="3292"/>
                        <a:pt x="3506" y="3278"/>
                      </a:cubicBezTo>
                      <a:cubicBezTo>
                        <a:pt x="3591" y="3268"/>
                        <a:pt x="3676" y="3257"/>
                        <a:pt x="3758" y="3243"/>
                      </a:cubicBezTo>
                      <a:cubicBezTo>
                        <a:pt x="3769" y="3243"/>
                        <a:pt x="3775" y="3243"/>
                        <a:pt x="3782" y="3240"/>
                      </a:cubicBezTo>
                      <a:cubicBezTo>
                        <a:pt x="3864" y="3230"/>
                        <a:pt x="3943" y="3216"/>
                        <a:pt x="4024" y="3202"/>
                      </a:cubicBezTo>
                      <a:cubicBezTo>
                        <a:pt x="4035" y="3199"/>
                        <a:pt x="4048" y="3199"/>
                        <a:pt x="4059" y="3196"/>
                      </a:cubicBezTo>
                      <a:cubicBezTo>
                        <a:pt x="4130" y="3182"/>
                        <a:pt x="4205" y="3169"/>
                        <a:pt x="4278" y="3155"/>
                      </a:cubicBezTo>
                      <a:cubicBezTo>
                        <a:pt x="4284" y="3155"/>
                        <a:pt x="4294" y="3155"/>
                        <a:pt x="4301" y="3152"/>
                      </a:cubicBezTo>
                      <a:cubicBezTo>
                        <a:pt x="4376" y="3138"/>
                        <a:pt x="4451" y="3120"/>
                        <a:pt x="4523" y="3104"/>
                      </a:cubicBezTo>
                      <a:cubicBezTo>
                        <a:pt x="4540" y="3100"/>
                        <a:pt x="4557" y="3097"/>
                        <a:pt x="4571" y="3093"/>
                      </a:cubicBezTo>
                      <a:cubicBezTo>
                        <a:pt x="4646" y="3076"/>
                        <a:pt x="4721" y="3059"/>
                        <a:pt x="4793" y="3043"/>
                      </a:cubicBezTo>
                      <a:cubicBezTo>
                        <a:pt x="4803" y="2626"/>
                        <a:pt x="4823" y="2264"/>
                        <a:pt x="4858" y="1973"/>
                      </a:cubicBezTo>
                      <a:cubicBezTo>
                        <a:pt x="4916" y="1431"/>
                        <a:pt x="4990" y="752"/>
                        <a:pt x="5052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7" name="Google Shape;1797;p39"/>
                <p:cNvSpPr/>
                <p:nvPr/>
              </p:nvSpPr>
              <p:spPr>
                <a:xfrm flipH="1">
                  <a:off x="2727919" y="3885398"/>
                  <a:ext cx="227552" cy="296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" h="5293" extrusionOk="0">
                      <a:moveTo>
                        <a:pt x="3281" y="0"/>
                      </a:moveTo>
                      <a:cubicBezTo>
                        <a:pt x="2588" y="1553"/>
                        <a:pt x="1636" y="2488"/>
                        <a:pt x="431" y="3052"/>
                      </a:cubicBezTo>
                      <a:cubicBezTo>
                        <a:pt x="431" y="3052"/>
                        <a:pt x="1" y="3485"/>
                        <a:pt x="472" y="4547"/>
                      </a:cubicBezTo>
                      <a:cubicBezTo>
                        <a:pt x="746" y="5162"/>
                        <a:pt x="1019" y="5292"/>
                        <a:pt x="1200" y="5292"/>
                      </a:cubicBezTo>
                      <a:cubicBezTo>
                        <a:pt x="1333" y="5292"/>
                        <a:pt x="1417" y="5223"/>
                        <a:pt x="1417" y="5223"/>
                      </a:cubicBezTo>
                      <a:cubicBezTo>
                        <a:pt x="3373" y="3417"/>
                        <a:pt x="4049" y="481"/>
                        <a:pt x="4056" y="464"/>
                      </a:cubicBezTo>
                      <a:lnTo>
                        <a:pt x="3281" y="0"/>
                      </a:ln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8" name="Google Shape;1798;p39"/>
                <p:cNvSpPr/>
                <p:nvPr/>
              </p:nvSpPr>
              <p:spPr>
                <a:xfrm flipH="1">
                  <a:off x="2866732" y="4056557"/>
                  <a:ext cx="851299" cy="68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74" h="12253" extrusionOk="0">
                      <a:moveTo>
                        <a:pt x="14003" y="1"/>
                      </a:moveTo>
                      <a:cubicBezTo>
                        <a:pt x="13600" y="189"/>
                        <a:pt x="13170" y="335"/>
                        <a:pt x="12713" y="452"/>
                      </a:cubicBezTo>
                      <a:cubicBezTo>
                        <a:pt x="12641" y="468"/>
                        <a:pt x="12566" y="485"/>
                        <a:pt x="12491" y="502"/>
                      </a:cubicBezTo>
                      <a:cubicBezTo>
                        <a:pt x="12477" y="506"/>
                        <a:pt x="12460" y="509"/>
                        <a:pt x="12443" y="513"/>
                      </a:cubicBezTo>
                      <a:cubicBezTo>
                        <a:pt x="12371" y="529"/>
                        <a:pt x="12296" y="547"/>
                        <a:pt x="12221" y="561"/>
                      </a:cubicBezTo>
                      <a:cubicBezTo>
                        <a:pt x="12214" y="564"/>
                        <a:pt x="12204" y="564"/>
                        <a:pt x="12198" y="564"/>
                      </a:cubicBezTo>
                      <a:cubicBezTo>
                        <a:pt x="12125" y="578"/>
                        <a:pt x="12050" y="591"/>
                        <a:pt x="11979" y="605"/>
                      </a:cubicBezTo>
                      <a:cubicBezTo>
                        <a:pt x="11968" y="608"/>
                        <a:pt x="11955" y="608"/>
                        <a:pt x="11944" y="611"/>
                      </a:cubicBezTo>
                      <a:cubicBezTo>
                        <a:pt x="11863" y="625"/>
                        <a:pt x="11784" y="639"/>
                        <a:pt x="11702" y="649"/>
                      </a:cubicBezTo>
                      <a:cubicBezTo>
                        <a:pt x="11695" y="652"/>
                        <a:pt x="11689" y="652"/>
                        <a:pt x="11678" y="652"/>
                      </a:cubicBezTo>
                      <a:cubicBezTo>
                        <a:pt x="11596" y="666"/>
                        <a:pt x="11511" y="677"/>
                        <a:pt x="11426" y="687"/>
                      </a:cubicBezTo>
                      <a:cubicBezTo>
                        <a:pt x="11337" y="701"/>
                        <a:pt x="11248" y="710"/>
                        <a:pt x="11160" y="721"/>
                      </a:cubicBezTo>
                      <a:lnTo>
                        <a:pt x="11146" y="721"/>
                      </a:lnTo>
                      <a:cubicBezTo>
                        <a:pt x="10965" y="742"/>
                        <a:pt x="10780" y="759"/>
                        <a:pt x="10593" y="775"/>
                      </a:cubicBezTo>
                      <a:cubicBezTo>
                        <a:pt x="10378" y="792"/>
                        <a:pt x="10163" y="806"/>
                        <a:pt x="9941" y="816"/>
                      </a:cubicBezTo>
                      <a:cubicBezTo>
                        <a:pt x="9838" y="824"/>
                        <a:pt x="9736" y="827"/>
                        <a:pt x="9633" y="833"/>
                      </a:cubicBezTo>
                      <a:cubicBezTo>
                        <a:pt x="9088" y="854"/>
                        <a:pt x="8514" y="864"/>
                        <a:pt x="7920" y="871"/>
                      </a:cubicBezTo>
                      <a:cubicBezTo>
                        <a:pt x="7910" y="929"/>
                        <a:pt x="7900" y="984"/>
                        <a:pt x="7889" y="1035"/>
                      </a:cubicBezTo>
                      <a:cubicBezTo>
                        <a:pt x="7876" y="1123"/>
                        <a:pt x="7859" y="1209"/>
                        <a:pt x="7845" y="1281"/>
                      </a:cubicBezTo>
                      <a:cubicBezTo>
                        <a:pt x="7845" y="1298"/>
                        <a:pt x="7842" y="1312"/>
                        <a:pt x="7835" y="1325"/>
                      </a:cubicBezTo>
                      <a:cubicBezTo>
                        <a:pt x="7835" y="1328"/>
                        <a:pt x="7835" y="1332"/>
                        <a:pt x="7831" y="1336"/>
                      </a:cubicBezTo>
                      <a:cubicBezTo>
                        <a:pt x="7828" y="1349"/>
                        <a:pt x="7824" y="1363"/>
                        <a:pt x="7818" y="1377"/>
                      </a:cubicBezTo>
                      <a:cubicBezTo>
                        <a:pt x="7810" y="1390"/>
                        <a:pt x="7804" y="1404"/>
                        <a:pt x="7797" y="1417"/>
                      </a:cubicBezTo>
                      <a:cubicBezTo>
                        <a:pt x="7797" y="1417"/>
                        <a:pt x="7794" y="1421"/>
                        <a:pt x="7794" y="1424"/>
                      </a:cubicBezTo>
                      <a:cubicBezTo>
                        <a:pt x="7787" y="1435"/>
                        <a:pt x="7777" y="1448"/>
                        <a:pt x="7769" y="1458"/>
                      </a:cubicBezTo>
                      <a:cubicBezTo>
                        <a:pt x="7701" y="1547"/>
                        <a:pt x="7602" y="1605"/>
                        <a:pt x="7490" y="1619"/>
                      </a:cubicBezTo>
                      <a:cubicBezTo>
                        <a:pt x="7298" y="1642"/>
                        <a:pt x="7031" y="1666"/>
                        <a:pt x="6730" y="1666"/>
                      </a:cubicBezTo>
                      <a:cubicBezTo>
                        <a:pt x="6107" y="1666"/>
                        <a:pt x="5339" y="1566"/>
                        <a:pt x="4790" y="1161"/>
                      </a:cubicBezTo>
                      <a:cubicBezTo>
                        <a:pt x="4681" y="1079"/>
                        <a:pt x="4623" y="946"/>
                        <a:pt x="4632" y="810"/>
                      </a:cubicBezTo>
                      <a:cubicBezTo>
                        <a:pt x="4636" y="796"/>
                        <a:pt x="4636" y="783"/>
                        <a:pt x="4640" y="765"/>
                      </a:cubicBezTo>
                      <a:lnTo>
                        <a:pt x="4677" y="591"/>
                      </a:lnTo>
                      <a:lnTo>
                        <a:pt x="4677" y="591"/>
                      </a:lnTo>
                      <a:cubicBezTo>
                        <a:pt x="4677" y="591"/>
                        <a:pt x="3704" y="1038"/>
                        <a:pt x="2830" y="1676"/>
                      </a:cubicBezTo>
                      <a:cubicBezTo>
                        <a:pt x="1953" y="2315"/>
                        <a:pt x="1458" y="2848"/>
                        <a:pt x="1458" y="2848"/>
                      </a:cubicBezTo>
                      <a:cubicBezTo>
                        <a:pt x="1277" y="3322"/>
                        <a:pt x="1086" y="3793"/>
                        <a:pt x="963" y="4285"/>
                      </a:cubicBezTo>
                      <a:cubicBezTo>
                        <a:pt x="0" y="8186"/>
                        <a:pt x="1138" y="11986"/>
                        <a:pt x="1215" y="12252"/>
                      </a:cubicBezTo>
                      <a:lnTo>
                        <a:pt x="12163" y="12252"/>
                      </a:lnTo>
                      <a:cubicBezTo>
                        <a:pt x="12153" y="8838"/>
                        <a:pt x="9695" y="4309"/>
                        <a:pt x="9695" y="4309"/>
                      </a:cubicBezTo>
                      <a:lnTo>
                        <a:pt x="9695" y="4309"/>
                      </a:lnTo>
                      <a:cubicBezTo>
                        <a:pt x="10076" y="4343"/>
                        <a:pt x="10439" y="4360"/>
                        <a:pt x="10785" y="4360"/>
                      </a:cubicBezTo>
                      <a:cubicBezTo>
                        <a:pt x="11527" y="4360"/>
                        <a:pt x="12189" y="4284"/>
                        <a:pt x="12778" y="4151"/>
                      </a:cubicBezTo>
                      <a:cubicBezTo>
                        <a:pt x="13843" y="3909"/>
                        <a:pt x="14106" y="3698"/>
                        <a:pt x="14703" y="3100"/>
                      </a:cubicBezTo>
                      <a:cubicBezTo>
                        <a:pt x="14914" y="2889"/>
                        <a:pt x="15174" y="2298"/>
                        <a:pt x="14999" y="2182"/>
                      </a:cubicBezTo>
                      <a:cubicBezTo>
                        <a:pt x="14569" y="1892"/>
                        <a:pt x="14188" y="1462"/>
                        <a:pt x="14003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9" name="Google Shape;1799;p39"/>
                <p:cNvSpPr/>
                <p:nvPr/>
              </p:nvSpPr>
              <p:spPr>
                <a:xfrm flipH="1">
                  <a:off x="3525153" y="4307995"/>
                  <a:ext cx="154787" cy="432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9" h="8907" extrusionOk="0">
                      <a:moveTo>
                        <a:pt x="2759" y="0"/>
                      </a:moveTo>
                      <a:cubicBezTo>
                        <a:pt x="2759" y="1"/>
                        <a:pt x="1609" y="1407"/>
                        <a:pt x="803" y="4424"/>
                      </a:cubicBezTo>
                      <a:cubicBezTo>
                        <a:pt x="1" y="7439"/>
                        <a:pt x="114" y="8907"/>
                        <a:pt x="114" y="8907"/>
                      </a:cubicBezTo>
                      <a:lnTo>
                        <a:pt x="2182" y="8848"/>
                      </a:lnTo>
                      <a:cubicBezTo>
                        <a:pt x="2182" y="8848"/>
                        <a:pt x="172" y="5517"/>
                        <a:pt x="2759" y="0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0" name="Google Shape;1800;p39"/>
                <p:cNvSpPr/>
                <p:nvPr/>
              </p:nvSpPr>
              <p:spPr>
                <a:xfrm rot="498630" flipH="1">
                  <a:off x="3080882" y="4226449"/>
                  <a:ext cx="144070" cy="85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1752" extrusionOk="0">
                      <a:moveTo>
                        <a:pt x="5" y="1"/>
                      </a:moveTo>
                      <a:cubicBezTo>
                        <a:pt x="1" y="1"/>
                        <a:pt x="7" y="14"/>
                        <a:pt x="24" y="42"/>
                      </a:cubicBezTo>
                      <a:cubicBezTo>
                        <a:pt x="284" y="458"/>
                        <a:pt x="1011" y="1421"/>
                        <a:pt x="1011" y="1421"/>
                      </a:cubicBezTo>
                      <a:cubicBezTo>
                        <a:pt x="1011" y="1421"/>
                        <a:pt x="2842" y="1751"/>
                        <a:pt x="2915" y="1751"/>
                      </a:cubicBezTo>
                      <a:cubicBezTo>
                        <a:pt x="2935" y="1751"/>
                        <a:pt x="2828" y="1727"/>
                        <a:pt x="2523" y="1666"/>
                      </a:cubicBezTo>
                      <a:cubicBezTo>
                        <a:pt x="1212" y="1405"/>
                        <a:pt x="49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2" name="Google Shape;1802;p39"/>
                <p:cNvSpPr/>
                <p:nvPr/>
              </p:nvSpPr>
              <p:spPr>
                <a:xfrm flipH="1">
                  <a:off x="2660497" y="3810449"/>
                  <a:ext cx="52344" cy="41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278" y="0"/>
                      </a:moveTo>
                      <a:cubicBezTo>
                        <a:pt x="199" y="0"/>
                        <a:pt x="121" y="39"/>
                        <a:pt x="76" y="111"/>
                      </a:cubicBezTo>
                      <a:cubicBezTo>
                        <a:pt x="1" y="223"/>
                        <a:pt x="35" y="369"/>
                        <a:pt x="144" y="445"/>
                      </a:cubicBezTo>
                      <a:lnTo>
                        <a:pt x="526" y="694"/>
                      </a:lnTo>
                      <a:cubicBezTo>
                        <a:pt x="566" y="720"/>
                        <a:pt x="611" y="733"/>
                        <a:pt x="656" y="733"/>
                      </a:cubicBezTo>
                      <a:cubicBezTo>
                        <a:pt x="735" y="733"/>
                        <a:pt x="813" y="694"/>
                        <a:pt x="861" y="623"/>
                      </a:cubicBezTo>
                      <a:cubicBezTo>
                        <a:pt x="932" y="510"/>
                        <a:pt x="902" y="360"/>
                        <a:pt x="789" y="288"/>
                      </a:cubicBezTo>
                      <a:lnTo>
                        <a:pt x="410" y="38"/>
                      </a:lnTo>
                      <a:cubicBezTo>
                        <a:pt x="369" y="13"/>
                        <a:pt x="323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3" name="Google Shape;1803;p39"/>
                <p:cNvSpPr/>
                <p:nvPr/>
              </p:nvSpPr>
              <p:spPr>
                <a:xfrm flipH="1">
                  <a:off x="2696345" y="3883771"/>
                  <a:ext cx="46565" cy="2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512" extrusionOk="0">
                      <a:moveTo>
                        <a:pt x="223" y="1"/>
                      </a:moveTo>
                      <a:cubicBezTo>
                        <a:pt x="135" y="1"/>
                        <a:pt x="57" y="58"/>
                        <a:pt x="31" y="145"/>
                      </a:cubicBezTo>
                      <a:cubicBezTo>
                        <a:pt x="1" y="250"/>
                        <a:pt x="62" y="363"/>
                        <a:pt x="168" y="394"/>
                      </a:cubicBezTo>
                      <a:lnTo>
                        <a:pt x="550" y="504"/>
                      </a:lnTo>
                      <a:cubicBezTo>
                        <a:pt x="569" y="509"/>
                        <a:pt x="587" y="511"/>
                        <a:pt x="605" y="511"/>
                      </a:cubicBezTo>
                      <a:cubicBezTo>
                        <a:pt x="693" y="511"/>
                        <a:pt x="774" y="454"/>
                        <a:pt x="800" y="367"/>
                      </a:cubicBezTo>
                      <a:cubicBezTo>
                        <a:pt x="830" y="261"/>
                        <a:pt x="768" y="148"/>
                        <a:pt x="663" y="118"/>
                      </a:cubicBezTo>
                      <a:lnTo>
                        <a:pt x="280" y="9"/>
                      </a:lnTo>
                      <a:cubicBezTo>
                        <a:pt x="261" y="3"/>
                        <a:pt x="242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4" name="Google Shape;1804;p39"/>
                <p:cNvSpPr/>
                <p:nvPr/>
              </p:nvSpPr>
              <p:spPr>
                <a:xfrm flipH="1">
                  <a:off x="2685405" y="3860883"/>
                  <a:ext cx="54476" cy="36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277" y="1"/>
                      </a:moveTo>
                      <a:cubicBezTo>
                        <a:pt x="180" y="1"/>
                        <a:pt x="88" y="59"/>
                        <a:pt x="49" y="154"/>
                      </a:cubicBezTo>
                      <a:cubicBezTo>
                        <a:pt x="1" y="277"/>
                        <a:pt x="62" y="417"/>
                        <a:pt x="185" y="468"/>
                      </a:cubicBezTo>
                      <a:lnTo>
                        <a:pt x="605" y="635"/>
                      </a:lnTo>
                      <a:cubicBezTo>
                        <a:pt x="636" y="647"/>
                        <a:pt x="667" y="653"/>
                        <a:pt x="698" y="653"/>
                      </a:cubicBezTo>
                      <a:cubicBezTo>
                        <a:pt x="794" y="653"/>
                        <a:pt x="883" y="595"/>
                        <a:pt x="919" y="502"/>
                      </a:cubicBezTo>
                      <a:cubicBezTo>
                        <a:pt x="971" y="376"/>
                        <a:pt x="909" y="236"/>
                        <a:pt x="786" y="187"/>
                      </a:cubicBezTo>
                      <a:lnTo>
                        <a:pt x="363" y="17"/>
                      </a:lnTo>
                      <a:cubicBezTo>
                        <a:pt x="335" y="6"/>
                        <a:pt x="306" y="1"/>
                        <a:pt x="277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5" name="Google Shape;1805;p39"/>
                <p:cNvSpPr/>
                <p:nvPr/>
              </p:nvSpPr>
              <p:spPr>
                <a:xfrm flipH="1">
                  <a:off x="2672222" y="3839340"/>
                  <a:ext cx="54419" cy="36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2" extrusionOk="0">
                      <a:moveTo>
                        <a:pt x="275" y="0"/>
                      </a:moveTo>
                      <a:cubicBezTo>
                        <a:pt x="178" y="0"/>
                        <a:pt x="88" y="58"/>
                        <a:pt x="52" y="152"/>
                      </a:cubicBezTo>
                      <a:cubicBezTo>
                        <a:pt x="1" y="275"/>
                        <a:pt x="62" y="418"/>
                        <a:pt x="185" y="466"/>
                      </a:cubicBezTo>
                      <a:lnTo>
                        <a:pt x="609" y="633"/>
                      </a:lnTo>
                      <a:cubicBezTo>
                        <a:pt x="638" y="645"/>
                        <a:pt x="669" y="651"/>
                        <a:pt x="699" y="651"/>
                      </a:cubicBezTo>
                      <a:cubicBezTo>
                        <a:pt x="794" y="651"/>
                        <a:pt x="883" y="593"/>
                        <a:pt x="922" y="500"/>
                      </a:cubicBezTo>
                      <a:cubicBezTo>
                        <a:pt x="970" y="377"/>
                        <a:pt x="912" y="234"/>
                        <a:pt x="786" y="186"/>
                      </a:cubicBezTo>
                      <a:lnTo>
                        <a:pt x="366" y="18"/>
                      </a:lnTo>
                      <a:cubicBezTo>
                        <a:pt x="336" y="6"/>
                        <a:pt x="305" y="0"/>
                        <a:pt x="275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6" name="Google Shape;1806;p39"/>
                <p:cNvSpPr/>
                <p:nvPr/>
              </p:nvSpPr>
              <p:spPr>
                <a:xfrm flipH="1">
                  <a:off x="2952378" y="3873281"/>
                  <a:ext cx="148279" cy="870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3" h="15520" extrusionOk="0">
                      <a:moveTo>
                        <a:pt x="2192" y="1"/>
                      </a:moveTo>
                      <a:lnTo>
                        <a:pt x="783" y="1445"/>
                      </a:lnTo>
                      <a:cubicBezTo>
                        <a:pt x="1" y="4349"/>
                        <a:pt x="315" y="15382"/>
                        <a:pt x="328" y="15519"/>
                      </a:cubicBezTo>
                      <a:lnTo>
                        <a:pt x="2319" y="15516"/>
                      </a:lnTo>
                      <a:cubicBezTo>
                        <a:pt x="2319" y="15447"/>
                        <a:pt x="2643" y="13143"/>
                        <a:pt x="2155" y="9805"/>
                      </a:cubicBezTo>
                      <a:cubicBezTo>
                        <a:pt x="1667" y="6459"/>
                        <a:pt x="2176" y="83"/>
                        <a:pt x="2192" y="1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7" name="Google Shape;1807;p39"/>
                <p:cNvSpPr/>
                <p:nvPr/>
              </p:nvSpPr>
              <p:spPr>
                <a:xfrm flipH="1">
                  <a:off x="2919920" y="3428469"/>
                  <a:ext cx="738926" cy="72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1" h="12862" extrusionOk="0">
                      <a:moveTo>
                        <a:pt x="6728" y="0"/>
                      </a:moveTo>
                      <a:cubicBezTo>
                        <a:pt x="6558" y="392"/>
                        <a:pt x="6052" y="837"/>
                        <a:pt x="5708" y="1144"/>
                      </a:cubicBezTo>
                      <a:cubicBezTo>
                        <a:pt x="4670" y="2079"/>
                        <a:pt x="3287" y="2181"/>
                        <a:pt x="1980" y="2677"/>
                      </a:cubicBezTo>
                      <a:cubicBezTo>
                        <a:pt x="1567" y="2833"/>
                        <a:pt x="1157" y="3045"/>
                        <a:pt x="881" y="3389"/>
                      </a:cubicBezTo>
                      <a:cubicBezTo>
                        <a:pt x="567" y="3778"/>
                        <a:pt x="454" y="4287"/>
                        <a:pt x="365" y="4779"/>
                      </a:cubicBezTo>
                      <a:cubicBezTo>
                        <a:pt x="123" y="6127"/>
                        <a:pt x="1" y="7517"/>
                        <a:pt x="246" y="8865"/>
                      </a:cubicBezTo>
                      <a:cubicBezTo>
                        <a:pt x="355" y="9472"/>
                        <a:pt x="536" y="10070"/>
                        <a:pt x="676" y="10671"/>
                      </a:cubicBezTo>
                      <a:cubicBezTo>
                        <a:pt x="1728" y="11026"/>
                        <a:pt x="2775" y="11238"/>
                        <a:pt x="3349" y="11367"/>
                      </a:cubicBezTo>
                      <a:cubicBezTo>
                        <a:pt x="3540" y="11412"/>
                        <a:pt x="3659" y="11596"/>
                        <a:pt x="3622" y="11787"/>
                      </a:cubicBezTo>
                      <a:lnTo>
                        <a:pt x="3585" y="11961"/>
                      </a:lnTo>
                      <a:cubicBezTo>
                        <a:pt x="3581" y="11979"/>
                        <a:pt x="3581" y="11992"/>
                        <a:pt x="3577" y="12006"/>
                      </a:cubicBezTo>
                      <a:cubicBezTo>
                        <a:pt x="3568" y="12142"/>
                        <a:pt x="3626" y="12275"/>
                        <a:pt x="3735" y="12357"/>
                      </a:cubicBezTo>
                      <a:cubicBezTo>
                        <a:pt x="4284" y="12762"/>
                        <a:pt x="5052" y="12862"/>
                        <a:pt x="5675" y="12862"/>
                      </a:cubicBezTo>
                      <a:cubicBezTo>
                        <a:pt x="5976" y="12862"/>
                        <a:pt x="6243" y="12838"/>
                        <a:pt x="6435" y="12815"/>
                      </a:cubicBezTo>
                      <a:cubicBezTo>
                        <a:pt x="6616" y="12795"/>
                        <a:pt x="6760" y="12658"/>
                        <a:pt x="6790" y="12477"/>
                      </a:cubicBezTo>
                      <a:cubicBezTo>
                        <a:pt x="6804" y="12405"/>
                        <a:pt x="6821" y="12319"/>
                        <a:pt x="6834" y="12231"/>
                      </a:cubicBezTo>
                      <a:cubicBezTo>
                        <a:pt x="6845" y="12180"/>
                        <a:pt x="6855" y="12125"/>
                        <a:pt x="6865" y="12067"/>
                      </a:cubicBezTo>
                      <a:cubicBezTo>
                        <a:pt x="6886" y="11955"/>
                        <a:pt x="6903" y="11842"/>
                        <a:pt x="6923" y="11736"/>
                      </a:cubicBezTo>
                      <a:cubicBezTo>
                        <a:pt x="6968" y="11473"/>
                        <a:pt x="7135" y="11244"/>
                        <a:pt x="7374" y="11118"/>
                      </a:cubicBezTo>
                      <a:cubicBezTo>
                        <a:pt x="7702" y="10944"/>
                        <a:pt x="8265" y="10651"/>
                        <a:pt x="9128" y="10214"/>
                      </a:cubicBezTo>
                      <a:cubicBezTo>
                        <a:pt x="9268" y="10142"/>
                        <a:pt x="9418" y="10063"/>
                        <a:pt x="9579" y="9984"/>
                      </a:cubicBezTo>
                      <a:cubicBezTo>
                        <a:pt x="9937" y="9804"/>
                        <a:pt x="10344" y="9599"/>
                        <a:pt x="10798" y="9377"/>
                      </a:cubicBezTo>
                      <a:cubicBezTo>
                        <a:pt x="11269" y="9141"/>
                        <a:pt x="11637" y="8878"/>
                        <a:pt x="11917" y="8606"/>
                      </a:cubicBezTo>
                      <a:cubicBezTo>
                        <a:pt x="13170" y="7383"/>
                        <a:pt x="12712" y="5899"/>
                        <a:pt x="12064" y="5298"/>
                      </a:cubicBezTo>
                      <a:cubicBezTo>
                        <a:pt x="11982" y="5226"/>
                        <a:pt x="11896" y="5165"/>
                        <a:pt x="11814" y="5120"/>
                      </a:cubicBezTo>
                      <a:cubicBezTo>
                        <a:pt x="10954" y="4659"/>
                        <a:pt x="11094" y="3693"/>
                        <a:pt x="10869" y="2864"/>
                      </a:cubicBezTo>
                      <a:cubicBezTo>
                        <a:pt x="10856" y="2813"/>
                        <a:pt x="10842" y="2765"/>
                        <a:pt x="10825" y="2713"/>
                      </a:cubicBezTo>
                      <a:cubicBezTo>
                        <a:pt x="10811" y="2677"/>
                        <a:pt x="10798" y="2642"/>
                        <a:pt x="10787" y="2604"/>
                      </a:cubicBezTo>
                      <a:cubicBezTo>
                        <a:pt x="10678" y="2294"/>
                        <a:pt x="10552" y="2004"/>
                        <a:pt x="10412" y="1730"/>
                      </a:cubicBezTo>
                      <a:cubicBezTo>
                        <a:pt x="9323" y="137"/>
                        <a:pt x="6728" y="0"/>
                        <a:pt x="672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8" name="Google Shape;1808;p39"/>
                <p:cNvSpPr/>
                <p:nvPr/>
              </p:nvSpPr>
              <p:spPr>
                <a:xfrm flipH="1">
                  <a:off x="3022607" y="3425720"/>
                  <a:ext cx="286572" cy="129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2313" extrusionOk="0">
                      <a:moveTo>
                        <a:pt x="686" y="0"/>
                      </a:moveTo>
                      <a:cubicBezTo>
                        <a:pt x="266" y="0"/>
                        <a:pt x="1" y="38"/>
                        <a:pt x="1" y="38"/>
                      </a:cubicBezTo>
                      <a:cubicBezTo>
                        <a:pt x="14" y="38"/>
                        <a:pt x="79" y="30"/>
                        <a:pt x="190" y="30"/>
                      </a:cubicBezTo>
                      <a:cubicBezTo>
                        <a:pt x="586" y="30"/>
                        <a:pt x="1564" y="132"/>
                        <a:pt x="2848" y="1067"/>
                      </a:cubicBezTo>
                      <a:cubicBezTo>
                        <a:pt x="4279" y="2113"/>
                        <a:pt x="4460" y="2313"/>
                        <a:pt x="4528" y="2313"/>
                      </a:cubicBezTo>
                      <a:cubicBezTo>
                        <a:pt x="4538" y="2313"/>
                        <a:pt x="4545" y="2308"/>
                        <a:pt x="4554" y="2302"/>
                      </a:cubicBezTo>
                      <a:cubicBezTo>
                        <a:pt x="4626" y="2255"/>
                        <a:pt x="5107" y="1513"/>
                        <a:pt x="3479" y="643"/>
                      </a:cubicBezTo>
                      <a:cubicBezTo>
                        <a:pt x="2466" y="103"/>
                        <a:pt x="1371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9" name="Google Shape;1809;p39"/>
                <p:cNvSpPr/>
                <p:nvPr/>
              </p:nvSpPr>
              <p:spPr>
                <a:xfrm flipH="1">
                  <a:off x="3297734" y="3986483"/>
                  <a:ext cx="379629" cy="163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4" h="3023" extrusionOk="0">
                      <a:moveTo>
                        <a:pt x="268" y="0"/>
                      </a:moveTo>
                      <a:cubicBezTo>
                        <a:pt x="0" y="0"/>
                        <a:pt x="153" y="744"/>
                        <a:pt x="153" y="744"/>
                      </a:cubicBezTo>
                      <a:cubicBezTo>
                        <a:pt x="153" y="744"/>
                        <a:pt x="2850" y="1189"/>
                        <a:pt x="3304" y="1506"/>
                      </a:cubicBezTo>
                      <a:cubicBezTo>
                        <a:pt x="3758" y="1819"/>
                        <a:pt x="3037" y="2889"/>
                        <a:pt x="4273" y="2977"/>
                      </a:cubicBezTo>
                      <a:cubicBezTo>
                        <a:pt x="4760" y="3012"/>
                        <a:pt x="5216" y="3022"/>
                        <a:pt x="5590" y="3022"/>
                      </a:cubicBezTo>
                      <a:cubicBezTo>
                        <a:pt x="6009" y="3022"/>
                        <a:pt x="6324" y="3009"/>
                        <a:pt x="6465" y="3002"/>
                      </a:cubicBezTo>
                      <a:lnTo>
                        <a:pt x="6465" y="3002"/>
                      </a:lnTo>
                      <a:cubicBezTo>
                        <a:pt x="6470" y="3002"/>
                        <a:pt x="6474" y="3002"/>
                        <a:pt x="6478" y="3002"/>
                      </a:cubicBezTo>
                      <a:cubicBezTo>
                        <a:pt x="6494" y="3002"/>
                        <a:pt x="6507" y="3002"/>
                        <a:pt x="6516" y="3001"/>
                      </a:cubicBezTo>
                      <a:cubicBezTo>
                        <a:pt x="6546" y="2997"/>
                        <a:pt x="6564" y="2997"/>
                        <a:pt x="6564" y="2997"/>
                      </a:cubicBezTo>
                      <a:lnTo>
                        <a:pt x="6546" y="2997"/>
                      </a:lnTo>
                      <a:cubicBezTo>
                        <a:pt x="6546" y="2997"/>
                        <a:pt x="6518" y="2999"/>
                        <a:pt x="6465" y="3002"/>
                      </a:cubicBezTo>
                      <a:lnTo>
                        <a:pt x="6465" y="3002"/>
                      </a:lnTo>
                      <a:cubicBezTo>
                        <a:pt x="6156" y="2998"/>
                        <a:pt x="4905" y="2844"/>
                        <a:pt x="4382" y="2410"/>
                      </a:cubicBezTo>
                      <a:cubicBezTo>
                        <a:pt x="3641" y="1799"/>
                        <a:pt x="4867" y="1594"/>
                        <a:pt x="3255" y="1089"/>
                      </a:cubicBezTo>
                      <a:cubicBezTo>
                        <a:pt x="2075" y="717"/>
                        <a:pt x="1112" y="636"/>
                        <a:pt x="518" y="130"/>
                      </a:cubicBezTo>
                      <a:cubicBezTo>
                        <a:pt x="409" y="38"/>
                        <a:pt x="328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0" name="Google Shape;1810;p39"/>
                <p:cNvSpPr/>
                <p:nvPr/>
              </p:nvSpPr>
              <p:spPr>
                <a:xfrm flipH="1">
                  <a:off x="3390122" y="3826774"/>
                  <a:ext cx="147886" cy="104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6" h="1855" extrusionOk="0">
                      <a:moveTo>
                        <a:pt x="1392" y="0"/>
                      </a:moveTo>
                      <a:cubicBezTo>
                        <a:pt x="1341" y="0"/>
                        <a:pt x="1289" y="3"/>
                        <a:pt x="1236" y="7"/>
                      </a:cubicBezTo>
                      <a:cubicBezTo>
                        <a:pt x="533" y="72"/>
                        <a:pt x="0" y="536"/>
                        <a:pt x="45" y="1041"/>
                      </a:cubicBezTo>
                      <a:cubicBezTo>
                        <a:pt x="89" y="1512"/>
                        <a:pt x="612" y="1854"/>
                        <a:pt x="1244" y="1854"/>
                      </a:cubicBezTo>
                      <a:cubicBezTo>
                        <a:pt x="1295" y="1854"/>
                        <a:pt x="1347" y="1852"/>
                        <a:pt x="1400" y="1847"/>
                      </a:cubicBezTo>
                      <a:cubicBezTo>
                        <a:pt x="2103" y="1783"/>
                        <a:pt x="2635" y="1321"/>
                        <a:pt x="2591" y="813"/>
                      </a:cubicBezTo>
                      <a:cubicBezTo>
                        <a:pt x="2547" y="342"/>
                        <a:pt x="2026" y="0"/>
                        <a:pt x="1392" y="0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1" name="Google Shape;1811;p39"/>
                <p:cNvSpPr/>
                <p:nvPr/>
              </p:nvSpPr>
              <p:spPr>
                <a:xfrm flipH="1">
                  <a:off x="2950642" y="3730788"/>
                  <a:ext cx="91952" cy="6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9" h="1233" extrusionOk="0">
                      <a:moveTo>
                        <a:pt x="909" y="1"/>
                      </a:moveTo>
                      <a:cubicBezTo>
                        <a:pt x="827" y="1"/>
                        <a:pt x="743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60" y="1072"/>
                        <a:pt x="427" y="1232"/>
                        <a:pt x="736" y="1232"/>
                      </a:cubicBezTo>
                      <a:cubicBezTo>
                        <a:pt x="815" y="1232"/>
                        <a:pt x="898" y="1222"/>
                        <a:pt x="980" y="1200"/>
                      </a:cubicBezTo>
                      <a:cubicBezTo>
                        <a:pt x="1382" y="1087"/>
                        <a:pt x="1639" y="735"/>
                        <a:pt x="1550" y="414"/>
                      </a:cubicBezTo>
                      <a:cubicBezTo>
                        <a:pt x="1480" y="161"/>
                        <a:pt x="1215" y="1"/>
                        <a:pt x="909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2" name="Google Shape;1812;p39"/>
                <p:cNvSpPr/>
                <p:nvPr/>
              </p:nvSpPr>
              <p:spPr>
                <a:xfrm flipH="1">
                  <a:off x="3054201" y="3544651"/>
                  <a:ext cx="104463" cy="21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391" extrusionOk="0">
                      <a:moveTo>
                        <a:pt x="726" y="1"/>
                      </a:moveTo>
                      <a:cubicBezTo>
                        <a:pt x="550" y="1"/>
                        <a:pt x="372" y="20"/>
                        <a:pt x="192" y="66"/>
                      </a:cubicBezTo>
                      <a:cubicBezTo>
                        <a:pt x="106" y="86"/>
                        <a:pt x="1" y="155"/>
                        <a:pt x="31" y="237"/>
                      </a:cubicBezTo>
                      <a:cubicBezTo>
                        <a:pt x="42" y="264"/>
                        <a:pt x="65" y="284"/>
                        <a:pt x="89" y="298"/>
                      </a:cubicBezTo>
                      <a:cubicBezTo>
                        <a:pt x="137" y="326"/>
                        <a:pt x="195" y="345"/>
                        <a:pt x="250" y="345"/>
                      </a:cubicBezTo>
                      <a:cubicBezTo>
                        <a:pt x="262" y="345"/>
                        <a:pt x="273" y="344"/>
                        <a:pt x="284" y="343"/>
                      </a:cubicBezTo>
                      <a:cubicBezTo>
                        <a:pt x="453" y="314"/>
                        <a:pt x="629" y="302"/>
                        <a:pt x="810" y="302"/>
                      </a:cubicBezTo>
                      <a:cubicBezTo>
                        <a:pt x="1142" y="302"/>
                        <a:pt x="1493" y="341"/>
                        <a:pt x="1861" y="390"/>
                      </a:cubicBezTo>
                      <a:lnTo>
                        <a:pt x="1735" y="171"/>
                      </a:lnTo>
                      <a:cubicBezTo>
                        <a:pt x="1400" y="73"/>
                        <a:pt x="1066" y="1"/>
                        <a:pt x="726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3" name="Google Shape;1813;p39"/>
                <p:cNvSpPr/>
                <p:nvPr/>
              </p:nvSpPr>
              <p:spPr>
                <a:xfrm flipH="1">
                  <a:off x="3407569" y="3597721"/>
                  <a:ext cx="146371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1114" extrusionOk="0">
                      <a:moveTo>
                        <a:pt x="2412" y="0"/>
                      </a:moveTo>
                      <a:cubicBezTo>
                        <a:pt x="2408" y="0"/>
                        <a:pt x="2404" y="0"/>
                        <a:pt x="2401" y="0"/>
                      </a:cubicBezTo>
                      <a:cubicBezTo>
                        <a:pt x="1482" y="14"/>
                        <a:pt x="783" y="635"/>
                        <a:pt x="1" y="1114"/>
                      </a:cubicBezTo>
                      <a:cubicBezTo>
                        <a:pt x="871" y="779"/>
                        <a:pt x="1646" y="366"/>
                        <a:pt x="2383" y="287"/>
                      </a:cubicBezTo>
                      <a:cubicBezTo>
                        <a:pt x="2452" y="281"/>
                        <a:pt x="2514" y="243"/>
                        <a:pt x="2561" y="199"/>
                      </a:cubicBezTo>
                      <a:cubicBezTo>
                        <a:pt x="2582" y="178"/>
                        <a:pt x="2599" y="151"/>
                        <a:pt x="2602" y="120"/>
                      </a:cubicBezTo>
                      <a:cubicBezTo>
                        <a:pt x="2608" y="35"/>
                        <a:pt x="2499" y="0"/>
                        <a:pt x="2412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4" name="Google Shape;1814;p39"/>
                <p:cNvSpPr/>
                <p:nvPr/>
              </p:nvSpPr>
              <p:spPr>
                <a:xfrm flipH="1">
                  <a:off x="3022604" y="3787561"/>
                  <a:ext cx="345199" cy="63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3" h="1140" extrusionOk="0">
                      <a:moveTo>
                        <a:pt x="6058" y="1"/>
                      </a:moveTo>
                      <a:cubicBezTo>
                        <a:pt x="6037" y="1"/>
                        <a:pt x="6015" y="9"/>
                        <a:pt x="5999" y="24"/>
                      </a:cubicBezTo>
                      <a:cubicBezTo>
                        <a:pt x="5565" y="437"/>
                        <a:pt x="4947" y="597"/>
                        <a:pt x="4343" y="709"/>
                      </a:cubicBezTo>
                      <a:cubicBezTo>
                        <a:pt x="3406" y="881"/>
                        <a:pt x="2456" y="967"/>
                        <a:pt x="1506" y="967"/>
                      </a:cubicBezTo>
                      <a:cubicBezTo>
                        <a:pt x="1037" y="967"/>
                        <a:pt x="568" y="946"/>
                        <a:pt x="100" y="904"/>
                      </a:cubicBezTo>
                      <a:cubicBezTo>
                        <a:pt x="98" y="904"/>
                        <a:pt x="95" y="904"/>
                        <a:pt x="92" y="904"/>
                      </a:cubicBezTo>
                      <a:cubicBezTo>
                        <a:pt x="47" y="904"/>
                        <a:pt x="11" y="937"/>
                        <a:pt x="8" y="982"/>
                      </a:cubicBezTo>
                      <a:cubicBezTo>
                        <a:pt x="1" y="1031"/>
                        <a:pt x="39" y="1072"/>
                        <a:pt x="83" y="1075"/>
                      </a:cubicBezTo>
                      <a:cubicBezTo>
                        <a:pt x="557" y="1119"/>
                        <a:pt x="1032" y="1140"/>
                        <a:pt x="1506" y="1140"/>
                      </a:cubicBezTo>
                      <a:cubicBezTo>
                        <a:pt x="2465" y="1140"/>
                        <a:pt x="3428" y="1051"/>
                        <a:pt x="4378" y="877"/>
                      </a:cubicBezTo>
                      <a:cubicBezTo>
                        <a:pt x="5005" y="761"/>
                        <a:pt x="5651" y="593"/>
                        <a:pt x="6118" y="150"/>
                      </a:cubicBezTo>
                      <a:cubicBezTo>
                        <a:pt x="6152" y="115"/>
                        <a:pt x="6152" y="61"/>
                        <a:pt x="6122" y="27"/>
                      </a:cubicBezTo>
                      <a:cubicBezTo>
                        <a:pt x="6104" y="9"/>
                        <a:pt x="6081" y="1"/>
                        <a:pt x="6058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5" name="Google Shape;1815;p39"/>
                <p:cNvSpPr/>
                <p:nvPr/>
              </p:nvSpPr>
              <p:spPr>
                <a:xfrm flipH="1">
                  <a:off x="3110525" y="3862453"/>
                  <a:ext cx="86398" cy="1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" h="311" extrusionOk="0">
                      <a:moveTo>
                        <a:pt x="1447" y="1"/>
                      </a:moveTo>
                      <a:cubicBezTo>
                        <a:pt x="1442" y="1"/>
                        <a:pt x="1436" y="2"/>
                        <a:pt x="1430" y="3"/>
                      </a:cubicBezTo>
                      <a:cubicBezTo>
                        <a:pt x="987" y="81"/>
                        <a:pt x="536" y="126"/>
                        <a:pt x="85" y="136"/>
                      </a:cubicBezTo>
                      <a:cubicBezTo>
                        <a:pt x="37" y="139"/>
                        <a:pt x="0" y="177"/>
                        <a:pt x="3" y="225"/>
                      </a:cubicBezTo>
                      <a:cubicBezTo>
                        <a:pt x="3" y="272"/>
                        <a:pt x="41" y="310"/>
                        <a:pt x="89" y="310"/>
                      </a:cubicBezTo>
                      <a:lnTo>
                        <a:pt x="92" y="310"/>
                      </a:lnTo>
                      <a:cubicBezTo>
                        <a:pt x="549" y="296"/>
                        <a:pt x="1010" y="252"/>
                        <a:pt x="1461" y="173"/>
                      </a:cubicBezTo>
                      <a:cubicBezTo>
                        <a:pt x="1508" y="167"/>
                        <a:pt x="1540" y="118"/>
                        <a:pt x="1529" y="74"/>
                      </a:cubicBezTo>
                      <a:cubicBezTo>
                        <a:pt x="1523" y="32"/>
                        <a:pt x="1489" y="1"/>
                        <a:pt x="1447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6" name="Google Shape;1816;p39"/>
                <p:cNvSpPr/>
                <p:nvPr/>
              </p:nvSpPr>
              <p:spPr>
                <a:xfrm flipH="1">
                  <a:off x="3031033" y="3676540"/>
                  <a:ext cx="81685" cy="44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7" extrusionOk="0">
                      <a:moveTo>
                        <a:pt x="687" y="0"/>
                      </a:moveTo>
                      <a:cubicBezTo>
                        <a:pt x="665" y="0"/>
                        <a:pt x="644" y="1"/>
                        <a:pt x="622" y="2"/>
                      </a:cubicBezTo>
                      <a:cubicBezTo>
                        <a:pt x="502" y="12"/>
                        <a:pt x="404" y="40"/>
                        <a:pt x="322" y="87"/>
                      </a:cubicBezTo>
                      <a:cubicBezTo>
                        <a:pt x="107" y="210"/>
                        <a:pt x="1" y="500"/>
                        <a:pt x="89" y="733"/>
                      </a:cubicBezTo>
                      <a:cubicBezTo>
                        <a:pt x="103" y="766"/>
                        <a:pt x="138" y="787"/>
                        <a:pt x="171" y="787"/>
                      </a:cubicBezTo>
                      <a:cubicBezTo>
                        <a:pt x="182" y="787"/>
                        <a:pt x="192" y="784"/>
                        <a:pt x="202" y="780"/>
                      </a:cubicBezTo>
                      <a:cubicBezTo>
                        <a:pt x="247" y="763"/>
                        <a:pt x="267" y="716"/>
                        <a:pt x="250" y="671"/>
                      </a:cubicBezTo>
                      <a:cubicBezTo>
                        <a:pt x="192" y="517"/>
                        <a:pt x="264" y="319"/>
                        <a:pt x="407" y="237"/>
                      </a:cubicBezTo>
                      <a:cubicBezTo>
                        <a:pt x="465" y="200"/>
                        <a:pt x="540" y="183"/>
                        <a:pt x="636" y="176"/>
                      </a:cubicBezTo>
                      <a:cubicBezTo>
                        <a:pt x="655" y="174"/>
                        <a:pt x="674" y="174"/>
                        <a:pt x="693" y="174"/>
                      </a:cubicBezTo>
                      <a:cubicBezTo>
                        <a:pt x="914" y="174"/>
                        <a:pt x="1138" y="261"/>
                        <a:pt x="1301" y="408"/>
                      </a:cubicBezTo>
                      <a:cubicBezTo>
                        <a:pt x="1318" y="422"/>
                        <a:pt x="1339" y="429"/>
                        <a:pt x="1359" y="429"/>
                      </a:cubicBezTo>
                      <a:cubicBezTo>
                        <a:pt x="1382" y="429"/>
                        <a:pt x="1406" y="420"/>
                        <a:pt x="1424" y="401"/>
                      </a:cubicBezTo>
                      <a:cubicBezTo>
                        <a:pt x="1455" y="367"/>
                        <a:pt x="1452" y="313"/>
                        <a:pt x="1417" y="278"/>
                      </a:cubicBezTo>
                      <a:cubicBezTo>
                        <a:pt x="1219" y="98"/>
                        <a:pt x="955" y="0"/>
                        <a:pt x="687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7" name="Google Shape;1817;p39"/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75" y="0"/>
                      </a:moveTo>
                      <a:cubicBezTo>
                        <a:pt x="1629" y="0"/>
                        <a:pt x="1255" y="102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08" y="270"/>
                        <a:pt x="1652" y="171"/>
                        <a:pt x="1970" y="171"/>
                      </a:cubicBezTo>
                      <a:cubicBezTo>
                        <a:pt x="1982" y="171"/>
                        <a:pt x="1993" y="171"/>
                        <a:pt x="2004" y="172"/>
                      </a:cubicBez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7"/>
                        <a:pt x="2995" y="628"/>
                        <a:pt x="3021" y="628"/>
                      </a:cubicBezTo>
                      <a:cubicBezTo>
                        <a:pt x="3040" y="628"/>
                        <a:pt x="3060" y="621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ubicBezTo>
                        <a:pt x="1997" y="0"/>
                        <a:pt x="1986" y="0"/>
                        <a:pt x="1975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8" name="Google Shape;1818;p39"/>
                <p:cNvSpPr/>
                <p:nvPr/>
              </p:nvSpPr>
              <p:spPr>
                <a:xfrm flipH="1">
                  <a:off x="3264112" y="3651183"/>
                  <a:ext cx="345760" cy="23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3" h="4233" extrusionOk="0">
                      <a:moveTo>
                        <a:pt x="3801" y="1382"/>
                      </a:moveTo>
                      <a:cubicBezTo>
                        <a:pt x="4234" y="1390"/>
                        <a:pt x="4640" y="1574"/>
                        <a:pt x="4879" y="1871"/>
                      </a:cubicBezTo>
                      <a:cubicBezTo>
                        <a:pt x="4910" y="1908"/>
                        <a:pt x="4903" y="1963"/>
                        <a:pt x="4869" y="1990"/>
                      </a:cubicBezTo>
                      <a:cubicBezTo>
                        <a:pt x="4852" y="2004"/>
                        <a:pt x="4831" y="2011"/>
                        <a:pt x="4814" y="2011"/>
                      </a:cubicBezTo>
                      <a:cubicBezTo>
                        <a:pt x="4787" y="2011"/>
                        <a:pt x="4763" y="2000"/>
                        <a:pt x="4746" y="1980"/>
                      </a:cubicBezTo>
                      <a:cubicBezTo>
                        <a:pt x="4538" y="1721"/>
                        <a:pt x="4182" y="1560"/>
                        <a:pt x="3797" y="1554"/>
                      </a:cubicBezTo>
                      <a:lnTo>
                        <a:pt x="3770" y="1554"/>
                      </a:lnTo>
                      <a:cubicBezTo>
                        <a:pt x="3449" y="1554"/>
                        <a:pt x="3104" y="1649"/>
                        <a:pt x="2745" y="1840"/>
                      </a:cubicBezTo>
                      <a:cubicBezTo>
                        <a:pt x="2490" y="1973"/>
                        <a:pt x="2312" y="2113"/>
                        <a:pt x="2189" y="2274"/>
                      </a:cubicBezTo>
                      <a:cubicBezTo>
                        <a:pt x="2039" y="2465"/>
                        <a:pt x="1970" y="2701"/>
                        <a:pt x="2008" y="2901"/>
                      </a:cubicBezTo>
                      <a:cubicBezTo>
                        <a:pt x="2019" y="2946"/>
                        <a:pt x="1988" y="2994"/>
                        <a:pt x="1940" y="3000"/>
                      </a:cubicBezTo>
                      <a:lnTo>
                        <a:pt x="1923" y="3000"/>
                      </a:lnTo>
                      <a:cubicBezTo>
                        <a:pt x="1882" y="3000"/>
                        <a:pt x="1848" y="2973"/>
                        <a:pt x="1838" y="2932"/>
                      </a:cubicBezTo>
                      <a:cubicBezTo>
                        <a:pt x="1793" y="2680"/>
                        <a:pt x="1872" y="2400"/>
                        <a:pt x="2052" y="2168"/>
                      </a:cubicBezTo>
                      <a:cubicBezTo>
                        <a:pt x="2192" y="1987"/>
                        <a:pt x="2387" y="1833"/>
                        <a:pt x="2664" y="1686"/>
                      </a:cubicBezTo>
                      <a:cubicBezTo>
                        <a:pt x="3049" y="1485"/>
                        <a:pt x="3421" y="1382"/>
                        <a:pt x="3773" y="1382"/>
                      </a:cubicBezTo>
                      <a:close/>
                      <a:moveTo>
                        <a:pt x="4661" y="0"/>
                      </a:moveTo>
                      <a:cubicBezTo>
                        <a:pt x="4121" y="0"/>
                        <a:pt x="3552" y="51"/>
                        <a:pt x="2964" y="153"/>
                      </a:cubicBezTo>
                      <a:cubicBezTo>
                        <a:pt x="1821" y="352"/>
                        <a:pt x="732" y="908"/>
                        <a:pt x="185" y="1222"/>
                      </a:cubicBezTo>
                      <a:cubicBezTo>
                        <a:pt x="56" y="1297"/>
                        <a:pt x="1" y="1454"/>
                        <a:pt x="56" y="1595"/>
                      </a:cubicBezTo>
                      <a:cubicBezTo>
                        <a:pt x="257" y="2110"/>
                        <a:pt x="705" y="3059"/>
                        <a:pt x="1462" y="3690"/>
                      </a:cubicBezTo>
                      <a:cubicBezTo>
                        <a:pt x="1657" y="3400"/>
                        <a:pt x="2049" y="3181"/>
                        <a:pt x="2517" y="3137"/>
                      </a:cubicBezTo>
                      <a:cubicBezTo>
                        <a:pt x="2572" y="3134"/>
                        <a:pt x="2623" y="3131"/>
                        <a:pt x="2677" y="3131"/>
                      </a:cubicBezTo>
                      <a:cubicBezTo>
                        <a:pt x="3309" y="3131"/>
                        <a:pt x="3828" y="3475"/>
                        <a:pt x="3872" y="3943"/>
                      </a:cubicBezTo>
                      <a:cubicBezTo>
                        <a:pt x="3879" y="4042"/>
                        <a:pt x="3869" y="4141"/>
                        <a:pt x="3834" y="4233"/>
                      </a:cubicBezTo>
                      <a:cubicBezTo>
                        <a:pt x="3927" y="4209"/>
                        <a:pt x="4019" y="4182"/>
                        <a:pt x="4111" y="4151"/>
                      </a:cubicBezTo>
                      <a:cubicBezTo>
                        <a:pt x="4551" y="4004"/>
                        <a:pt x="4917" y="3807"/>
                        <a:pt x="5197" y="3557"/>
                      </a:cubicBezTo>
                      <a:cubicBezTo>
                        <a:pt x="4930" y="3547"/>
                        <a:pt x="4664" y="3530"/>
                        <a:pt x="4398" y="3506"/>
                      </a:cubicBezTo>
                      <a:cubicBezTo>
                        <a:pt x="4354" y="3503"/>
                        <a:pt x="4316" y="3462"/>
                        <a:pt x="4323" y="3413"/>
                      </a:cubicBezTo>
                      <a:cubicBezTo>
                        <a:pt x="4326" y="3366"/>
                        <a:pt x="4367" y="3335"/>
                        <a:pt x="4412" y="3335"/>
                      </a:cubicBezTo>
                      <a:lnTo>
                        <a:pt x="4415" y="3335"/>
                      </a:lnTo>
                      <a:cubicBezTo>
                        <a:pt x="4732" y="3362"/>
                        <a:pt x="5050" y="3383"/>
                        <a:pt x="5367" y="3393"/>
                      </a:cubicBezTo>
                      <a:cubicBezTo>
                        <a:pt x="5514" y="3229"/>
                        <a:pt x="5630" y="3052"/>
                        <a:pt x="5719" y="2854"/>
                      </a:cubicBezTo>
                      <a:cubicBezTo>
                        <a:pt x="6163" y="1864"/>
                        <a:pt x="5746" y="673"/>
                        <a:pt x="5545" y="208"/>
                      </a:cubicBezTo>
                      <a:cubicBezTo>
                        <a:pt x="5501" y="106"/>
                        <a:pt x="5405" y="38"/>
                        <a:pt x="5296" y="27"/>
                      </a:cubicBezTo>
                      <a:cubicBezTo>
                        <a:pt x="5101" y="7"/>
                        <a:pt x="4886" y="0"/>
                        <a:pt x="4661" y="0"/>
                      </a:cubicBezTo>
                      <a:close/>
                    </a:path>
                  </a:pathLst>
                </a:custGeom>
                <a:solidFill>
                  <a:srgbClr val="D6A0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9" name="Google Shape;1819;p39"/>
                <p:cNvSpPr/>
                <p:nvPr/>
              </p:nvSpPr>
              <p:spPr>
                <a:xfrm flipH="1">
                  <a:off x="3392198" y="3826774"/>
                  <a:ext cx="135656" cy="66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1192" extrusionOk="0">
                      <a:moveTo>
                        <a:pt x="1215" y="1"/>
                      </a:moveTo>
                      <a:cubicBezTo>
                        <a:pt x="1161" y="1"/>
                        <a:pt x="1110" y="4"/>
                        <a:pt x="1055" y="7"/>
                      </a:cubicBezTo>
                      <a:cubicBezTo>
                        <a:pt x="587" y="51"/>
                        <a:pt x="195" y="270"/>
                        <a:pt x="0" y="560"/>
                      </a:cubicBezTo>
                      <a:cubicBezTo>
                        <a:pt x="444" y="929"/>
                        <a:pt x="997" y="1192"/>
                        <a:pt x="1669" y="1192"/>
                      </a:cubicBezTo>
                      <a:cubicBezTo>
                        <a:pt x="1895" y="1192"/>
                        <a:pt x="2131" y="1161"/>
                        <a:pt x="2372" y="1103"/>
                      </a:cubicBezTo>
                      <a:cubicBezTo>
                        <a:pt x="2407" y="1011"/>
                        <a:pt x="2417" y="912"/>
                        <a:pt x="2410" y="813"/>
                      </a:cubicBezTo>
                      <a:cubicBezTo>
                        <a:pt x="2366" y="345"/>
                        <a:pt x="1847" y="1"/>
                        <a:pt x="1215" y="1"/>
                      </a:cubicBezTo>
                      <a:close/>
                    </a:path>
                  </a:pathLst>
                </a:custGeom>
                <a:solidFill>
                  <a:srgbClr val="C67C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0" name="Google Shape;1820;p39"/>
                <p:cNvSpPr/>
                <p:nvPr/>
              </p:nvSpPr>
              <p:spPr>
                <a:xfrm flipH="1">
                  <a:off x="3308726" y="3838275"/>
                  <a:ext cx="59076" cy="12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222" extrusionOk="0">
                      <a:moveTo>
                        <a:pt x="97" y="0"/>
                      </a:moveTo>
                      <a:cubicBezTo>
                        <a:pt x="52" y="0"/>
                        <a:pt x="11" y="31"/>
                        <a:pt x="8" y="78"/>
                      </a:cubicBezTo>
                      <a:cubicBezTo>
                        <a:pt x="1" y="127"/>
                        <a:pt x="39" y="168"/>
                        <a:pt x="83" y="171"/>
                      </a:cubicBezTo>
                      <a:cubicBezTo>
                        <a:pt x="349" y="195"/>
                        <a:pt x="615" y="212"/>
                        <a:pt x="882" y="222"/>
                      </a:cubicBezTo>
                      <a:cubicBezTo>
                        <a:pt x="943" y="171"/>
                        <a:pt x="998" y="113"/>
                        <a:pt x="1052" y="58"/>
                      </a:cubicBezTo>
                      <a:cubicBezTo>
                        <a:pt x="735" y="48"/>
                        <a:pt x="417" y="27"/>
                        <a:pt x="100" y="0"/>
                      </a:cubicBezTo>
                      <a:close/>
                    </a:path>
                  </a:pathLst>
                </a:custGeom>
                <a:solidFill>
                  <a:srgbClr val="A877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1" name="Google Shape;1821;p39"/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80" y="0"/>
                      </a:moveTo>
                      <a:cubicBezTo>
                        <a:pt x="1628" y="0"/>
                        <a:pt x="1256" y="103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11" y="267"/>
                        <a:pt x="1656" y="172"/>
                        <a:pt x="1977" y="172"/>
                      </a:cubicBezTo>
                      <a:lnTo>
                        <a:pt x="2004" y="172"/>
                      </a:ln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8"/>
                        <a:pt x="2994" y="629"/>
                        <a:pt x="3021" y="629"/>
                      </a:cubicBezTo>
                      <a:cubicBezTo>
                        <a:pt x="3038" y="629"/>
                        <a:pt x="3059" y="622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lose/>
                    </a:path>
                  </a:pathLst>
                </a:custGeom>
                <a:solidFill>
                  <a:srgbClr val="513E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2" name="Google Shape;1822;p39"/>
                <p:cNvSpPr/>
                <p:nvPr/>
              </p:nvSpPr>
              <p:spPr>
                <a:xfrm flipH="1">
                  <a:off x="3165277" y="3670201"/>
                  <a:ext cx="109793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" h="1105" extrusionOk="0">
                      <a:moveTo>
                        <a:pt x="1949" y="565"/>
                      </a:moveTo>
                      <a:cubicBezTo>
                        <a:pt x="1953" y="576"/>
                        <a:pt x="1956" y="583"/>
                        <a:pt x="1956" y="583"/>
                      </a:cubicBezTo>
                      <a:cubicBezTo>
                        <a:pt x="1956" y="583"/>
                        <a:pt x="1954" y="576"/>
                        <a:pt x="1949" y="565"/>
                      </a:cubicBezTo>
                      <a:close/>
                      <a:moveTo>
                        <a:pt x="1241" y="0"/>
                      </a:moveTo>
                      <a:cubicBezTo>
                        <a:pt x="1162" y="0"/>
                        <a:pt x="1072" y="10"/>
                        <a:pt x="973" y="33"/>
                      </a:cubicBezTo>
                      <a:cubicBezTo>
                        <a:pt x="256" y="197"/>
                        <a:pt x="0" y="887"/>
                        <a:pt x="0" y="887"/>
                      </a:cubicBezTo>
                      <a:lnTo>
                        <a:pt x="58" y="1105"/>
                      </a:lnTo>
                      <a:cubicBezTo>
                        <a:pt x="58" y="1105"/>
                        <a:pt x="349" y="405"/>
                        <a:pt x="1065" y="245"/>
                      </a:cubicBezTo>
                      <a:cubicBezTo>
                        <a:pt x="1165" y="222"/>
                        <a:pt x="1255" y="212"/>
                        <a:pt x="1335" y="212"/>
                      </a:cubicBezTo>
                      <a:cubicBezTo>
                        <a:pt x="1760" y="212"/>
                        <a:pt x="1915" y="491"/>
                        <a:pt x="1949" y="565"/>
                      </a:cubicBezTo>
                      <a:lnTo>
                        <a:pt x="1949" y="565"/>
                      </a:lnTo>
                      <a:cubicBezTo>
                        <a:pt x="1928" y="515"/>
                        <a:pt x="1870" y="377"/>
                        <a:pt x="1864" y="375"/>
                      </a:cubicBezTo>
                      <a:cubicBezTo>
                        <a:pt x="1864" y="375"/>
                        <a:pt x="1733" y="0"/>
                        <a:pt x="1241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3" name="Google Shape;1823;p39"/>
                <p:cNvSpPr/>
                <p:nvPr/>
              </p:nvSpPr>
              <p:spPr>
                <a:xfrm flipH="1">
                  <a:off x="3149005" y="3607314"/>
                  <a:ext cx="176611" cy="36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643" extrusionOk="0">
                      <a:moveTo>
                        <a:pt x="3093" y="1"/>
                      </a:moveTo>
                      <a:cubicBezTo>
                        <a:pt x="3087" y="1"/>
                        <a:pt x="3081" y="2"/>
                        <a:pt x="3076" y="4"/>
                      </a:cubicBezTo>
                      <a:cubicBezTo>
                        <a:pt x="2891" y="58"/>
                        <a:pt x="2243" y="246"/>
                        <a:pt x="1526" y="345"/>
                      </a:cubicBezTo>
                      <a:cubicBezTo>
                        <a:pt x="812" y="444"/>
                        <a:pt x="226" y="485"/>
                        <a:pt x="51" y="495"/>
                      </a:cubicBezTo>
                      <a:cubicBezTo>
                        <a:pt x="24" y="499"/>
                        <a:pt x="0" y="522"/>
                        <a:pt x="4" y="550"/>
                      </a:cubicBezTo>
                      <a:lnTo>
                        <a:pt x="4" y="590"/>
                      </a:lnTo>
                      <a:cubicBezTo>
                        <a:pt x="7" y="622"/>
                        <a:pt x="31" y="642"/>
                        <a:pt x="58" y="642"/>
                      </a:cubicBezTo>
                      <a:cubicBezTo>
                        <a:pt x="259" y="636"/>
                        <a:pt x="1020" y="604"/>
                        <a:pt x="1635" y="526"/>
                      </a:cubicBezTo>
                      <a:cubicBezTo>
                        <a:pt x="2253" y="447"/>
                        <a:pt x="2936" y="174"/>
                        <a:pt x="3109" y="103"/>
                      </a:cubicBezTo>
                      <a:cubicBezTo>
                        <a:pt x="3134" y="92"/>
                        <a:pt x="3147" y="65"/>
                        <a:pt x="3141" y="37"/>
                      </a:cubicBezTo>
                      <a:cubicBezTo>
                        <a:pt x="3135" y="16"/>
                        <a:pt x="3115" y="1"/>
                        <a:pt x="3093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4" name="Google Shape;1824;p39"/>
                <p:cNvSpPr/>
                <p:nvPr/>
              </p:nvSpPr>
              <p:spPr>
                <a:xfrm flipH="1">
                  <a:off x="2981958" y="3334334"/>
                  <a:ext cx="897472" cy="1409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7" h="25127" extrusionOk="0">
                      <a:moveTo>
                        <a:pt x="11095" y="0"/>
                      </a:moveTo>
                      <a:cubicBezTo>
                        <a:pt x="9524" y="0"/>
                        <a:pt x="8312" y="569"/>
                        <a:pt x="8312" y="569"/>
                      </a:cubicBezTo>
                      <a:cubicBezTo>
                        <a:pt x="8312" y="569"/>
                        <a:pt x="7603" y="326"/>
                        <a:pt x="6604" y="326"/>
                      </a:cubicBezTo>
                      <a:cubicBezTo>
                        <a:pt x="4605" y="326"/>
                        <a:pt x="1443" y="1296"/>
                        <a:pt x="464" y="7116"/>
                      </a:cubicBezTo>
                      <a:cubicBezTo>
                        <a:pt x="0" y="9877"/>
                        <a:pt x="369" y="25119"/>
                        <a:pt x="369" y="25119"/>
                      </a:cubicBezTo>
                      <a:lnTo>
                        <a:pt x="4089" y="25126"/>
                      </a:lnTo>
                      <a:lnTo>
                        <a:pt x="4089" y="25126"/>
                      </a:lnTo>
                      <a:cubicBezTo>
                        <a:pt x="4010" y="24860"/>
                        <a:pt x="2877" y="21060"/>
                        <a:pt x="3840" y="17159"/>
                      </a:cubicBezTo>
                      <a:cubicBezTo>
                        <a:pt x="3963" y="16667"/>
                        <a:pt x="4154" y="16196"/>
                        <a:pt x="4335" y="15722"/>
                      </a:cubicBezTo>
                      <a:cubicBezTo>
                        <a:pt x="4581" y="15076"/>
                        <a:pt x="4806" y="14432"/>
                        <a:pt x="4803" y="13745"/>
                      </a:cubicBezTo>
                      <a:cubicBezTo>
                        <a:pt x="4799" y="13274"/>
                        <a:pt x="4717" y="12809"/>
                        <a:pt x="4608" y="12349"/>
                      </a:cubicBezTo>
                      <a:cubicBezTo>
                        <a:pt x="4468" y="11748"/>
                        <a:pt x="4287" y="11150"/>
                        <a:pt x="4178" y="10543"/>
                      </a:cubicBezTo>
                      <a:cubicBezTo>
                        <a:pt x="3933" y="9195"/>
                        <a:pt x="4055" y="7805"/>
                        <a:pt x="4297" y="6457"/>
                      </a:cubicBezTo>
                      <a:cubicBezTo>
                        <a:pt x="4386" y="5965"/>
                        <a:pt x="4499" y="5456"/>
                        <a:pt x="4813" y="5067"/>
                      </a:cubicBezTo>
                      <a:cubicBezTo>
                        <a:pt x="5089" y="4723"/>
                        <a:pt x="5499" y="4511"/>
                        <a:pt x="5912" y="4355"/>
                      </a:cubicBezTo>
                      <a:cubicBezTo>
                        <a:pt x="7219" y="3859"/>
                        <a:pt x="8602" y="3757"/>
                        <a:pt x="9640" y="2822"/>
                      </a:cubicBezTo>
                      <a:cubicBezTo>
                        <a:pt x="9984" y="2515"/>
                        <a:pt x="10490" y="2070"/>
                        <a:pt x="10660" y="1678"/>
                      </a:cubicBezTo>
                      <a:cubicBezTo>
                        <a:pt x="10660" y="1678"/>
                        <a:pt x="13217" y="1818"/>
                        <a:pt x="14306" y="3412"/>
                      </a:cubicBezTo>
                      <a:cubicBezTo>
                        <a:pt x="14446" y="3613"/>
                        <a:pt x="14490" y="3747"/>
                        <a:pt x="14631" y="4084"/>
                      </a:cubicBezTo>
                      <a:cubicBezTo>
                        <a:pt x="14651" y="4136"/>
                        <a:pt x="14695" y="4194"/>
                        <a:pt x="14706" y="4269"/>
                      </a:cubicBezTo>
                      <a:cubicBezTo>
                        <a:pt x="14719" y="4306"/>
                        <a:pt x="14743" y="4355"/>
                        <a:pt x="14757" y="4391"/>
                      </a:cubicBezTo>
                      <a:cubicBezTo>
                        <a:pt x="14774" y="4443"/>
                        <a:pt x="14788" y="4491"/>
                        <a:pt x="14801" y="4542"/>
                      </a:cubicBezTo>
                      <a:cubicBezTo>
                        <a:pt x="15026" y="5371"/>
                        <a:pt x="14886" y="6337"/>
                        <a:pt x="15746" y="6798"/>
                      </a:cubicBezTo>
                      <a:cubicBezTo>
                        <a:pt x="15828" y="6843"/>
                        <a:pt x="15914" y="6904"/>
                        <a:pt x="15996" y="6976"/>
                      </a:cubicBezTo>
                      <a:cubicBezTo>
                        <a:pt x="15976" y="4350"/>
                        <a:pt x="15552" y="1729"/>
                        <a:pt x="14026" y="797"/>
                      </a:cubicBezTo>
                      <a:cubicBezTo>
                        <a:pt x="13039" y="192"/>
                        <a:pt x="12007" y="0"/>
                        <a:pt x="11095" y="0"/>
                      </a:cubicBezTo>
                      <a:close/>
                      <a:moveTo>
                        <a:pt x="4089" y="25126"/>
                      </a:moveTo>
                      <a:cubicBezTo>
                        <a:pt x="4089" y="25126"/>
                        <a:pt x="4089" y="25126"/>
                        <a:pt x="4089" y="25126"/>
                      </a:cubicBezTo>
                      <a:lnTo>
                        <a:pt x="4100" y="25126"/>
                      </a:lnTo>
                      <a:lnTo>
                        <a:pt x="4089" y="25126"/>
                      </a:ln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5" name="Google Shape;1825;p39"/>
                <p:cNvSpPr/>
                <p:nvPr/>
              </p:nvSpPr>
              <p:spPr>
                <a:xfrm flipH="1">
                  <a:off x="3286269" y="4059699"/>
                  <a:ext cx="1426630" cy="684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29" h="12197" extrusionOk="0">
                      <a:moveTo>
                        <a:pt x="12089" y="0"/>
                      </a:moveTo>
                      <a:cubicBezTo>
                        <a:pt x="10233" y="0"/>
                        <a:pt x="8085" y="175"/>
                        <a:pt x="6292" y="175"/>
                      </a:cubicBezTo>
                      <a:cubicBezTo>
                        <a:pt x="6130" y="175"/>
                        <a:pt x="5970" y="173"/>
                        <a:pt x="5814" y="170"/>
                      </a:cubicBezTo>
                      <a:cubicBezTo>
                        <a:pt x="4695" y="148"/>
                        <a:pt x="3732" y="78"/>
                        <a:pt x="2936" y="78"/>
                      </a:cubicBezTo>
                      <a:cubicBezTo>
                        <a:pt x="1315" y="78"/>
                        <a:pt x="385" y="368"/>
                        <a:pt x="229" y="1938"/>
                      </a:cubicBezTo>
                      <a:cubicBezTo>
                        <a:pt x="1" y="4280"/>
                        <a:pt x="1998" y="12127"/>
                        <a:pt x="1977" y="12196"/>
                      </a:cubicBezTo>
                      <a:lnTo>
                        <a:pt x="24859" y="12189"/>
                      </a:lnTo>
                      <a:cubicBezTo>
                        <a:pt x="25176" y="12189"/>
                        <a:pt x="25429" y="11937"/>
                        <a:pt x="25429" y="11623"/>
                      </a:cubicBezTo>
                      <a:lnTo>
                        <a:pt x="25429" y="10885"/>
                      </a:lnTo>
                      <a:cubicBezTo>
                        <a:pt x="25429" y="10544"/>
                        <a:pt x="25153" y="10271"/>
                        <a:pt x="24816" y="10271"/>
                      </a:cubicBezTo>
                      <a:cubicBezTo>
                        <a:pt x="24810" y="10271"/>
                        <a:pt x="24804" y="10271"/>
                        <a:pt x="24797" y="10271"/>
                      </a:cubicBezTo>
                      <a:lnTo>
                        <a:pt x="15413" y="10554"/>
                      </a:lnTo>
                      <a:cubicBezTo>
                        <a:pt x="15932" y="7554"/>
                        <a:pt x="16871" y="1338"/>
                        <a:pt x="15877" y="648"/>
                      </a:cubicBezTo>
                      <a:cubicBezTo>
                        <a:pt x="15138" y="136"/>
                        <a:pt x="13727" y="0"/>
                        <a:pt x="120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6" name="Google Shape;1826;p39"/>
                <p:cNvSpPr/>
                <p:nvPr/>
              </p:nvSpPr>
              <p:spPr>
                <a:xfrm flipH="1">
                  <a:off x="4228699" y="4204996"/>
                  <a:ext cx="111756" cy="1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991" extrusionOk="0">
                      <a:moveTo>
                        <a:pt x="995" y="0"/>
                      </a:moveTo>
                      <a:cubicBezTo>
                        <a:pt x="445" y="0"/>
                        <a:pt x="1" y="444"/>
                        <a:pt x="1" y="993"/>
                      </a:cubicBezTo>
                      <a:cubicBezTo>
                        <a:pt x="1" y="1543"/>
                        <a:pt x="445" y="1990"/>
                        <a:pt x="995" y="1990"/>
                      </a:cubicBezTo>
                      <a:cubicBezTo>
                        <a:pt x="1548" y="1990"/>
                        <a:pt x="1992" y="1543"/>
                        <a:pt x="1992" y="993"/>
                      </a:cubicBezTo>
                      <a:cubicBezTo>
                        <a:pt x="1992" y="444"/>
                        <a:pt x="1548" y="0"/>
                        <a:pt x="995" y="0"/>
                      </a:cubicBezTo>
                      <a:close/>
                    </a:path>
                  </a:pathLst>
                </a:custGeom>
                <a:solidFill>
                  <a:srgbClr val="F2F0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39"/>
                <p:cNvSpPr/>
                <p:nvPr/>
              </p:nvSpPr>
              <p:spPr>
                <a:xfrm flipH="1">
                  <a:off x="3607061" y="3744364"/>
                  <a:ext cx="111756" cy="146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2613" extrusionOk="0">
                      <a:moveTo>
                        <a:pt x="1914" y="1"/>
                      </a:moveTo>
                      <a:cubicBezTo>
                        <a:pt x="1894" y="1"/>
                        <a:pt x="1873" y="11"/>
                        <a:pt x="1861" y="29"/>
                      </a:cubicBezTo>
                      <a:lnTo>
                        <a:pt x="25" y="2507"/>
                      </a:lnTo>
                      <a:cubicBezTo>
                        <a:pt x="0" y="2535"/>
                        <a:pt x="8" y="2576"/>
                        <a:pt x="38" y="2599"/>
                      </a:cubicBezTo>
                      <a:cubicBezTo>
                        <a:pt x="50" y="2608"/>
                        <a:pt x="64" y="2612"/>
                        <a:pt x="79" y="2612"/>
                      </a:cubicBezTo>
                      <a:cubicBezTo>
                        <a:pt x="99" y="2612"/>
                        <a:pt x="119" y="2604"/>
                        <a:pt x="131" y="2585"/>
                      </a:cubicBezTo>
                      <a:lnTo>
                        <a:pt x="1967" y="107"/>
                      </a:lnTo>
                      <a:cubicBezTo>
                        <a:pt x="1991" y="77"/>
                        <a:pt x="1984" y="36"/>
                        <a:pt x="1954" y="15"/>
                      </a:cubicBezTo>
                      <a:cubicBezTo>
                        <a:pt x="1942" y="5"/>
                        <a:pt x="1928" y="1"/>
                        <a:pt x="1914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39"/>
                <p:cNvSpPr/>
                <p:nvPr/>
              </p:nvSpPr>
              <p:spPr>
                <a:xfrm flipH="1">
                  <a:off x="3657884" y="3838892"/>
                  <a:ext cx="156302" cy="144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2575" extrusionOk="0">
                      <a:moveTo>
                        <a:pt x="1306" y="1"/>
                      </a:moveTo>
                      <a:cubicBezTo>
                        <a:pt x="1149" y="1"/>
                        <a:pt x="994" y="25"/>
                        <a:pt x="844" y="75"/>
                      </a:cubicBezTo>
                      <a:cubicBezTo>
                        <a:pt x="612" y="149"/>
                        <a:pt x="386" y="289"/>
                        <a:pt x="233" y="529"/>
                      </a:cubicBezTo>
                      <a:cubicBezTo>
                        <a:pt x="79" y="768"/>
                        <a:pt x="0" y="1119"/>
                        <a:pt x="69" y="1453"/>
                      </a:cubicBezTo>
                      <a:cubicBezTo>
                        <a:pt x="123" y="1720"/>
                        <a:pt x="267" y="1952"/>
                        <a:pt x="435" y="2112"/>
                      </a:cubicBezTo>
                      <a:cubicBezTo>
                        <a:pt x="605" y="2276"/>
                        <a:pt x="799" y="2372"/>
                        <a:pt x="991" y="2440"/>
                      </a:cubicBezTo>
                      <a:cubicBezTo>
                        <a:pt x="1244" y="2530"/>
                        <a:pt x="1501" y="2575"/>
                        <a:pt x="1754" y="2575"/>
                      </a:cubicBezTo>
                      <a:cubicBezTo>
                        <a:pt x="1857" y="2575"/>
                        <a:pt x="1958" y="2568"/>
                        <a:pt x="2059" y="2553"/>
                      </a:cubicBezTo>
                      <a:cubicBezTo>
                        <a:pt x="2247" y="2525"/>
                        <a:pt x="2438" y="2468"/>
                        <a:pt x="2575" y="2304"/>
                      </a:cubicBezTo>
                      <a:cubicBezTo>
                        <a:pt x="2715" y="2140"/>
                        <a:pt x="2786" y="1849"/>
                        <a:pt x="2697" y="1600"/>
                      </a:cubicBezTo>
                      <a:lnTo>
                        <a:pt x="2431" y="546"/>
                      </a:lnTo>
                      <a:lnTo>
                        <a:pt x="2414" y="481"/>
                      </a:lnTo>
                      <a:cubicBezTo>
                        <a:pt x="2401" y="402"/>
                        <a:pt x="2343" y="351"/>
                        <a:pt x="2288" y="317"/>
                      </a:cubicBezTo>
                      <a:cubicBezTo>
                        <a:pt x="1976" y="109"/>
                        <a:pt x="1636" y="1"/>
                        <a:pt x="1306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9" name="Google Shape;1829;p39"/>
                <p:cNvSpPr/>
                <p:nvPr/>
              </p:nvSpPr>
              <p:spPr>
                <a:xfrm flipH="1">
                  <a:off x="3689078" y="3881639"/>
                  <a:ext cx="104407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" h="1105" extrusionOk="0">
                      <a:moveTo>
                        <a:pt x="955" y="0"/>
                      </a:moveTo>
                      <a:cubicBezTo>
                        <a:pt x="812" y="0"/>
                        <a:pt x="665" y="40"/>
                        <a:pt x="529" y="145"/>
                      </a:cubicBezTo>
                      <a:cubicBezTo>
                        <a:pt x="1" y="556"/>
                        <a:pt x="396" y="1105"/>
                        <a:pt x="953" y="1105"/>
                      </a:cubicBezTo>
                      <a:cubicBezTo>
                        <a:pt x="979" y="1105"/>
                        <a:pt x="1005" y="1104"/>
                        <a:pt x="1032" y="1101"/>
                      </a:cubicBezTo>
                      <a:cubicBezTo>
                        <a:pt x="1626" y="1046"/>
                        <a:pt x="1861" y="811"/>
                        <a:pt x="1861" y="811"/>
                      </a:cubicBezTo>
                      <a:lnTo>
                        <a:pt x="1820" y="381"/>
                      </a:lnTo>
                      <a:cubicBezTo>
                        <a:pt x="1820" y="381"/>
                        <a:pt x="1400" y="0"/>
                        <a:pt x="955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0" name="Google Shape;1830;p39"/>
                <p:cNvSpPr/>
                <p:nvPr/>
              </p:nvSpPr>
              <p:spPr>
                <a:xfrm flipH="1">
                  <a:off x="3226018" y="3642432"/>
                  <a:ext cx="393559" cy="25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" h="4633" extrusionOk="0">
                      <a:moveTo>
                        <a:pt x="4834" y="156"/>
                      </a:moveTo>
                      <a:cubicBezTo>
                        <a:pt x="5059" y="156"/>
                        <a:pt x="5274" y="163"/>
                        <a:pt x="5469" y="183"/>
                      </a:cubicBezTo>
                      <a:cubicBezTo>
                        <a:pt x="5578" y="194"/>
                        <a:pt x="5674" y="262"/>
                        <a:pt x="5718" y="364"/>
                      </a:cubicBezTo>
                      <a:cubicBezTo>
                        <a:pt x="5919" y="829"/>
                        <a:pt x="6336" y="2020"/>
                        <a:pt x="5892" y="3010"/>
                      </a:cubicBezTo>
                      <a:cubicBezTo>
                        <a:pt x="5625" y="3604"/>
                        <a:pt x="5086" y="4040"/>
                        <a:pt x="4284" y="4307"/>
                      </a:cubicBezTo>
                      <a:cubicBezTo>
                        <a:pt x="3946" y="4420"/>
                        <a:pt x="3615" y="4478"/>
                        <a:pt x="3304" y="4478"/>
                      </a:cubicBezTo>
                      <a:cubicBezTo>
                        <a:pt x="1488" y="4478"/>
                        <a:pt x="546" y="2570"/>
                        <a:pt x="229" y="1751"/>
                      </a:cubicBezTo>
                      <a:cubicBezTo>
                        <a:pt x="174" y="1610"/>
                        <a:pt x="229" y="1453"/>
                        <a:pt x="358" y="1378"/>
                      </a:cubicBezTo>
                      <a:cubicBezTo>
                        <a:pt x="905" y="1064"/>
                        <a:pt x="1994" y="508"/>
                        <a:pt x="3137" y="309"/>
                      </a:cubicBezTo>
                      <a:cubicBezTo>
                        <a:pt x="3725" y="207"/>
                        <a:pt x="4294" y="156"/>
                        <a:pt x="4834" y="156"/>
                      </a:cubicBezTo>
                      <a:close/>
                      <a:moveTo>
                        <a:pt x="4840" y="0"/>
                      </a:moveTo>
                      <a:cubicBezTo>
                        <a:pt x="4400" y="0"/>
                        <a:pt x="3814" y="34"/>
                        <a:pt x="3110" y="156"/>
                      </a:cubicBezTo>
                      <a:cubicBezTo>
                        <a:pt x="1932" y="358"/>
                        <a:pt x="812" y="938"/>
                        <a:pt x="280" y="1245"/>
                      </a:cubicBezTo>
                      <a:cubicBezTo>
                        <a:pt x="85" y="1357"/>
                        <a:pt x="0" y="1596"/>
                        <a:pt x="82" y="1805"/>
                      </a:cubicBezTo>
                      <a:cubicBezTo>
                        <a:pt x="410" y="2642"/>
                        <a:pt x="1386" y="4633"/>
                        <a:pt x="3303" y="4633"/>
                      </a:cubicBezTo>
                      <a:cubicBezTo>
                        <a:pt x="3620" y="4633"/>
                        <a:pt x="3964" y="4578"/>
                        <a:pt x="4335" y="4454"/>
                      </a:cubicBezTo>
                      <a:cubicBezTo>
                        <a:pt x="7015" y="3563"/>
                        <a:pt x="6196" y="1084"/>
                        <a:pt x="5861" y="303"/>
                      </a:cubicBezTo>
                      <a:cubicBezTo>
                        <a:pt x="5793" y="149"/>
                        <a:pt x="5650" y="43"/>
                        <a:pt x="5482" y="26"/>
                      </a:cubicBezTo>
                      <a:cubicBezTo>
                        <a:pt x="5329" y="13"/>
                        <a:pt x="5113" y="0"/>
                        <a:pt x="4840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1" name="Google Shape;1831;p39"/>
                <p:cNvSpPr/>
                <p:nvPr/>
              </p:nvSpPr>
              <p:spPr>
                <a:xfrm flipH="1">
                  <a:off x="2879720" y="3595869"/>
                  <a:ext cx="306712" cy="220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" h="3931" extrusionOk="0">
                      <a:moveTo>
                        <a:pt x="2998" y="156"/>
                      </a:moveTo>
                      <a:cubicBezTo>
                        <a:pt x="3705" y="156"/>
                        <a:pt x="4090" y="238"/>
                        <a:pt x="4291" y="310"/>
                      </a:cubicBezTo>
                      <a:cubicBezTo>
                        <a:pt x="4356" y="334"/>
                        <a:pt x="4408" y="385"/>
                        <a:pt x="4431" y="454"/>
                      </a:cubicBezTo>
                      <a:cubicBezTo>
                        <a:pt x="4571" y="863"/>
                        <a:pt x="4991" y="2266"/>
                        <a:pt x="4558" y="3106"/>
                      </a:cubicBezTo>
                      <a:cubicBezTo>
                        <a:pt x="4404" y="3403"/>
                        <a:pt x="4168" y="3594"/>
                        <a:pt x="3834" y="3693"/>
                      </a:cubicBezTo>
                      <a:cubicBezTo>
                        <a:pt x="3650" y="3748"/>
                        <a:pt x="3455" y="3775"/>
                        <a:pt x="3261" y="3775"/>
                      </a:cubicBezTo>
                      <a:cubicBezTo>
                        <a:pt x="2585" y="3775"/>
                        <a:pt x="1851" y="3433"/>
                        <a:pt x="1250" y="2836"/>
                      </a:cubicBezTo>
                      <a:cubicBezTo>
                        <a:pt x="663" y="2256"/>
                        <a:pt x="274" y="1522"/>
                        <a:pt x="178" y="819"/>
                      </a:cubicBezTo>
                      <a:cubicBezTo>
                        <a:pt x="165" y="717"/>
                        <a:pt x="229" y="614"/>
                        <a:pt x="329" y="577"/>
                      </a:cubicBezTo>
                      <a:cubicBezTo>
                        <a:pt x="673" y="446"/>
                        <a:pt x="1414" y="221"/>
                        <a:pt x="2506" y="167"/>
                      </a:cubicBezTo>
                      <a:cubicBezTo>
                        <a:pt x="2677" y="160"/>
                        <a:pt x="2840" y="156"/>
                        <a:pt x="2998" y="156"/>
                      </a:cubicBezTo>
                      <a:close/>
                      <a:moveTo>
                        <a:pt x="3003" y="0"/>
                      </a:moveTo>
                      <a:cubicBezTo>
                        <a:pt x="2850" y="0"/>
                        <a:pt x="2682" y="4"/>
                        <a:pt x="2500" y="13"/>
                      </a:cubicBezTo>
                      <a:cubicBezTo>
                        <a:pt x="1397" y="65"/>
                        <a:pt x="646" y="290"/>
                        <a:pt x="274" y="430"/>
                      </a:cubicBezTo>
                      <a:cubicBezTo>
                        <a:pt x="106" y="495"/>
                        <a:pt x="1" y="662"/>
                        <a:pt x="25" y="840"/>
                      </a:cubicBezTo>
                      <a:cubicBezTo>
                        <a:pt x="226" y="2337"/>
                        <a:pt x="1718" y="3931"/>
                        <a:pt x="3256" y="3931"/>
                      </a:cubicBezTo>
                      <a:cubicBezTo>
                        <a:pt x="3464" y="3931"/>
                        <a:pt x="3672" y="3902"/>
                        <a:pt x="3878" y="3840"/>
                      </a:cubicBezTo>
                      <a:cubicBezTo>
                        <a:pt x="5466" y="3365"/>
                        <a:pt x="4790" y="1027"/>
                        <a:pt x="4578" y="402"/>
                      </a:cubicBezTo>
                      <a:cubicBezTo>
                        <a:pt x="4540" y="290"/>
                        <a:pt x="4452" y="201"/>
                        <a:pt x="4343" y="164"/>
                      </a:cubicBezTo>
                      <a:cubicBezTo>
                        <a:pt x="4140" y="90"/>
                        <a:pt x="3735" y="0"/>
                        <a:pt x="3003" y="0"/>
                      </a:cubicBez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2" name="Google Shape;1832;p39"/>
                <p:cNvSpPr/>
                <p:nvPr/>
              </p:nvSpPr>
              <p:spPr>
                <a:xfrm flipH="1">
                  <a:off x="2919957" y="3605574"/>
                  <a:ext cx="69230" cy="185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" h="3309" extrusionOk="0">
                      <a:moveTo>
                        <a:pt x="0" y="0"/>
                      </a:moveTo>
                      <a:cubicBezTo>
                        <a:pt x="49" y="383"/>
                        <a:pt x="79" y="776"/>
                        <a:pt x="99" y="1175"/>
                      </a:cubicBezTo>
                      <a:lnTo>
                        <a:pt x="840" y="175"/>
                      </a:lnTo>
                      <a:cubicBezTo>
                        <a:pt x="820" y="158"/>
                        <a:pt x="799" y="144"/>
                        <a:pt x="775" y="137"/>
                      </a:cubicBezTo>
                      <a:cubicBezTo>
                        <a:pt x="629" y="86"/>
                        <a:pt x="389" y="28"/>
                        <a:pt x="0" y="0"/>
                      </a:cubicBezTo>
                      <a:close/>
                      <a:moveTo>
                        <a:pt x="919" y="291"/>
                      </a:moveTo>
                      <a:lnTo>
                        <a:pt x="107" y="1387"/>
                      </a:lnTo>
                      <a:cubicBezTo>
                        <a:pt x="117" y="1636"/>
                        <a:pt x="123" y="1888"/>
                        <a:pt x="127" y="2141"/>
                      </a:cubicBezTo>
                      <a:cubicBezTo>
                        <a:pt x="175" y="2189"/>
                        <a:pt x="222" y="2236"/>
                        <a:pt x="271" y="2294"/>
                      </a:cubicBezTo>
                      <a:cubicBezTo>
                        <a:pt x="430" y="2362"/>
                        <a:pt x="553" y="2485"/>
                        <a:pt x="598" y="2646"/>
                      </a:cubicBezTo>
                      <a:cubicBezTo>
                        <a:pt x="619" y="2718"/>
                        <a:pt x="622" y="2793"/>
                        <a:pt x="608" y="2865"/>
                      </a:cubicBezTo>
                      <a:cubicBezTo>
                        <a:pt x="663" y="3005"/>
                        <a:pt x="707" y="3155"/>
                        <a:pt x="734" y="3309"/>
                      </a:cubicBezTo>
                      <a:cubicBezTo>
                        <a:pt x="861" y="3210"/>
                        <a:pt x="963" y="3087"/>
                        <a:pt x="1042" y="2933"/>
                      </a:cubicBezTo>
                      <a:cubicBezTo>
                        <a:pt x="1182" y="2663"/>
                        <a:pt x="1233" y="2329"/>
                        <a:pt x="1233" y="1990"/>
                      </a:cubicBezTo>
                      <a:cubicBezTo>
                        <a:pt x="1233" y="1297"/>
                        <a:pt x="1015" y="577"/>
                        <a:pt x="919" y="291"/>
                      </a:cubicBezTo>
                      <a:close/>
                    </a:path>
                  </a:pathLst>
                </a:custGeom>
                <a:solidFill>
                  <a:srgbClr val="CBDA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3" name="Google Shape;1833;p39"/>
                <p:cNvSpPr/>
                <p:nvPr/>
              </p:nvSpPr>
              <p:spPr>
                <a:xfrm flipH="1">
                  <a:off x="2937629" y="3615336"/>
                  <a:ext cx="46004" cy="68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1213" extrusionOk="0">
                      <a:moveTo>
                        <a:pt x="741" y="1"/>
                      </a:moveTo>
                      <a:lnTo>
                        <a:pt x="0" y="1001"/>
                      </a:lnTo>
                      <a:cubicBezTo>
                        <a:pt x="4" y="1073"/>
                        <a:pt x="8" y="1141"/>
                        <a:pt x="8" y="1213"/>
                      </a:cubicBezTo>
                      <a:lnTo>
                        <a:pt x="820" y="117"/>
                      </a:lnTo>
                      <a:cubicBezTo>
                        <a:pt x="820" y="113"/>
                        <a:pt x="816" y="110"/>
                        <a:pt x="816" y="107"/>
                      </a:cubicBezTo>
                      <a:cubicBezTo>
                        <a:pt x="802" y="62"/>
                        <a:pt x="775" y="28"/>
                        <a:pt x="741" y="1"/>
                      </a:cubicBezTo>
                      <a:close/>
                    </a:path>
                  </a:pathLst>
                </a:custGeom>
                <a:solidFill>
                  <a:srgbClr val="A06F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4" name="Google Shape;1834;p39"/>
                <p:cNvSpPr/>
                <p:nvPr/>
              </p:nvSpPr>
              <p:spPr>
                <a:xfrm flipH="1">
                  <a:off x="2947942" y="3605182"/>
                  <a:ext cx="228562" cy="202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4" h="3609" extrusionOk="0">
                      <a:moveTo>
                        <a:pt x="1831" y="1274"/>
                      </a:moveTo>
                      <a:cubicBezTo>
                        <a:pt x="2097" y="1274"/>
                        <a:pt x="2356" y="1373"/>
                        <a:pt x="2554" y="1550"/>
                      </a:cubicBezTo>
                      <a:cubicBezTo>
                        <a:pt x="2589" y="1585"/>
                        <a:pt x="2592" y="1639"/>
                        <a:pt x="2561" y="1673"/>
                      </a:cubicBezTo>
                      <a:cubicBezTo>
                        <a:pt x="2545" y="1690"/>
                        <a:pt x="2520" y="1701"/>
                        <a:pt x="2496" y="1701"/>
                      </a:cubicBezTo>
                      <a:cubicBezTo>
                        <a:pt x="2476" y="1701"/>
                        <a:pt x="2455" y="1694"/>
                        <a:pt x="2438" y="1680"/>
                      </a:cubicBezTo>
                      <a:cubicBezTo>
                        <a:pt x="2274" y="1534"/>
                        <a:pt x="2056" y="1444"/>
                        <a:pt x="1834" y="1444"/>
                      </a:cubicBezTo>
                      <a:cubicBezTo>
                        <a:pt x="1814" y="1444"/>
                        <a:pt x="1793" y="1444"/>
                        <a:pt x="1773" y="1448"/>
                      </a:cubicBezTo>
                      <a:cubicBezTo>
                        <a:pt x="1677" y="1455"/>
                        <a:pt x="1602" y="1472"/>
                        <a:pt x="1544" y="1509"/>
                      </a:cubicBezTo>
                      <a:cubicBezTo>
                        <a:pt x="1401" y="1591"/>
                        <a:pt x="1329" y="1789"/>
                        <a:pt x="1387" y="1943"/>
                      </a:cubicBezTo>
                      <a:cubicBezTo>
                        <a:pt x="1404" y="1988"/>
                        <a:pt x="1384" y="2035"/>
                        <a:pt x="1339" y="2052"/>
                      </a:cubicBezTo>
                      <a:cubicBezTo>
                        <a:pt x="1329" y="2056"/>
                        <a:pt x="1319" y="2059"/>
                        <a:pt x="1308" y="2059"/>
                      </a:cubicBezTo>
                      <a:cubicBezTo>
                        <a:pt x="1275" y="2059"/>
                        <a:pt x="1240" y="2038"/>
                        <a:pt x="1226" y="2005"/>
                      </a:cubicBezTo>
                      <a:cubicBezTo>
                        <a:pt x="1138" y="1772"/>
                        <a:pt x="1244" y="1482"/>
                        <a:pt x="1459" y="1359"/>
                      </a:cubicBezTo>
                      <a:cubicBezTo>
                        <a:pt x="1541" y="1312"/>
                        <a:pt x="1639" y="1284"/>
                        <a:pt x="1759" y="1274"/>
                      </a:cubicBezTo>
                      <a:close/>
                      <a:moveTo>
                        <a:pt x="2329" y="1"/>
                      </a:moveTo>
                      <a:cubicBezTo>
                        <a:pt x="1237" y="55"/>
                        <a:pt x="496" y="280"/>
                        <a:pt x="152" y="411"/>
                      </a:cubicBezTo>
                      <a:cubicBezTo>
                        <a:pt x="59" y="444"/>
                        <a:pt x="1" y="530"/>
                        <a:pt x="1" y="625"/>
                      </a:cubicBezTo>
                      <a:lnTo>
                        <a:pt x="1" y="653"/>
                      </a:lnTo>
                      <a:cubicBezTo>
                        <a:pt x="97" y="1356"/>
                        <a:pt x="486" y="2090"/>
                        <a:pt x="1073" y="2670"/>
                      </a:cubicBezTo>
                      <a:cubicBezTo>
                        <a:pt x="1455" y="3049"/>
                        <a:pt x="1892" y="3329"/>
                        <a:pt x="2332" y="3480"/>
                      </a:cubicBezTo>
                      <a:cubicBezTo>
                        <a:pt x="2422" y="3418"/>
                        <a:pt x="2510" y="3349"/>
                        <a:pt x="2589" y="3275"/>
                      </a:cubicBezTo>
                      <a:cubicBezTo>
                        <a:pt x="2592" y="3271"/>
                        <a:pt x="2595" y="3271"/>
                        <a:pt x="2599" y="3267"/>
                      </a:cubicBezTo>
                      <a:cubicBezTo>
                        <a:pt x="2540" y="3209"/>
                        <a:pt x="2500" y="3138"/>
                        <a:pt x="2476" y="3056"/>
                      </a:cubicBezTo>
                      <a:cubicBezTo>
                        <a:pt x="2387" y="2735"/>
                        <a:pt x="2643" y="2383"/>
                        <a:pt x="3046" y="2274"/>
                      </a:cubicBezTo>
                      <a:cubicBezTo>
                        <a:pt x="3131" y="2251"/>
                        <a:pt x="3213" y="2240"/>
                        <a:pt x="3295" y="2240"/>
                      </a:cubicBezTo>
                      <a:cubicBezTo>
                        <a:pt x="3408" y="2240"/>
                        <a:pt x="3514" y="2260"/>
                        <a:pt x="3610" y="2301"/>
                      </a:cubicBezTo>
                      <a:cubicBezTo>
                        <a:pt x="3561" y="2243"/>
                        <a:pt x="3514" y="2196"/>
                        <a:pt x="3466" y="2148"/>
                      </a:cubicBezTo>
                      <a:cubicBezTo>
                        <a:pt x="3384" y="2076"/>
                        <a:pt x="3298" y="2015"/>
                        <a:pt x="3216" y="1970"/>
                      </a:cubicBezTo>
                      <a:cubicBezTo>
                        <a:pt x="3169" y="1943"/>
                        <a:pt x="3121" y="1916"/>
                        <a:pt x="3080" y="1889"/>
                      </a:cubicBezTo>
                      <a:cubicBezTo>
                        <a:pt x="2459" y="1462"/>
                        <a:pt x="2469" y="710"/>
                        <a:pt x="2336" y="1"/>
                      </a:cubicBezTo>
                      <a:close/>
                      <a:moveTo>
                        <a:pt x="3947" y="2872"/>
                      </a:moveTo>
                      <a:cubicBezTo>
                        <a:pt x="3903" y="3121"/>
                        <a:pt x="3681" y="3349"/>
                        <a:pt x="3367" y="3439"/>
                      </a:cubicBezTo>
                      <a:cubicBezTo>
                        <a:pt x="3285" y="3459"/>
                        <a:pt x="3200" y="3472"/>
                        <a:pt x="3121" y="3472"/>
                      </a:cubicBezTo>
                      <a:cubicBezTo>
                        <a:pt x="2975" y="3472"/>
                        <a:pt x="2838" y="3434"/>
                        <a:pt x="2729" y="3370"/>
                      </a:cubicBezTo>
                      <a:cubicBezTo>
                        <a:pt x="2722" y="3380"/>
                        <a:pt x="2715" y="3390"/>
                        <a:pt x="2708" y="3401"/>
                      </a:cubicBezTo>
                      <a:cubicBezTo>
                        <a:pt x="2654" y="3452"/>
                        <a:pt x="2599" y="3496"/>
                        <a:pt x="2540" y="3541"/>
                      </a:cubicBezTo>
                      <a:cubicBezTo>
                        <a:pt x="2725" y="3585"/>
                        <a:pt x="2906" y="3609"/>
                        <a:pt x="3084" y="3609"/>
                      </a:cubicBezTo>
                      <a:cubicBezTo>
                        <a:pt x="3278" y="3609"/>
                        <a:pt x="3473" y="3582"/>
                        <a:pt x="3657" y="3527"/>
                      </a:cubicBezTo>
                      <a:cubicBezTo>
                        <a:pt x="3818" y="3480"/>
                        <a:pt x="3958" y="3407"/>
                        <a:pt x="4073" y="3316"/>
                      </a:cubicBezTo>
                      <a:cubicBezTo>
                        <a:pt x="4046" y="3162"/>
                        <a:pt x="4002" y="3012"/>
                        <a:pt x="3947" y="2872"/>
                      </a:cubicBezTo>
                      <a:close/>
                    </a:path>
                  </a:pathLst>
                </a:custGeom>
                <a:solidFill>
                  <a:srgbClr val="C999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5" name="Google Shape;1835;p39"/>
                <p:cNvSpPr/>
                <p:nvPr/>
              </p:nvSpPr>
              <p:spPr>
                <a:xfrm flipH="1">
                  <a:off x="2954232" y="3730788"/>
                  <a:ext cx="88361" cy="69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" h="1234" extrusionOk="0">
                      <a:moveTo>
                        <a:pt x="908" y="1"/>
                      </a:moveTo>
                      <a:cubicBezTo>
                        <a:pt x="826" y="1"/>
                        <a:pt x="744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13" y="899"/>
                        <a:pt x="153" y="970"/>
                        <a:pt x="212" y="1028"/>
                      </a:cubicBezTo>
                      <a:cubicBezTo>
                        <a:pt x="226" y="1019"/>
                        <a:pt x="243" y="1011"/>
                        <a:pt x="260" y="1011"/>
                      </a:cubicBezTo>
                      <a:cubicBezTo>
                        <a:pt x="284" y="1011"/>
                        <a:pt x="308" y="1022"/>
                        <a:pt x="325" y="1039"/>
                      </a:cubicBezTo>
                      <a:cubicBezTo>
                        <a:pt x="348" y="1066"/>
                        <a:pt x="352" y="1100"/>
                        <a:pt x="342" y="1131"/>
                      </a:cubicBezTo>
                      <a:cubicBezTo>
                        <a:pt x="451" y="1195"/>
                        <a:pt x="588" y="1233"/>
                        <a:pt x="734" y="1233"/>
                      </a:cubicBezTo>
                      <a:cubicBezTo>
                        <a:pt x="813" y="1233"/>
                        <a:pt x="898" y="1220"/>
                        <a:pt x="980" y="1200"/>
                      </a:cubicBezTo>
                      <a:cubicBezTo>
                        <a:pt x="1294" y="1110"/>
                        <a:pt x="1516" y="882"/>
                        <a:pt x="1560" y="633"/>
                      </a:cubicBezTo>
                      <a:cubicBezTo>
                        <a:pt x="1574" y="561"/>
                        <a:pt x="1571" y="486"/>
                        <a:pt x="1550" y="414"/>
                      </a:cubicBezTo>
                      <a:cubicBezTo>
                        <a:pt x="1505" y="253"/>
                        <a:pt x="1382" y="130"/>
                        <a:pt x="1223" y="62"/>
                      </a:cubicBezTo>
                      <a:cubicBezTo>
                        <a:pt x="1127" y="21"/>
                        <a:pt x="1021" y="1"/>
                        <a:pt x="908" y="1"/>
                      </a:cubicBezTo>
                      <a:close/>
                    </a:path>
                  </a:pathLst>
                </a:custGeom>
                <a:solidFill>
                  <a:srgbClr val="BA77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6" name="Google Shape;1836;p39"/>
                <p:cNvSpPr/>
                <p:nvPr/>
              </p:nvSpPr>
              <p:spPr>
                <a:xfrm flipH="1">
                  <a:off x="3022845" y="3787505"/>
                  <a:ext cx="22834" cy="16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91" extrusionOk="0">
                      <a:moveTo>
                        <a:pt x="315" y="0"/>
                      </a:moveTo>
                      <a:cubicBezTo>
                        <a:pt x="298" y="0"/>
                        <a:pt x="281" y="8"/>
                        <a:pt x="267" y="17"/>
                      </a:cubicBezTo>
                      <a:cubicBezTo>
                        <a:pt x="263" y="21"/>
                        <a:pt x="260" y="21"/>
                        <a:pt x="257" y="25"/>
                      </a:cubicBezTo>
                      <a:cubicBezTo>
                        <a:pt x="178" y="99"/>
                        <a:pt x="90" y="168"/>
                        <a:pt x="0" y="230"/>
                      </a:cubicBezTo>
                      <a:cubicBezTo>
                        <a:pt x="69" y="253"/>
                        <a:pt x="140" y="274"/>
                        <a:pt x="208" y="291"/>
                      </a:cubicBezTo>
                      <a:cubicBezTo>
                        <a:pt x="267" y="246"/>
                        <a:pt x="322" y="202"/>
                        <a:pt x="376" y="151"/>
                      </a:cubicBezTo>
                      <a:cubicBezTo>
                        <a:pt x="383" y="140"/>
                        <a:pt x="390" y="130"/>
                        <a:pt x="397" y="120"/>
                      </a:cubicBezTo>
                      <a:cubicBezTo>
                        <a:pt x="407" y="89"/>
                        <a:pt x="403" y="55"/>
                        <a:pt x="380" y="28"/>
                      </a:cubicBezTo>
                      <a:cubicBezTo>
                        <a:pt x="363" y="11"/>
                        <a:pt x="339" y="0"/>
                        <a:pt x="315" y="0"/>
                      </a:cubicBezTo>
                      <a:close/>
                    </a:path>
                  </a:pathLst>
                </a:custGeom>
                <a:solidFill>
                  <a:srgbClr val="9E72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7" name="Google Shape;1837;p39"/>
                <p:cNvSpPr/>
                <p:nvPr/>
              </p:nvSpPr>
              <p:spPr>
                <a:xfrm flipH="1">
                  <a:off x="3031033" y="3676652"/>
                  <a:ext cx="81685" cy="44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5" extrusionOk="0">
                      <a:moveTo>
                        <a:pt x="622" y="0"/>
                      </a:moveTo>
                      <a:cubicBezTo>
                        <a:pt x="502" y="10"/>
                        <a:pt x="404" y="38"/>
                        <a:pt x="322" y="85"/>
                      </a:cubicBezTo>
                      <a:cubicBezTo>
                        <a:pt x="107" y="208"/>
                        <a:pt x="1" y="498"/>
                        <a:pt x="89" y="731"/>
                      </a:cubicBezTo>
                      <a:cubicBezTo>
                        <a:pt x="103" y="764"/>
                        <a:pt x="138" y="785"/>
                        <a:pt x="171" y="785"/>
                      </a:cubicBezTo>
                      <a:cubicBezTo>
                        <a:pt x="182" y="785"/>
                        <a:pt x="192" y="782"/>
                        <a:pt x="202" y="778"/>
                      </a:cubicBezTo>
                      <a:cubicBezTo>
                        <a:pt x="247" y="761"/>
                        <a:pt x="267" y="714"/>
                        <a:pt x="250" y="669"/>
                      </a:cubicBezTo>
                      <a:cubicBezTo>
                        <a:pt x="192" y="515"/>
                        <a:pt x="264" y="317"/>
                        <a:pt x="407" y="235"/>
                      </a:cubicBezTo>
                      <a:cubicBezTo>
                        <a:pt x="465" y="198"/>
                        <a:pt x="540" y="181"/>
                        <a:pt x="636" y="174"/>
                      </a:cubicBezTo>
                      <a:cubicBezTo>
                        <a:pt x="656" y="170"/>
                        <a:pt x="677" y="170"/>
                        <a:pt x="697" y="170"/>
                      </a:cubicBezTo>
                      <a:cubicBezTo>
                        <a:pt x="919" y="170"/>
                        <a:pt x="1137" y="260"/>
                        <a:pt x="1301" y="406"/>
                      </a:cubicBezTo>
                      <a:cubicBezTo>
                        <a:pt x="1318" y="420"/>
                        <a:pt x="1339" y="427"/>
                        <a:pt x="1359" y="427"/>
                      </a:cubicBezTo>
                      <a:cubicBezTo>
                        <a:pt x="1383" y="427"/>
                        <a:pt x="1408" y="416"/>
                        <a:pt x="1424" y="399"/>
                      </a:cubicBezTo>
                      <a:cubicBezTo>
                        <a:pt x="1455" y="365"/>
                        <a:pt x="1452" y="311"/>
                        <a:pt x="1417" y="276"/>
                      </a:cubicBezTo>
                      <a:cubicBezTo>
                        <a:pt x="1219" y="99"/>
                        <a:pt x="960" y="0"/>
                        <a:pt x="694" y="0"/>
                      </a:cubicBezTo>
                      <a:close/>
                    </a:path>
                  </a:pathLst>
                </a:custGeom>
                <a:solidFill>
                  <a:srgbClr val="4C3B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8" name="Google Shape;1838;p39"/>
                <p:cNvSpPr/>
                <p:nvPr/>
              </p:nvSpPr>
              <p:spPr>
                <a:xfrm flipH="1">
                  <a:off x="2982003" y="3604621"/>
                  <a:ext cx="63508" cy="1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" h="2159" extrusionOk="0">
                      <a:moveTo>
                        <a:pt x="486" y="0"/>
                      </a:moveTo>
                      <a:cubicBezTo>
                        <a:pt x="332" y="0"/>
                        <a:pt x="169" y="4"/>
                        <a:pt x="1" y="11"/>
                      </a:cubicBezTo>
                      <a:cubicBezTo>
                        <a:pt x="134" y="720"/>
                        <a:pt x="124" y="1472"/>
                        <a:pt x="745" y="1899"/>
                      </a:cubicBezTo>
                      <a:cubicBezTo>
                        <a:pt x="786" y="1926"/>
                        <a:pt x="834" y="1953"/>
                        <a:pt x="881" y="1980"/>
                      </a:cubicBezTo>
                      <a:cubicBezTo>
                        <a:pt x="963" y="2025"/>
                        <a:pt x="1049" y="2086"/>
                        <a:pt x="1131" y="2158"/>
                      </a:cubicBezTo>
                      <a:cubicBezTo>
                        <a:pt x="1127" y="1905"/>
                        <a:pt x="1121" y="1653"/>
                        <a:pt x="1111" y="1404"/>
                      </a:cubicBezTo>
                      <a:cubicBezTo>
                        <a:pt x="1111" y="1332"/>
                        <a:pt x="1107" y="1264"/>
                        <a:pt x="1103" y="1192"/>
                      </a:cubicBezTo>
                      <a:cubicBezTo>
                        <a:pt x="1083" y="793"/>
                        <a:pt x="1053" y="400"/>
                        <a:pt x="1004" y="17"/>
                      </a:cubicBezTo>
                      <a:cubicBezTo>
                        <a:pt x="854" y="8"/>
                        <a:pt x="68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9" name="Google Shape;1839;p39"/>
                <p:cNvSpPr/>
                <p:nvPr/>
              </p:nvSpPr>
              <p:spPr>
                <a:xfrm flipH="1">
                  <a:off x="2911362" y="3595813"/>
                  <a:ext cx="273892" cy="220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3934" extrusionOk="0">
                      <a:moveTo>
                        <a:pt x="2977" y="157"/>
                      </a:moveTo>
                      <a:cubicBezTo>
                        <a:pt x="3175" y="157"/>
                        <a:pt x="3345" y="165"/>
                        <a:pt x="3495" y="174"/>
                      </a:cubicBezTo>
                      <a:cubicBezTo>
                        <a:pt x="3884" y="202"/>
                        <a:pt x="4124" y="260"/>
                        <a:pt x="4270" y="311"/>
                      </a:cubicBezTo>
                      <a:cubicBezTo>
                        <a:pt x="4270" y="311"/>
                        <a:pt x="4270" y="311"/>
                        <a:pt x="4270" y="311"/>
                      </a:cubicBezTo>
                      <a:lnTo>
                        <a:pt x="4270" y="311"/>
                      </a:lnTo>
                      <a:cubicBezTo>
                        <a:pt x="4294" y="318"/>
                        <a:pt x="4315" y="332"/>
                        <a:pt x="4335" y="349"/>
                      </a:cubicBezTo>
                      <a:cubicBezTo>
                        <a:pt x="4369" y="376"/>
                        <a:pt x="4396" y="410"/>
                        <a:pt x="4410" y="455"/>
                      </a:cubicBezTo>
                      <a:cubicBezTo>
                        <a:pt x="4410" y="455"/>
                        <a:pt x="4410" y="455"/>
                        <a:pt x="4410" y="455"/>
                      </a:cubicBezTo>
                      <a:lnTo>
                        <a:pt x="4410" y="455"/>
                      </a:lnTo>
                      <a:cubicBezTo>
                        <a:pt x="4410" y="458"/>
                        <a:pt x="4414" y="461"/>
                        <a:pt x="4414" y="465"/>
                      </a:cubicBezTo>
                      <a:cubicBezTo>
                        <a:pt x="4510" y="751"/>
                        <a:pt x="4728" y="1471"/>
                        <a:pt x="4728" y="2164"/>
                      </a:cubicBezTo>
                      <a:cubicBezTo>
                        <a:pt x="4728" y="2503"/>
                        <a:pt x="4677" y="2837"/>
                        <a:pt x="4537" y="3107"/>
                      </a:cubicBezTo>
                      <a:cubicBezTo>
                        <a:pt x="4458" y="3261"/>
                        <a:pt x="4356" y="3384"/>
                        <a:pt x="4229" y="3483"/>
                      </a:cubicBezTo>
                      <a:cubicBezTo>
                        <a:pt x="4114" y="3574"/>
                        <a:pt x="3974" y="3647"/>
                        <a:pt x="3813" y="3694"/>
                      </a:cubicBezTo>
                      <a:cubicBezTo>
                        <a:pt x="3629" y="3749"/>
                        <a:pt x="3434" y="3776"/>
                        <a:pt x="3240" y="3776"/>
                      </a:cubicBezTo>
                      <a:cubicBezTo>
                        <a:pt x="3062" y="3776"/>
                        <a:pt x="2881" y="3752"/>
                        <a:pt x="2696" y="3708"/>
                      </a:cubicBezTo>
                      <a:cubicBezTo>
                        <a:pt x="2628" y="3691"/>
                        <a:pt x="2557" y="3670"/>
                        <a:pt x="2488" y="3647"/>
                      </a:cubicBezTo>
                      <a:cubicBezTo>
                        <a:pt x="2048" y="3496"/>
                        <a:pt x="1611" y="3216"/>
                        <a:pt x="1229" y="2837"/>
                      </a:cubicBezTo>
                      <a:cubicBezTo>
                        <a:pt x="642" y="2257"/>
                        <a:pt x="253" y="1523"/>
                        <a:pt x="157" y="820"/>
                      </a:cubicBezTo>
                      <a:lnTo>
                        <a:pt x="157" y="792"/>
                      </a:lnTo>
                      <a:cubicBezTo>
                        <a:pt x="157" y="697"/>
                        <a:pt x="215" y="611"/>
                        <a:pt x="308" y="578"/>
                      </a:cubicBezTo>
                      <a:cubicBezTo>
                        <a:pt x="652" y="447"/>
                        <a:pt x="1393" y="222"/>
                        <a:pt x="2485" y="168"/>
                      </a:cubicBezTo>
                      <a:lnTo>
                        <a:pt x="2492" y="168"/>
                      </a:lnTo>
                      <a:cubicBezTo>
                        <a:pt x="2660" y="161"/>
                        <a:pt x="2823" y="157"/>
                        <a:pt x="2977" y="157"/>
                      </a:cubicBezTo>
                      <a:close/>
                      <a:moveTo>
                        <a:pt x="2977" y="1"/>
                      </a:moveTo>
                      <a:cubicBezTo>
                        <a:pt x="2823" y="1"/>
                        <a:pt x="2660" y="4"/>
                        <a:pt x="2479" y="14"/>
                      </a:cubicBezTo>
                      <a:cubicBezTo>
                        <a:pt x="1625" y="55"/>
                        <a:pt x="987" y="198"/>
                        <a:pt x="566" y="324"/>
                      </a:cubicBezTo>
                      <a:cubicBezTo>
                        <a:pt x="440" y="362"/>
                        <a:pt x="338" y="400"/>
                        <a:pt x="253" y="431"/>
                      </a:cubicBezTo>
                      <a:cubicBezTo>
                        <a:pt x="222" y="441"/>
                        <a:pt x="198" y="458"/>
                        <a:pt x="171" y="472"/>
                      </a:cubicBezTo>
                      <a:cubicBezTo>
                        <a:pt x="65" y="543"/>
                        <a:pt x="0" y="663"/>
                        <a:pt x="0" y="792"/>
                      </a:cubicBezTo>
                      <a:cubicBezTo>
                        <a:pt x="0" y="806"/>
                        <a:pt x="4" y="823"/>
                        <a:pt x="4" y="841"/>
                      </a:cubicBezTo>
                      <a:cubicBezTo>
                        <a:pt x="205" y="2339"/>
                        <a:pt x="1700" y="3933"/>
                        <a:pt x="3240" y="3933"/>
                      </a:cubicBezTo>
                      <a:cubicBezTo>
                        <a:pt x="3444" y="3933"/>
                        <a:pt x="3653" y="3902"/>
                        <a:pt x="3857" y="3841"/>
                      </a:cubicBezTo>
                      <a:cubicBezTo>
                        <a:pt x="4656" y="3606"/>
                        <a:pt x="4881" y="2895"/>
                        <a:pt x="4881" y="2168"/>
                      </a:cubicBezTo>
                      <a:cubicBezTo>
                        <a:pt x="4881" y="1448"/>
                        <a:pt x="4663" y="714"/>
                        <a:pt x="4557" y="403"/>
                      </a:cubicBezTo>
                      <a:cubicBezTo>
                        <a:pt x="4519" y="291"/>
                        <a:pt x="4431" y="202"/>
                        <a:pt x="4322" y="165"/>
                      </a:cubicBezTo>
                      <a:cubicBezTo>
                        <a:pt x="4117" y="93"/>
                        <a:pt x="3714" y="1"/>
                        <a:pt x="2977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0" name="Google Shape;1840;p39"/>
                <p:cNvSpPr/>
                <p:nvPr/>
              </p:nvSpPr>
              <p:spPr>
                <a:xfrm flipH="1">
                  <a:off x="3131228" y="3693482"/>
                  <a:ext cx="60927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14" extrusionOk="0">
                      <a:moveTo>
                        <a:pt x="0" y="229"/>
                      </a:moveTo>
                      <a:lnTo>
                        <a:pt x="0" y="229"/>
                      </a:lnTo>
                      <a:cubicBezTo>
                        <a:pt x="10" y="277"/>
                        <a:pt x="50" y="317"/>
                        <a:pt x="95" y="335"/>
                      </a:cubicBezTo>
                      <a:lnTo>
                        <a:pt x="95" y="335"/>
                      </a:lnTo>
                      <a:lnTo>
                        <a:pt x="0" y="229"/>
                      </a:lnTo>
                      <a:close/>
                      <a:moveTo>
                        <a:pt x="770" y="1"/>
                      </a:moveTo>
                      <a:cubicBezTo>
                        <a:pt x="694" y="1"/>
                        <a:pt x="647" y="80"/>
                        <a:pt x="601" y="140"/>
                      </a:cubicBezTo>
                      <a:cubicBezTo>
                        <a:pt x="519" y="250"/>
                        <a:pt x="396" y="324"/>
                        <a:pt x="259" y="349"/>
                      </a:cubicBezTo>
                      <a:cubicBezTo>
                        <a:pt x="238" y="352"/>
                        <a:pt x="215" y="354"/>
                        <a:pt x="192" y="354"/>
                      </a:cubicBezTo>
                      <a:cubicBezTo>
                        <a:pt x="162" y="354"/>
                        <a:pt x="132" y="350"/>
                        <a:pt x="103" y="338"/>
                      </a:cubicBezTo>
                      <a:cubicBezTo>
                        <a:pt x="100" y="337"/>
                        <a:pt x="97" y="336"/>
                        <a:pt x="95" y="335"/>
                      </a:cubicBezTo>
                      <a:lnTo>
                        <a:pt x="95" y="335"/>
                      </a:lnTo>
                      <a:lnTo>
                        <a:pt x="789" y="1113"/>
                      </a:lnTo>
                      <a:cubicBezTo>
                        <a:pt x="884" y="871"/>
                        <a:pt x="1086" y="656"/>
                        <a:pt x="1072" y="396"/>
                      </a:cubicBezTo>
                      <a:cubicBezTo>
                        <a:pt x="1065" y="247"/>
                        <a:pt x="976" y="103"/>
                        <a:pt x="847" y="28"/>
                      </a:cubicBezTo>
                      <a:cubicBezTo>
                        <a:pt x="826" y="14"/>
                        <a:pt x="799" y="4"/>
                        <a:pt x="775" y="1"/>
                      </a:cubicBezTo>
                      <a:cubicBezTo>
                        <a:pt x="774" y="1"/>
                        <a:pt x="772" y="1"/>
                        <a:pt x="770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1" name="Google Shape;1841;p39"/>
                <p:cNvSpPr/>
                <p:nvPr/>
              </p:nvSpPr>
              <p:spPr>
                <a:xfrm flipH="1">
                  <a:off x="3131620" y="3693089"/>
                  <a:ext cx="60927" cy="63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25" extrusionOk="0">
                      <a:moveTo>
                        <a:pt x="775" y="0"/>
                      </a:moveTo>
                      <a:cubicBezTo>
                        <a:pt x="737" y="0"/>
                        <a:pt x="704" y="21"/>
                        <a:pt x="676" y="49"/>
                      </a:cubicBezTo>
                      <a:cubicBezTo>
                        <a:pt x="649" y="79"/>
                        <a:pt x="625" y="113"/>
                        <a:pt x="605" y="144"/>
                      </a:cubicBezTo>
                      <a:cubicBezTo>
                        <a:pt x="523" y="249"/>
                        <a:pt x="400" y="325"/>
                        <a:pt x="266" y="349"/>
                      </a:cubicBezTo>
                      <a:cubicBezTo>
                        <a:pt x="243" y="352"/>
                        <a:pt x="222" y="356"/>
                        <a:pt x="198" y="356"/>
                      </a:cubicBezTo>
                      <a:cubicBezTo>
                        <a:pt x="168" y="356"/>
                        <a:pt x="140" y="349"/>
                        <a:pt x="113" y="342"/>
                      </a:cubicBezTo>
                      <a:cubicBezTo>
                        <a:pt x="66" y="322"/>
                        <a:pt x="25" y="284"/>
                        <a:pt x="14" y="233"/>
                      </a:cubicBezTo>
                      <a:cubicBezTo>
                        <a:pt x="14" y="230"/>
                        <a:pt x="12" y="228"/>
                        <a:pt x="10" y="228"/>
                      </a:cubicBezTo>
                      <a:cubicBezTo>
                        <a:pt x="9" y="228"/>
                        <a:pt x="8" y="228"/>
                        <a:pt x="7" y="229"/>
                      </a:cubicBezTo>
                      <a:cubicBezTo>
                        <a:pt x="4" y="229"/>
                        <a:pt x="0" y="233"/>
                        <a:pt x="0" y="236"/>
                      </a:cubicBezTo>
                      <a:cubicBezTo>
                        <a:pt x="11" y="290"/>
                        <a:pt x="58" y="335"/>
                        <a:pt x="110" y="352"/>
                      </a:cubicBezTo>
                      <a:cubicBezTo>
                        <a:pt x="137" y="362"/>
                        <a:pt x="168" y="369"/>
                        <a:pt x="198" y="369"/>
                      </a:cubicBezTo>
                      <a:cubicBezTo>
                        <a:pt x="222" y="369"/>
                        <a:pt x="246" y="366"/>
                        <a:pt x="270" y="362"/>
                      </a:cubicBezTo>
                      <a:cubicBezTo>
                        <a:pt x="406" y="339"/>
                        <a:pt x="529" y="260"/>
                        <a:pt x="614" y="151"/>
                      </a:cubicBezTo>
                      <a:cubicBezTo>
                        <a:pt x="635" y="120"/>
                        <a:pt x="660" y="86"/>
                        <a:pt x="687" y="59"/>
                      </a:cubicBezTo>
                      <a:cubicBezTo>
                        <a:pt x="714" y="35"/>
                        <a:pt x="741" y="14"/>
                        <a:pt x="775" y="14"/>
                      </a:cubicBezTo>
                      <a:lnTo>
                        <a:pt x="782" y="14"/>
                      </a:lnTo>
                      <a:cubicBezTo>
                        <a:pt x="806" y="18"/>
                        <a:pt x="830" y="28"/>
                        <a:pt x="850" y="41"/>
                      </a:cubicBezTo>
                      <a:cubicBezTo>
                        <a:pt x="980" y="113"/>
                        <a:pt x="1065" y="257"/>
                        <a:pt x="1072" y="403"/>
                      </a:cubicBezTo>
                      <a:lnTo>
                        <a:pt x="1072" y="427"/>
                      </a:lnTo>
                      <a:cubicBezTo>
                        <a:pt x="1072" y="550"/>
                        <a:pt x="1024" y="663"/>
                        <a:pt x="967" y="775"/>
                      </a:cubicBezTo>
                      <a:cubicBezTo>
                        <a:pt x="905" y="888"/>
                        <a:pt x="837" y="997"/>
                        <a:pt x="789" y="1117"/>
                      </a:cubicBezTo>
                      <a:cubicBezTo>
                        <a:pt x="786" y="1120"/>
                        <a:pt x="789" y="1124"/>
                        <a:pt x="792" y="1124"/>
                      </a:cubicBezTo>
                      <a:cubicBezTo>
                        <a:pt x="793" y="1125"/>
                        <a:pt x="794" y="1125"/>
                        <a:pt x="795" y="1125"/>
                      </a:cubicBezTo>
                      <a:cubicBezTo>
                        <a:pt x="798" y="1125"/>
                        <a:pt x="800" y="1123"/>
                        <a:pt x="803" y="1120"/>
                      </a:cubicBezTo>
                      <a:cubicBezTo>
                        <a:pt x="847" y="1004"/>
                        <a:pt x="918" y="895"/>
                        <a:pt x="977" y="782"/>
                      </a:cubicBezTo>
                      <a:cubicBezTo>
                        <a:pt x="1038" y="670"/>
                        <a:pt x="1086" y="553"/>
                        <a:pt x="1086" y="427"/>
                      </a:cubicBezTo>
                      <a:lnTo>
                        <a:pt x="1086" y="403"/>
                      </a:lnTo>
                      <a:cubicBezTo>
                        <a:pt x="1079" y="249"/>
                        <a:pt x="991" y="106"/>
                        <a:pt x="857" y="28"/>
                      </a:cubicBezTo>
                      <a:cubicBezTo>
                        <a:pt x="837" y="14"/>
                        <a:pt x="809" y="4"/>
                        <a:pt x="782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 w="9525" cap="flat" cmpd="sng">
                  <a:solidFill>
                    <a:srgbClr val="C6856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2" name="Google Shape;1842;p39"/>
                <p:cNvSpPr/>
                <p:nvPr/>
              </p:nvSpPr>
              <p:spPr>
                <a:xfrm flipH="1">
                  <a:off x="2947167" y="3628968"/>
                  <a:ext cx="27827" cy="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1469" extrusionOk="0">
                      <a:moveTo>
                        <a:pt x="35" y="0"/>
                      </a:moveTo>
                      <a:cubicBezTo>
                        <a:pt x="20" y="0"/>
                        <a:pt x="1" y="13"/>
                        <a:pt x="14" y="24"/>
                      </a:cubicBezTo>
                      <a:cubicBezTo>
                        <a:pt x="212" y="188"/>
                        <a:pt x="317" y="427"/>
                        <a:pt x="376" y="672"/>
                      </a:cubicBezTo>
                      <a:cubicBezTo>
                        <a:pt x="407" y="798"/>
                        <a:pt x="427" y="925"/>
                        <a:pt x="440" y="1055"/>
                      </a:cubicBezTo>
                      <a:cubicBezTo>
                        <a:pt x="454" y="1192"/>
                        <a:pt x="458" y="1328"/>
                        <a:pt x="413" y="1458"/>
                      </a:cubicBezTo>
                      <a:cubicBezTo>
                        <a:pt x="410" y="1465"/>
                        <a:pt x="417" y="1469"/>
                        <a:pt x="426" y="1469"/>
                      </a:cubicBezTo>
                      <a:cubicBezTo>
                        <a:pt x="436" y="1469"/>
                        <a:pt x="451" y="1463"/>
                        <a:pt x="454" y="1454"/>
                      </a:cubicBezTo>
                      <a:cubicBezTo>
                        <a:pt x="495" y="1328"/>
                        <a:pt x="495" y="1198"/>
                        <a:pt x="481" y="1069"/>
                      </a:cubicBezTo>
                      <a:cubicBezTo>
                        <a:pt x="468" y="925"/>
                        <a:pt x="448" y="778"/>
                        <a:pt x="410" y="639"/>
                      </a:cubicBezTo>
                      <a:cubicBezTo>
                        <a:pt x="352" y="396"/>
                        <a:pt x="239" y="164"/>
                        <a:pt x="45" y="4"/>
                      </a:cubicBezTo>
                      <a:cubicBezTo>
                        <a:pt x="42" y="1"/>
                        <a:pt x="39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3" name="Google Shape;1843;p39"/>
                <p:cNvSpPr/>
                <p:nvPr/>
              </p:nvSpPr>
              <p:spPr>
                <a:xfrm flipH="1">
                  <a:off x="3306260" y="3675923"/>
                  <a:ext cx="25246" cy="67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1200" extrusionOk="0">
                      <a:moveTo>
                        <a:pt x="37" y="1"/>
                      </a:moveTo>
                      <a:cubicBezTo>
                        <a:pt x="24" y="1"/>
                        <a:pt x="1" y="12"/>
                        <a:pt x="9" y="20"/>
                      </a:cubicBezTo>
                      <a:cubicBezTo>
                        <a:pt x="282" y="341"/>
                        <a:pt x="408" y="774"/>
                        <a:pt x="347" y="1194"/>
                      </a:cubicBezTo>
                      <a:cubicBezTo>
                        <a:pt x="347" y="1198"/>
                        <a:pt x="351" y="1199"/>
                        <a:pt x="357" y="1199"/>
                      </a:cubicBezTo>
                      <a:cubicBezTo>
                        <a:pt x="369" y="1199"/>
                        <a:pt x="386" y="1194"/>
                        <a:pt x="388" y="1187"/>
                      </a:cubicBezTo>
                      <a:cubicBezTo>
                        <a:pt x="449" y="764"/>
                        <a:pt x="323" y="330"/>
                        <a:pt x="44" y="2"/>
                      </a:cubicBezTo>
                      <a:cubicBezTo>
                        <a:pt x="42" y="1"/>
                        <a:pt x="40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F9EC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844" name="Google Shape;1844;p39"/>
                <p:cNvGrpSpPr/>
                <p:nvPr/>
              </p:nvGrpSpPr>
              <p:grpSpPr>
                <a:xfrm rot="3308548" flipH="1">
                  <a:off x="2555977" y="4416296"/>
                  <a:ext cx="126273" cy="143584"/>
                  <a:chOff x="81350" y="1495100"/>
                  <a:chExt cx="272032" cy="295926"/>
                </a:xfrm>
              </p:grpSpPr>
              <p:sp>
                <p:nvSpPr>
                  <p:cNvPr id="1845" name="Google Shape;1845;p39"/>
                  <p:cNvSpPr/>
                  <p:nvPr/>
                </p:nvSpPr>
                <p:spPr>
                  <a:xfrm>
                    <a:off x="93039" y="1518564"/>
                    <a:ext cx="260343" cy="2724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0" extrusionOk="0">
                        <a:moveTo>
                          <a:pt x="1959" y="1"/>
                        </a:moveTo>
                        <a:cubicBezTo>
                          <a:pt x="1716" y="1"/>
                          <a:pt x="1492" y="349"/>
                          <a:pt x="1390" y="409"/>
                        </a:cubicBezTo>
                        <a:cubicBezTo>
                          <a:pt x="1377" y="416"/>
                          <a:pt x="1362" y="419"/>
                          <a:pt x="1345" y="419"/>
                        </a:cubicBezTo>
                        <a:cubicBezTo>
                          <a:pt x="1245" y="419"/>
                          <a:pt x="1079" y="306"/>
                          <a:pt x="909" y="306"/>
                        </a:cubicBezTo>
                        <a:cubicBezTo>
                          <a:pt x="853" y="306"/>
                          <a:pt x="797" y="319"/>
                          <a:pt x="742" y="351"/>
                        </a:cubicBezTo>
                        <a:cubicBezTo>
                          <a:pt x="496" y="498"/>
                          <a:pt x="591" y="856"/>
                          <a:pt x="523" y="904"/>
                        </a:cubicBezTo>
                        <a:cubicBezTo>
                          <a:pt x="451" y="952"/>
                          <a:pt x="96" y="870"/>
                          <a:pt x="46" y="1396"/>
                        </a:cubicBezTo>
                        <a:cubicBezTo>
                          <a:pt x="1" y="1897"/>
                          <a:pt x="202" y="2689"/>
                          <a:pt x="796" y="2860"/>
                        </a:cubicBezTo>
                        <a:cubicBezTo>
                          <a:pt x="861" y="2877"/>
                          <a:pt x="919" y="2907"/>
                          <a:pt x="967" y="2952"/>
                        </a:cubicBezTo>
                        <a:cubicBezTo>
                          <a:pt x="1063" y="3038"/>
                          <a:pt x="1251" y="3170"/>
                          <a:pt x="1518" y="3170"/>
                        </a:cubicBezTo>
                        <a:cubicBezTo>
                          <a:pt x="1709" y="3170"/>
                          <a:pt x="1941" y="3102"/>
                          <a:pt x="2209" y="2901"/>
                        </a:cubicBezTo>
                        <a:cubicBezTo>
                          <a:pt x="3029" y="2283"/>
                          <a:pt x="2612" y="1822"/>
                          <a:pt x="2619" y="1764"/>
                        </a:cubicBezTo>
                        <a:cubicBezTo>
                          <a:pt x="2622" y="1703"/>
                          <a:pt x="2975" y="1491"/>
                          <a:pt x="2885" y="1191"/>
                        </a:cubicBezTo>
                        <a:cubicBezTo>
                          <a:pt x="2800" y="890"/>
                          <a:pt x="2408" y="917"/>
                          <a:pt x="2397" y="853"/>
                        </a:cubicBezTo>
                        <a:cubicBezTo>
                          <a:pt x="2390" y="791"/>
                          <a:pt x="2612" y="269"/>
                          <a:pt x="2063" y="23"/>
                        </a:cubicBezTo>
                        <a:cubicBezTo>
                          <a:pt x="2028" y="8"/>
                          <a:pt x="1993" y="1"/>
                          <a:pt x="1959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6" name="Google Shape;1846;p39"/>
                  <p:cNvSpPr/>
                  <p:nvPr/>
                </p:nvSpPr>
                <p:spPr>
                  <a:xfrm>
                    <a:off x="175465" y="1537215"/>
                    <a:ext cx="86122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2" h="2421" extrusionOk="0">
                        <a:moveTo>
                          <a:pt x="1001" y="1"/>
                        </a:moveTo>
                        <a:cubicBezTo>
                          <a:pt x="899" y="196"/>
                          <a:pt x="807" y="393"/>
                          <a:pt x="715" y="591"/>
                        </a:cubicBezTo>
                        <a:cubicBezTo>
                          <a:pt x="623" y="790"/>
                          <a:pt x="533" y="987"/>
                          <a:pt x="448" y="1189"/>
                        </a:cubicBezTo>
                        <a:cubicBezTo>
                          <a:pt x="363" y="1390"/>
                          <a:pt x="278" y="1592"/>
                          <a:pt x="202" y="1796"/>
                        </a:cubicBezTo>
                        <a:cubicBezTo>
                          <a:pt x="127" y="2001"/>
                          <a:pt x="42" y="2206"/>
                          <a:pt x="1" y="2421"/>
                        </a:cubicBezTo>
                        <a:cubicBezTo>
                          <a:pt x="29" y="2315"/>
                          <a:pt x="73" y="2216"/>
                          <a:pt x="114" y="2114"/>
                        </a:cubicBezTo>
                        <a:cubicBezTo>
                          <a:pt x="158" y="2014"/>
                          <a:pt x="199" y="1912"/>
                          <a:pt x="243" y="1814"/>
                        </a:cubicBezTo>
                        <a:lnTo>
                          <a:pt x="503" y="1212"/>
                        </a:lnTo>
                        <a:cubicBezTo>
                          <a:pt x="588" y="1011"/>
                          <a:pt x="674" y="810"/>
                          <a:pt x="755" y="609"/>
                        </a:cubicBezTo>
                        <a:cubicBezTo>
                          <a:pt x="837" y="407"/>
                          <a:pt x="923" y="205"/>
                          <a:pt x="1001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7" name="Google Shape;1847;p39"/>
                  <p:cNvSpPr/>
                  <p:nvPr/>
                </p:nvSpPr>
                <p:spPr>
                  <a:xfrm>
                    <a:off x="141515" y="1656342"/>
                    <a:ext cx="128839" cy="69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9" h="807" extrusionOk="0">
                        <a:moveTo>
                          <a:pt x="0" y="1"/>
                        </a:moveTo>
                        <a:cubicBezTo>
                          <a:pt x="72" y="137"/>
                          <a:pt x="144" y="270"/>
                          <a:pt x="219" y="400"/>
                        </a:cubicBezTo>
                        <a:cubicBezTo>
                          <a:pt x="294" y="533"/>
                          <a:pt x="372" y="663"/>
                          <a:pt x="451" y="792"/>
                        </a:cubicBezTo>
                        <a:lnTo>
                          <a:pt x="457" y="806"/>
                        </a:lnTo>
                        <a:lnTo>
                          <a:pt x="475" y="806"/>
                        </a:lnTo>
                        <a:cubicBezTo>
                          <a:pt x="645" y="796"/>
                          <a:pt x="816" y="782"/>
                          <a:pt x="987" y="768"/>
                        </a:cubicBezTo>
                        <a:lnTo>
                          <a:pt x="1243" y="745"/>
                        </a:lnTo>
                        <a:cubicBezTo>
                          <a:pt x="1328" y="735"/>
                          <a:pt x="1413" y="724"/>
                          <a:pt x="1499" y="721"/>
                        </a:cubicBezTo>
                        <a:cubicBezTo>
                          <a:pt x="1451" y="715"/>
                          <a:pt x="1402" y="714"/>
                          <a:pt x="1354" y="714"/>
                        </a:cubicBezTo>
                        <a:cubicBezTo>
                          <a:pt x="1317" y="714"/>
                          <a:pt x="1280" y="714"/>
                          <a:pt x="1243" y="714"/>
                        </a:cubicBezTo>
                        <a:lnTo>
                          <a:pt x="983" y="721"/>
                        </a:lnTo>
                        <a:cubicBezTo>
                          <a:pt x="819" y="724"/>
                          <a:pt x="654" y="734"/>
                          <a:pt x="489" y="747"/>
                        </a:cubicBezTo>
                        <a:lnTo>
                          <a:pt x="489" y="747"/>
                        </a:lnTo>
                        <a:cubicBezTo>
                          <a:pt x="414" y="622"/>
                          <a:pt x="338" y="497"/>
                          <a:pt x="256" y="379"/>
                        </a:cubicBezTo>
                        <a:cubicBezTo>
                          <a:pt x="174" y="250"/>
                          <a:pt x="89" y="127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8" name="Google Shape;1848;p39"/>
                  <p:cNvSpPr/>
                  <p:nvPr/>
                </p:nvSpPr>
                <p:spPr>
                  <a:xfrm>
                    <a:off x="185779" y="1581823"/>
                    <a:ext cx="101335" cy="67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45" y="130"/>
                          <a:pt x="93" y="260"/>
                          <a:pt x="144" y="386"/>
                        </a:cubicBezTo>
                        <a:cubicBezTo>
                          <a:pt x="191" y="512"/>
                          <a:pt x="246" y="639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5" y="779"/>
                        </a:lnTo>
                        <a:cubicBezTo>
                          <a:pt x="475" y="734"/>
                          <a:pt x="618" y="687"/>
                          <a:pt x="758" y="639"/>
                        </a:cubicBezTo>
                        <a:lnTo>
                          <a:pt x="970" y="561"/>
                        </a:lnTo>
                        <a:cubicBezTo>
                          <a:pt x="1039" y="533"/>
                          <a:pt x="1110" y="506"/>
                          <a:pt x="1179" y="475"/>
                        </a:cubicBezTo>
                        <a:lnTo>
                          <a:pt x="1179" y="475"/>
                        </a:lnTo>
                        <a:lnTo>
                          <a:pt x="960" y="533"/>
                        </a:lnTo>
                        <a:lnTo>
                          <a:pt x="744" y="591"/>
                        </a:lnTo>
                        <a:cubicBezTo>
                          <a:pt x="609" y="630"/>
                          <a:pt x="474" y="671"/>
                          <a:pt x="343" y="716"/>
                        </a:cubicBezTo>
                        <a:lnTo>
                          <a:pt x="343" y="716"/>
                        </a:lnTo>
                        <a:cubicBezTo>
                          <a:pt x="292" y="600"/>
                          <a:pt x="240" y="482"/>
                          <a:pt x="185" y="369"/>
                        </a:cubicBezTo>
                        <a:cubicBezTo>
                          <a:pt x="127" y="243"/>
                          <a:pt x="65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9" name="Google Shape;1849;p39"/>
                  <p:cNvSpPr/>
                  <p:nvPr/>
                </p:nvSpPr>
                <p:spPr>
                  <a:xfrm>
                    <a:off x="81350" y="1495100"/>
                    <a:ext cx="260343" cy="272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2" extrusionOk="0">
                        <a:moveTo>
                          <a:pt x="1960" y="1"/>
                        </a:moveTo>
                        <a:cubicBezTo>
                          <a:pt x="1717" y="1"/>
                          <a:pt x="1491" y="352"/>
                          <a:pt x="1390" y="409"/>
                        </a:cubicBezTo>
                        <a:cubicBezTo>
                          <a:pt x="1377" y="416"/>
                          <a:pt x="1362" y="419"/>
                          <a:pt x="1346" y="419"/>
                        </a:cubicBezTo>
                        <a:cubicBezTo>
                          <a:pt x="1245" y="419"/>
                          <a:pt x="1079" y="306"/>
                          <a:pt x="910" y="306"/>
                        </a:cubicBezTo>
                        <a:cubicBezTo>
                          <a:pt x="854" y="306"/>
                          <a:pt x="798" y="318"/>
                          <a:pt x="744" y="351"/>
                        </a:cubicBezTo>
                        <a:cubicBezTo>
                          <a:pt x="495" y="497"/>
                          <a:pt x="591" y="859"/>
                          <a:pt x="522" y="904"/>
                        </a:cubicBezTo>
                        <a:cubicBezTo>
                          <a:pt x="451" y="952"/>
                          <a:pt x="96" y="873"/>
                          <a:pt x="48" y="1398"/>
                        </a:cubicBezTo>
                        <a:cubicBezTo>
                          <a:pt x="1" y="1897"/>
                          <a:pt x="205" y="2693"/>
                          <a:pt x="796" y="2860"/>
                        </a:cubicBezTo>
                        <a:cubicBezTo>
                          <a:pt x="861" y="2877"/>
                          <a:pt x="919" y="2907"/>
                          <a:pt x="966" y="2952"/>
                        </a:cubicBezTo>
                        <a:cubicBezTo>
                          <a:pt x="1062" y="3039"/>
                          <a:pt x="1251" y="3172"/>
                          <a:pt x="1518" y="3172"/>
                        </a:cubicBezTo>
                        <a:cubicBezTo>
                          <a:pt x="1710" y="3172"/>
                          <a:pt x="1942" y="3103"/>
                          <a:pt x="2209" y="2901"/>
                        </a:cubicBezTo>
                        <a:cubicBezTo>
                          <a:pt x="3029" y="2283"/>
                          <a:pt x="2615" y="1822"/>
                          <a:pt x="2619" y="1764"/>
                        </a:cubicBezTo>
                        <a:cubicBezTo>
                          <a:pt x="2622" y="1706"/>
                          <a:pt x="2974" y="1491"/>
                          <a:pt x="2888" y="1190"/>
                        </a:cubicBezTo>
                        <a:cubicBezTo>
                          <a:pt x="2799" y="890"/>
                          <a:pt x="2407" y="917"/>
                          <a:pt x="2397" y="856"/>
                        </a:cubicBezTo>
                        <a:cubicBezTo>
                          <a:pt x="2390" y="791"/>
                          <a:pt x="2612" y="269"/>
                          <a:pt x="2062" y="23"/>
                        </a:cubicBezTo>
                        <a:cubicBezTo>
                          <a:pt x="2028" y="7"/>
                          <a:pt x="1993" y="1"/>
                          <a:pt x="1960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0" name="Google Shape;1850;p39"/>
                  <p:cNvSpPr/>
                  <p:nvPr/>
                </p:nvSpPr>
                <p:spPr>
                  <a:xfrm>
                    <a:off x="163776" y="1513751"/>
                    <a:ext cx="86036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1" h="2421" extrusionOk="0">
                        <a:moveTo>
                          <a:pt x="1000" y="1"/>
                        </a:moveTo>
                        <a:lnTo>
                          <a:pt x="1000" y="1"/>
                        </a:lnTo>
                        <a:cubicBezTo>
                          <a:pt x="898" y="195"/>
                          <a:pt x="806" y="393"/>
                          <a:pt x="714" y="592"/>
                        </a:cubicBezTo>
                        <a:cubicBezTo>
                          <a:pt x="622" y="789"/>
                          <a:pt x="533" y="990"/>
                          <a:pt x="447" y="1189"/>
                        </a:cubicBezTo>
                        <a:cubicBezTo>
                          <a:pt x="362" y="1390"/>
                          <a:pt x="277" y="1591"/>
                          <a:pt x="202" y="1796"/>
                        </a:cubicBezTo>
                        <a:cubicBezTo>
                          <a:pt x="127" y="2001"/>
                          <a:pt x="42" y="2205"/>
                          <a:pt x="1" y="2421"/>
                        </a:cubicBezTo>
                        <a:cubicBezTo>
                          <a:pt x="28" y="2315"/>
                          <a:pt x="75" y="2216"/>
                          <a:pt x="116" y="2117"/>
                        </a:cubicBezTo>
                        <a:cubicBezTo>
                          <a:pt x="157" y="2015"/>
                          <a:pt x="198" y="1915"/>
                          <a:pt x="243" y="1813"/>
                        </a:cubicBezTo>
                        <a:lnTo>
                          <a:pt x="502" y="1213"/>
                        </a:lnTo>
                        <a:cubicBezTo>
                          <a:pt x="588" y="1011"/>
                          <a:pt x="673" y="813"/>
                          <a:pt x="755" y="608"/>
                        </a:cubicBezTo>
                        <a:cubicBezTo>
                          <a:pt x="841" y="407"/>
                          <a:pt x="923" y="206"/>
                          <a:pt x="1000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1" name="Google Shape;1851;p39"/>
                  <p:cNvSpPr/>
                  <p:nvPr/>
                </p:nvSpPr>
                <p:spPr>
                  <a:xfrm>
                    <a:off x="129998" y="1633221"/>
                    <a:ext cx="128581" cy="692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6" h="80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70" y="133"/>
                          <a:pt x="141" y="267"/>
                          <a:pt x="216" y="399"/>
                        </a:cubicBezTo>
                        <a:cubicBezTo>
                          <a:pt x="292" y="529"/>
                          <a:pt x="369" y="659"/>
                          <a:pt x="448" y="788"/>
                        </a:cubicBezTo>
                        <a:lnTo>
                          <a:pt x="455" y="806"/>
                        </a:lnTo>
                        <a:lnTo>
                          <a:pt x="476" y="802"/>
                        </a:lnTo>
                        <a:cubicBezTo>
                          <a:pt x="646" y="792"/>
                          <a:pt x="813" y="779"/>
                          <a:pt x="984" y="765"/>
                        </a:cubicBezTo>
                        <a:lnTo>
                          <a:pt x="1240" y="741"/>
                        </a:lnTo>
                        <a:cubicBezTo>
                          <a:pt x="1325" y="734"/>
                          <a:pt x="1411" y="720"/>
                          <a:pt x="1496" y="717"/>
                        </a:cubicBezTo>
                        <a:cubicBezTo>
                          <a:pt x="1451" y="712"/>
                          <a:pt x="1405" y="711"/>
                          <a:pt x="1360" y="711"/>
                        </a:cubicBezTo>
                        <a:cubicBezTo>
                          <a:pt x="1342" y="711"/>
                          <a:pt x="1324" y="711"/>
                          <a:pt x="1306" y="711"/>
                        </a:cubicBezTo>
                        <a:cubicBezTo>
                          <a:pt x="1284" y="711"/>
                          <a:pt x="1262" y="711"/>
                          <a:pt x="1240" y="710"/>
                        </a:cubicBezTo>
                        <a:lnTo>
                          <a:pt x="984" y="717"/>
                        </a:lnTo>
                        <a:cubicBezTo>
                          <a:pt x="815" y="724"/>
                          <a:pt x="653" y="733"/>
                          <a:pt x="487" y="743"/>
                        </a:cubicBezTo>
                        <a:lnTo>
                          <a:pt x="487" y="743"/>
                        </a:lnTo>
                        <a:cubicBezTo>
                          <a:pt x="412" y="618"/>
                          <a:pt x="336" y="497"/>
                          <a:pt x="254" y="376"/>
                        </a:cubicBezTo>
                        <a:cubicBezTo>
                          <a:pt x="172" y="249"/>
                          <a:pt x="87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2" name="Google Shape;1852;p39"/>
                  <p:cNvSpPr/>
                  <p:nvPr/>
                </p:nvSpPr>
                <p:spPr>
                  <a:xfrm>
                    <a:off x="174004" y="1558617"/>
                    <a:ext cx="101335" cy="67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7" extrusionOk="0">
                        <a:moveTo>
                          <a:pt x="1" y="1"/>
                        </a:moveTo>
                        <a:cubicBezTo>
                          <a:pt x="46" y="131"/>
                          <a:pt x="93" y="257"/>
                          <a:pt x="144" y="383"/>
                        </a:cubicBezTo>
                        <a:cubicBezTo>
                          <a:pt x="192" y="509"/>
                          <a:pt x="247" y="636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6" y="776"/>
                        </a:lnTo>
                        <a:cubicBezTo>
                          <a:pt x="476" y="731"/>
                          <a:pt x="619" y="687"/>
                          <a:pt x="759" y="636"/>
                        </a:cubicBezTo>
                        <a:lnTo>
                          <a:pt x="971" y="557"/>
                        </a:lnTo>
                        <a:cubicBezTo>
                          <a:pt x="1039" y="530"/>
                          <a:pt x="1111" y="506"/>
                          <a:pt x="1179" y="472"/>
                        </a:cubicBezTo>
                        <a:lnTo>
                          <a:pt x="1179" y="472"/>
                        </a:lnTo>
                        <a:lnTo>
                          <a:pt x="960" y="530"/>
                        </a:lnTo>
                        <a:lnTo>
                          <a:pt x="745" y="591"/>
                        </a:lnTo>
                        <a:cubicBezTo>
                          <a:pt x="610" y="630"/>
                          <a:pt x="475" y="672"/>
                          <a:pt x="342" y="713"/>
                        </a:cubicBezTo>
                        <a:lnTo>
                          <a:pt x="342" y="713"/>
                        </a:lnTo>
                        <a:cubicBezTo>
                          <a:pt x="291" y="596"/>
                          <a:pt x="239" y="481"/>
                          <a:pt x="185" y="366"/>
                        </a:cubicBezTo>
                        <a:cubicBezTo>
                          <a:pt x="128" y="243"/>
                          <a:pt x="66" y="1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853" name="Google Shape;1853;p39"/>
                <p:cNvGrpSpPr/>
                <p:nvPr/>
              </p:nvGrpSpPr>
              <p:grpSpPr>
                <a:xfrm flipH="1">
                  <a:off x="1969569" y="4108306"/>
                  <a:ext cx="934297" cy="644626"/>
                  <a:chOff x="1753081" y="1351125"/>
                  <a:chExt cx="1004513" cy="693072"/>
                </a:xfrm>
              </p:grpSpPr>
              <p:sp>
                <p:nvSpPr>
                  <p:cNvPr id="1854" name="Google Shape;1854;p39"/>
                  <p:cNvSpPr/>
                  <p:nvPr/>
                </p:nvSpPr>
                <p:spPr>
                  <a:xfrm>
                    <a:off x="1830857" y="1351125"/>
                    <a:ext cx="594466" cy="685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1" h="6054" extrusionOk="0">
                        <a:moveTo>
                          <a:pt x="3304" y="1"/>
                        </a:moveTo>
                        <a:cubicBezTo>
                          <a:pt x="2361" y="1"/>
                          <a:pt x="0" y="2712"/>
                          <a:pt x="547" y="5458"/>
                        </a:cubicBezTo>
                        <a:cubicBezTo>
                          <a:pt x="629" y="5875"/>
                          <a:pt x="798" y="6053"/>
                          <a:pt x="1019" y="6053"/>
                        </a:cubicBezTo>
                        <a:cubicBezTo>
                          <a:pt x="2285" y="6053"/>
                          <a:pt x="5250" y="225"/>
                          <a:pt x="3356" y="4"/>
                        </a:cubicBezTo>
                        <a:cubicBezTo>
                          <a:pt x="3339" y="2"/>
                          <a:pt x="3322" y="1"/>
                          <a:pt x="3304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5" name="Google Shape;1855;p39"/>
                  <p:cNvSpPr/>
                  <p:nvPr/>
                </p:nvSpPr>
                <p:spPr>
                  <a:xfrm>
                    <a:off x="1923576" y="1372748"/>
                    <a:ext cx="300006" cy="579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0" h="5121" extrusionOk="0">
                        <a:moveTo>
                          <a:pt x="2649" y="1407"/>
                        </a:moveTo>
                        <a:cubicBezTo>
                          <a:pt x="2648" y="1407"/>
                          <a:pt x="2646" y="1407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646" y="1407"/>
                          <a:pt x="2648" y="1407"/>
                          <a:pt x="2649" y="1407"/>
                        </a:cubicBezTo>
                        <a:close/>
                        <a:moveTo>
                          <a:pt x="2530" y="0"/>
                        </a:moveTo>
                        <a:cubicBezTo>
                          <a:pt x="2260" y="397"/>
                          <a:pt x="2052" y="827"/>
                          <a:pt x="1827" y="1246"/>
                        </a:cubicBezTo>
                        <a:cubicBezTo>
                          <a:pt x="1605" y="1667"/>
                          <a:pt x="1394" y="2093"/>
                          <a:pt x="1185" y="2519"/>
                        </a:cubicBezTo>
                        <a:cubicBezTo>
                          <a:pt x="1182" y="2527"/>
                          <a:pt x="1178" y="2530"/>
                          <a:pt x="1178" y="2533"/>
                        </a:cubicBezTo>
                        <a:cubicBezTo>
                          <a:pt x="1141" y="2318"/>
                          <a:pt x="1107" y="2100"/>
                          <a:pt x="1063" y="1884"/>
                        </a:cubicBezTo>
                        <a:cubicBezTo>
                          <a:pt x="1008" y="1598"/>
                          <a:pt x="949" y="1314"/>
                          <a:pt x="881" y="1032"/>
                        </a:cubicBezTo>
                        <a:lnTo>
                          <a:pt x="881" y="1032"/>
                        </a:lnTo>
                        <a:cubicBezTo>
                          <a:pt x="899" y="1322"/>
                          <a:pt x="929" y="1612"/>
                          <a:pt x="963" y="1902"/>
                        </a:cubicBezTo>
                        <a:cubicBezTo>
                          <a:pt x="994" y="2182"/>
                          <a:pt x="1035" y="2465"/>
                          <a:pt x="1076" y="2745"/>
                        </a:cubicBezTo>
                        <a:cubicBezTo>
                          <a:pt x="970" y="2967"/>
                          <a:pt x="864" y="3192"/>
                          <a:pt x="759" y="3417"/>
                        </a:cubicBezTo>
                        <a:cubicBezTo>
                          <a:pt x="598" y="2970"/>
                          <a:pt x="428" y="2527"/>
                          <a:pt x="223" y="2093"/>
                        </a:cubicBezTo>
                        <a:lnTo>
                          <a:pt x="223" y="2093"/>
                        </a:lnTo>
                        <a:cubicBezTo>
                          <a:pt x="346" y="2601"/>
                          <a:pt x="506" y="3096"/>
                          <a:pt x="677" y="3592"/>
                        </a:cubicBezTo>
                        <a:cubicBezTo>
                          <a:pt x="642" y="3666"/>
                          <a:pt x="609" y="3738"/>
                          <a:pt x="574" y="3813"/>
                        </a:cubicBezTo>
                        <a:lnTo>
                          <a:pt x="281" y="4465"/>
                        </a:lnTo>
                        <a:cubicBezTo>
                          <a:pt x="188" y="4684"/>
                          <a:pt x="89" y="4903"/>
                          <a:pt x="1" y="5121"/>
                        </a:cubicBezTo>
                        <a:cubicBezTo>
                          <a:pt x="120" y="4916"/>
                          <a:pt x="229" y="4704"/>
                          <a:pt x="342" y="4493"/>
                        </a:cubicBezTo>
                        <a:lnTo>
                          <a:pt x="670" y="3858"/>
                        </a:lnTo>
                        <a:cubicBezTo>
                          <a:pt x="707" y="3786"/>
                          <a:pt x="745" y="3711"/>
                          <a:pt x="779" y="3639"/>
                        </a:cubicBezTo>
                        <a:cubicBezTo>
                          <a:pt x="1028" y="3516"/>
                          <a:pt x="1277" y="3390"/>
                          <a:pt x="1520" y="3260"/>
                        </a:cubicBezTo>
                        <a:cubicBezTo>
                          <a:pt x="1643" y="3195"/>
                          <a:pt x="1765" y="3127"/>
                          <a:pt x="1885" y="3059"/>
                        </a:cubicBezTo>
                        <a:cubicBezTo>
                          <a:pt x="2005" y="2987"/>
                          <a:pt x="2124" y="2922"/>
                          <a:pt x="2240" y="2847"/>
                        </a:cubicBezTo>
                        <a:lnTo>
                          <a:pt x="2240" y="2847"/>
                        </a:lnTo>
                        <a:cubicBezTo>
                          <a:pt x="2107" y="2895"/>
                          <a:pt x="1981" y="2950"/>
                          <a:pt x="1847" y="3001"/>
                        </a:cubicBezTo>
                        <a:cubicBezTo>
                          <a:pt x="1721" y="3055"/>
                          <a:pt x="1592" y="3110"/>
                          <a:pt x="1465" y="3168"/>
                        </a:cubicBezTo>
                        <a:cubicBezTo>
                          <a:pt x="1267" y="3253"/>
                          <a:pt x="1076" y="3346"/>
                          <a:pt x="881" y="3438"/>
                        </a:cubicBezTo>
                        <a:cubicBezTo>
                          <a:pt x="987" y="3226"/>
                          <a:pt x="1096" y="3011"/>
                          <a:pt x="1203" y="2796"/>
                        </a:cubicBezTo>
                        <a:lnTo>
                          <a:pt x="1912" y="2089"/>
                        </a:lnTo>
                        <a:cubicBezTo>
                          <a:pt x="2028" y="1970"/>
                          <a:pt x="2148" y="1851"/>
                          <a:pt x="2271" y="1735"/>
                        </a:cubicBezTo>
                        <a:cubicBezTo>
                          <a:pt x="2329" y="1676"/>
                          <a:pt x="2391" y="1615"/>
                          <a:pt x="2452" y="1557"/>
                        </a:cubicBezTo>
                        <a:cubicBezTo>
                          <a:pt x="2482" y="1530"/>
                          <a:pt x="2513" y="1499"/>
                          <a:pt x="2544" y="1475"/>
                        </a:cubicBezTo>
                        <a:cubicBezTo>
                          <a:pt x="2577" y="1449"/>
                          <a:pt x="2603" y="1416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561" y="1423"/>
                          <a:pt x="2495" y="1483"/>
                          <a:pt x="2424" y="1526"/>
                        </a:cubicBezTo>
                        <a:cubicBezTo>
                          <a:pt x="2356" y="1577"/>
                          <a:pt x="2288" y="1629"/>
                          <a:pt x="2223" y="1680"/>
                        </a:cubicBezTo>
                        <a:cubicBezTo>
                          <a:pt x="2093" y="1789"/>
                          <a:pt x="1964" y="1898"/>
                          <a:pt x="1838" y="2011"/>
                        </a:cubicBezTo>
                        <a:cubicBezTo>
                          <a:pt x="1680" y="2151"/>
                          <a:pt x="1526" y="2291"/>
                          <a:pt x="1376" y="2437"/>
                        </a:cubicBezTo>
                        <a:cubicBezTo>
                          <a:pt x="1561" y="2056"/>
                          <a:pt x="1742" y="1676"/>
                          <a:pt x="1919" y="1290"/>
                        </a:cubicBezTo>
                        <a:lnTo>
                          <a:pt x="2223" y="646"/>
                        </a:lnTo>
                        <a:cubicBezTo>
                          <a:pt x="2322" y="430"/>
                          <a:pt x="2414" y="208"/>
                          <a:pt x="253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6" name="Google Shape;1856;p39"/>
                  <p:cNvSpPr/>
                  <p:nvPr/>
                </p:nvSpPr>
                <p:spPr>
                  <a:xfrm>
                    <a:off x="1919727" y="1439882"/>
                    <a:ext cx="837867" cy="6043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01" h="5338" extrusionOk="0">
                        <a:moveTo>
                          <a:pt x="6147" y="0"/>
                        </a:moveTo>
                        <a:cubicBezTo>
                          <a:pt x="6107" y="0"/>
                          <a:pt x="6061" y="5"/>
                          <a:pt x="6009" y="15"/>
                        </a:cubicBezTo>
                        <a:cubicBezTo>
                          <a:pt x="4339" y="336"/>
                          <a:pt x="62" y="5207"/>
                          <a:pt x="0" y="5235"/>
                        </a:cubicBezTo>
                        <a:lnTo>
                          <a:pt x="131" y="5337"/>
                        </a:lnTo>
                        <a:cubicBezTo>
                          <a:pt x="3150" y="4662"/>
                          <a:pt x="7400" y="0"/>
                          <a:pt x="6147" y="0"/>
                        </a:cubicBezTo>
                        <a:close/>
                      </a:path>
                    </a:pathLst>
                  </a:custGeom>
                  <a:solidFill>
                    <a:srgbClr val="6052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7" name="Google Shape;1857;p39"/>
                  <p:cNvSpPr/>
                  <p:nvPr/>
                </p:nvSpPr>
                <p:spPr>
                  <a:xfrm>
                    <a:off x="1980860" y="1462411"/>
                    <a:ext cx="629900" cy="54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4838" extrusionOk="0">
                        <a:moveTo>
                          <a:pt x="5564" y="0"/>
                        </a:moveTo>
                        <a:lnTo>
                          <a:pt x="5564" y="0"/>
                        </a:lnTo>
                        <a:cubicBezTo>
                          <a:pt x="5325" y="191"/>
                          <a:pt x="5086" y="386"/>
                          <a:pt x="4847" y="580"/>
                        </a:cubicBezTo>
                        <a:lnTo>
                          <a:pt x="4270" y="1062"/>
                        </a:lnTo>
                        <a:cubicBezTo>
                          <a:pt x="4277" y="993"/>
                          <a:pt x="4277" y="925"/>
                          <a:pt x="4277" y="857"/>
                        </a:cubicBezTo>
                        <a:cubicBezTo>
                          <a:pt x="4277" y="765"/>
                          <a:pt x="4274" y="670"/>
                          <a:pt x="4256" y="574"/>
                        </a:cubicBezTo>
                        <a:cubicBezTo>
                          <a:pt x="4223" y="662"/>
                          <a:pt x="4199" y="755"/>
                          <a:pt x="4182" y="850"/>
                        </a:cubicBezTo>
                        <a:cubicBezTo>
                          <a:pt x="4161" y="943"/>
                          <a:pt x="4151" y="1034"/>
                          <a:pt x="4141" y="1127"/>
                        </a:cubicBezTo>
                        <a:lnTo>
                          <a:pt x="4133" y="1178"/>
                        </a:lnTo>
                        <a:cubicBezTo>
                          <a:pt x="3912" y="1366"/>
                          <a:pt x="3690" y="1554"/>
                          <a:pt x="3468" y="1745"/>
                        </a:cubicBezTo>
                        <a:cubicBezTo>
                          <a:pt x="3462" y="1707"/>
                          <a:pt x="3458" y="1669"/>
                          <a:pt x="3451" y="1632"/>
                        </a:cubicBezTo>
                        <a:cubicBezTo>
                          <a:pt x="3434" y="1546"/>
                          <a:pt x="3413" y="1458"/>
                          <a:pt x="3380" y="1373"/>
                        </a:cubicBezTo>
                        <a:cubicBezTo>
                          <a:pt x="3359" y="1464"/>
                          <a:pt x="3349" y="1554"/>
                          <a:pt x="3349" y="1642"/>
                        </a:cubicBezTo>
                        <a:cubicBezTo>
                          <a:pt x="3345" y="1710"/>
                          <a:pt x="3349" y="1776"/>
                          <a:pt x="3352" y="1844"/>
                        </a:cubicBezTo>
                        <a:cubicBezTo>
                          <a:pt x="3147" y="2017"/>
                          <a:pt x="2946" y="2195"/>
                          <a:pt x="2741" y="2370"/>
                        </a:cubicBezTo>
                        <a:cubicBezTo>
                          <a:pt x="2707" y="2400"/>
                          <a:pt x="2673" y="2431"/>
                          <a:pt x="2638" y="2458"/>
                        </a:cubicBezTo>
                        <a:cubicBezTo>
                          <a:pt x="2618" y="2353"/>
                          <a:pt x="2591" y="2243"/>
                          <a:pt x="2547" y="2137"/>
                        </a:cubicBezTo>
                        <a:cubicBezTo>
                          <a:pt x="2523" y="2277"/>
                          <a:pt x="2523" y="2417"/>
                          <a:pt x="2529" y="2554"/>
                        </a:cubicBezTo>
                        <a:cubicBezTo>
                          <a:pt x="2277" y="2779"/>
                          <a:pt x="2021" y="3001"/>
                          <a:pt x="1768" y="3226"/>
                        </a:cubicBezTo>
                        <a:cubicBezTo>
                          <a:pt x="1762" y="3090"/>
                          <a:pt x="1744" y="2950"/>
                          <a:pt x="1707" y="2813"/>
                        </a:cubicBezTo>
                        <a:cubicBezTo>
                          <a:pt x="1659" y="2987"/>
                          <a:pt x="1649" y="3161"/>
                          <a:pt x="1645" y="3336"/>
                        </a:cubicBezTo>
                        <a:cubicBezTo>
                          <a:pt x="1549" y="3421"/>
                          <a:pt x="1454" y="3506"/>
                          <a:pt x="1359" y="3591"/>
                        </a:cubicBezTo>
                        <a:cubicBezTo>
                          <a:pt x="1229" y="3708"/>
                          <a:pt x="1102" y="3824"/>
                          <a:pt x="973" y="3939"/>
                        </a:cubicBezTo>
                        <a:cubicBezTo>
                          <a:pt x="966" y="3871"/>
                          <a:pt x="952" y="3803"/>
                          <a:pt x="932" y="3738"/>
                        </a:cubicBezTo>
                        <a:cubicBezTo>
                          <a:pt x="894" y="3834"/>
                          <a:pt x="877" y="3933"/>
                          <a:pt x="867" y="4032"/>
                        </a:cubicBezTo>
                        <a:lnTo>
                          <a:pt x="867" y="4035"/>
                        </a:lnTo>
                        <a:cubicBezTo>
                          <a:pt x="577" y="4298"/>
                          <a:pt x="283" y="4565"/>
                          <a:pt x="0" y="4837"/>
                        </a:cubicBezTo>
                        <a:lnTo>
                          <a:pt x="713" y="4257"/>
                        </a:lnTo>
                        <a:lnTo>
                          <a:pt x="915" y="4090"/>
                        </a:lnTo>
                        <a:lnTo>
                          <a:pt x="922" y="4090"/>
                        </a:lnTo>
                        <a:cubicBezTo>
                          <a:pt x="985" y="4097"/>
                          <a:pt x="1048" y="4100"/>
                          <a:pt x="1110" y="4100"/>
                        </a:cubicBezTo>
                        <a:cubicBezTo>
                          <a:pt x="1144" y="4100"/>
                          <a:pt x="1178" y="4099"/>
                          <a:pt x="1212" y="4097"/>
                        </a:cubicBezTo>
                        <a:cubicBezTo>
                          <a:pt x="1307" y="4090"/>
                          <a:pt x="1406" y="4080"/>
                          <a:pt x="1502" y="4049"/>
                        </a:cubicBezTo>
                        <a:cubicBezTo>
                          <a:pt x="1406" y="4012"/>
                          <a:pt x="1311" y="3994"/>
                          <a:pt x="1215" y="3984"/>
                        </a:cubicBezTo>
                        <a:cubicBezTo>
                          <a:pt x="1160" y="3977"/>
                          <a:pt x="1106" y="3974"/>
                          <a:pt x="1055" y="3974"/>
                        </a:cubicBezTo>
                        <a:lnTo>
                          <a:pt x="1423" y="3663"/>
                        </a:lnTo>
                        <a:cubicBezTo>
                          <a:pt x="1519" y="3581"/>
                          <a:pt x="1618" y="3499"/>
                          <a:pt x="1713" y="3414"/>
                        </a:cubicBezTo>
                        <a:cubicBezTo>
                          <a:pt x="1806" y="3424"/>
                          <a:pt x="1898" y="3427"/>
                          <a:pt x="1990" y="3427"/>
                        </a:cubicBezTo>
                        <a:cubicBezTo>
                          <a:pt x="2085" y="3427"/>
                          <a:pt x="2184" y="3424"/>
                          <a:pt x="2280" y="3404"/>
                        </a:cubicBezTo>
                        <a:cubicBezTo>
                          <a:pt x="2188" y="3369"/>
                          <a:pt x="2096" y="3345"/>
                          <a:pt x="2000" y="3328"/>
                        </a:cubicBezTo>
                        <a:cubicBezTo>
                          <a:pt x="1949" y="3318"/>
                          <a:pt x="1898" y="3308"/>
                          <a:pt x="1847" y="3301"/>
                        </a:cubicBezTo>
                        <a:cubicBezTo>
                          <a:pt x="2102" y="3082"/>
                          <a:pt x="2359" y="2865"/>
                          <a:pt x="2611" y="2646"/>
                        </a:cubicBezTo>
                        <a:cubicBezTo>
                          <a:pt x="2704" y="2663"/>
                          <a:pt x="2796" y="2677"/>
                          <a:pt x="2888" y="2687"/>
                        </a:cubicBezTo>
                        <a:cubicBezTo>
                          <a:pt x="2940" y="2690"/>
                          <a:pt x="2993" y="2693"/>
                          <a:pt x="3045" y="2693"/>
                        </a:cubicBezTo>
                        <a:cubicBezTo>
                          <a:pt x="3096" y="2693"/>
                          <a:pt x="3147" y="2690"/>
                          <a:pt x="3199" y="2683"/>
                        </a:cubicBezTo>
                        <a:cubicBezTo>
                          <a:pt x="3103" y="2636"/>
                          <a:pt x="3004" y="2608"/>
                          <a:pt x="2905" y="2578"/>
                        </a:cubicBezTo>
                        <a:cubicBezTo>
                          <a:pt x="2850" y="2564"/>
                          <a:pt x="2792" y="2554"/>
                          <a:pt x="2734" y="2540"/>
                        </a:cubicBezTo>
                        <a:cubicBezTo>
                          <a:pt x="2765" y="2516"/>
                          <a:pt x="2792" y="2493"/>
                          <a:pt x="2823" y="2465"/>
                        </a:cubicBezTo>
                        <a:cubicBezTo>
                          <a:pt x="3014" y="2298"/>
                          <a:pt x="3205" y="2130"/>
                          <a:pt x="3396" y="1960"/>
                        </a:cubicBezTo>
                        <a:lnTo>
                          <a:pt x="3403" y="1963"/>
                        </a:lnTo>
                        <a:cubicBezTo>
                          <a:pt x="3522" y="1987"/>
                          <a:pt x="3640" y="2005"/>
                          <a:pt x="3764" y="2005"/>
                        </a:cubicBezTo>
                        <a:cubicBezTo>
                          <a:pt x="3797" y="2005"/>
                          <a:pt x="3830" y="2004"/>
                          <a:pt x="3864" y="2001"/>
                        </a:cubicBezTo>
                        <a:cubicBezTo>
                          <a:pt x="3752" y="1935"/>
                          <a:pt x="3632" y="1895"/>
                          <a:pt x="3512" y="1861"/>
                        </a:cubicBezTo>
                        <a:cubicBezTo>
                          <a:pt x="3744" y="1656"/>
                          <a:pt x="3977" y="1451"/>
                          <a:pt x="4206" y="1246"/>
                        </a:cubicBezTo>
                        <a:lnTo>
                          <a:pt x="4250" y="1206"/>
                        </a:lnTo>
                        <a:cubicBezTo>
                          <a:pt x="4332" y="1223"/>
                          <a:pt x="4414" y="1233"/>
                          <a:pt x="4496" y="1243"/>
                        </a:cubicBezTo>
                        <a:cubicBezTo>
                          <a:pt x="4562" y="1250"/>
                          <a:pt x="4629" y="1253"/>
                          <a:pt x="4697" y="1253"/>
                        </a:cubicBezTo>
                        <a:cubicBezTo>
                          <a:pt x="4734" y="1253"/>
                          <a:pt x="4772" y="1252"/>
                          <a:pt x="4809" y="1250"/>
                        </a:cubicBezTo>
                        <a:cubicBezTo>
                          <a:pt x="4714" y="1202"/>
                          <a:pt x="4615" y="1168"/>
                          <a:pt x="4516" y="1141"/>
                        </a:cubicBezTo>
                        <a:cubicBezTo>
                          <a:pt x="4465" y="1127"/>
                          <a:pt x="4414" y="1113"/>
                          <a:pt x="4366" y="1103"/>
                        </a:cubicBezTo>
                        <a:lnTo>
                          <a:pt x="4888" y="629"/>
                        </a:lnTo>
                        <a:cubicBezTo>
                          <a:pt x="5113" y="417"/>
                          <a:pt x="5342" y="212"/>
                          <a:pt x="5564" y="0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8" name="Google Shape;1858;p39"/>
                  <p:cNvSpPr/>
                  <p:nvPr/>
                </p:nvSpPr>
                <p:spPr>
                  <a:xfrm>
                    <a:off x="1753081" y="1783928"/>
                    <a:ext cx="261402" cy="1720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" h="1520" extrusionOk="0">
                        <a:moveTo>
                          <a:pt x="1118" y="1"/>
                        </a:moveTo>
                        <a:cubicBezTo>
                          <a:pt x="124" y="1"/>
                          <a:pt x="1" y="836"/>
                          <a:pt x="1" y="1271"/>
                        </a:cubicBezTo>
                        <a:cubicBezTo>
                          <a:pt x="5" y="1407"/>
                          <a:pt x="114" y="1520"/>
                          <a:pt x="254" y="1520"/>
                        </a:cubicBezTo>
                        <a:lnTo>
                          <a:pt x="1056" y="1520"/>
                        </a:lnTo>
                        <a:cubicBezTo>
                          <a:pt x="1201" y="1513"/>
                          <a:pt x="1381" y="1510"/>
                          <a:pt x="1559" y="1510"/>
                        </a:cubicBezTo>
                        <a:cubicBezTo>
                          <a:pt x="1736" y="1510"/>
                          <a:pt x="1911" y="1513"/>
                          <a:pt x="2046" y="1516"/>
                        </a:cubicBezTo>
                        <a:cubicBezTo>
                          <a:pt x="2189" y="1516"/>
                          <a:pt x="2309" y="1397"/>
                          <a:pt x="2302" y="1250"/>
                        </a:cubicBezTo>
                        <a:cubicBezTo>
                          <a:pt x="2274" y="813"/>
                          <a:pt x="2097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9" name="Google Shape;1859;p39"/>
                  <p:cNvSpPr/>
                  <p:nvPr/>
                </p:nvSpPr>
                <p:spPr>
                  <a:xfrm>
                    <a:off x="1829838" y="1954762"/>
                    <a:ext cx="111172" cy="86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" h="762" extrusionOk="0">
                        <a:moveTo>
                          <a:pt x="846" y="0"/>
                        </a:moveTo>
                        <a:lnTo>
                          <a:pt x="142" y="11"/>
                        </a:lnTo>
                        <a:cubicBezTo>
                          <a:pt x="142" y="11"/>
                          <a:pt x="1" y="761"/>
                          <a:pt x="480" y="761"/>
                        </a:cubicBezTo>
                        <a:cubicBezTo>
                          <a:pt x="484" y="761"/>
                          <a:pt x="487" y="761"/>
                          <a:pt x="490" y="761"/>
                        </a:cubicBezTo>
                        <a:cubicBezTo>
                          <a:pt x="982" y="748"/>
                          <a:pt x="846" y="0"/>
                          <a:pt x="846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0" name="Google Shape;1860;p39"/>
                  <p:cNvSpPr/>
                  <p:nvPr/>
                </p:nvSpPr>
                <p:spPr>
                  <a:xfrm>
                    <a:off x="1846706" y="1875515"/>
                    <a:ext cx="39171" cy="39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" h="346" extrusionOk="0">
                        <a:moveTo>
                          <a:pt x="171" y="0"/>
                        </a:moveTo>
                        <a:cubicBezTo>
                          <a:pt x="79" y="0"/>
                          <a:pt x="1" y="79"/>
                          <a:pt x="1" y="175"/>
                        </a:cubicBezTo>
                        <a:cubicBezTo>
                          <a:pt x="1" y="267"/>
                          <a:pt x="79" y="345"/>
                          <a:pt x="171" y="345"/>
                        </a:cubicBezTo>
                        <a:cubicBezTo>
                          <a:pt x="267" y="345"/>
                          <a:pt x="346" y="267"/>
                          <a:pt x="346" y="175"/>
                        </a:cubicBezTo>
                        <a:cubicBezTo>
                          <a:pt x="346" y="79"/>
                          <a:pt x="267" y="0"/>
                          <a:pt x="171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1" name="Google Shape;1861;p39"/>
                  <p:cNvSpPr/>
                  <p:nvPr/>
                </p:nvSpPr>
                <p:spPr>
                  <a:xfrm>
                    <a:off x="1860970" y="1803966"/>
                    <a:ext cx="39963" cy="303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" h="268" extrusionOk="0">
                        <a:moveTo>
                          <a:pt x="174" y="1"/>
                        </a:moveTo>
                        <a:cubicBezTo>
                          <a:pt x="79" y="1"/>
                          <a:pt x="1" y="59"/>
                          <a:pt x="1" y="134"/>
                        </a:cubicBezTo>
                        <a:cubicBezTo>
                          <a:pt x="1" y="209"/>
                          <a:pt x="79" y="267"/>
                          <a:pt x="174" y="267"/>
                        </a:cubicBezTo>
                        <a:cubicBezTo>
                          <a:pt x="274" y="267"/>
                          <a:pt x="352" y="209"/>
                          <a:pt x="352" y="134"/>
                        </a:cubicBezTo>
                        <a:cubicBezTo>
                          <a:pt x="352" y="59"/>
                          <a:pt x="274" y="1"/>
                          <a:pt x="174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2" name="Google Shape;1862;p39"/>
                  <p:cNvSpPr/>
                  <p:nvPr/>
                </p:nvSpPr>
                <p:spPr>
                  <a:xfrm>
                    <a:off x="1944520" y="1846080"/>
                    <a:ext cx="34529" cy="32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" h="285" extrusionOk="0">
                        <a:moveTo>
                          <a:pt x="150" y="1"/>
                        </a:moveTo>
                        <a:cubicBezTo>
                          <a:pt x="68" y="1"/>
                          <a:pt x="0" y="66"/>
                          <a:pt x="0" y="144"/>
                        </a:cubicBezTo>
                        <a:cubicBezTo>
                          <a:pt x="0" y="219"/>
                          <a:pt x="68" y="284"/>
                          <a:pt x="150" y="284"/>
                        </a:cubicBezTo>
                        <a:cubicBezTo>
                          <a:pt x="235" y="284"/>
                          <a:pt x="304" y="219"/>
                          <a:pt x="304" y="144"/>
                        </a:cubicBezTo>
                        <a:cubicBezTo>
                          <a:pt x="304" y="66"/>
                          <a:pt x="235" y="1"/>
                          <a:pt x="150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867" name="Google Shape;1867;p39"/>
              <p:cNvGrpSpPr/>
              <p:nvPr/>
            </p:nvGrpSpPr>
            <p:grpSpPr>
              <a:xfrm>
                <a:off x="5341222" y="3350425"/>
                <a:ext cx="1681874" cy="1409668"/>
                <a:chOff x="5341222" y="3350425"/>
                <a:chExt cx="1681874" cy="1409668"/>
              </a:xfrm>
            </p:grpSpPr>
            <p:sp>
              <p:nvSpPr>
                <p:cNvPr id="1868" name="Google Shape;1868;p39"/>
                <p:cNvSpPr/>
                <p:nvPr/>
              </p:nvSpPr>
              <p:spPr>
                <a:xfrm>
                  <a:off x="5396513" y="3827397"/>
                  <a:ext cx="1262452" cy="932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8" h="15577" extrusionOk="0">
                      <a:moveTo>
                        <a:pt x="1074" y="0"/>
                      </a:moveTo>
                      <a:lnTo>
                        <a:pt x="295" y="468"/>
                      </a:lnTo>
                      <a:cubicBezTo>
                        <a:pt x="295" y="468"/>
                        <a:pt x="1" y="7414"/>
                        <a:pt x="7135" y="7414"/>
                      </a:cubicBezTo>
                      <a:cubicBezTo>
                        <a:pt x="7482" y="7414"/>
                        <a:pt x="7848" y="7398"/>
                        <a:pt x="8232" y="7363"/>
                      </a:cubicBezTo>
                      <a:lnTo>
                        <a:pt x="8232" y="7363"/>
                      </a:lnTo>
                      <a:cubicBezTo>
                        <a:pt x="8232" y="7363"/>
                        <a:pt x="5712" y="12159"/>
                        <a:pt x="5712" y="15576"/>
                      </a:cubicBezTo>
                      <a:lnTo>
                        <a:pt x="20920" y="15576"/>
                      </a:lnTo>
                      <a:cubicBezTo>
                        <a:pt x="20988" y="15576"/>
                        <a:pt x="21097" y="6957"/>
                        <a:pt x="14482" y="5557"/>
                      </a:cubicBezTo>
                      <a:lnTo>
                        <a:pt x="11772" y="4957"/>
                      </a:lnTo>
                      <a:cubicBezTo>
                        <a:pt x="7423" y="4909"/>
                        <a:pt x="2688" y="3618"/>
                        <a:pt x="1074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" name="Google Shape;1869;p39"/>
                <p:cNvSpPr/>
                <p:nvPr/>
              </p:nvSpPr>
              <p:spPr>
                <a:xfrm>
                  <a:off x="5378142" y="3829371"/>
                  <a:ext cx="555711" cy="500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7" h="8370" extrusionOk="0">
                      <a:moveTo>
                        <a:pt x="612" y="1"/>
                      </a:moveTo>
                      <a:lnTo>
                        <a:pt x="612" y="1"/>
                      </a:lnTo>
                      <a:cubicBezTo>
                        <a:pt x="0" y="7151"/>
                        <a:pt x="3401" y="8369"/>
                        <a:pt x="5790" y="8369"/>
                      </a:cubicBezTo>
                      <a:cubicBezTo>
                        <a:pt x="7025" y="8369"/>
                        <a:pt x="7989" y="8044"/>
                        <a:pt x="7989" y="8044"/>
                      </a:cubicBezTo>
                      <a:lnTo>
                        <a:pt x="9287" y="6344"/>
                      </a:lnTo>
                      <a:lnTo>
                        <a:pt x="9287" y="6344"/>
                      </a:lnTo>
                      <a:cubicBezTo>
                        <a:pt x="9287" y="6344"/>
                        <a:pt x="8997" y="6403"/>
                        <a:pt x="8381" y="6403"/>
                      </a:cubicBezTo>
                      <a:cubicBezTo>
                        <a:pt x="7628" y="6403"/>
                        <a:pt x="6387" y="6314"/>
                        <a:pt x="4592" y="5920"/>
                      </a:cubicBezTo>
                      <a:cubicBezTo>
                        <a:pt x="1329" y="5203"/>
                        <a:pt x="612" y="1"/>
                        <a:pt x="612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" name="Google Shape;1870;p39"/>
                <p:cNvSpPr/>
                <p:nvPr/>
              </p:nvSpPr>
              <p:spPr>
                <a:xfrm>
                  <a:off x="6259562" y="4035754"/>
                  <a:ext cx="423530" cy="18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" h="3110" extrusionOk="0">
                      <a:moveTo>
                        <a:pt x="6767" y="0"/>
                      </a:moveTo>
                      <a:cubicBezTo>
                        <a:pt x="6709" y="79"/>
                        <a:pt x="6647" y="153"/>
                        <a:pt x="6583" y="215"/>
                      </a:cubicBezTo>
                      <a:cubicBezTo>
                        <a:pt x="5094" y="1676"/>
                        <a:pt x="1267" y="1704"/>
                        <a:pt x="554" y="1830"/>
                      </a:cubicBezTo>
                      <a:cubicBezTo>
                        <a:pt x="489" y="1840"/>
                        <a:pt x="56" y="2007"/>
                        <a:pt x="1" y="2025"/>
                      </a:cubicBezTo>
                      <a:cubicBezTo>
                        <a:pt x="653" y="2151"/>
                        <a:pt x="1946" y="3014"/>
                        <a:pt x="3909" y="3096"/>
                      </a:cubicBezTo>
                      <a:cubicBezTo>
                        <a:pt x="4130" y="3105"/>
                        <a:pt x="4338" y="3109"/>
                        <a:pt x="4534" y="3109"/>
                      </a:cubicBezTo>
                      <a:cubicBezTo>
                        <a:pt x="6275" y="3109"/>
                        <a:pt x="7078" y="2792"/>
                        <a:pt x="7078" y="2792"/>
                      </a:cubicBezTo>
                      <a:lnTo>
                        <a:pt x="6767" y="0"/>
                      </a:ln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" name="Google Shape;1871;p39"/>
                <p:cNvSpPr/>
                <p:nvPr/>
              </p:nvSpPr>
              <p:spPr>
                <a:xfrm>
                  <a:off x="5729334" y="3397996"/>
                  <a:ext cx="1033394" cy="781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0" h="13062" extrusionOk="0">
                      <a:moveTo>
                        <a:pt x="7914" y="0"/>
                      </a:moveTo>
                      <a:cubicBezTo>
                        <a:pt x="5704" y="0"/>
                        <a:pt x="4311" y="1144"/>
                        <a:pt x="3414" y="3015"/>
                      </a:cubicBezTo>
                      <a:cubicBezTo>
                        <a:pt x="3393" y="3063"/>
                        <a:pt x="3373" y="3110"/>
                        <a:pt x="3352" y="3159"/>
                      </a:cubicBezTo>
                      <a:cubicBezTo>
                        <a:pt x="3029" y="3957"/>
                        <a:pt x="3049" y="4930"/>
                        <a:pt x="2140" y="5281"/>
                      </a:cubicBezTo>
                      <a:cubicBezTo>
                        <a:pt x="1178" y="5657"/>
                        <a:pt x="1" y="7893"/>
                        <a:pt x="2639" y="9631"/>
                      </a:cubicBezTo>
                      <a:cubicBezTo>
                        <a:pt x="5277" y="11372"/>
                        <a:pt x="6179" y="12023"/>
                        <a:pt x="6179" y="12023"/>
                      </a:cubicBezTo>
                      <a:lnTo>
                        <a:pt x="6169" y="12139"/>
                      </a:lnTo>
                      <a:cubicBezTo>
                        <a:pt x="6155" y="12294"/>
                        <a:pt x="6220" y="12440"/>
                        <a:pt x="6347" y="12529"/>
                      </a:cubicBezTo>
                      <a:cubicBezTo>
                        <a:pt x="6561" y="12686"/>
                        <a:pt x="6954" y="12908"/>
                        <a:pt x="7514" y="12986"/>
                      </a:cubicBezTo>
                      <a:cubicBezTo>
                        <a:pt x="7910" y="13041"/>
                        <a:pt x="8231" y="13058"/>
                        <a:pt x="8466" y="13061"/>
                      </a:cubicBezTo>
                      <a:cubicBezTo>
                        <a:pt x="8469" y="13061"/>
                        <a:pt x="8472" y="13061"/>
                        <a:pt x="8475" y="13061"/>
                      </a:cubicBezTo>
                      <a:cubicBezTo>
                        <a:pt x="8666" y="13061"/>
                        <a:pt x="8836" y="12956"/>
                        <a:pt x="8937" y="12795"/>
                      </a:cubicBezTo>
                      <a:cubicBezTo>
                        <a:pt x="8985" y="12724"/>
                        <a:pt x="9080" y="12645"/>
                        <a:pt x="9265" y="12590"/>
                      </a:cubicBezTo>
                      <a:cubicBezTo>
                        <a:pt x="9316" y="12576"/>
                        <a:pt x="9374" y="12563"/>
                        <a:pt x="9439" y="12549"/>
                      </a:cubicBezTo>
                      <a:cubicBezTo>
                        <a:pt x="10156" y="12426"/>
                        <a:pt x="13955" y="12334"/>
                        <a:pt x="15444" y="10873"/>
                      </a:cubicBezTo>
                      <a:cubicBezTo>
                        <a:pt x="15508" y="10811"/>
                        <a:pt x="15570" y="10737"/>
                        <a:pt x="15628" y="10658"/>
                      </a:cubicBezTo>
                      <a:cubicBezTo>
                        <a:pt x="16972" y="8900"/>
                        <a:pt x="17270" y="3264"/>
                        <a:pt x="12453" y="1151"/>
                      </a:cubicBezTo>
                      <a:cubicBezTo>
                        <a:pt x="10646" y="359"/>
                        <a:pt x="9152" y="0"/>
                        <a:pt x="7914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2" name="Google Shape;1872;p39"/>
                <p:cNvSpPr/>
                <p:nvPr/>
              </p:nvSpPr>
              <p:spPr>
                <a:xfrm>
                  <a:off x="6093331" y="4085360"/>
                  <a:ext cx="488214" cy="100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9" h="1674" extrusionOk="0">
                      <a:moveTo>
                        <a:pt x="8159" y="0"/>
                      </a:moveTo>
                      <a:lnTo>
                        <a:pt x="8159" y="0"/>
                      </a:lnTo>
                      <a:cubicBezTo>
                        <a:pt x="7571" y="424"/>
                        <a:pt x="3694" y="741"/>
                        <a:pt x="3117" y="847"/>
                      </a:cubicBezTo>
                      <a:cubicBezTo>
                        <a:pt x="2544" y="950"/>
                        <a:pt x="2816" y="1281"/>
                        <a:pt x="1864" y="1363"/>
                      </a:cubicBezTo>
                      <a:cubicBezTo>
                        <a:pt x="1816" y="1367"/>
                        <a:pt x="1768" y="1369"/>
                        <a:pt x="1720" y="1369"/>
                      </a:cubicBezTo>
                      <a:cubicBezTo>
                        <a:pt x="828" y="1369"/>
                        <a:pt x="32" y="652"/>
                        <a:pt x="1" y="643"/>
                      </a:cubicBezTo>
                      <a:lnTo>
                        <a:pt x="1" y="643"/>
                      </a:lnTo>
                      <a:lnTo>
                        <a:pt x="18" y="799"/>
                      </a:lnTo>
                      <a:cubicBezTo>
                        <a:pt x="31" y="1483"/>
                        <a:pt x="898" y="1673"/>
                        <a:pt x="1704" y="1673"/>
                      </a:cubicBezTo>
                      <a:cubicBezTo>
                        <a:pt x="2338" y="1673"/>
                        <a:pt x="2935" y="1556"/>
                        <a:pt x="3049" y="1468"/>
                      </a:cubicBezTo>
                      <a:cubicBezTo>
                        <a:pt x="3311" y="1267"/>
                        <a:pt x="4786" y="1314"/>
                        <a:pt x="6350" y="1079"/>
                      </a:cubicBezTo>
                      <a:cubicBezTo>
                        <a:pt x="7910" y="847"/>
                        <a:pt x="8159" y="0"/>
                        <a:pt x="8159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3" name="Google Shape;1873;p39"/>
                <p:cNvSpPr/>
                <p:nvPr/>
              </p:nvSpPr>
              <p:spPr>
                <a:xfrm>
                  <a:off x="5902566" y="3370711"/>
                  <a:ext cx="464777" cy="31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6" h="4802" extrusionOk="0">
                      <a:moveTo>
                        <a:pt x="4926" y="0"/>
                      </a:moveTo>
                      <a:cubicBezTo>
                        <a:pt x="4504" y="0"/>
                        <a:pt x="4028" y="50"/>
                        <a:pt x="3492" y="167"/>
                      </a:cubicBezTo>
                      <a:cubicBezTo>
                        <a:pt x="631" y="792"/>
                        <a:pt x="0" y="4233"/>
                        <a:pt x="631" y="4721"/>
                      </a:cubicBezTo>
                      <a:cubicBezTo>
                        <a:pt x="703" y="4776"/>
                        <a:pt x="799" y="4801"/>
                        <a:pt x="916" y="4801"/>
                      </a:cubicBezTo>
                      <a:cubicBezTo>
                        <a:pt x="1827" y="4801"/>
                        <a:pt x="3955" y="3240"/>
                        <a:pt x="4929" y="2250"/>
                      </a:cubicBezTo>
                      <a:cubicBezTo>
                        <a:pt x="5620" y="1546"/>
                        <a:pt x="6280" y="1341"/>
                        <a:pt x="6813" y="1341"/>
                      </a:cubicBezTo>
                      <a:cubicBezTo>
                        <a:pt x="7551" y="1341"/>
                        <a:pt x="8046" y="1734"/>
                        <a:pt x="8046" y="1734"/>
                      </a:cubicBezTo>
                      <a:cubicBezTo>
                        <a:pt x="8046" y="1734"/>
                        <a:pt x="7414" y="0"/>
                        <a:pt x="492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4" name="Google Shape;1874;p39"/>
                <p:cNvSpPr/>
                <p:nvPr/>
              </p:nvSpPr>
              <p:spPr>
                <a:xfrm>
                  <a:off x="5899215" y="3684443"/>
                  <a:ext cx="178615" cy="92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543" extrusionOk="0">
                      <a:moveTo>
                        <a:pt x="1773" y="0"/>
                      </a:moveTo>
                      <a:cubicBezTo>
                        <a:pt x="1158" y="0"/>
                        <a:pt x="266" y="292"/>
                        <a:pt x="29" y="809"/>
                      </a:cubicBezTo>
                      <a:cubicBezTo>
                        <a:pt x="1" y="870"/>
                        <a:pt x="55" y="926"/>
                        <a:pt x="105" y="926"/>
                      </a:cubicBezTo>
                      <a:cubicBezTo>
                        <a:pt x="127" y="926"/>
                        <a:pt x="149" y="915"/>
                        <a:pt x="162" y="887"/>
                      </a:cubicBezTo>
                      <a:cubicBezTo>
                        <a:pt x="377" y="423"/>
                        <a:pt x="1277" y="153"/>
                        <a:pt x="1767" y="153"/>
                      </a:cubicBezTo>
                      <a:cubicBezTo>
                        <a:pt x="1782" y="153"/>
                        <a:pt x="1797" y="153"/>
                        <a:pt x="1811" y="154"/>
                      </a:cubicBezTo>
                      <a:cubicBezTo>
                        <a:pt x="2183" y="170"/>
                        <a:pt x="2589" y="313"/>
                        <a:pt x="2736" y="707"/>
                      </a:cubicBezTo>
                      <a:cubicBezTo>
                        <a:pt x="2821" y="942"/>
                        <a:pt x="2787" y="1225"/>
                        <a:pt x="2763" y="1468"/>
                      </a:cubicBezTo>
                      <a:cubicBezTo>
                        <a:pt x="2758" y="1517"/>
                        <a:pt x="2795" y="1542"/>
                        <a:pt x="2834" y="1542"/>
                      </a:cubicBezTo>
                      <a:cubicBezTo>
                        <a:pt x="2873" y="1542"/>
                        <a:pt x="2915" y="1517"/>
                        <a:pt x="2920" y="1468"/>
                      </a:cubicBezTo>
                      <a:cubicBezTo>
                        <a:pt x="2985" y="740"/>
                        <a:pt x="2811" y="143"/>
                        <a:pt x="2008" y="17"/>
                      </a:cubicBezTo>
                      <a:cubicBezTo>
                        <a:pt x="1937" y="6"/>
                        <a:pt x="1858" y="0"/>
                        <a:pt x="1773" y="0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5" name="Google Shape;1875;p39"/>
                <p:cNvSpPr/>
                <p:nvPr/>
              </p:nvSpPr>
              <p:spPr>
                <a:xfrm>
                  <a:off x="6137252" y="3759420"/>
                  <a:ext cx="114050" cy="54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" h="915" extrusionOk="0">
                      <a:moveTo>
                        <a:pt x="1669" y="0"/>
                      </a:moveTo>
                      <a:cubicBezTo>
                        <a:pt x="1616" y="0"/>
                        <a:pt x="1562" y="56"/>
                        <a:pt x="1598" y="116"/>
                      </a:cubicBezTo>
                      <a:cubicBezTo>
                        <a:pt x="1687" y="269"/>
                        <a:pt x="1584" y="406"/>
                        <a:pt x="1441" y="470"/>
                      </a:cubicBezTo>
                      <a:cubicBezTo>
                        <a:pt x="1407" y="485"/>
                        <a:pt x="1372" y="492"/>
                        <a:pt x="1336" y="492"/>
                      </a:cubicBezTo>
                      <a:cubicBezTo>
                        <a:pt x="1226" y="492"/>
                        <a:pt x="1113" y="429"/>
                        <a:pt x="1038" y="355"/>
                      </a:cubicBezTo>
                      <a:cubicBezTo>
                        <a:pt x="959" y="276"/>
                        <a:pt x="915" y="177"/>
                        <a:pt x="820" y="109"/>
                      </a:cubicBezTo>
                      <a:cubicBezTo>
                        <a:pt x="744" y="58"/>
                        <a:pt x="658" y="33"/>
                        <a:pt x="570" y="33"/>
                      </a:cubicBezTo>
                      <a:cubicBezTo>
                        <a:pt x="522" y="33"/>
                        <a:pt x="474" y="40"/>
                        <a:pt x="427" y="54"/>
                      </a:cubicBezTo>
                      <a:cubicBezTo>
                        <a:pt x="75" y="163"/>
                        <a:pt x="1" y="546"/>
                        <a:pt x="96" y="859"/>
                      </a:cubicBezTo>
                      <a:cubicBezTo>
                        <a:pt x="107" y="898"/>
                        <a:pt x="137" y="914"/>
                        <a:pt x="168" y="914"/>
                      </a:cubicBezTo>
                      <a:cubicBezTo>
                        <a:pt x="215" y="914"/>
                        <a:pt x="263" y="876"/>
                        <a:pt x="246" y="818"/>
                      </a:cubicBezTo>
                      <a:cubicBezTo>
                        <a:pt x="178" y="593"/>
                        <a:pt x="209" y="293"/>
                        <a:pt x="472" y="215"/>
                      </a:cubicBezTo>
                      <a:cubicBezTo>
                        <a:pt x="504" y="205"/>
                        <a:pt x="534" y="201"/>
                        <a:pt x="562" y="201"/>
                      </a:cubicBezTo>
                      <a:cubicBezTo>
                        <a:pt x="708" y="201"/>
                        <a:pt x="808" y="316"/>
                        <a:pt x="905" y="433"/>
                      </a:cubicBezTo>
                      <a:cubicBezTo>
                        <a:pt x="1016" y="567"/>
                        <a:pt x="1142" y="642"/>
                        <a:pt x="1309" y="642"/>
                      </a:cubicBezTo>
                      <a:cubicBezTo>
                        <a:pt x="1333" y="642"/>
                        <a:pt x="1357" y="640"/>
                        <a:pt x="1383" y="637"/>
                      </a:cubicBezTo>
                      <a:cubicBezTo>
                        <a:pt x="1693" y="601"/>
                        <a:pt x="1905" y="334"/>
                        <a:pt x="1731" y="37"/>
                      </a:cubicBezTo>
                      <a:cubicBezTo>
                        <a:pt x="1715" y="11"/>
                        <a:pt x="1692" y="0"/>
                        <a:pt x="1669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6" name="Google Shape;1876;p39"/>
                <p:cNvSpPr/>
                <p:nvPr/>
              </p:nvSpPr>
              <p:spPr>
                <a:xfrm>
                  <a:off x="6321495" y="3781381"/>
                  <a:ext cx="186334" cy="111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" h="1868" extrusionOk="0">
                      <a:moveTo>
                        <a:pt x="1701" y="1"/>
                      </a:moveTo>
                      <a:cubicBezTo>
                        <a:pt x="1044" y="1"/>
                        <a:pt x="259" y="415"/>
                        <a:pt x="21" y="1008"/>
                      </a:cubicBezTo>
                      <a:cubicBezTo>
                        <a:pt x="0" y="1064"/>
                        <a:pt x="47" y="1101"/>
                        <a:pt x="95" y="1101"/>
                      </a:cubicBezTo>
                      <a:cubicBezTo>
                        <a:pt x="126" y="1101"/>
                        <a:pt x="158" y="1085"/>
                        <a:pt x="171" y="1049"/>
                      </a:cubicBezTo>
                      <a:cubicBezTo>
                        <a:pt x="380" y="528"/>
                        <a:pt x="1160" y="155"/>
                        <a:pt x="1708" y="155"/>
                      </a:cubicBezTo>
                      <a:cubicBezTo>
                        <a:pt x="1716" y="155"/>
                        <a:pt x="1723" y="155"/>
                        <a:pt x="1731" y="155"/>
                      </a:cubicBezTo>
                      <a:cubicBezTo>
                        <a:pt x="2598" y="175"/>
                        <a:pt x="2956" y="1025"/>
                        <a:pt x="2738" y="1773"/>
                      </a:cubicBezTo>
                      <a:cubicBezTo>
                        <a:pt x="2720" y="1830"/>
                        <a:pt x="2767" y="1868"/>
                        <a:pt x="2814" y="1868"/>
                      </a:cubicBezTo>
                      <a:cubicBezTo>
                        <a:pt x="2845" y="1868"/>
                        <a:pt x="2876" y="1852"/>
                        <a:pt x="2888" y="1814"/>
                      </a:cubicBezTo>
                      <a:cubicBezTo>
                        <a:pt x="3114" y="1042"/>
                        <a:pt x="2796" y="158"/>
                        <a:pt x="1926" y="18"/>
                      </a:cubicBezTo>
                      <a:cubicBezTo>
                        <a:pt x="1853" y="6"/>
                        <a:pt x="1778" y="1"/>
                        <a:pt x="1701" y="1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7" name="Google Shape;1877;p39"/>
                <p:cNvSpPr/>
                <p:nvPr/>
              </p:nvSpPr>
              <p:spPr>
                <a:xfrm>
                  <a:off x="5596134" y="3350425"/>
                  <a:ext cx="1266700" cy="86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9" h="14497" extrusionOk="0">
                      <a:moveTo>
                        <a:pt x="10036" y="1"/>
                      </a:moveTo>
                      <a:cubicBezTo>
                        <a:pt x="9537" y="1"/>
                        <a:pt x="8998" y="79"/>
                        <a:pt x="8432" y="277"/>
                      </a:cubicBezTo>
                      <a:cubicBezTo>
                        <a:pt x="6476" y="959"/>
                        <a:pt x="5353" y="3503"/>
                        <a:pt x="4653" y="4830"/>
                      </a:cubicBezTo>
                      <a:cubicBezTo>
                        <a:pt x="3769" y="6503"/>
                        <a:pt x="1850" y="7776"/>
                        <a:pt x="322" y="7961"/>
                      </a:cubicBezTo>
                      <a:cubicBezTo>
                        <a:pt x="322" y="7961"/>
                        <a:pt x="1" y="12228"/>
                        <a:pt x="8395" y="12934"/>
                      </a:cubicBezTo>
                      <a:lnTo>
                        <a:pt x="8405" y="12818"/>
                      </a:lnTo>
                      <a:cubicBezTo>
                        <a:pt x="8405" y="12818"/>
                        <a:pt x="7503" y="12167"/>
                        <a:pt x="4865" y="10426"/>
                      </a:cubicBezTo>
                      <a:cubicBezTo>
                        <a:pt x="2227" y="8688"/>
                        <a:pt x="3404" y="6452"/>
                        <a:pt x="4366" y="6076"/>
                      </a:cubicBezTo>
                      <a:cubicBezTo>
                        <a:pt x="4919" y="5865"/>
                        <a:pt x="5128" y="5421"/>
                        <a:pt x="5278" y="4926"/>
                      </a:cubicBezTo>
                      <a:cubicBezTo>
                        <a:pt x="7023" y="4810"/>
                        <a:pt x="9515" y="1537"/>
                        <a:pt x="10712" y="1400"/>
                      </a:cubicBezTo>
                      <a:cubicBezTo>
                        <a:pt x="10842" y="1385"/>
                        <a:pt x="10963" y="1378"/>
                        <a:pt x="11075" y="1378"/>
                      </a:cubicBezTo>
                      <a:cubicBezTo>
                        <a:pt x="12210" y="1378"/>
                        <a:pt x="12433" y="2082"/>
                        <a:pt x="12433" y="2082"/>
                      </a:cubicBezTo>
                      <a:lnTo>
                        <a:pt x="12453" y="2082"/>
                      </a:lnTo>
                      <a:cubicBezTo>
                        <a:pt x="12487" y="2080"/>
                        <a:pt x="12520" y="2079"/>
                        <a:pt x="12553" y="2079"/>
                      </a:cubicBezTo>
                      <a:cubicBezTo>
                        <a:pt x="13236" y="2079"/>
                        <a:pt x="13872" y="2506"/>
                        <a:pt x="14266" y="3066"/>
                      </a:cubicBezTo>
                      <a:cubicBezTo>
                        <a:pt x="14679" y="3653"/>
                        <a:pt x="14867" y="4370"/>
                        <a:pt x="14993" y="5076"/>
                      </a:cubicBezTo>
                      <a:cubicBezTo>
                        <a:pt x="15119" y="5783"/>
                        <a:pt x="15195" y="6507"/>
                        <a:pt x="15427" y="7186"/>
                      </a:cubicBezTo>
                      <a:cubicBezTo>
                        <a:pt x="15737" y="8101"/>
                        <a:pt x="16359" y="8923"/>
                        <a:pt x="17161" y="9453"/>
                      </a:cubicBezTo>
                      <a:cubicBezTo>
                        <a:pt x="16950" y="10101"/>
                        <a:pt x="16642" y="10781"/>
                        <a:pt x="16263" y="11484"/>
                      </a:cubicBezTo>
                      <a:cubicBezTo>
                        <a:pt x="14914" y="13988"/>
                        <a:pt x="18455" y="14496"/>
                        <a:pt x="19010" y="14496"/>
                      </a:cubicBezTo>
                      <a:cubicBezTo>
                        <a:pt x="19099" y="14496"/>
                        <a:pt x="19112" y="14484"/>
                        <a:pt x="19018" y="14464"/>
                      </a:cubicBezTo>
                      <a:cubicBezTo>
                        <a:pt x="18981" y="14457"/>
                        <a:pt x="18946" y="14447"/>
                        <a:pt x="18916" y="14436"/>
                      </a:cubicBezTo>
                      <a:cubicBezTo>
                        <a:pt x="18335" y="14263"/>
                        <a:pt x="18355" y="13781"/>
                        <a:pt x="18355" y="13781"/>
                      </a:cubicBezTo>
                      <a:lnTo>
                        <a:pt x="18355" y="13781"/>
                      </a:lnTo>
                      <a:cubicBezTo>
                        <a:pt x="18754" y="13975"/>
                        <a:pt x="19097" y="14048"/>
                        <a:pt x="19388" y="14048"/>
                      </a:cubicBezTo>
                      <a:cubicBezTo>
                        <a:pt x="20274" y="14048"/>
                        <a:pt x="20673" y="13368"/>
                        <a:pt x="20673" y="13368"/>
                      </a:cubicBezTo>
                      <a:lnTo>
                        <a:pt x="20673" y="13368"/>
                      </a:lnTo>
                      <a:cubicBezTo>
                        <a:pt x="20673" y="13368"/>
                        <a:pt x="20435" y="13513"/>
                        <a:pt x="20173" y="13513"/>
                      </a:cubicBezTo>
                      <a:cubicBezTo>
                        <a:pt x="19841" y="13513"/>
                        <a:pt x="19470" y="13281"/>
                        <a:pt x="19493" y="12228"/>
                      </a:cubicBezTo>
                      <a:cubicBezTo>
                        <a:pt x="19534" y="10344"/>
                        <a:pt x="21169" y="7838"/>
                        <a:pt x="19059" y="3656"/>
                      </a:cubicBezTo>
                      <a:cubicBezTo>
                        <a:pt x="17874" y="1311"/>
                        <a:pt x="16160" y="815"/>
                        <a:pt x="14867" y="815"/>
                      </a:cubicBezTo>
                      <a:cubicBezTo>
                        <a:pt x="13919" y="815"/>
                        <a:pt x="13197" y="1083"/>
                        <a:pt x="13080" y="1083"/>
                      </a:cubicBezTo>
                      <a:cubicBezTo>
                        <a:pt x="13072" y="1083"/>
                        <a:pt x="13067" y="1081"/>
                        <a:pt x="13065" y="1079"/>
                      </a:cubicBezTo>
                      <a:cubicBezTo>
                        <a:pt x="12812" y="811"/>
                        <a:pt x="11636" y="1"/>
                        <a:pt x="10036" y="1"/>
                      </a:cubicBezTo>
                      <a:close/>
                    </a:path>
                  </a:pathLst>
                </a:custGeom>
                <a:solidFill>
                  <a:srgbClr val="632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8" name="Google Shape;1878;p39"/>
                <p:cNvSpPr/>
                <p:nvPr/>
              </p:nvSpPr>
              <p:spPr>
                <a:xfrm>
                  <a:off x="6642588" y="3907042"/>
                  <a:ext cx="166767" cy="154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7" h="2575" extrusionOk="0">
                      <a:moveTo>
                        <a:pt x="1486" y="1"/>
                      </a:moveTo>
                      <a:cubicBezTo>
                        <a:pt x="1154" y="1"/>
                        <a:pt x="813" y="108"/>
                        <a:pt x="499" y="318"/>
                      </a:cubicBezTo>
                      <a:cubicBezTo>
                        <a:pt x="445" y="352"/>
                        <a:pt x="387" y="403"/>
                        <a:pt x="373" y="482"/>
                      </a:cubicBezTo>
                      <a:lnTo>
                        <a:pt x="355" y="546"/>
                      </a:lnTo>
                      <a:lnTo>
                        <a:pt x="89" y="1602"/>
                      </a:lnTo>
                      <a:cubicBezTo>
                        <a:pt x="1" y="1847"/>
                        <a:pt x="72" y="2141"/>
                        <a:pt x="212" y="2301"/>
                      </a:cubicBezTo>
                      <a:cubicBezTo>
                        <a:pt x="349" y="2465"/>
                        <a:pt x="540" y="2523"/>
                        <a:pt x="727" y="2550"/>
                      </a:cubicBezTo>
                      <a:cubicBezTo>
                        <a:pt x="830" y="2566"/>
                        <a:pt x="934" y="2574"/>
                        <a:pt x="1038" y="2574"/>
                      </a:cubicBezTo>
                      <a:cubicBezTo>
                        <a:pt x="1291" y="2574"/>
                        <a:pt x="1545" y="2528"/>
                        <a:pt x="1796" y="2441"/>
                      </a:cubicBezTo>
                      <a:cubicBezTo>
                        <a:pt x="1987" y="2373"/>
                        <a:pt x="2182" y="2274"/>
                        <a:pt x="2353" y="2114"/>
                      </a:cubicBezTo>
                      <a:cubicBezTo>
                        <a:pt x="2520" y="1950"/>
                        <a:pt x="2663" y="1718"/>
                        <a:pt x="2718" y="1452"/>
                      </a:cubicBezTo>
                      <a:cubicBezTo>
                        <a:pt x="2786" y="1117"/>
                        <a:pt x="2707" y="765"/>
                        <a:pt x="2554" y="526"/>
                      </a:cubicBezTo>
                      <a:cubicBezTo>
                        <a:pt x="2400" y="287"/>
                        <a:pt x="2175" y="151"/>
                        <a:pt x="1943" y="72"/>
                      </a:cubicBezTo>
                      <a:cubicBezTo>
                        <a:pt x="1795" y="24"/>
                        <a:pt x="1642" y="1"/>
                        <a:pt x="148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9" name="Google Shape;1879;p39"/>
                <p:cNvSpPr/>
                <p:nvPr/>
              </p:nvSpPr>
              <p:spPr>
                <a:xfrm>
                  <a:off x="5946188" y="3812258"/>
                  <a:ext cx="470024" cy="13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5" h="2183" extrusionOk="0">
                      <a:moveTo>
                        <a:pt x="105" y="0"/>
                      </a:moveTo>
                      <a:cubicBezTo>
                        <a:pt x="41" y="0"/>
                        <a:pt x="0" y="97"/>
                        <a:pt x="70" y="137"/>
                      </a:cubicBezTo>
                      <a:cubicBezTo>
                        <a:pt x="1377" y="881"/>
                        <a:pt x="2641" y="1612"/>
                        <a:pt x="4132" y="1902"/>
                      </a:cubicBezTo>
                      <a:cubicBezTo>
                        <a:pt x="5004" y="2074"/>
                        <a:pt x="5613" y="2182"/>
                        <a:pt x="6276" y="2182"/>
                      </a:cubicBezTo>
                      <a:cubicBezTo>
                        <a:pt x="6718" y="2182"/>
                        <a:pt x="7183" y="2134"/>
                        <a:pt x="7768" y="2025"/>
                      </a:cubicBezTo>
                      <a:cubicBezTo>
                        <a:pt x="7854" y="2008"/>
                        <a:pt x="7823" y="1883"/>
                        <a:pt x="7741" y="1883"/>
                      </a:cubicBezTo>
                      <a:cubicBezTo>
                        <a:pt x="7737" y="1883"/>
                        <a:pt x="7732" y="1884"/>
                        <a:pt x="7727" y="1885"/>
                      </a:cubicBezTo>
                      <a:cubicBezTo>
                        <a:pt x="7149" y="1992"/>
                        <a:pt x="6676" y="2040"/>
                        <a:pt x="6229" y="2040"/>
                      </a:cubicBezTo>
                      <a:cubicBezTo>
                        <a:pt x="5487" y="2040"/>
                        <a:pt x="4817" y="1908"/>
                        <a:pt x="3862" y="1697"/>
                      </a:cubicBezTo>
                      <a:cubicBezTo>
                        <a:pt x="2518" y="1400"/>
                        <a:pt x="1330" y="687"/>
                        <a:pt x="142" y="11"/>
                      </a:cubicBezTo>
                      <a:cubicBezTo>
                        <a:pt x="129" y="4"/>
                        <a:pt x="117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0" name="Google Shape;1880;p39"/>
                <p:cNvSpPr/>
                <p:nvPr/>
              </p:nvSpPr>
              <p:spPr>
                <a:xfrm>
                  <a:off x="6135278" y="3945099"/>
                  <a:ext cx="75335" cy="21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360" extrusionOk="0">
                      <a:moveTo>
                        <a:pt x="106" y="1"/>
                      </a:moveTo>
                      <a:cubicBezTo>
                        <a:pt x="49" y="1"/>
                        <a:pt x="0" y="74"/>
                        <a:pt x="50" y="126"/>
                      </a:cubicBezTo>
                      <a:cubicBezTo>
                        <a:pt x="253" y="336"/>
                        <a:pt x="612" y="359"/>
                        <a:pt x="922" y="359"/>
                      </a:cubicBezTo>
                      <a:cubicBezTo>
                        <a:pt x="1009" y="359"/>
                        <a:pt x="1092" y="358"/>
                        <a:pt x="1167" y="358"/>
                      </a:cubicBezTo>
                      <a:cubicBezTo>
                        <a:pt x="1258" y="358"/>
                        <a:pt x="1258" y="211"/>
                        <a:pt x="1167" y="211"/>
                      </a:cubicBezTo>
                      <a:cubicBezTo>
                        <a:pt x="1088" y="211"/>
                        <a:pt x="996" y="214"/>
                        <a:pt x="899" y="214"/>
                      </a:cubicBezTo>
                      <a:cubicBezTo>
                        <a:pt x="629" y="214"/>
                        <a:pt x="319" y="192"/>
                        <a:pt x="157" y="23"/>
                      </a:cubicBezTo>
                      <a:cubicBezTo>
                        <a:pt x="141" y="8"/>
                        <a:pt x="123" y="1"/>
                        <a:pt x="106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1" name="Google Shape;1881;p39"/>
                <p:cNvSpPr/>
                <p:nvPr/>
              </p:nvSpPr>
              <p:spPr>
                <a:xfrm>
                  <a:off x="6392403" y="3709096"/>
                  <a:ext cx="125240" cy="96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3" h="1609" extrusionOk="0">
                      <a:moveTo>
                        <a:pt x="714" y="0"/>
                      </a:moveTo>
                      <a:cubicBezTo>
                        <a:pt x="454" y="4"/>
                        <a:pt x="208" y="79"/>
                        <a:pt x="0" y="233"/>
                      </a:cubicBezTo>
                      <a:lnTo>
                        <a:pt x="3" y="267"/>
                      </a:lnTo>
                      <a:cubicBezTo>
                        <a:pt x="102" y="256"/>
                        <a:pt x="201" y="250"/>
                        <a:pt x="299" y="250"/>
                      </a:cubicBezTo>
                      <a:cubicBezTo>
                        <a:pt x="423" y="250"/>
                        <a:pt x="547" y="260"/>
                        <a:pt x="669" y="281"/>
                      </a:cubicBezTo>
                      <a:cubicBezTo>
                        <a:pt x="887" y="318"/>
                        <a:pt x="1095" y="397"/>
                        <a:pt x="1277" y="520"/>
                      </a:cubicBezTo>
                      <a:cubicBezTo>
                        <a:pt x="1458" y="643"/>
                        <a:pt x="1611" y="807"/>
                        <a:pt x="1734" y="991"/>
                      </a:cubicBezTo>
                      <a:cubicBezTo>
                        <a:pt x="1853" y="1175"/>
                        <a:pt x="1938" y="1387"/>
                        <a:pt x="1946" y="1609"/>
                      </a:cubicBezTo>
                      <a:lnTo>
                        <a:pt x="1979" y="1609"/>
                      </a:lnTo>
                      <a:cubicBezTo>
                        <a:pt x="2093" y="1373"/>
                        <a:pt x="2052" y="1086"/>
                        <a:pt x="1952" y="851"/>
                      </a:cubicBezTo>
                      <a:cubicBezTo>
                        <a:pt x="1853" y="612"/>
                        <a:pt x="1689" y="404"/>
                        <a:pt x="1472" y="243"/>
                      </a:cubicBezTo>
                      <a:cubicBezTo>
                        <a:pt x="1246" y="76"/>
                        <a:pt x="969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2" name="Google Shape;1882;p39"/>
                <p:cNvSpPr/>
                <p:nvPr/>
              </p:nvSpPr>
              <p:spPr>
                <a:xfrm>
                  <a:off x="5968328" y="3616347"/>
                  <a:ext cx="117282" cy="43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735" extrusionOk="0">
                      <a:moveTo>
                        <a:pt x="980" y="0"/>
                      </a:moveTo>
                      <a:cubicBezTo>
                        <a:pt x="795" y="0"/>
                        <a:pt x="620" y="35"/>
                        <a:pt x="458" y="104"/>
                      </a:cubicBezTo>
                      <a:cubicBezTo>
                        <a:pt x="290" y="172"/>
                        <a:pt x="79" y="291"/>
                        <a:pt x="0" y="503"/>
                      </a:cubicBezTo>
                      <a:lnTo>
                        <a:pt x="21" y="530"/>
                      </a:lnTo>
                      <a:cubicBezTo>
                        <a:pt x="161" y="438"/>
                        <a:pt x="335" y="403"/>
                        <a:pt x="502" y="376"/>
                      </a:cubicBezTo>
                      <a:cubicBezTo>
                        <a:pt x="636" y="355"/>
                        <a:pt x="771" y="342"/>
                        <a:pt x="906" y="342"/>
                      </a:cubicBezTo>
                      <a:cubicBezTo>
                        <a:pt x="943" y="342"/>
                        <a:pt x="980" y="343"/>
                        <a:pt x="1017" y="345"/>
                      </a:cubicBezTo>
                      <a:cubicBezTo>
                        <a:pt x="1359" y="353"/>
                        <a:pt x="1704" y="479"/>
                        <a:pt x="1932" y="734"/>
                      </a:cubicBezTo>
                      <a:lnTo>
                        <a:pt x="1959" y="714"/>
                      </a:lnTo>
                      <a:cubicBezTo>
                        <a:pt x="1939" y="496"/>
                        <a:pt x="1795" y="312"/>
                        <a:pt x="1622" y="195"/>
                      </a:cubicBezTo>
                      <a:cubicBezTo>
                        <a:pt x="1447" y="69"/>
                        <a:pt x="1236" y="11"/>
                        <a:pt x="1034" y="1"/>
                      </a:cubicBezTo>
                      <a:cubicBezTo>
                        <a:pt x="1016" y="1"/>
                        <a:pt x="998" y="0"/>
                        <a:pt x="980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3" name="Google Shape;1883;p39"/>
                <p:cNvSpPr/>
                <p:nvPr/>
              </p:nvSpPr>
              <p:spPr>
                <a:xfrm>
                  <a:off x="6470014" y="4215928"/>
                  <a:ext cx="361179" cy="543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9084" extrusionOk="0">
                      <a:moveTo>
                        <a:pt x="1164" y="0"/>
                      </a:moveTo>
                      <a:cubicBezTo>
                        <a:pt x="942" y="89"/>
                        <a:pt x="772" y="345"/>
                        <a:pt x="655" y="607"/>
                      </a:cubicBezTo>
                      <a:cubicBezTo>
                        <a:pt x="474" y="1021"/>
                        <a:pt x="379" y="1512"/>
                        <a:pt x="454" y="1973"/>
                      </a:cubicBezTo>
                      <a:cubicBezTo>
                        <a:pt x="277" y="2164"/>
                        <a:pt x="161" y="2386"/>
                        <a:pt x="123" y="2632"/>
                      </a:cubicBezTo>
                      <a:cubicBezTo>
                        <a:pt x="0" y="3479"/>
                        <a:pt x="867" y="4328"/>
                        <a:pt x="2144" y="4700"/>
                      </a:cubicBezTo>
                      <a:cubicBezTo>
                        <a:pt x="2137" y="4700"/>
                        <a:pt x="2133" y="4703"/>
                        <a:pt x="2133" y="4703"/>
                      </a:cubicBezTo>
                      <a:cubicBezTo>
                        <a:pt x="2133" y="4703"/>
                        <a:pt x="1539" y="5609"/>
                        <a:pt x="1424" y="6813"/>
                      </a:cubicBezTo>
                      <a:cubicBezTo>
                        <a:pt x="1331" y="7732"/>
                        <a:pt x="1301" y="9083"/>
                        <a:pt x="1301" y="9083"/>
                      </a:cubicBezTo>
                      <a:lnTo>
                        <a:pt x="4830" y="9083"/>
                      </a:lnTo>
                      <a:cubicBezTo>
                        <a:pt x="4830" y="9083"/>
                        <a:pt x="5615" y="8398"/>
                        <a:pt x="3909" y="4898"/>
                      </a:cubicBezTo>
                      <a:cubicBezTo>
                        <a:pt x="3902" y="4892"/>
                        <a:pt x="3915" y="4881"/>
                        <a:pt x="3919" y="4871"/>
                      </a:cubicBezTo>
                      <a:cubicBezTo>
                        <a:pt x="5032" y="4765"/>
                        <a:pt x="5885" y="4237"/>
                        <a:pt x="5995" y="3485"/>
                      </a:cubicBezTo>
                      <a:cubicBezTo>
                        <a:pt x="6036" y="3192"/>
                        <a:pt x="5960" y="2895"/>
                        <a:pt x="5786" y="2618"/>
                      </a:cubicBezTo>
                      <a:cubicBezTo>
                        <a:pt x="5913" y="2178"/>
                        <a:pt x="5892" y="1689"/>
                        <a:pt x="5786" y="1267"/>
                      </a:cubicBezTo>
                      <a:cubicBezTo>
                        <a:pt x="5718" y="990"/>
                        <a:pt x="5598" y="717"/>
                        <a:pt x="5407" y="597"/>
                      </a:cubicBezTo>
                      <a:cubicBezTo>
                        <a:pt x="4953" y="676"/>
                        <a:pt x="4499" y="996"/>
                        <a:pt x="4172" y="1481"/>
                      </a:cubicBezTo>
                      <a:cubicBezTo>
                        <a:pt x="3905" y="1390"/>
                        <a:pt x="3619" y="1321"/>
                        <a:pt x="3318" y="1276"/>
                      </a:cubicBezTo>
                      <a:cubicBezTo>
                        <a:pt x="3081" y="1242"/>
                        <a:pt x="2848" y="1226"/>
                        <a:pt x="2622" y="1226"/>
                      </a:cubicBezTo>
                      <a:cubicBezTo>
                        <a:pt x="2561" y="1226"/>
                        <a:pt x="2501" y="1227"/>
                        <a:pt x="2441" y="1229"/>
                      </a:cubicBezTo>
                      <a:cubicBezTo>
                        <a:pt x="2174" y="611"/>
                        <a:pt x="1693" y="157"/>
                        <a:pt x="11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4" name="Google Shape;1884;p39"/>
                <p:cNvSpPr/>
                <p:nvPr/>
              </p:nvSpPr>
              <p:spPr>
                <a:xfrm>
                  <a:off x="6514115" y="4245488"/>
                  <a:ext cx="76891" cy="76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1271" extrusionOk="0">
                      <a:moveTo>
                        <a:pt x="462" y="1"/>
                      </a:moveTo>
                      <a:cubicBezTo>
                        <a:pt x="372" y="80"/>
                        <a:pt x="281" y="216"/>
                        <a:pt x="202" y="393"/>
                      </a:cubicBezTo>
                      <a:cubicBezTo>
                        <a:pt x="76" y="683"/>
                        <a:pt x="7" y="987"/>
                        <a:pt x="0" y="1271"/>
                      </a:cubicBezTo>
                      <a:lnTo>
                        <a:pt x="1284" y="748"/>
                      </a:lnTo>
                      <a:cubicBezTo>
                        <a:pt x="1076" y="400"/>
                        <a:pt x="782" y="134"/>
                        <a:pt x="462" y="1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5" name="Google Shape;1885;p39"/>
                <p:cNvSpPr/>
                <p:nvPr/>
              </p:nvSpPr>
              <p:spPr>
                <a:xfrm>
                  <a:off x="6738389" y="4281271"/>
                  <a:ext cx="65642" cy="7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1291" extrusionOk="0">
                      <a:moveTo>
                        <a:pt x="834" y="0"/>
                      </a:moveTo>
                      <a:cubicBezTo>
                        <a:pt x="533" y="96"/>
                        <a:pt x="236" y="321"/>
                        <a:pt x="0" y="635"/>
                      </a:cubicBezTo>
                      <a:lnTo>
                        <a:pt x="1062" y="1290"/>
                      </a:lnTo>
                      <a:cubicBezTo>
                        <a:pt x="1097" y="1010"/>
                        <a:pt x="1076" y="703"/>
                        <a:pt x="1001" y="403"/>
                      </a:cubicBezTo>
                      <a:cubicBezTo>
                        <a:pt x="953" y="208"/>
                        <a:pt x="892" y="79"/>
                        <a:pt x="834" y="0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6" name="Google Shape;1886;p39"/>
                <p:cNvSpPr/>
                <p:nvPr/>
              </p:nvSpPr>
              <p:spPr>
                <a:xfrm>
                  <a:off x="6641152" y="4407470"/>
                  <a:ext cx="49486" cy="24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408" extrusionOk="0">
                      <a:moveTo>
                        <a:pt x="279" y="1"/>
                      </a:moveTo>
                      <a:cubicBezTo>
                        <a:pt x="223" y="1"/>
                        <a:pt x="169" y="4"/>
                        <a:pt x="120" y="11"/>
                      </a:cubicBezTo>
                      <a:cubicBezTo>
                        <a:pt x="42" y="21"/>
                        <a:pt x="1" y="100"/>
                        <a:pt x="59" y="151"/>
                      </a:cubicBezTo>
                      <a:lnTo>
                        <a:pt x="342" y="390"/>
                      </a:lnTo>
                      <a:cubicBezTo>
                        <a:pt x="357" y="401"/>
                        <a:pt x="375" y="408"/>
                        <a:pt x="393" y="408"/>
                      </a:cubicBezTo>
                      <a:cubicBezTo>
                        <a:pt x="407" y="408"/>
                        <a:pt x="421" y="404"/>
                        <a:pt x="434" y="396"/>
                      </a:cubicBezTo>
                      <a:lnTo>
                        <a:pt x="759" y="223"/>
                      </a:lnTo>
                      <a:cubicBezTo>
                        <a:pt x="827" y="185"/>
                        <a:pt x="803" y="100"/>
                        <a:pt x="728" y="73"/>
                      </a:cubicBezTo>
                      <a:cubicBezTo>
                        <a:pt x="607" y="28"/>
                        <a:pt x="43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7" name="Google Shape;1887;p39"/>
                <p:cNvSpPr/>
                <p:nvPr/>
              </p:nvSpPr>
              <p:spPr>
                <a:xfrm>
                  <a:off x="6512320" y="4411599"/>
                  <a:ext cx="61094" cy="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" h="28" extrusionOk="0">
                      <a:moveTo>
                        <a:pt x="510" y="1"/>
                      </a:moveTo>
                      <a:cubicBezTo>
                        <a:pt x="342" y="1"/>
                        <a:pt x="174" y="5"/>
                        <a:pt x="7" y="14"/>
                      </a:cubicBezTo>
                      <a:cubicBezTo>
                        <a:pt x="0" y="17"/>
                        <a:pt x="0" y="28"/>
                        <a:pt x="7" y="28"/>
                      </a:cubicBezTo>
                      <a:cubicBezTo>
                        <a:pt x="181" y="17"/>
                        <a:pt x="357" y="12"/>
                        <a:pt x="532" y="12"/>
                      </a:cubicBezTo>
                      <a:cubicBezTo>
                        <a:pt x="693" y="12"/>
                        <a:pt x="854" y="16"/>
                        <a:pt x="1013" y="24"/>
                      </a:cubicBezTo>
                      <a:cubicBezTo>
                        <a:pt x="1020" y="24"/>
                        <a:pt x="1020" y="14"/>
                        <a:pt x="1013" y="14"/>
                      </a:cubicBezTo>
                      <a:cubicBezTo>
                        <a:pt x="846" y="5"/>
                        <a:pt x="678" y="1"/>
                        <a:pt x="510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8" name="Google Shape;1888;p39"/>
                <p:cNvSpPr/>
                <p:nvPr/>
              </p:nvSpPr>
              <p:spPr>
                <a:xfrm>
                  <a:off x="6737372" y="4439484"/>
                  <a:ext cx="58461" cy="8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45" extrusionOk="0">
                      <a:moveTo>
                        <a:pt x="5" y="1"/>
                      </a:moveTo>
                      <a:cubicBezTo>
                        <a:pt x="0" y="1"/>
                        <a:pt x="1" y="9"/>
                        <a:pt x="8" y="12"/>
                      </a:cubicBezTo>
                      <a:cubicBezTo>
                        <a:pt x="331" y="33"/>
                        <a:pt x="652" y="77"/>
                        <a:pt x="970" y="145"/>
                      </a:cubicBezTo>
                      <a:cubicBezTo>
                        <a:pt x="974" y="145"/>
                        <a:pt x="977" y="138"/>
                        <a:pt x="970" y="135"/>
                      </a:cubicBezTo>
                      <a:cubicBezTo>
                        <a:pt x="652" y="66"/>
                        <a:pt x="331" y="22"/>
                        <a:pt x="8" y="2"/>
                      </a:cubicBezTo>
                      <a:cubicBezTo>
                        <a:pt x="7" y="1"/>
                        <a:pt x="6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9" name="Google Shape;1889;p39"/>
                <p:cNvSpPr/>
                <p:nvPr/>
              </p:nvSpPr>
              <p:spPr>
                <a:xfrm>
                  <a:off x="5382510" y="3701916"/>
                  <a:ext cx="93167" cy="159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2661" extrusionOk="0">
                      <a:moveTo>
                        <a:pt x="573" y="0"/>
                      </a:moveTo>
                      <a:cubicBezTo>
                        <a:pt x="545" y="0"/>
                        <a:pt x="517" y="5"/>
                        <a:pt x="489" y="15"/>
                      </a:cubicBezTo>
                      <a:cubicBezTo>
                        <a:pt x="341" y="62"/>
                        <a:pt x="270" y="226"/>
                        <a:pt x="328" y="366"/>
                      </a:cubicBezTo>
                      <a:lnTo>
                        <a:pt x="669" y="1193"/>
                      </a:lnTo>
                      <a:cubicBezTo>
                        <a:pt x="673" y="1203"/>
                        <a:pt x="679" y="1213"/>
                        <a:pt x="683" y="1223"/>
                      </a:cubicBezTo>
                      <a:lnTo>
                        <a:pt x="0" y="1746"/>
                      </a:lnTo>
                      <a:lnTo>
                        <a:pt x="697" y="2660"/>
                      </a:lnTo>
                      <a:lnTo>
                        <a:pt x="1045" y="2394"/>
                      </a:lnTo>
                      <a:cubicBezTo>
                        <a:pt x="1475" y="2066"/>
                        <a:pt x="1557" y="1455"/>
                        <a:pt x="1229" y="1025"/>
                      </a:cubicBezTo>
                      <a:cubicBezTo>
                        <a:pt x="1160" y="943"/>
                        <a:pt x="1103" y="848"/>
                        <a:pt x="1062" y="749"/>
                      </a:cubicBezTo>
                      <a:lnTo>
                        <a:pt x="823" y="172"/>
                      </a:lnTo>
                      <a:cubicBezTo>
                        <a:pt x="782" y="69"/>
                        <a:pt x="681" y="0"/>
                        <a:pt x="573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0" name="Google Shape;1890;p39"/>
                <p:cNvSpPr/>
                <p:nvPr/>
              </p:nvSpPr>
              <p:spPr>
                <a:xfrm>
                  <a:off x="6364758" y="4346615"/>
                  <a:ext cx="132899" cy="412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1" h="6897" extrusionOk="0">
                      <a:moveTo>
                        <a:pt x="53" y="1"/>
                      </a:moveTo>
                      <a:cubicBezTo>
                        <a:pt x="34" y="1"/>
                        <a:pt x="17" y="4"/>
                        <a:pt x="1" y="11"/>
                      </a:cubicBezTo>
                      <a:cubicBezTo>
                        <a:pt x="1" y="11"/>
                        <a:pt x="1957" y="2899"/>
                        <a:pt x="971" y="6896"/>
                      </a:cubicBezTo>
                      <a:lnTo>
                        <a:pt x="1847" y="6896"/>
                      </a:lnTo>
                      <a:cubicBezTo>
                        <a:pt x="2042" y="5739"/>
                        <a:pt x="2220" y="4971"/>
                        <a:pt x="1762" y="2919"/>
                      </a:cubicBezTo>
                      <a:cubicBezTo>
                        <a:pt x="1433" y="1441"/>
                        <a:pt x="440" y="1"/>
                        <a:pt x="53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1" name="Google Shape;1891;p39"/>
                <p:cNvSpPr/>
                <p:nvPr/>
              </p:nvSpPr>
              <p:spPr>
                <a:xfrm>
                  <a:off x="6090219" y="4117194"/>
                  <a:ext cx="1137" cy="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15" extrusionOk="0">
                      <a:moveTo>
                        <a:pt x="8" y="1"/>
                      </a:moveTo>
                      <a:cubicBezTo>
                        <a:pt x="1" y="1"/>
                        <a:pt x="1" y="15"/>
                        <a:pt x="8" y="15"/>
                      </a:cubicBezTo>
                      <a:cubicBezTo>
                        <a:pt x="18" y="15"/>
                        <a:pt x="18" y="1"/>
                        <a:pt x="8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3" name="Google Shape;1893;p39"/>
                <p:cNvSpPr/>
                <p:nvPr/>
              </p:nvSpPr>
              <p:spPr>
                <a:xfrm>
                  <a:off x="5341222" y="3747632"/>
                  <a:ext cx="55828" cy="43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655" y="1"/>
                      </a:moveTo>
                      <a:cubicBezTo>
                        <a:pt x="610" y="1"/>
                        <a:pt x="564" y="14"/>
                        <a:pt x="523" y="40"/>
                      </a:cubicBezTo>
                      <a:lnTo>
                        <a:pt x="144" y="289"/>
                      </a:lnTo>
                      <a:cubicBezTo>
                        <a:pt x="32" y="360"/>
                        <a:pt x="0" y="511"/>
                        <a:pt x="73" y="623"/>
                      </a:cubicBezTo>
                      <a:cubicBezTo>
                        <a:pt x="119" y="694"/>
                        <a:pt x="196" y="732"/>
                        <a:pt x="274" y="732"/>
                      </a:cubicBezTo>
                      <a:cubicBezTo>
                        <a:pt x="320" y="732"/>
                        <a:pt x="366" y="719"/>
                        <a:pt x="407" y="691"/>
                      </a:cubicBezTo>
                      <a:lnTo>
                        <a:pt x="789" y="445"/>
                      </a:lnTo>
                      <a:cubicBezTo>
                        <a:pt x="898" y="371"/>
                        <a:pt x="933" y="220"/>
                        <a:pt x="857" y="111"/>
                      </a:cubicBezTo>
                      <a:cubicBezTo>
                        <a:pt x="811" y="40"/>
                        <a:pt x="734" y="1"/>
                        <a:pt x="655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4" name="Google Shape;1894;p39"/>
                <p:cNvSpPr/>
                <p:nvPr/>
              </p:nvSpPr>
              <p:spPr>
                <a:xfrm>
                  <a:off x="5353668" y="3778389"/>
                  <a:ext cx="5810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694" y="1"/>
                      </a:moveTo>
                      <a:cubicBezTo>
                        <a:pt x="664" y="1"/>
                        <a:pt x="634" y="6"/>
                        <a:pt x="605" y="17"/>
                      </a:cubicBezTo>
                      <a:lnTo>
                        <a:pt x="185" y="188"/>
                      </a:lnTo>
                      <a:cubicBezTo>
                        <a:pt x="62" y="235"/>
                        <a:pt x="1" y="375"/>
                        <a:pt x="49" y="501"/>
                      </a:cubicBezTo>
                      <a:cubicBezTo>
                        <a:pt x="87" y="595"/>
                        <a:pt x="178" y="653"/>
                        <a:pt x="273" y="653"/>
                      </a:cubicBezTo>
                      <a:cubicBezTo>
                        <a:pt x="303" y="653"/>
                        <a:pt x="333" y="647"/>
                        <a:pt x="363" y="635"/>
                      </a:cubicBezTo>
                      <a:lnTo>
                        <a:pt x="786" y="468"/>
                      </a:lnTo>
                      <a:cubicBezTo>
                        <a:pt x="909" y="416"/>
                        <a:pt x="971" y="276"/>
                        <a:pt x="919" y="153"/>
                      </a:cubicBezTo>
                      <a:cubicBezTo>
                        <a:pt x="882" y="59"/>
                        <a:pt x="791" y="1"/>
                        <a:pt x="694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5" name="Google Shape;1895;p39"/>
                <p:cNvSpPr/>
                <p:nvPr/>
              </p:nvSpPr>
              <p:spPr>
                <a:xfrm>
                  <a:off x="5379399" y="3825841"/>
                  <a:ext cx="49725" cy="30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513" extrusionOk="0">
                      <a:moveTo>
                        <a:pt x="611" y="1"/>
                      </a:moveTo>
                      <a:cubicBezTo>
                        <a:pt x="592" y="1"/>
                        <a:pt x="573" y="4"/>
                        <a:pt x="554" y="9"/>
                      </a:cubicBezTo>
                      <a:lnTo>
                        <a:pt x="168" y="118"/>
                      </a:lnTo>
                      <a:cubicBezTo>
                        <a:pt x="62" y="149"/>
                        <a:pt x="1" y="261"/>
                        <a:pt x="32" y="367"/>
                      </a:cubicBezTo>
                      <a:cubicBezTo>
                        <a:pt x="57" y="455"/>
                        <a:pt x="138" y="512"/>
                        <a:pt x="225" y="512"/>
                      </a:cubicBezTo>
                      <a:cubicBezTo>
                        <a:pt x="243" y="512"/>
                        <a:pt x="262" y="509"/>
                        <a:pt x="281" y="504"/>
                      </a:cubicBezTo>
                      <a:lnTo>
                        <a:pt x="663" y="395"/>
                      </a:lnTo>
                      <a:cubicBezTo>
                        <a:pt x="769" y="361"/>
                        <a:pt x="831" y="252"/>
                        <a:pt x="799" y="146"/>
                      </a:cubicBezTo>
                      <a:cubicBezTo>
                        <a:pt x="775" y="56"/>
                        <a:pt x="696" y="1"/>
                        <a:pt x="611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6" name="Google Shape;1896;p39"/>
                <p:cNvSpPr/>
                <p:nvPr/>
              </p:nvSpPr>
              <p:spPr>
                <a:xfrm>
                  <a:off x="5367790" y="3801427"/>
                  <a:ext cx="5804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3" extrusionOk="0">
                      <a:moveTo>
                        <a:pt x="696" y="1"/>
                      </a:moveTo>
                      <a:cubicBezTo>
                        <a:pt x="666" y="1"/>
                        <a:pt x="636" y="6"/>
                        <a:pt x="608" y="17"/>
                      </a:cubicBezTo>
                      <a:lnTo>
                        <a:pt x="185" y="185"/>
                      </a:lnTo>
                      <a:cubicBezTo>
                        <a:pt x="62" y="236"/>
                        <a:pt x="0" y="376"/>
                        <a:pt x="51" y="499"/>
                      </a:cubicBezTo>
                      <a:cubicBezTo>
                        <a:pt x="88" y="596"/>
                        <a:pt x="179" y="652"/>
                        <a:pt x="276" y="652"/>
                      </a:cubicBezTo>
                      <a:cubicBezTo>
                        <a:pt x="306" y="652"/>
                        <a:pt x="336" y="647"/>
                        <a:pt x="366" y="636"/>
                      </a:cubicBezTo>
                      <a:lnTo>
                        <a:pt x="785" y="468"/>
                      </a:lnTo>
                      <a:cubicBezTo>
                        <a:pt x="908" y="417"/>
                        <a:pt x="970" y="277"/>
                        <a:pt x="922" y="154"/>
                      </a:cubicBezTo>
                      <a:cubicBezTo>
                        <a:pt x="883" y="58"/>
                        <a:pt x="791" y="1"/>
                        <a:pt x="69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7" name="Google Shape;1897;p39"/>
                <p:cNvSpPr/>
                <p:nvPr/>
              </p:nvSpPr>
              <p:spPr>
                <a:xfrm>
                  <a:off x="6759033" y="4344939"/>
                  <a:ext cx="264063" cy="414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3" h="6928" extrusionOk="0">
                      <a:moveTo>
                        <a:pt x="2541" y="1"/>
                      </a:moveTo>
                      <a:cubicBezTo>
                        <a:pt x="2394" y="1"/>
                        <a:pt x="2235" y="65"/>
                        <a:pt x="2069" y="206"/>
                      </a:cubicBezTo>
                      <a:cubicBezTo>
                        <a:pt x="1724" y="496"/>
                        <a:pt x="2291" y="1449"/>
                        <a:pt x="2520" y="3336"/>
                      </a:cubicBezTo>
                      <a:cubicBezTo>
                        <a:pt x="2806" y="5671"/>
                        <a:pt x="829" y="6549"/>
                        <a:pt x="18" y="6664"/>
                      </a:cubicBezTo>
                      <a:lnTo>
                        <a:pt x="0" y="6927"/>
                      </a:lnTo>
                      <a:cubicBezTo>
                        <a:pt x="4413" y="6326"/>
                        <a:pt x="4009" y="1"/>
                        <a:pt x="2541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8" name="Google Shape;1898;p39"/>
                <p:cNvSpPr/>
                <p:nvPr/>
              </p:nvSpPr>
              <p:spPr>
                <a:xfrm>
                  <a:off x="6680765" y="3953536"/>
                  <a:ext cx="99629" cy="60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1016" extrusionOk="0">
                      <a:moveTo>
                        <a:pt x="703" y="1"/>
                      </a:moveTo>
                      <a:cubicBezTo>
                        <a:pt x="278" y="1"/>
                        <a:pt x="1" y="384"/>
                        <a:pt x="1" y="384"/>
                      </a:cubicBezTo>
                      <a:lnTo>
                        <a:pt x="59" y="784"/>
                      </a:lnTo>
                      <a:cubicBezTo>
                        <a:pt x="273" y="949"/>
                        <a:pt x="497" y="1016"/>
                        <a:pt x="698" y="1016"/>
                      </a:cubicBezTo>
                      <a:cubicBezTo>
                        <a:pt x="1269" y="1016"/>
                        <a:pt x="1664" y="482"/>
                        <a:pt x="1165" y="152"/>
                      </a:cubicBezTo>
                      <a:cubicBezTo>
                        <a:pt x="998" y="42"/>
                        <a:pt x="842" y="1"/>
                        <a:pt x="703" y="1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9" name="Google Shape;1899;p39"/>
                <p:cNvSpPr/>
                <p:nvPr/>
              </p:nvSpPr>
              <p:spPr>
                <a:xfrm>
                  <a:off x="5815501" y="3740990"/>
                  <a:ext cx="123265" cy="75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1262" extrusionOk="0">
                      <a:moveTo>
                        <a:pt x="632" y="1"/>
                      </a:moveTo>
                      <a:cubicBezTo>
                        <a:pt x="382" y="1"/>
                        <a:pt x="187" y="83"/>
                        <a:pt x="120" y="242"/>
                      </a:cubicBezTo>
                      <a:cubicBezTo>
                        <a:pt x="1" y="515"/>
                        <a:pt x="315" y="912"/>
                        <a:pt x="820" y="1126"/>
                      </a:cubicBezTo>
                      <a:cubicBezTo>
                        <a:pt x="1032" y="1217"/>
                        <a:pt x="1243" y="1261"/>
                        <a:pt x="1426" y="1261"/>
                      </a:cubicBezTo>
                      <a:cubicBezTo>
                        <a:pt x="1677" y="1261"/>
                        <a:pt x="1874" y="1179"/>
                        <a:pt x="1943" y="1021"/>
                      </a:cubicBezTo>
                      <a:cubicBezTo>
                        <a:pt x="2060" y="748"/>
                        <a:pt x="1745" y="351"/>
                        <a:pt x="1244" y="137"/>
                      </a:cubicBezTo>
                      <a:cubicBezTo>
                        <a:pt x="1029" y="46"/>
                        <a:pt x="816" y="1"/>
                        <a:pt x="632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0" name="Google Shape;1900;p39"/>
                <p:cNvSpPr/>
                <p:nvPr/>
              </p:nvSpPr>
              <p:spPr>
                <a:xfrm>
                  <a:off x="6454276" y="3901537"/>
                  <a:ext cx="119914" cy="79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" h="1321" extrusionOk="0">
                      <a:moveTo>
                        <a:pt x="1081" y="1"/>
                      </a:moveTo>
                      <a:cubicBezTo>
                        <a:pt x="1036" y="1"/>
                        <a:pt x="989" y="3"/>
                        <a:pt x="942" y="7"/>
                      </a:cubicBezTo>
                      <a:cubicBezTo>
                        <a:pt x="406" y="58"/>
                        <a:pt x="0" y="393"/>
                        <a:pt x="38" y="755"/>
                      </a:cubicBezTo>
                      <a:cubicBezTo>
                        <a:pt x="69" y="1082"/>
                        <a:pt x="455" y="1321"/>
                        <a:pt x="927" y="1321"/>
                      </a:cubicBezTo>
                      <a:cubicBezTo>
                        <a:pt x="973" y="1321"/>
                        <a:pt x="1019" y="1319"/>
                        <a:pt x="1065" y="1314"/>
                      </a:cubicBezTo>
                      <a:cubicBezTo>
                        <a:pt x="1601" y="1263"/>
                        <a:pt x="2004" y="929"/>
                        <a:pt x="1970" y="567"/>
                      </a:cubicBezTo>
                      <a:cubicBezTo>
                        <a:pt x="1939" y="237"/>
                        <a:pt x="1553" y="1"/>
                        <a:pt x="1081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1" name="Google Shape;1901;p39"/>
                <p:cNvSpPr/>
                <p:nvPr/>
              </p:nvSpPr>
              <p:spPr>
                <a:xfrm>
                  <a:off x="6424537" y="3916855"/>
                  <a:ext cx="19866" cy="31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533" extrusionOk="0">
                      <a:moveTo>
                        <a:pt x="252" y="1"/>
                      </a:moveTo>
                      <a:cubicBezTo>
                        <a:pt x="219" y="1"/>
                        <a:pt x="186" y="20"/>
                        <a:pt x="180" y="62"/>
                      </a:cubicBezTo>
                      <a:cubicBezTo>
                        <a:pt x="163" y="191"/>
                        <a:pt x="115" y="308"/>
                        <a:pt x="40" y="413"/>
                      </a:cubicBezTo>
                      <a:cubicBezTo>
                        <a:pt x="0" y="470"/>
                        <a:pt x="52" y="533"/>
                        <a:pt x="104" y="533"/>
                      </a:cubicBezTo>
                      <a:cubicBezTo>
                        <a:pt x="124" y="533"/>
                        <a:pt x="144" y="524"/>
                        <a:pt x="159" y="502"/>
                      </a:cubicBezTo>
                      <a:cubicBezTo>
                        <a:pt x="248" y="376"/>
                        <a:pt x="303" y="232"/>
                        <a:pt x="327" y="79"/>
                      </a:cubicBezTo>
                      <a:cubicBezTo>
                        <a:pt x="332" y="29"/>
                        <a:pt x="292" y="1"/>
                        <a:pt x="252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2" name="Google Shape;1902;p39"/>
                <p:cNvSpPr/>
                <p:nvPr/>
              </p:nvSpPr>
              <p:spPr>
                <a:xfrm>
                  <a:off x="5818972" y="4419558"/>
                  <a:ext cx="216612" cy="340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0" h="5691" extrusionOk="0">
                      <a:moveTo>
                        <a:pt x="1" y="0"/>
                      </a:moveTo>
                      <a:lnTo>
                        <a:pt x="1485" y="5691"/>
                      </a:lnTo>
                      <a:lnTo>
                        <a:pt x="2325" y="5691"/>
                      </a:lnTo>
                      <a:cubicBezTo>
                        <a:pt x="2325" y="5691"/>
                        <a:pt x="3620" y="4533"/>
                        <a:pt x="2858" y="2461"/>
                      </a:cubicBezTo>
                      <a:cubicBezTo>
                        <a:pt x="2097" y="386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6B9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3" name="Google Shape;1903;p39"/>
                <p:cNvSpPr/>
                <p:nvPr/>
              </p:nvSpPr>
              <p:spPr>
                <a:xfrm>
                  <a:off x="5572437" y="4413095"/>
                  <a:ext cx="439626" cy="34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5786" extrusionOk="0">
                      <a:moveTo>
                        <a:pt x="3015" y="0"/>
                      </a:moveTo>
                      <a:cubicBezTo>
                        <a:pt x="618" y="0"/>
                        <a:pt x="167" y="1832"/>
                        <a:pt x="1" y="1921"/>
                      </a:cubicBezTo>
                      <a:lnTo>
                        <a:pt x="66" y="5785"/>
                      </a:lnTo>
                      <a:lnTo>
                        <a:pt x="5886" y="5785"/>
                      </a:lnTo>
                      <a:cubicBezTo>
                        <a:pt x="7346" y="4041"/>
                        <a:pt x="6982" y="545"/>
                        <a:pt x="3851" y="67"/>
                      </a:cubicBezTo>
                      <a:cubicBezTo>
                        <a:pt x="3549" y="21"/>
                        <a:pt x="3271" y="0"/>
                        <a:pt x="3015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4" name="Google Shape;1904;p39"/>
                <p:cNvSpPr/>
                <p:nvPr/>
              </p:nvSpPr>
              <p:spPr>
                <a:xfrm>
                  <a:off x="5699714" y="4428653"/>
                  <a:ext cx="110759" cy="92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546" extrusionOk="0">
                      <a:moveTo>
                        <a:pt x="1048" y="0"/>
                      </a:moveTo>
                      <a:cubicBezTo>
                        <a:pt x="697" y="0"/>
                        <a:pt x="345" y="43"/>
                        <a:pt x="1" y="118"/>
                      </a:cubicBezTo>
                      <a:cubicBezTo>
                        <a:pt x="414" y="541"/>
                        <a:pt x="659" y="1046"/>
                        <a:pt x="669" y="1545"/>
                      </a:cubicBezTo>
                      <a:cubicBezTo>
                        <a:pt x="816" y="1419"/>
                        <a:pt x="967" y="1289"/>
                        <a:pt x="1113" y="1159"/>
                      </a:cubicBezTo>
                      <a:cubicBezTo>
                        <a:pt x="1352" y="954"/>
                        <a:pt x="1594" y="743"/>
                        <a:pt x="1762" y="473"/>
                      </a:cubicBezTo>
                      <a:cubicBezTo>
                        <a:pt x="1810" y="398"/>
                        <a:pt x="1851" y="309"/>
                        <a:pt x="1830" y="224"/>
                      </a:cubicBezTo>
                      <a:cubicBezTo>
                        <a:pt x="1792" y="83"/>
                        <a:pt x="1622" y="36"/>
                        <a:pt x="1475" y="22"/>
                      </a:cubicBezTo>
                      <a:cubicBezTo>
                        <a:pt x="1333" y="7"/>
                        <a:pt x="1191" y="0"/>
                        <a:pt x="1048" y="0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5" name="Google Shape;1905;p39"/>
                <p:cNvSpPr/>
                <p:nvPr/>
              </p:nvSpPr>
              <p:spPr>
                <a:xfrm>
                  <a:off x="5509966" y="4309754"/>
                  <a:ext cx="112973" cy="77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300" extrusionOk="0">
                      <a:moveTo>
                        <a:pt x="1176" y="1"/>
                      </a:moveTo>
                      <a:cubicBezTo>
                        <a:pt x="1119" y="1"/>
                        <a:pt x="1061" y="18"/>
                        <a:pt x="1007" y="36"/>
                      </a:cubicBezTo>
                      <a:cubicBezTo>
                        <a:pt x="522" y="207"/>
                        <a:pt x="133" y="627"/>
                        <a:pt x="0" y="1125"/>
                      </a:cubicBezTo>
                      <a:lnTo>
                        <a:pt x="41" y="1128"/>
                      </a:lnTo>
                      <a:cubicBezTo>
                        <a:pt x="231" y="1091"/>
                        <a:pt x="430" y="1072"/>
                        <a:pt x="636" y="1072"/>
                      </a:cubicBezTo>
                      <a:cubicBezTo>
                        <a:pt x="997" y="1072"/>
                        <a:pt x="1377" y="1131"/>
                        <a:pt x="1758" y="1255"/>
                      </a:cubicBezTo>
                      <a:cubicBezTo>
                        <a:pt x="1803" y="1268"/>
                        <a:pt x="1847" y="1282"/>
                        <a:pt x="1888" y="1300"/>
                      </a:cubicBezTo>
                      <a:cubicBezTo>
                        <a:pt x="1806" y="931"/>
                        <a:pt x="1718" y="555"/>
                        <a:pt x="1509" y="241"/>
                      </a:cubicBezTo>
                      <a:cubicBezTo>
                        <a:pt x="1437" y="129"/>
                        <a:pt x="1335" y="16"/>
                        <a:pt x="1201" y="2"/>
                      </a:cubicBezTo>
                      <a:cubicBezTo>
                        <a:pt x="1193" y="1"/>
                        <a:pt x="1185" y="1"/>
                        <a:pt x="1176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6" name="Google Shape;1906;p39"/>
                <p:cNvSpPr/>
                <p:nvPr/>
              </p:nvSpPr>
              <p:spPr>
                <a:xfrm>
                  <a:off x="5399624" y="4373841"/>
                  <a:ext cx="340356" cy="252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" h="4219" extrusionOk="0">
                      <a:moveTo>
                        <a:pt x="2480" y="1"/>
                      </a:moveTo>
                      <a:cubicBezTo>
                        <a:pt x="2274" y="1"/>
                        <a:pt x="2075" y="20"/>
                        <a:pt x="1885" y="57"/>
                      </a:cubicBezTo>
                      <a:cubicBezTo>
                        <a:pt x="1137" y="208"/>
                        <a:pt x="551" y="631"/>
                        <a:pt x="346" y="1259"/>
                      </a:cubicBezTo>
                      <a:cubicBezTo>
                        <a:pt x="1" y="2324"/>
                        <a:pt x="899" y="3567"/>
                        <a:pt x="2353" y="4038"/>
                      </a:cubicBezTo>
                      <a:cubicBezTo>
                        <a:pt x="2732" y="4161"/>
                        <a:pt x="3111" y="4219"/>
                        <a:pt x="3470" y="4219"/>
                      </a:cubicBezTo>
                      <a:cubicBezTo>
                        <a:pt x="4491" y="4219"/>
                        <a:pt x="5355" y="3750"/>
                        <a:pt x="5610" y="2962"/>
                      </a:cubicBezTo>
                      <a:cubicBezTo>
                        <a:pt x="5664" y="2799"/>
                        <a:pt x="5688" y="2631"/>
                        <a:pt x="5684" y="2461"/>
                      </a:cubicBezTo>
                      <a:cubicBezTo>
                        <a:pt x="5674" y="1962"/>
                        <a:pt x="5429" y="1457"/>
                        <a:pt x="5016" y="1034"/>
                      </a:cubicBezTo>
                      <a:cubicBezTo>
                        <a:pt x="4684" y="700"/>
                        <a:pt x="4247" y="413"/>
                        <a:pt x="3732" y="229"/>
                      </a:cubicBezTo>
                      <a:cubicBezTo>
                        <a:pt x="3691" y="211"/>
                        <a:pt x="3647" y="197"/>
                        <a:pt x="3602" y="184"/>
                      </a:cubicBezTo>
                      <a:cubicBezTo>
                        <a:pt x="3221" y="60"/>
                        <a:pt x="2841" y="1"/>
                        <a:pt x="2480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7" name="Google Shape;1907;p39"/>
                <p:cNvSpPr/>
                <p:nvPr/>
              </p:nvSpPr>
              <p:spPr>
                <a:xfrm>
                  <a:off x="5498896" y="4430628"/>
                  <a:ext cx="47690" cy="3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" h="547" extrusionOk="0">
                      <a:moveTo>
                        <a:pt x="206" y="0"/>
                      </a:moveTo>
                      <a:cubicBezTo>
                        <a:pt x="193" y="0"/>
                        <a:pt x="180" y="1"/>
                        <a:pt x="168" y="3"/>
                      </a:cubicBezTo>
                      <a:cubicBezTo>
                        <a:pt x="80" y="14"/>
                        <a:pt x="1" y="34"/>
                        <a:pt x="39" y="116"/>
                      </a:cubicBezTo>
                      <a:lnTo>
                        <a:pt x="206" y="491"/>
                      </a:lnTo>
                      <a:cubicBezTo>
                        <a:pt x="219" y="526"/>
                        <a:pt x="253" y="546"/>
                        <a:pt x="291" y="546"/>
                      </a:cubicBezTo>
                      <a:lnTo>
                        <a:pt x="704" y="529"/>
                      </a:lnTo>
                      <a:cubicBezTo>
                        <a:pt x="792" y="526"/>
                        <a:pt x="796" y="436"/>
                        <a:pt x="748" y="365"/>
                      </a:cubicBezTo>
                      <a:cubicBezTo>
                        <a:pt x="599" y="143"/>
                        <a:pt x="376" y="0"/>
                        <a:pt x="206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8" name="Google Shape;1908;p39"/>
                <p:cNvSpPr/>
                <p:nvPr/>
              </p:nvSpPr>
              <p:spPr>
                <a:xfrm>
                  <a:off x="5550596" y="4484782"/>
                  <a:ext cx="82995" cy="48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814" extrusionOk="0">
                      <a:moveTo>
                        <a:pt x="6" y="1"/>
                      </a:moveTo>
                      <a:cubicBezTo>
                        <a:pt x="5" y="1"/>
                        <a:pt x="4" y="2"/>
                        <a:pt x="4" y="2"/>
                      </a:cubicBezTo>
                      <a:cubicBezTo>
                        <a:pt x="0" y="6"/>
                        <a:pt x="4" y="6"/>
                        <a:pt x="4" y="6"/>
                      </a:cubicBezTo>
                      <a:cubicBezTo>
                        <a:pt x="461" y="276"/>
                        <a:pt x="922" y="546"/>
                        <a:pt x="1379" y="812"/>
                      </a:cubicBezTo>
                      <a:cubicBezTo>
                        <a:pt x="1380" y="813"/>
                        <a:pt x="1381" y="813"/>
                        <a:pt x="1382" y="813"/>
                      </a:cubicBezTo>
                      <a:cubicBezTo>
                        <a:pt x="1383" y="813"/>
                        <a:pt x="1383" y="812"/>
                        <a:pt x="1383" y="812"/>
                      </a:cubicBezTo>
                      <a:cubicBezTo>
                        <a:pt x="1387" y="809"/>
                        <a:pt x="1387" y="809"/>
                        <a:pt x="1383" y="809"/>
                      </a:cubicBezTo>
                      <a:cubicBezTo>
                        <a:pt x="925" y="538"/>
                        <a:pt x="465" y="269"/>
                        <a:pt x="7" y="2"/>
                      </a:cubicBezTo>
                      <a:cubicBezTo>
                        <a:pt x="7" y="1"/>
                        <a:pt x="7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9" name="Google Shape;1909;p39"/>
                <p:cNvSpPr/>
                <p:nvPr/>
              </p:nvSpPr>
              <p:spPr>
                <a:xfrm>
                  <a:off x="5568787" y="4482867"/>
                  <a:ext cx="84191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460" extrusionOk="0">
                      <a:moveTo>
                        <a:pt x="0" y="1"/>
                      </a:moveTo>
                      <a:lnTo>
                        <a:pt x="0" y="7"/>
                      </a:lnTo>
                      <a:cubicBezTo>
                        <a:pt x="468" y="165"/>
                        <a:pt x="935" y="315"/>
                        <a:pt x="1403" y="458"/>
                      </a:cubicBezTo>
                      <a:cubicBezTo>
                        <a:pt x="1404" y="459"/>
                        <a:pt x="1405" y="459"/>
                        <a:pt x="1405" y="459"/>
                      </a:cubicBezTo>
                      <a:cubicBezTo>
                        <a:pt x="1406" y="459"/>
                        <a:pt x="1406" y="458"/>
                        <a:pt x="1406" y="458"/>
                      </a:cubicBezTo>
                      <a:lnTo>
                        <a:pt x="1406" y="455"/>
                      </a:lnTo>
                      <a:cubicBezTo>
                        <a:pt x="935" y="308"/>
                        <a:pt x="468" y="157"/>
                        <a:pt x="4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0" name="Google Shape;1910;p39"/>
                <p:cNvSpPr/>
                <p:nvPr/>
              </p:nvSpPr>
              <p:spPr>
                <a:xfrm>
                  <a:off x="5577584" y="4469583"/>
                  <a:ext cx="94783" cy="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380" extrusionOk="0">
                      <a:moveTo>
                        <a:pt x="7" y="1"/>
                      </a:moveTo>
                      <a:cubicBezTo>
                        <a:pt x="3" y="1"/>
                        <a:pt x="3" y="1"/>
                        <a:pt x="0" y="4"/>
                      </a:cubicBezTo>
                      <a:lnTo>
                        <a:pt x="3" y="7"/>
                      </a:lnTo>
                      <a:cubicBezTo>
                        <a:pt x="526" y="144"/>
                        <a:pt x="1051" y="270"/>
                        <a:pt x="1577" y="379"/>
                      </a:cubicBezTo>
                      <a:lnTo>
                        <a:pt x="1584" y="379"/>
                      </a:lnTo>
                      <a:cubicBezTo>
                        <a:pt x="1584" y="376"/>
                        <a:pt x="1580" y="373"/>
                        <a:pt x="1580" y="373"/>
                      </a:cubicBezTo>
                      <a:cubicBezTo>
                        <a:pt x="1051" y="264"/>
                        <a:pt x="526" y="137"/>
                        <a:pt x="7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1" name="Google Shape;1911;p39"/>
                <p:cNvSpPr/>
                <p:nvPr/>
              </p:nvSpPr>
              <p:spPr>
                <a:xfrm>
                  <a:off x="5401479" y="4428115"/>
                  <a:ext cx="70369" cy="15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261" extrusionOk="0">
                      <a:moveTo>
                        <a:pt x="8" y="1"/>
                      </a:moveTo>
                      <a:cubicBezTo>
                        <a:pt x="4" y="1"/>
                        <a:pt x="0" y="1"/>
                        <a:pt x="0" y="4"/>
                      </a:cubicBezTo>
                      <a:lnTo>
                        <a:pt x="4" y="7"/>
                      </a:lnTo>
                      <a:cubicBezTo>
                        <a:pt x="389" y="106"/>
                        <a:pt x="779" y="192"/>
                        <a:pt x="1171" y="260"/>
                      </a:cubicBezTo>
                      <a:lnTo>
                        <a:pt x="1175" y="260"/>
                      </a:lnTo>
                      <a:cubicBezTo>
                        <a:pt x="1175" y="256"/>
                        <a:pt x="1171" y="253"/>
                        <a:pt x="1171" y="253"/>
                      </a:cubicBezTo>
                      <a:cubicBezTo>
                        <a:pt x="779" y="185"/>
                        <a:pt x="389" y="100"/>
                        <a:pt x="8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2" name="Google Shape;1912;p39"/>
                <p:cNvSpPr/>
                <p:nvPr/>
              </p:nvSpPr>
              <p:spPr>
                <a:xfrm>
                  <a:off x="5407762" y="4402025"/>
                  <a:ext cx="67317" cy="21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" h="362" extrusionOk="0">
                      <a:moveTo>
                        <a:pt x="8" y="0"/>
                      </a:moveTo>
                      <a:cubicBezTo>
                        <a:pt x="5" y="0"/>
                        <a:pt x="5" y="3"/>
                        <a:pt x="1" y="3"/>
                      </a:cubicBezTo>
                      <a:cubicBezTo>
                        <a:pt x="1" y="7"/>
                        <a:pt x="5" y="7"/>
                        <a:pt x="5" y="7"/>
                      </a:cubicBezTo>
                      <a:cubicBezTo>
                        <a:pt x="418" y="136"/>
                        <a:pt x="701" y="246"/>
                        <a:pt x="1118" y="361"/>
                      </a:cubicBezTo>
                      <a:lnTo>
                        <a:pt x="1121" y="361"/>
                      </a:lnTo>
                      <a:cubicBezTo>
                        <a:pt x="1124" y="358"/>
                        <a:pt x="1121" y="355"/>
                        <a:pt x="1121" y="355"/>
                      </a:cubicBezTo>
                      <a:cubicBezTo>
                        <a:pt x="705" y="242"/>
                        <a:pt x="418" y="129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3" name="Google Shape;1913;p39"/>
                <p:cNvSpPr/>
                <p:nvPr/>
              </p:nvSpPr>
              <p:spPr>
                <a:xfrm>
                  <a:off x="5433313" y="4382996"/>
                  <a:ext cx="53196" cy="29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" h="488" extrusionOk="0">
                      <a:moveTo>
                        <a:pt x="4" y="0"/>
                      </a:moveTo>
                      <a:cubicBezTo>
                        <a:pt x="1" y="3"/>
                        <a:pt x="4" y="3"/>
                        <a:pt x="4" y="7"/>
                      </a:cubicBezTo>
                      <a:cubicBezTo>
                        <a:pt x="298" y="167"/>
                        <a:pt x="592" y="328"/>
                        <a:pt x="885" y="485"/>
                      </a:cubicBezTo>
                      <a:cubicBezTo>
                        <a:pt x="885" y="487"/>
                        <a:pt x="886" y="488"/>
                        <a:pt x="887" y="488"/>
                      </a:cubicBezTo>
                      <a:cubicBezTo>
                        <a:pt x="888" y="488"/>
                        <a:pt x="889" y="487"/>
                        <a:pt x="889" y="485"/>
                      </a:cubicBezTo>
                      <a:cubicBezTo>
                        <a:pt x="889" y="485"/>
                        <a:pt x="889" y="482"/>
                        <a:pt x="885" y="482"/>
                      </a:cubicBezTo>
                      <a:cubicBezTo>
                        <a:pt x="595" y="321"/>
                        <a:pt x="301" y="161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4" name="Google Shape;1914;p39"/>
                <p:cNvSpPr/>
                <p:nvPr/>
              </p:nvSpPr>
              <p:spPr>
                <a:xfrm>
                  <a:off x="5367790" y="4610323"/>
                  <a:ext cx="616326" cy="148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0" h="2480" extrusionOk="0">
                      <a:moveTo>
                        <a:pt x="10063" y="1"/>
                      </a:moveTo>
                      <a:cubicBezTo>
                        <a:pt x="10063" y="1"/>
                        <a:pt x="9654" y="1875"/>
                        <a:pt x="8124" y="1895"/>
                      </a:cubicBezTo>
                      <a:cubicBezTo>
                        <a:pt x="8114" y="1895"/>
                        <a:pt x="8105" y="1895"/>
                        <a:pt x="8094" y="1895"/>
                      </a:cubicBezTo>
                      <a:cubicBezTo>
                        <a:pt x="6676" y="1895"/>
                        <a:pt x="3537" y="372"/>
                        <a:pt x="1891" y="372"/>
                      </a:cubicBezTo>
                      <a:cubicBezTo>
                        <a:pt x="1744" y="372"/>
                        <a:pt x="1609" y="384"/>
                        <a:pt x="1488" y="411"/>
                      </a:cubicBezTo>
                      <a:cubicBezTo>
                        <a:pt x="0" y="734"/>
                        <a:pt x="540" y="2479"/>
                        <a:pt x="540" y="2479"/>
                      </a:cubicBezTo>
                      <a:lnTo>
                        <a:pt x="9306" y="2479"/>
                      </a:lnTo>
                      <a:cubicBezTo>
                        <a:pt x="9306" y="2479"/>
                        <a:pt x="10299" y="1725"/>
                        <a:pt x="10063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19" name="Google Shape;1919;p39"/>
            <p:cNvGrpSpPr/>
            <p:nvPr/>
          </p:nvGrpSpPr>
          <p:grpSpPr>
            <a:xfrm>
              <a:off x="6958990" y="1640285"/>
              <a:ext cx="1686166" cy="3119635"/>
              <a:chOff x="6958990" y="1640285"/>
              <a:chExt cx="1686166" cy="3119635"/>
            </a:xfrm>
          </p:grpSpPr>
          <p:sp>
            <p:nvSpPr>
              <p:cNvPr id="1920" name="Google Shape;1920;p39"/>
              <p:cNvSpPr/>
              <p:nvPr/>
            </p:nvSpPr>
            <p:spPr>
              <a:xfrm>
                <a:off x="7763101" y="4077723"/>
                <a:ext cx="636501" cy="330892"/>
              </a:xfrm>
              <a:custGeom>
                <a:avLst/>
                <a:gdLst/>
                <a:ahLst/>
                <a:cxnLst/>
                <a:rect l="l" t="t" r="r" b="b"/>
                <a:pathLst>
                  <a:path w="25099" h="13048" extrusionOk="0">
                    <a:moveTo>
                      <a:pt x="3593" y="0"/>
                    </a:moveTo>
                    <a:cubicBezTo>
                      <a:pt x="3499" y="0"/>
                      <a:pt x="3406" y="32"/>
                      <a:pt x="3334" y="94"/>
                    </a:cubicBezTo>
                    <a:cubicBezTo>
                      <a:pt x="0" y="2898"/>
                      <a:pt x="777" y="8733"/>
                      <a:pt x="1014" y="10106"/>
                    </a:cubicBezTo>
                    <a:cubicBezTo>
                      <a:pt x="1044" y="10282"/>
                      <a:pt x="1186" y="10414"/>
                      <a:pt x="1363" y="10437"/>
                    </a:cubicBezTo>
                    <a:lnTo>
                      <a:pt x="22940" y="13044"/>
                    </a:lnTo>
                    <a:cubicBezTo>
                      <a:pt x="22957" y="13046"/>
                      <a:pt x="22973" y="13047"/>
                      <a:pt x="22989" y="13047"/>
                    </a:cubicBezTo>
                    <a:cubicBezTo>
                      <a:pt x="23199" y="13047"/>
                      <a:pt x="23378" y="12886"/>
                      <a:pt x="23394" y="12672"/>
                    </a:cubicBezTo>
                    <a:cubicBezTo>
                      <a:pt x="23397" y="12578"/>
                      <a:pt x="23404" y="12466"/>
                      <a:pt x="23414" y="12347"/>
                    </a:cubicBezTo>
                    <a:cubicBezTo>
                      <a:pt x="23431" y="12108"/>
                      <a:pt x="23255" y="11895"/>
                      <a:pt x="23018" y="11864"/>
                    </a:cubicBezTo>
                    <a:lnTo>
                      <a:pt x="2232" y="9193"/>
                    </a:lnTo>
                    <a:cubicBezTo>
                      <a:pt x="2015" y="7455"/>
                      <a:pt x="1806" y="3516"/>
                      <a:pt x="3888" y="1403"/>
                    </a:cubicBezTo>
                    <a:lnTo>
                      <a:pt x="24374" y="4710"/>
                    </a:lnTo>
                    <a:cubicBezTo>
                      <a:pt x="24402" y="4714"/>
                      <a:pt x="24429" y="4716"/>
                      <a:pt x="24456" y="4716"/>
                    </a:cubicBezTo>
                    <a:cubicBezTo>
                      <a:pt x="24669" y="4716"/>
                      <a:pt x="24864" y="4578"/>
                      <a:pt x="24936" y="4368"/>
                    </a:cubicBezTo>
                    <a:cubicBezTo>
                      <a:pt x="24966" y="4284"/>
                      <a:pt x="24993" y="4206"/>
                      <a:pt x="25017" y="4135"/>
                    </a:cubicBezTo>
                    <a:cubicBezTo>
                      <a:pt x="25098" y="3898"/>
                      <a:pt x="24949" y="3648"/>
                      <a:pt x="24702" y="3608"/>
                    </a:cubicBezTo>
                    <a:lnTo>
                      <a:pt x="3665" y="6"/>
                    </a:lnTo>
                    <a:cubicBezTo>
                      <a:pt x="3641" y="2"/>
                      <a:pt x="3617" y="0"/>
                      <a:pt x="359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9"/>
              <p:cNvSpPr/>
              <p:nvPr/>
            </p:nvSpPr>
            <p:spPr>
              <a:xfrm>
                <a:off x="7808874" y="4106062"/>
                <a:ext cx="547742" cy="272936"/>
              </a:xfrm>
              <a:custGeom>
                <a:avLst/>
                <a:gdLst/>
                <a:ahLst/>
                <a:cxnLst/>
                <a:rect l="l" t="t" r="r" b="b"/>
                <a:pathLst>
                  <a:path w="21599" h="10195" extrusionOk="0">
                    <a:moveTo>
                      <a:pt x="2083" y="1"/>
                    </a:moveTo>
                    <a:cubicBezTo>
                      <a:pt x="1" y="2114"/>
                      <a:pt x="210" y="6053"/>
                      <a:pt x="427" y="7791"/>
                    </a:cubicBezTo>
                    <a:lnTo>
                      <a:pt x="20321" y="10195"/>
                    </a:lnTo>
                    <a:cubicBezTo>
                      <a:pt x="20382" y="9391"/>
                      <a:pt x="20473" y="8319"/>
                      <a:pt x="20598" y="7334"/>
                    </a:cubicBezTo>
                    <a:cubicBezTo>
                      <a:pt x="20747" y="6148"/>
                      <a:pt x="21204" y="4565"/>
                      <a:pt x="21599" y="3338"/>
                    </a:cubicBezTo>
                    <a:lnTo>
                      <a:pt x="2083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9"/>
              <p:cNvSpPr/>
              <p:nvPr/>
            </p:nvSpPr>
            <p:spPr>
              <a:xfrm>
                <a:off x="7875467" y="4148678"/>
                <a:ext cx="447546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7648" h="3336" extrusionOk="0">
                    <a:moveTo>
                      <a:pt x="253" y="0"/>
                    </a:moveTo>
                    <a:cubicBezTo>
                      <a:pt x="79" y="0"/>
                      <a:pt x="0" y="241"/>
                      <a:pt x="204" y="289"/>
                    </a:cubicBezTo>
                    <a:cubicBezTo>
                      <a:pt x="3122" y="935"/>
                      <a:pt x="6050" y="1530"/>
                      <a:pt x="8992" y="2050"/>
                    </a:cubicBezTo>
                    <a:cubicBezTo>
                      <a:pt x="11774" y="2544"/>
                      <a:pt x="14625" y="3159"/>
                      <a:pt x="17448" y="3335"/>
                    </a:cubicBezTo>
                    <a:cubicBezTo>
                      <a:pt x="17452" y="3335"/>
                      <a:pt x="17455" y="3335"/>
                      <a:pt x="17459" y="3335"/>
                    </a:cubicBezTo>
                    <a:cubicBezTo>
                      <a:pt x="17609" y="3335"/>
                      <a:pt x="17647" y="3122"/>
                      <a:pt x="17489" y="3088"/>
                    </a:cubicBezTo>
                    <a:cubicBezTo>
                      <a:pt x="14655" y="2469"/>
                      <a:pt x="11727" y="2189"/>
                      <a:pt x="8873" y="1682"/>
                    </a:cubicBezTo>
                    <a:cubicBezTo>
                      <a:pt x="6003" y="1175"/>
                      <a:pt x="3143" y="617"/>
                      <a:pt x="296" y="5"/>
                    </a:cubicBezTo>
                    <a:cubicBezTo>
                      <a:pt x="281" y="2"/>
                      <a:pt x="267" y="0"/>
                      <a:pt x="253" y="0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9"/>
              <p:cNvSpPr/>
              <p:nvPr/>
            </p:nvSpPr>
            <p:spPr>
              <a:xfrm>
                <a:off x="8173310" y="4311941"/>
                <a:ext cx="15654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694" extrusionOk="0">
                    <a:moveTo>
                      <a:pt x="165" y="1"/>
                    </a:moveTo>
                    <a:cubicBezTo>
                      <a:pt x="39" y="1"/>
                      <a:pt x="0" y="181"/>
                      <a:pt x="138" y="207"/>
                    </a:cubicBezTo>
                    <a:cubicBezTo>
                      <a:pt x="2062" y="580"/>
                      <a:pt x="4016" y="653"/>
                      <a:pt x="5970" y="694"/>
                    </a:cubicBezTo>
                    <a:cubicBezTo>
                      <a:pt x="5971" y="694"/>
                      <a:pt x="5973" y="694"/>
                      <a:pt x="5974" y="694"/>
                    </a:cubicBezTo>
                    <a:cubicBezTo>
                      <a:pt x="6173" y="694"/>
                      <a:pt x="6168" y="437"/>
                      <a:pt x="5970" y="427"/>
                    </a:cubicBezTo>
                    <a:cubicBezTo>
                      <a:pt x="4036" y="312"/>
                      <a:pt x="2109" y="85"/>
                      <a:pt x="168" y="1"/>
                    </a:cubicBezTo>
                    <a:cubicBezTo>
                      <a:pt x="167" y="1"/>
                      <a:pt x="166" y="1"/>
                      <a:pt x="165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9"/>
              <p:cNvSpPr/>
              <p:nvPr/>
            </p:nvSpPr>
            <p:spPr>
              <a:xfrm>
                <a:off x="7948603" y="4226810"/>
                <a:ext cx="391096" cy="60407"/>
              </a:xfrm>
              <a:custGeom>
                <a:avLst/>
                <a:gdLst/>
                <a:ahLst/>
                <a:cxnLst/>
                <a:rect l="l" t="t" r="r" b="b"/>
                <a:pathLst>
                  <a:path w="15422" h="2382" extrusionOk="0">
                    <a:moveTo>
                      <a:pt x="207" y="1"/>
                    </a:moveTo>
                    <a:cubicBezTo>
                      <a:pt x="60" y="1"/>
                      <a:pt x="0" y="184"/>
                      <a:pt x="164" y="240"/>
                    </a:cubicBezTo>
                    <a:cubicBezTo>
                      <a:pt x="4928" y="1883"/>
                      <a:pt x="10209" y="1989"/>
                      <a:pt x="15186" y="2381"/>
                    </a:cubicBezTo>
                    <a:cubicBezTo>
                      <a:pt x="15191" y="2381"/>
                      <a:pt x="15196" y="2381"/>
                      <a:pt x="15200" y="2381"/>
                    </a:cubicBezTo>
                    <a:cubicBezTo>
                      <a:pt x="15372" y="2381"/>
                      <a:pt x="15422" y="2126"/>
                      <a:pt x="15230" y="2090"/>
                    </a:cubicBezTo>
                    <a:cubicBezTo>
                      <a:pt x="12755" y="1647"/>
                      <a:pt x="10213" y="1654"/>
                      <a:pt x="7718" y="1356"/>
                    </a:cubicBezTo>
                    <a:cubicBezTo>
                      <a:pt x="5188" y="1056"/>
                      <a:pt x="2740" y="457"/>
                      <a:pt x="242" y="4"/>
                    </a:cubicBezTo>
                    <a:cubicBezTo>
                      <a:pt x="230" y="2"/>
                      <a:pt x="218" y="1"/>
                      <a:pt x="207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39"/>
              <p:cNvSpPr/>
              <p:nvPr/>
            </p:nvSpPr>
            <p:spPr>
              <a:xfrm>
                <a:off x="7862585" y="4249253"/>
                <a:ext cx="111329" cy="29062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1146" extrusionOk="0">
                    <a:moveTo>
                      <a:pt x="184" y="1"/>
                    </a:moveTo>
                    <a:cubicBezTo>
                      <a:pt x="56" y="1"/>
                      <a:pt x="0" y="180"/>
                      <a:pt x="147" y="215"/>
                    </a:cubicBezTo>
                    <a:cubicBezTo>
                      <a:pt x="1503" y="542"/>
                      <a:pt x="2863" y="945"/>
                      <a:pt x="4242" y="1145"/>
                    </a:cubicBezTo>
                    <a:cubicBezTo>
                      <a:pt x="4247" y="1145"/>
                      <a:pt x="4252" y="1146"/>
                      <a:pt x="4257" y="1146"/>
                    </a:cubicBezTo>
                    <a:cubicBezTo>
                      <a:pt x="4348" y="1146"/>
                      <a:pt x="4389" y="1037"/>
                      <a:pt x="4289" y="1003"/>
                    </a:cubicBezTo>
                    <a:cubicBezTo>
                      <a:pt x="2967" y="563"/>
                      <a:pt x="1571" y="319"/>
                      <a:pt x="216" y="4"/>
                    </a:cubicBezTo>
                    <a:cubicBezTo>
                      <a:pt x="205" y="2"/>
                      <a:pt x="194" y="1"/>
                      <a:pt x="184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39"/>
              <p:cNvSpPr/>
              <p:nvPr/>
            </p:nvSpPr>
            <p:spPr>
              <a:xfrm>
                <a:off x="7802281" y="3840613"/>
                <a:ext cx="668378" cy="314763"/>
              </a:xfrm>
              <a:custGeom>
                <a:avLst/>
                <a:gdLst/>
                <a:ahLst/>
                <a:cxnLst/>
                <a:rect l="l" t="t" r="r" b="b"/>
                <a:pathLst>
                  <a:path w="26356" h="12412" extrusionOk="0">
                    <a:moveTo>
                      <a:pt x="2525" y="1"/>
                    </a:moveTo>
                    <a:cubicBezTo>
                      <a:pt x="2525" y="1"/>
                      <a:pt x="0" y="5783"/>
                      <a:pt x="1934" y="9326"/>
                    </a:cubicBezTo>
                    <a:lnTo>
                      <a:pt x="23539" y="12406"/>
                    </a:lnTo>
                    <a:cubicBezTo>
                      <a:pt x="23568" y="12410"/>
                      <a:pt x="23597" y="12412"/>
                      <a:pt x="23625" y="12412"/>
                    </a:cubicBezTo>
                    <a:cubicBezTo>
                      <a:pt x="23906" y="12412"/>
                      <a:pt x="24157" y="12215"/>
                      <a:pt x="24215" y="11933"/>
                    </a:cubicBezTo>
                    <a:lnTo>
                      <a:pt x="24219" y="11926"/>
                    </a:lnTo>
                    <a:cubicBezTo>
                      <a:pt x="24310" y="11490"/>
                      <a:pt x="24012" y="11064"/>
                      <a:pt x="23570" y="11003"/>
                    </a:cubicBezTo>
                    <a:lnTo>
                      <a:pt x="2850" y="8105"/>
                    </a:lnTo>
                    <a:cubicBezTo>
                      <a:pt x="2143" y="6097"/>
                      <a:pt x="2789" y="3261"/>
                      <a:pt x="3368" y="1543"/>
                    </a:cubicBezTo>
                    <a:lnTo>
                      <a:pt x="24219" y="5664"/>
                    </a:lnTo>
                    <a:cubicBezTo>
                      <a:pt x="24690" y="5809"/>
                      <a:pt x="25245" y="5929"/>
                      <a:pt x="25624" y="5929"/>
                    </a:cubicBezTo>
                    <a:cubicBezTo>
                      <a:pt x="25814" y="5929"/>
                      <a:pt x="25959" y="5899"/>
                      <a:pt x="26028" y="5826"/>
                    </a:cubicBezTo>
                    <a:cubicBezTo>
                      <a:pt x="26356" y="5475"/>
                      <a:pt x="25960" y="4876"/>
                      <a:pt x="25490" y="4778"/>
                    </a:cubicBezTo>
                    <a:lnTo>
                      <a:pt x="2525" y="1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39"/>
              <p:cNvSpPr/>
              <p:nvPr/>
            </p:nvSpPr>
            <p:spPr>
              <a:xfrm>
                <a:off x="7856626" y="3850745"/>
                <a:ext cx="562856" cy="268455"/>
              </a:xfrm>
              <a:custGeom>
                <a:avLst/>
                <a:gdLst/>
                <a:ahLst/>
                <a:cxnLst/>
                <a:rect l="l" t="t" r="r" b="b"/>
                <a:pathLst>
                  <a:path w="22195" h="9444" extrusionOk="0">
                    <a:moveTo>
                      <a:pt x="1225" y="1"/>
                    </a:moveTo>
                    <a:cubicBezTo>
                      <a:pt x="646" y="1719"/>
                      <a:pt x="0" y="4555"/>
                      <a:pt x="707" y="6563"/>
                    </a:cubicBezTo>
                    <a:lnTo>
                      <a:pt x="20913" y="9444"/>
                    </a:lnTo>
                    <a:cubicBezTo>
                      <a:pt x="21180" y="8234"/>
                      <a:pt x="21582" y="6597"/>
                      <a:pt x="22028" y="5299"/>
                    </a:cubicBezTo>
                    <a:cubicBezTo>
                      <a:pt x="22194" y="4818"/>
                      <a:pt x="21900" y="4302"/>
                      <a:pt x="21400" y="4200"/>
                    </a:cubicBezTo>
                    <a:lnTo>
                      <a:pt x="1225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39"/>
              <p:cNvSpPr/>
              <p:nvPr/>
            </p:nvSpPr>
            <p:spPr>
              <a:xfrm>
                <a:off x="8014486" y="3941416"/>
                <a:ext cx="404181" cy="85665"/>
              </a:xfrm>
              <a:custGeom>
                <a:avLst/>
                <a:gdLst/>
                <a:ahLst/>
                <a:cxnLst/>
                <a:rect l="l" t="t" r="r" b="b"/>
                <a:pathLst>
                  <a:path w="15938" h="3378" extrusionOk="0">
                    <a:moveTo>
                      <a:pt x="542" y="1"/>
                    </a:moveTo>
                    <a:cubicBezTo>
                      <a:pt x="422" y="1"/>
                      <a:pt x="302" y="2"/>
                      <a:pt x="183" y="5"/>
                    </a:cubicBezTo>
                    <a:cubicBezTo>
                      <a:pt x="44" y="5"/>
                      <a:pt x="0" y="188"/>
                      <a:pt x="145" y="222"/>
                    </a:cubicBezTo>
                    <a:cubicBezTo>
                      <a:pt x="2701" y="807"/>
                      <a:pt x="5387" y="935"/>
                      <a:pt x="7966" y="1452"/>
                    </a:cubicBezTo>
                    <a:cubicBezTo>
                      <a:pt x="10563" y="1973"/>
                      <a:pt x="13119" y="2646"/>
                      <a:pt x="15661" y="3370"/>
                    </a:cubicBezTo>
                    <a:cubicBezTo>
                      <a:pt x="15680" y="3375"/>
                      <a:pt x="15697" y="3377"/>
                      <a:pt x="15713" y="3377"/>
                    </a:cubicBezTo>
                    <a:cubicBezTo>
                      <a:pt x="15873" y="3377"/>
                      <a:pt x="15937" y="3154"/>
                      <a:pt x="15753" y="3092"/>
                    </a:cubicBezTo>
                    <a:cubicBezTo>
                      <a:pt x="13166" y="2247"/>
                      <a:pt x="10526" y="1588"/>
                      <a:pt x="7858" y="1060"/>
                    </a:cubicBezTo>
                    <a:cubicBezTo>
                      <a:pt x="5510" y="596"/>
                      <a:pt x="2960" y="1"/>
                      <a:pt x="54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9"/>
              <p:cNvSpPr/>
              <p:nvPr/>
            </p:nvSpPr>
            <p:spPr>
              <a:xfrm>
                <a:off x="7921799" y="4030098"/>
                <a:ext cx="171963" cy="25715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1014" extrusionOk="0">
                    <a:moveTo>
                      <a:pt x="175" y="0"/>
                    </a:moveTo>
                    <a:cubicBezTo>
                      <a:pt x="0" y="0"/>
                      <a:pt x="8" y="241"/>
                      <a:pt x="189" y="255"/>
                    </a:cubicBezTo>
                    <a:cubicBezTo>
                      <a:pt x="2344" y="417"/>
                      <a:pt x="4463" y="772"/>
                      <a:pt x="6604" y="1012"/>
                    </a:cubicBezTo>
                    <a:cubicBezTo>
                      <a:pt x="6610" y="1013"/>
                      <a:pt x="6615" y="1013"/>
                      <a:pt x="6620" y="1013"/>
                    </a:cubicBezTo>
                    <a:cubicBezTo>
                      <a:pt x="6752" y="1013"/>
                      <a:pt x="6781" y="819"/>
                      <a:pt x="6640" y="789"/>
                    </a:cubicBezTo>
                    <a:cubicBezTo>
                      <a:pt x="4544" y="316"/>
                      <a:pt x="2330" y="154"/>
                      <a:pt x="189" y="1"/>
                    </a:cubicBezTo>
                    <a:cubicBezTo>
                      <a:pt x="185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rgbClr val="875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9"/>
              <p:cNvSpPr/>
              <p:nvPr/>
            </p:nvSpPr>
            <p:spPr>
              <a:xfrm>
                <a:off x="7811791" y="3561052"/>
                <a:ext cx="668378" cy="389092"/>
              </a:xfrm>
              <a:custGeom>
                <a:avLst/>
                <a:gdLst/>
                <a:ahLst/>
                <a:cxnLst/>
                <a:rect l="l" t="t" r="r" b="b"/>
                <a:pathLst>
                  <a:path w="26356" h="15343" extrusionOk="0">
                    <a:moveTo>
                      <a:pt x="2816" y="1"/>
                    </a:moveTo>
                    <a:cubicBezTo>
                      <a:pt x="2777" y="1"/>
                      <a:pt x="2742" y="14"/>
                      <a:pt x="2712" y="39"/>
                    </a:cubicBezTo>
                    <a:cubicBezTo>
                      <a:pt x="2411" y="307"/>
                      <a:pt x="1116" y="1632"/>
                      <a:pt x="463" y="5246"/>
                    </a:cubicBezTo>
                    <a:cubicBezTo>
                      <a:pt x="0" y="7820"/>
                      <a:pt x="1826" y="10562"/>
                      <a:pt x="2113" y="10974"/>
                    </a:cubicBezTo>
                    <a:cubicBezTo>
                      <a:pt x="2150" y="10998"/>
                      <a:pt x="2181" y="11014"/>
                      <a:pt x="2215" y="11039"/>
                    </a:cubicBezTo>
                    <a:lnTo>
                      <a:pt x="24554" y="15339"/>
                    </a:lnTo>
                    <a:cubicBezTo>
                      <a:pt x="24565" y="15341"/>
                      <a:pt x="24575" y="15342"/>
                      <a:pt x="24584" y="15342"/>
                    </a:cubicBezTo>
                    <a:cubicBezTo>
                      <a:pt x="24701" y="15342"/>
                      <a:pt x="24786" y="15218"/>
                      <a:pt x="24730" y="15109"/>
                    </a:cubicBezTo>
                    <a:cubicBezTo>
                      <a:pt x="24692" y="15035"/>
                      <a:pt x="24649" y="14943"/>
                      <a:pt x="24608" y="14839"/>
                    </a:cubicBezTo>
                    <a:cubicBezTo>
                      <a:pt x="24352" y="14207"/>
                      <a:pt x="23779" y="13757"/>
                      <a:pt x="23107" y="13628"/>
                    </a:cubicBezTo>
                    <a:lnTo>
                      <a:pt x="2959" y="9821"/>
                    </a:lnTo>
                    <a:cubicBezTo>
                      <a:pt x="2306" y="8759"/>
                      <a:pt x="1512" y="6961"/>
                      <a:pt x="1779" y="5483"/>
                    </a:cubicBezTo>
                    <a:cubicBezTo>
                      <a:pt x="2181" y="3258"/>
                      <a:pt x="2834" y="2044"/>
                      <a:pt x="3239" y="1470"/>
                    </a:cubicBezTo>
                    <a:lnTo>
                      <a:pt x="24280" y="6423"/>
                    </a:lnTo>
                    <a:cubicBezTo>
                      <a:pt x="24435" y="6459"/>
                      <a:pt x="24591" y="6477"/>
                      <a:pt x="24745" y="6477"/>
                    </a:cubicBezTo>
                    <a:cubicBezTo>
                      <a:pt x="25312" y="6477"/>
                      <a:pt x="25861" y="6241"/>
                      <a:pt x="26265" y="5821"/>
                    </a:cubicBezTo>
                    <a:cubicBezTo>
                      <a:pt x="26265" y="5818"/>
                      <a:pt x="26268" y="5818"/>
                      <a:pt x="26268" y="5814"/>
                    </a:cubicBezTo>
                    <a:cubicBezTo>
                      <a:pt x="26356" y="5727"/>
                      <a:pt x="26312" y="5577"/>
                      <a:pt x="26190" y="5547"/>
                    </a:cubicBezTo>
                    <a:lnTo>
                      <a:pt x="2857" y="6"/>
                    </a:lnTo>
                    <a:cubicBezTo>
                      <a:pt x="2843" y="2"/>
                      <a:pt x="2829" y="1"/>
                      <a:pt x="281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9"/>
              <p:cNvSpPr/>
              <p:nvPr/>
            </p:nvSpPr>
            <p:spPr>
              <a:xfrm>
                <a:off x="7850108" y="3598304"/>
                <a:ext cx="574928" cy="309311"/>
              </a:xfrm>
              <a:custGeom>
                <a:avLst/>
                <a:gdLst/>
                <a:ahLst/>
                <a:cxnLst/>
                <a:rect l="l" t="t" r="r" b="b"/>
                <a:pathLst>
                  <a:path w="22671" h="12197" extrusionOk="0">
                    <a:moveTo>
                      <a:pt x="1728" y="1"/>
                    </a:moveTo>
                    <a:cubicBezTo>
                      <a:pt x="1323" y="575"/>
                      <a:pt x="670" y="1789"/>
                      <a:pt x="268" y="4014"/>
                    </a:cubicBezTo>
                    <a:cubicBezTo>
                      <a:pt x="1" y="5492"/>
                      <a:pt x="795" y="7290"/>
                      <a:pt x="1448" y="8352"/>
                    </a:cubicBezTo>
                    <a:lnTo>
                      <a:pt x="21430" y="12196"/>
                    </a:lnTo>
                    <a:cubicBezTo>
                      <a:pt x="21291" y="11189"/>
                      <a:pt x="21285" y="9857"/>
                      <a:pt x="21596" y="8136"/>
                    </a:cubicBezTo>
                    <a:cubicBezTo>
                      <a:pt x="21836" y="6794"/>
                      <a:pt x="22248" y="5756"/>
                      <a:pt x="22671" y="4978"/>
                    </a:cubicBezTo>
                    <a:lnTo>
                      <a:pt x="172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9"/>
              <p:cNvSpPr/>
              <p:nvPr/>
            </p:nvSpPr>
            <p:spPr>
              <a:xfrm>
                <a:off x="7949617" y="3759970"/>
                <a:ext cx="446608" cy="69790"/>
              </a:xfrm>
              <a:custGeom>
                <a:avLst/>
                <a:gdLst/>
                <a:ahLst/>
                <a:cxnLst/>
                <a:rect l="l" t="t" r="r" b="b"/>
                <a:pathLst>
                  <a:path w="17611" h="2752" extrusionOk="0">
                    <a:moveTo>
                      <a:pt x="201" y="1"/>
                    </a:moveTo>
                    <a:cubicBezTo>
                      <a:pt x="65" y="1"/>
                      <a:pt x="1" y="161"/>
                      <a:pt x="154" y="216"/>
                    </a:cubicBezTo>
                    <a:cubicBezTo>
                      <a:pt x="2917" y="1176"/>
                      <a:pt x="6034" y="1521"/>
                      <a:pt x="8918" y="1933"/>
                    </a:cubicBezTo>
                    <a:cubicBezTo>
                      <a:pt x="11566" y="2313"/>
                      <a:pt x="14321" y="2752"/>
                      <a:pt x="17008" y="2752"/>
                    </a:cubicBezTo>
                    <a:cubicBezTo>
                      <a:pt x="17141" y="2752"/>
                      <a:pt x="17275" y="2751"/>
                      <a:pt x="17408" y="2748"/>
                    </a:cubicBezTo>
                    <a:cubicBezTo>
                      <a:pt x="17553" y="2744"/>
                      <a:pt x="17611" y="2535"/>
                      <a:pt x="17445" y="2511"/>
                    </a:cubicBezTo>
                    <a:cubicBezTo>
                      <a:pt x="14582" y="2089"/>
                      <a:pt x="11674" y="1967"/>
                      <a:pt x="8806" y="1544"/>
                    </a:cubicBezTo>
                    <a:cubicBezTo>
                      <a:pt x="5939" y="1121"/>
                      <a:pt x="3096" y="341"/>
                      <a:pt x="225" y="2"/>
                    </a:cubicBezTo>
                    <a:cubicBezTo>
                      <a:pt x="217" y="1"/>
                      <a:pt x="209" y="1"/>
                      <a:pt x="20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9"/>
              <p:cNvSpPr/>
              <p:nvPr/>
            </p:nvSpPr>
            <p:spPr>
              <a:xfrm>
                <a:off x="8131366" y="3713309"/>
                <a:ext cx="273782" cy="55335"/>
              </a:xfrm>
              <a:custGeom>
                <a:avLst/>
                <a:gdLst/>
                <a:ahLst/>
                <a:cxnLst/>
                <a:rect l="l" t="t" r="r" b="b"/>
                <a:pathLst>
                  <a:path w="10796" h="2182" extrusionOk="0">
                    <a:moveTo>
                      <a:pt x="233" y="0"/>
                    </a:moveTo>
                    <a:cubicBezTo>
                      <a:pt x="69" y="0"/>
                      <a:pt x="0" y="203"/>
                      <a:pt x="186" y="263"/>
                    </a:cubicBezTo>
                    <a:cubicBezTo>
                      <a:pt x="1917" y="825"/>
                      <a:pt x="3760" y="1140"/>
                      <a:pt x="5548" y="1467"/>
                    </a:cubicBezTo>
                    <a:cubicBezTo>
                      <a:pt x="7209" y="1768"/>
                      <a:pt x="8902" y="2096"/>
                      <a:pt x="10589" y="2181"/>
                    </a:cubicBezTo>
                    <a:cubicBezTo>
                      <a:pt x="10592" y="2181"/>
                      <a:pt x="10596" y="2181"/>
                      <a:pt x="10599" y="2181"/>
                    </a:cubicBezTo>
                    <a:cubicBezTo>
                      <a:pt x="10753" y="2181"/>
                      <a:pt x="10796" y="1960"/>
                      <a:pt x="10630" y="1927"/>
                    </a:cubicBezTo>
                    <a:cubicBezTo>
                      <a:pt x="8913" y="1586"/>
                      <a:pt x="7157" y="1403"/>
                      <a:pt x="5433" y="1085"/>
                    </a:cubicBezTo>
                    <a:cubicBezTo>
                      <a:pt x="3705" y="764"/>
                      <a:pt x="2001" y="304"/>
                      <a:pt x="270" y="4"/>
                    </a:cubicBezTo>
                    <a:cubicBezTo>
                      <a:pt x="257" y="1"/>
                      <a:pt x="245" y="0"/>
                      <a:pt x="23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9"/>
              <p:cNvSpPr/>
              <p:nvPr/>
            </p:nvSpPr>
            <p:spPr>
              <a:xfrm>
                <a:off x="7821478" y="2933814"/>
                <a:ext cx="743493" cy="454469"/>
              </a:xfrm>
              <a:custGeom>
                <a:avLst/>
                <a:gdLst/>
                <a:ahLst/>
                <a:cxnLst/>
                <a:rect l="l" t="t" r="r" b="b"/>
                <a:pathLst>
                  <a:path w="29318" h="17921" extrusionOk="0">
                    <a:moveTo>
                      <a:pt x="2925" y="1"/>
                    </a:moveTo>
                    <a:cubicBezTo>
                      <a:pt x="2822" y="1"/>
                      <a:pt x="2723" y="49"/>
                      <a:pt x="2661" y="135"/>
                    </a:cubicBezTo>
                    <a:cubicBezTo>
                      <a:pt x="2255" y="680"/>
                      <a:pt x="1025" y="2454"/>
                      <a:pt x="447" y="4601"/>
                    </a:cubicBezTo>
                    <a:cubicBezTo>
                      <a:pt x="17" y="6204"/>
                      <a:pt x="0" y="8777"/>
                      <a:pt x="3" y="9575"/>
                    </a:cubicBezTo>
                    <a:cubicBezTo>
                      <a:pt x="3" y="9720"/>
                      <a:pt x="102" y="9846"/>
                      <a:pt x="240" y="9887"/>
                    </a:cubicBezTo>
                    <a:lnTo>
                      <a:pt x="26732" y="17906"/>
                    </a:lnTo>
                    <a:cubicBezTo>
                      <a:pt x="26764" y="17916"/>
                      <a:pt x="26796" y="17921"/>
                      <a:pt x="26828" y="17921"/>
                    </a:cubicBezTo>
                    <a:cubicBezTo>
                      <a:pt x="27017" y="17921"/>
                      <a:pt x="27178" y="17757"/>
                      <a:pt x="27155" y="17555"/>
                    </a:cubicBezTo>
                    <a:lnTo>
                      <a:pt x="27155" y="17548"/>
                    </a:lnTo>
                    <a:cubicBezTo>
                      <a:pt x="27090" y="16950"/>
                      <a:pt x="26677" y="16446"/>
                      <a:pt x="26100" y="16270"/>
                    </a:cubicBezTo>
                    <a:lnTo>
                      <a:pt x="1346" y="8824"/>
                    </a:lnTo>
                    <a:cubicBezTo>
                      <a:pt x="1370" y="7476"/>
                      <a:pt x="1478" y="5917"/>
                      <a:pt x="1738" y="4950"/>
                    </a:cubicBezTo>
                    <a:cubicBezTo>
                      <a:pt x="2130" y="3489"/>
                      <a:pt x="2874" y="2204"/>
                      <a:pt x="3361" y="1468"/>
                    </a:cubicBezTo>
                    <a:lnTo>
                      <a:pt x="28040" y="7151"/>
                    </a:lnTo>
                    <a:cubicBezTo>
                      <a:pt x="28120" y="7170"/>
                      <a:pt x="28200" y="7179"/>
                      <a:pt x="28279" y="7179"/>
                    </a:cubicBezTo>
                    <a:cubicBezTo>
                      <a:pt x="28659" y="7179"/>
                      <a:pt x="29017" y="6971"/>
                      <a:pt x="29210" y="6627"/>
                    </a:cubicBezTo>
                    <a:cubicBezTo>
                      <a:pt x="29210" y="6627"/>
                      <a:pt x="29210" y="6624"/>
                      <a:pt x="29213" y="6624"/>
                    </a:cubicBezTo>
                    <a:cubicBezTo>
                      <a:pt x="29318" y="6430"/>
                      <a:pt x="29210" y="6194"/>
                      <a:pt x="28997" y="6143"/>
                    </a:cubicBezTo>
                    <a:lnTo>
                      <a:pt x="3003" y="10"/>
                    </a:lnTo>
                    <a:cubicBezTo>
                      <a:pt x="2977" y="4"/>
                      <a:pt x="2951" y="1"/>
                      <a:pt x="2925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39"/>
              <p:cNvSpPr/>
              <p:nvPr/>
            </p:nvSpPr>
            <p:spPr>
              <a:xfrm>
                <a:off x="7855586" y="2971016"/>
                <a:ext cx="661632" cy="373623"/>
              </a:xfrm>
              <a:custGeom>
                <a:avLst/>
                <a:gdLst/>
                <a:ahLst/>
                <a:cxnLst/>
                <a:rect l="l" t="t" r="r" b="b"/>
                <a:pathLst>
                  <a:path w="26090" h="14733" extrusionOk="0">
                    <a:moveTo>
                      <a:pt x="2016" y="1"/>
                    </a:moveTo>
                    <a:cubicBezTo>
                      <a:pt x="1529" y="737"/>
                      <a:pt x="785" y="2022"/>
                      <a:pt x="393" y="3483"/>
                    </a:cubicBezTo>
                    <a:cubicBezTo>
                      <a:pt x="133" y="4450"/>
                      <a:pt x="25" y="6009"/>
                      <a:pt x="1" y="7357"/>
                    </a:cubicBezTo>
                    <a:lnTo>
                      <a:pt x="24355" y="14732"/>
                    </a:lnTo>
                    <a:cubicBezTo>
                      <a:pt x="24243" y="12825"/>
                      <a:pt x="24254" y="10079"/>
                      <a:pt x="24988" y="8217"/>
                    </a:cubicBezTo>
                    <a:cubicBezTo>
                      <a:pt x="25407" y="7162"/>
                      <a:pt x="25782" y="6319"/>
                      <a:pt x="26090" y="5681"/>
                    </a:cubicBezTo>
                    <a:lnTo>
                      <a:pt x="2016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9"/>
              <p:cNvSpPr/>
              <p:nvPr/>
            </p:nvSpPr>
            <p:spPr>
              <a:xfrm>
                <a:off x="8150715" y="3050086"/>
                <a:ext cx="345119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13609" h="3955" extrusionOk="0">
                    <a:moveTo>
                      <a:pt x="171" y="0"/>
                    </a:moveTo>
                    <a:cubicBezTo>
                      <a:pt x="50" y="0"/>
                      <a:pt x="1" y="148"/>
                      <a:pt x="136" y="193"/>
                    </a:cubicBezTo>
                    <a:cubicBezTo>
                      <a:pt x="2314" y="909"/>
                      <a:pt x="4592" y="1379"/>
                      <a:pt x="6803" y="2005"/>
                    </a:cubicBezTo>
                    <a:cubicBezTo>
                      <a:pt x="9019" y="2630"/>
                      <a:pt x="11206" y="3398"/>
                      <a:pt x="13437" y="3952"/>
                    </a:cubicBezTo>
                    <a:cubicBezTo>
                      <a:pt x="13445" y="3954"/>
                      <a:pt x="13452" y="3955"/>
                      <a:pt x="13459" y="3955"/>
                    </a:cubicBezTo>
                    <a:cubicBezTo>
                      <a:pt x="13542" y="3955"/>
                      <a:pt x="13608" y="3841"/>
                      <a:pt x="13512" y="3804"/>
                    </a:cubicBezTo>
                    <a:cubicBezTo>
                      <a:pt x="11446" y="2972"/>
                      <a:pt x="9255" y="2396"/>
                      <a:pt x="7118" y="1785"/>
                    </a:cubicBezTo>
                    <a:cubicBezTo>
                      <a:pt x="4846" y="1135"/>
                      <a:pt x="2530" y="392"/>
                      <a:pt x="197" y="3"/>
                    </a:cubicBezTo>
                    <a:cubicBezTo>
                      <a:pt x="188" y="1"/>
                      <a:pt x="179" y="0"/>
                      <a:pt x="17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9"/>
              <p:cNvSpPr/>
              <p:nvPr/>
            </p:nvSpPr>
            <p:spPr>
              <a:xfrm>
                <a:off x="7943709" y="3131363"/>
                <a:ext cx="517209" cy="141659"/>
              </a:xfrm>
              <a:custGeom>
                <a:avLst/>
                <a:gdLst/>
                <a:ahLst/>
                <a:cxnLst/>
                <a:rect l="l" t="t" r="r" b="b"/>
                <a:pathLst>
                  <a:path w="20395" h="5586" extrusionOk="0">
                    <a:moveTo>
                      <a:pt x="280" y="1"/>
                    </a:moveTo>
                    <a:cubicBezTo>
                      <a:pt x="92" y="1"/>
                      <a:pt x="1" y="237"/>
                      <a:pt x="218" y="301"/>
                    </a:cubicBezTo>
                    <a:cubicBezTo>
                      <a:pt x="3512" y="1258"/>
                      <a:pt x="6913" y="1894"/>
                      <a:pt x="10230" y="2773"/>
                    </a:cubicBezTo>
                    <a:cubicBezTo>
                      <a:pt x="13554" y="3659"/>
                      <a:pt x="16853" y="4632"/>
                      <a:pt x="20160" y="5579"/>
                    </a:cubicBezTo>
                    <a:cubicBezTo>
                      <a:pt x="20176" y="5583"/>
                      <a:pt x="20191" y="5585"/>
                      <a:pt x="20206" y="5585"/>
                    </a:cubicBezTo>
                    <a:cubicBezTo>
                      <a:pt x="20343" y="5585"/>
                      <a:pt x="20394" y="5398"/>
                      <a:pt x="20238" y="5342"/>
                    </a:cubicBezTo>
                    <a:cubicBezTo>
                      <a:pt x="16982" y="4233"/>
                      <a:pt x="13675" y="3280"/>
                      <a:pt x="10355" y="2394"/>
                    </a:cubicBezTo>
                    <a:cubicBezTo>
                      <a:pt x="7055" y="1515"/>
                      <a:pt x="3691" y="517"/>
                      <a:pt x="313" y="3"/>
                    </a:cubicBezTo>
                    <a:cubicBezTo>
                      <a:pt x="301" y="1"/>
                      <a:pt x="290" y="1"/>
                      <a:pt x="280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9"/>
              <p:cNvSpPr/>
              <p:nvPr/>
            </p:nvSpPr>
            <p:spPr>
              <a:xfrm>
                <a:off x="7898392" y="2670685"/>
                <a:ext cx="746764" cy="415416"/>
              </a:xfrm>
              <a:custGeom>
                <a:avLst/>
                <a:gdLst/>
                <a:ahLst/>
                <a:cxnLst/>
                <a:rect l="l" t="t" r="r" b="b"/>
                <a:pathLst>
                  <a:path w="29447" h="16381" extrusionOk="0">
                    <a:moveTo>
                      <a:pt x="2513" y="0"/>
                    </a:moveTo>
                    <a:cubicBezTo>
                      <a:pt x="2357" y="0"/>
                      <a:pt x="2224" y="137"/>
                      <a:pt x="2245" y="303"/>
                    </a:cubicBezTo>
                    <a:cubicBezTo>
                      <a:pt x="2245" y="307"/>
                      <a:pt x="2245" y="310"/>
                      <a:pt x="2248" y="310"/>
                    </a:cubicBezTo>
                    <a:cubicBezTo>
                      <a:pt x="2316" y="895"/>
                      <a:pt x="2732" y="1382"/>
                      <a:pt x="3303" y="1530"/>
                    </a:cubicBezTo>
                    <a:lnTo>
                      <a:pt x="26322" y="7529"/>
                    </a:lnTo>
                    <a:cubicBezTo>
                      <a:pt x="26745" y="8844"/>
                      <a:pt x="27380" y="11995"/>
                      <a:pt x="25071" y="14903"/>
                    </a:cubicBezTo>
                    <a:lnTo>
                      <a:pt x="1538" y="8459"/>
                    </a:lnTo>
                    <a:cubicBezTo>
                      <a:pt x="1426" y="8428"/>
                      <a:pt x="1312" y="8413"/>
                      <a:pt x="1199" y="8413"/>
                    </a:cubicBezTo>
                    <a:cubicBezTo>
                      <a:pt x="758" y="8413"/>
                      <a:pt x="338" y="8643"/>
                      <a:pt x="98" y="9033"/>
                    </a:cubicBezTo>
                    <a:cubicBezTo>
                      <a:pt x="98" y="9037"/>
                      <a:pt x="95" y="9037"/>
                      <a:pt x="95" y="9040"/>
                    </a:cubicBezTo>
                    <a:cubicBezTo>
                      <a:pt x="1" y="9192"/>
                      <a:pt x="82" y="9392"/>
                      <a:pt x="254" y="9439"/>
                    </a:cubicBezTo>
                    <a:lnTo>
                      <a:pt x="25366" y="16371"/>
                    </a:lnTo>
                    <a:cubicBezTo>
                      <a:pt x="25389" y="16377"/>
                      <a:pt x="25414" y="16380"/>
                      <a:pt x="25438" y="16380"/>
                    </a:cubicBezTo>
                    <a:cubicBezTo>
                      <a:pt x="25514" y="16380"/>
                      <a:pt x="25588" y="16349"/>
                      <a:pt x="25639" y="16293"/>
                    </a:cubicBezTo>
                    <a:cubicBezTo>
                      <a:pt x="29446" y="12158"/>
                      <a:pt x="27719" y="7350"/>
                      <a:pt x="27380" y="6532"/>
                    </a:cubicBezTo>
                    <a:cubicBezTo>
                      <a:pt x="27350" y="6454"/>
                      <a:pt x="27282" y="6396"/>
                      <a:pt x="27201" y="6376"/>
                    </a:cubicBezTo>
                    <a:lnTo>
                      <a:pt x="2580" y="9"/>
                    </a:lnTo>
                    <a:cubicBezTo>
                      <a:pt x="2557" y="3"/>
                      <a:pt x="2535" y="0"/>
                      <a:pt x="251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1939" name="Google Shape;1939;p39"/>
              <p:cNvSpPr/>
              <p:nvPr/>
            </p:nvSpPr>
            <p:spPr>
              <a:xfrm>
                <a:off x="7947360" y="2713162"/>
                <a:ext cx="645402" cy="335457"/>
              </a:xfrm>
              <a:custGeom>
                <a:avLst/>
                <a:gdLst/>
                <a:ahLst/>
                <a:cxnLst/>
                <a:rect l="l" t="t" r="r" b="b"/>
                <a:pathLst>
                  <a:path w="25450" h="13228" extrusionOk="0">
                    <a:moveTo>
                      <a:pt x="1748" y="1"/>
                    </a:moveTo>
                    <a:lnTo>
                      <a:pt x="1748" y="1"/>
                    </a:lnTo>
                    <a:cubicBezTo>
                      <a:pt x="1765" y="941"/>
                      <a:pt x="1697" y="2094"/>
                      <a:pt x="1413" y="3264"/>
                    </a:cubicBezTo>
                    <a:cubicBezTo>
                      <a:pt x="1095" y="4576"/>
                      <a:pt x="504" y="5877"/>
                      <a:pt x="0" y="6841"/>
                    </a:cubicBezTo>
                    <a:lnTo>
                      <a:pt x="23140" y="13228"/>
                    </a:lnTo>
                    <a:cubicBezTo>
                      <a:pt x="25449" y="10320"/>
                      <a:pt x="24814" y="7169"/>
                      <a:pt x="24391" y="5854"/>
                    </a:cubicBezTo>
                    <a:lnTo>
                      <a:pt x="174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9"/>
              <p:cNvSpPr/>
              <p:nvPr/>
            </p:nvSpPr>
            <p:spPr>
              <a:xfrm>
                <a:off x="7978679" y="2848251"/>
                <a:ext cx="315448" cy="73061"/>
              </a:xfrm>
              <a:custGeom>
                <a:avLst/>
                <a:gdLst/>
                <a:ahLst/>
                <a:cxnLst/>
                <a:rect l="l" t="t" r="r" b="b"/>
                <a:pathLst>
                  <a:path w="12439" h="2881" extrusionOk="0">
                    <a:moveTo>
                      <a:pt x="249" y="0"/>
                    </a:moveTo>
                    <a:cubicBezTo>
                      <a:pt x="83" y="0"/>
                      <a:pt x="0" y="231"/>
                      <a:pt x="195" y="266"/>
                    </a:cubicBezTo>
                    <a:cubicBezTo>
                      <a:pt x="4205" y="1017"/>
                      <a:pt x="8147" y="2156"/>
                      <a:pt x="12154" y="2877"/>
                    </a:cubicBezTo>
                    <a:cubicBezTo>
                      <a:pt x="12167" y="2879"/>
                      <a:pt x="12180" y="2880"/>
                      <a:pt x="12192" y="2880"/>
                    </a:cubicBezTo>
                    <a:cubicBezTo>
                      <a:pt x="12365" y="2880"/>
                      <a:pt x="12438" y="2666"/>
                      <a:pt x="12245" y="2603"/>
                    </a:cubicBezTo>
                    <a:cubicBezTo>
                      <a:pt x="8422" y="1304"/>
                      <a:pt x="4252" y="679"/>
                      <a:pt x="279" y="3"/>
                    </a:cubicBezTo>
                    <a:cubicBezTo>
                      <a:pt x="269" y="1"/>
                      <a:pt x="259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1941" name="Google Shape;1941;p39"/>
              <p:cNvSpPr/>
              <p:nvPr/>
            </p:nvSpPr>
            <p:spPr>
              <a:xfrm>
                <a:off x="7992322" y="2766138"/>
                <a:ext cx="381079" cy="91776"/>
              </a:xfrm>
              <a:custGeom>
                <a:avLst/>
                <a:gdLst/>
                <a:ahLst/>
                <a:cxnLst/>
                <a:rect l="l" t="t" r="r" b="b"/>
                <a:pathLst>
                  <a:path w="15027" h="3619" extrusionOk="0">
                    <a:moveTo>
                      <a:pt x="249" y="0"/>
                    </a:moveTo>
                    <a:cubicBezTo>
                      <a:pt x="76" y="0"/>
                      <a:pt x="1" y="239"/>
                      <a:pt x="201" y="285"/>
                    </a:cubicBezTo>
                    <a:cubicBezTo>
                      <a:pt x="2622" y="861"/>
                      <a:pt x="5047" y="1432"/>
                      <a:pt x="7475" y="1989"/>
                    </a:cubicBezTo>
                    <a:cubicBezTo>
                      <a:pt x="9892" y="2548"/>
                      <a:pt x="12319" y="3237"/>
                      <a:pt x="14771" y="3616"/>
                    </a:cubicBezTo>
                    <a:cubicBezTo>
                      <a:pt x="14781" y="3618"/>
                      <a:pt x="14791" y="3619"/>
                      <a:pt x="14801" y="3619"/>
                    </a:cubicBezTo>
                    <a:cubicBezTo>
                      <a:pt x="14956" y="3619"/>
                      <a:pt x="15027" y="3426"/>
                      <a:pt x="14852" y="3373"/>
                    </a:cubicBezTo>
                    <a:cubicBezTo>
                      <a:pt x="12481" y="2639"/>
                      <a:pt x="10000" y="2203"/>
                      <a:pt x="7582" y="1649"/>
                    </a:cubicBezTo>
                    <a:cubicBezTo>
                      <a:pt x="5155" y="1090"/>
                      <a:pt x="2723" y="546"/>
                      <a:pt x="293" y="5"/>
                    </a:cubicBezTo>
                    <a:cubicBezTo>
                      <a:pt x="278" y="2"/>
                      <a:pt x="263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1942" name="Google Shape;1942;p39"/>
              <p:cNvSpPr/>
              <p:nvPr/>
            </p:nvSpPr>
            <p:spPr>
              <a:xfrm>
                <a:off x="7866972" y="2409560"/>
                <a:ext cx="691379" cy="322549"/>
              </a:xfrm>
              <a:custGeom>
                <a:avLst/>
                <a:gdLst/>
                <a:ahLst/>
                <a:cxnLst/>
                <a:rect l="l" t="t" r="r" b="b"/>
                <a:pathLst>
                  <a:path w="27263" h="12719" extrusionOk="0">
                    <a:moveTo>
                      <a:pt x="1475" y="0"/>
                    </a:moveTo>
                    <a:cubicBezTo>
                      <a:pt x="1424" y="0"/>
                      <a:pt x="1373" y="3"/>
                      <a:pt x="1323" y="14"/>
                    </a:cubicBezTo>
                    <a:cubicBezTo>
                      <a:pt x="640" y="115"/>
                      <a:pt x="758" y="1157"/>
                      <a:pt x="1451" y="1157"/>
                    </a:cubicBezTo>
                    <a:lnTo>
                      <a:pt x="22499" y="1157"/>
                    </a:lnTo>
                    <a:cubicBezTo>
                      <a:pt x="24581" y="1715"/>
                      <a:pt x="24906" y="2840"/>
                      <a:pt x="25015" y="4910"/>
                    </a:cubicBezTo>
                    <a:cubicBezTo>
                      <a:pt x="25149" y="7500"/>
                      <a:pt x="24132" y="10012"/>
                      <a:pt x="23577" y="11169"/>
                    </a:cubicBezTo>
                    <a:lnTo>
                      <a:pt x="524" y="7639"/>
                    </a:lnTo>
                    <a:cubicBezTo>
                      <a:pt x="510" y="7637"/>
                      <a:pt x="495" y="7636"/>
                      <a:pt x="481" y="7636"/>
                    </a:cubicBezTo>
                    <a:cubicBezTo>
                      <a:pt x="349" y="7636"/>
                      <a:pt x="229" y="7717"/>
                      <a:pt x="190" y="7848"/>
                    </a:cubicBezTo>
                    <a:lnTo>
                      <a:pt x="187" y="7859"/>
                    </a:lnTo>
                    <a:cubicBezTo>
                      <a:pt x="1" y="8447"/>
                      <a:pt x="386" y="9062"/>
                      <a:pt x="995" y="9157"/>
                    </a:cubicBezTo>
                    <a:lnTo>
                      <a:pt x="24372" y="12707"/>
                    </a:lnTo>
                    <a:cubicBezTo>
                      <a:pt x="24422" y="12715"/>
                      <a:pt x="24472" y="12718"/>
                      <a:pt x="24522" y="12718"/>
                    </a:cubicBezTo>
                    <a:cubicBezTo>
                      <a:pt x="24897" y="12718"/>
                      <a:pt x="25246" y="12509"/>
                      <a:pt x="25416" y="12169"/>
                    </a:cubicBezTo>
                    <a:cubicBezTo>
                      <a:pt x="26039" y="10928"/>
                      <a:pt x="27262" y="8065"/>
                      <a:pt x="27100" y="5018"/>
                    </a:cubicBezTo>
                    <a:cubicBezTo>
                      <a:pt x="26969" y="2530"/>
                      <a:pt x="26536" y="1208"/>
                      <a:pt x="26218" y="555"/>
                    </a:cubicBezTo>
                    <a:cubicBezTo>
                      <a:pt x="26049" y="214"/>
                      <a:pt x="25700" y="0"/>
                      <a:pt x="2531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39"/>
              <p:cNvSpPr/>
              <p:nvPr/>
            </p:nvSpPr>
            <p:spPr>
              <a:xfrm>
                <a:off x="7900750" y="2438876"/>
                <a:ext cx="617050" cy="253926"/>
              </a:xfrm>
              <a:custGeom>
                <a:avLst/>
                <a:gdLst/>
                <a:ahLst/>
                <a:cxnLst/>
                <a:rect l="l" t="t" r="r" b="b"/>
                <a:pathLst>
                  <a:path w="24332" h="10013" extrusionOk="0">
                    <a:moveTo>
                      <a:pt x="302" y="1"/>
                    </a:moveTo>
                    <a:cubicBezTo>
                      <a:pt x="583" y="1671"/>
                      <a:pt x="711" y="4031"/>
                      <a:pt x="1" y="6553"/>
                    </a:cubicBezTo>
                    <a:lnTo>
                      <a:pt x="22759" y="10013"/>
                    </a:lnTo>
                    <a:cubicBezTo>
                      <a:pt x="23314" y="8856"/>
                      <a:pt x="24331" y="6344"/>
                      <a:pt x="24197" y="3754"/>
                    </a:cubicBezTo>
                    <a:cubicBezTo>
                      <a:pt x="24122" y="2361"/>
                      <a:pt x="23953" y="1397"/>
                      <a:pt x="23777" y="745"/>
                    </a:cubicBezTo>
                    <a:cubicBezTo>
                      <a:pt x="23662" y="302"/>
                      <a:pt x="23253" y="1"/>
                      <a:pt x="22797" y="1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39"/>
              <p:cNvSpPr/>
              <p:nvPr/>
            </p:nvSpPr>
            <p:spPr>
              <a:xfrm>
                <a:off x="7898772" y="2567828"/>
                <a:ext cx="456980" cy="35884"/>
              </a:xfrm>
              <a:custGeom>
                <a:avLst/>
                <a:gdLst/>
                <a:ahLst/>
                <a:cxnLst/>
                <a:rect l="l" t="t" r="r" b="b"/>
                <a:pathLst>
                  <a:path w="18020" h="1415" extrusionOk="0">
                    <a:moveTo>
                      <a:pt x="139" y="1"/>
                    </a:moveTo>
                    <a:cubicBezTo>
                      <a:pt x="1" y="1"/>
                      <a:pt x="7" y="184"/>
                      <a:pt x="147" y="197"/>
                    </a:cubicBezTo>
                    <a:cubicBezTo>
                      <a:pt x="3101" y="468"/>
                      <a:pt x="6070" y="636"/>
                      <a:pt x="9032" y="836"/>
                    </a:cubicBezTo>
                    <a:cubicBezTo>
                      <a:pt x="11987" y="1036"/>
                      <a:pt x="14959" y="1354"/>
                      <a:pt x="17918" y="1415"/>
                    </a:cubicBezTo>
                    <a:cubicBezTo>
                      <a:pt x="17995" y="1415"/>
                      <a:pt x="18019" y="1303"/>
                      <a:pt x="17938" y="1293"/>
                    </a:cubicBezTo>
                    <a:cubicBezTo>
                      <a:pt x="15067" y="948"/>
                      <a:pt x="12149" y="843"/>
                      <a:pt x="9265" y="633"/>
                    </a:cubicBezTo>
                    <a:cubicBezTo>
                      <a:pt x="6229" y="407"/>
                      <a:pt x="3190" y="153"/>
                      <a:pt x="147" y="1"/>
                    </a:cubicBezTo>
                    <a:cubicBezTo>
                      <a:pt x="144" y="1"/>
                      <a:pt x="142" y="1"/>
                      <a:pt x="13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39"/>
              <p:cNvSpPr/>
              <p:nvPr/>
            </p:nvSpPr>
            <p:spPr>
              <a:xfrm>
                <a:off x="7895095" y="2487692"/>
                <a:ext cx="318998" cy="21251"/>
              </a:xfrm>
              <a:custGeom>
                <a:avLst/>
                <a:gdLst/>
                <a:ahLst/>
                <a:cxnLst/>
                <a:rect l="l" t="t" r="r" b="b"/>
                <a:pathLst>
                  <a:path w="12579" h="838" extrusionOk="0">
                    <a:moveTo>
                      <a:pt x="2680" y="1"/>
                    </a:moveTo>
                    <a:cubicBezTo>
                      <a:pt x="1821" y="1"/>
                      <a:pt x="965" y="12"/>
                      <a:pt x="116" y="34"/>
                    </a:cubicBezTo>
                    <a:cubicBezTo>
                      <a:pt x="0" y="37"/>
                      <a:pt x="0" y="182"/>
                      <a:pt x="116" y="185"/>
                    </a:cubicBezTo>
                    <a:cubicBezTo>
                      <a:pt x="4207" y="379"/>
                      <a:pt x="8298" y="672"/>
                      <a:pt x="12389" y="838"/>
                    </a:cubicBezTo>
                    <a:cubicBezTo>
                      <a:pt x="12392" y="838"/>
                      <a:pt x="12394" y="838"/>
                      <a:pt x="12396" y="838"/>
                    </a:cubicBezTo>
                    <a:cubicBezTo>
                      <a:pt x="12536" y="838"/>
                      <a:pt x="12579" y="628"/>
                      <a:pt x="12426" y="608"/>
                    </a:cubicBezTo>
                    <a:cubicBezTo>
                      <a:pt x="9233" y="167"/>
                      <a:pt x="5933" y="1"/>
                      <a:pt x="268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39"/>
              <p:cNvSpPr/>
              <p:nvPr/>
            </p:nvSpPr>
            <p:spPr>
              <a:xfrm>
                <a:off x="7664049" y="2117345"/>
                <a:ext cx="766849" cy="280680"/>
              </a:xfrm>
              <a:custGeom>
                <a:avLst/>
                <a:gdLst/>
                <a:ahLst/>
                <a:cxnLst/>
                <a:rect l="l" t="t" r="r" b="b"/>
                <a:pathLst>
                  <a:path w="30239" h="11068" extrusionOk="0">
                    <a:moveTo>
                      <a:pt x="3547" y="0"/>
                    </a:moveTo>
                    <a:cubicBezTo>
                      <a:pt x="3399" y="0"/>
                      <a:pt x="3265" y="67"/>
                      <a:pt x="3182" y="190"/>
                    </a:cubicBezTo>
                    <a:cubicBezTo>
                      <a:pt x="2540" y="1147"/>
                      <a:pt x="0" y="5440"/>
                      <a:pt x="3196" y="9552"/>
                    </a:cubicBezTo>
                    <a:cubicBezTo>
                      <a:pt x="3273" y="9650"/>
                      <a:pt x="3388" y="9714"/>
                      <a:pt x="3513" y="9721"/>
                    </a:cubicBezTo>
                    <a:cubicBezTo>
                      <a:pt x="5654" y="9836"/>
                      <a:pt x="24849" y="10874"/>
                      <a:pt x="28365" y="11067"/>
                    </a:cubicBezTo>
                    <a:cubicBezTo>
                      <a:pt x="28372" y="11067"/>
                      <a:pt x="28378" y="11068"/>
                      <a:pt x="28385" y="11068"/>
                    </a:cubicBezTo>
                    <a:cubicBezTo>
                      <a:pt x="28663" y="11068"/>
                      <a:pt x="28874" y="10814"/>
                      <a:pt x="28814" y="10536"/>
                    </a:cubicBezTo>
                    <a:cubicBezTo>
                      <a:pt x="28811" y="10532"/>
                      <a:pt x="28811" y="10529"/>
                      <a:pt x="28811" y="10526"/>
                    </a:cubicBezTo>
                    <a:cubicBezTo>
                      <a:pt x="28740" y="10195"/>
                      <a:pt x="28453" y="9955"/>
                      <a:pt x="28115" y="9934"/>
                    </a:cubicBezTo>
                    <a:lnTo>
                      <a:pt x="4014" y="8410"/>
                    </a:lnTo>
                    <a:cubicBezTo>
                      <a:pt x="2043" y="5549"/>
                      <a:pt x="3277" y="2641"/>
                      <a:pt x="4031" y="1350"/>
                    </a:cubicBezTo>
                    <a:lnTo>
                      <a:pt x="29210" y="1955"/>
                    </a:lnTo>
                    <a:cubicBezTo>
                      <a:pt x="29218" y="1955"/>
                      <a:pt x="29225" y="1955"/>
                      <a:pt x="29233" y="1955"/>
                    </a:cubicBezTo>
                    <a:cubicBezTo>
                      <a:pt x="29639" y="1955"/>
                      <a:pt x="30007" y="1694"/>
                      <a:pt x="30140" y="1306"/>
                    </a:cubicBezTo>
                    <a:cubicBezTo>
                      <a:pt x="30140" y="1302"/>
                      <a:pt x="30143" y="1302"/>
                      <a:pt x="30143" y="1299"/>
                    </a:cubicBezTo>
                    <a:cubicBezTo>
                      <a:pt x="30238" y="1022"/>
                      <a:pt x="30036" y="731"/>
                      <a:pt x="29741" y="721"/>
                    </a:cubicBezTo>
                    <a:lnTo>
                      <a:pt x="3557" y="0"/>
                    </a:lnTo>
                    <a:cubicBezTo>
                      <a:pt x="3554" y="0"/>
                      <a:pt x="3550" y="0"/>
                      <a:pt x="354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39"/>
              <p:cNvSpPr/>
              <p:nvPr/>
            </p:nvSpPr>
            <p:spPr>
              <a:xfrm>
                <a:off x="7715832" y="2151555"/>
                <a:ext cx="670635" cy="211043"/>
              </a:xfrm>
              <a:custGeom>
                <a:avLst/>
                <a:gdLst/>
                <a:ahLst/>
                <a:cxnLst/>
                <a:rect l="l" t="t" r="r" b="b"/>
                <a:pathLst>
                  <a:path w="26445" h="8322" extrusionOk="0">
                    <a:moveTo>
                      <a:pt x="1989" y="1"/>
                    </a:moveTo>
                    <a:cubicBezTo>
                      <a:pt x="1235" y="1292"/>
                      <a:pt x="1" y="4200"/>
                      <a:pt x="1972" y="7061"/>
                    </a:cubicBezTo>
                    <a:lnTo>
                      <a:pt x="25265" y="8322"/>
                    </a:lnTo>
                    <a:cubicBezTo>
                      <a:pt x="25085" y="6939"/>
                      <a:pt x="25032" y="5025"/>
                      <a:pt x="25636" y="3145"/>
                    </a:cubicBezTo>
                    <a:cubicBezTo>
                      <a:pt x="25965" y="2128"/>
                      <a:pt x="26232" y="1312"/>
                      <a:pt x="26444" y="677"/>
                    </a:cubicBezTo>
                    <a:lnTo>
                      <a:pt x="1989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9"/>
              <p:cNvSpPr/>
              <p:nvPr/>
            </p:nvSpPr>
            <p:spPr>
              <a:xfrm>
                <a:off x="7963108" y="2298715"/>
                <a:ext cx="390918" cy="29087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1147" extrusionOk="0">
                    <a:moveTo>
                      <a:pt x="2018" y="0"/>
                    </a:moveTo>
                    <a:cubicBezTo>
                      <a:pt x="1402" y="0"/>
                      <a:pt x="787" y="9"/>
                      <a:pt x="173" y="27"/>
                    </a:cubicBezTo>
                    <a:cubicBezTo>
                      <a:pt x="1" y="30"/>
                      <a:pt x="5" y="243"/>
                      <a:pt x="173" y="253"/>
                    </a:cubicBezTo>
                    <a:cubicBezTo>
                      <a:pt x="5191" y="618"/>
                      <a:pt x="10219" y="733"/>
                      <a:pt x="15240" y="1146"/>
                    </a:cubicBezTo>
                    <a:cubicBezTo>
                      <a:pt x="15245" y="1146"/>
                      <a:pt x="15250" y="1146"/>
                      <a:pt x="15255" y="1146"/>
                    </a:cubicBezTo>
                    <a:cubicBezTo>
                      <a:pt x="15415" y="1146"/>
                      <a:pt x="15404" y="925"/>
                      <a:pt x="15240" y="905"/>
                    </a:cubicBezTo>
                    <a:cubicBezTo>
                      <a:pt x="10892" y="428"/>
                      <a:pt x="6419" y="0"/>
                      <a:pt x="201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9"/>
              <p:cNvSpPr/>
              <p:nvPr/>
            </p:nvSpPr>
            <p:spPr>
              <a:xfrm>
                <a:off x="7852492" y="2246069"/>
                <a:ext cx="380318" cy="14354"/>
              </a:xfrm>
              <a:custGeom>
                <a:avLst/>
                <a:gdLst/>
                <a:ahLst/>
                <a:cxnLst/>
                <a:rect l="l" t="t" r="r" b="b"/>
                <a:pathLst>
                  <a:path w="14997" h="566" extrusionOk="0">
                    <a:moveTo>
                      <a:pt x="2112" y="1"/>
                    </a:moveTo>
                    <a:cubicBezTo>
                      <a:pt x="1435" y="1"/>
                      <a:pt x="759" y="15"/>
                      <a:pt x="86" y="54"/>
                    </a:cubicBezTo>
                    <a:cubicBezTo>
                      <a:pt x="1" y="57"/>
                      <a:pt x="5" y="158"/>
                      <a:pt x="86" y="166"/>
                    </a:cubicBezTo>
                    <a:cubicBezTo>
                      <a:pt x="2527" y="415"/>
                      <a:pt x="5022" y="351"/>
                      <a:pt x="7474" y="409"/>
                    </a:cubicBezTo>
                    <a:cubicBezTo>
                      <a:pt x="9372" y="450"/>
                      <a:pt x="11286" y="565"/>
                      <a:pt x="13189" y="565"/>
                    </a:cubicBezTo>
                    <a:cubicBezTo>
                      <a:pt x="13748" y="565"/>
                      <a:pt x="14305" y="555"/>
                      <a:pt x="14861" y="531"/>
                    </a:cubicBezTo>
                    <a:cubicBezTo>
                      <a:pt x="14997" y="523"/>
                      <a:pt x="14993" y="361"/>
                      <a:pt x="14861" y="351"/>
                    </a:cubicBezTo>
                    <a:cubicBezTo>
                      <a:pt x="12416" y="135"/>
                      <a:pt x="9928" y="196"/>
                      <a:pt x="7474" y="141"/>
                    </a:cubicBezTo>
                    <a:cubicBezTo>
                      <a:pt x="5696" y="102"/>
                      <a:pt x="3899" y="1"/>
                      <a:pt x="2112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39"/>
              <p:cNvSpPr/>
              <p:nvPr/>
            </p:nvSpPr>
            <p:spPr>
              <a:xfrm>
                <a:off x="7964047" y="2181225"/>
                <a:ext cx="412829" cy="25410"/>
              </a:xfrm>
              <a:custGeom>
                <a:avLst/>
                <a:gdLst/>
                <a:ahLst/>
                <a:cxnLst/>
                <a:rect l="l" t="t" r="r" b="b"/>
                <a:pathLst>
                  <a:path w="16279" h="1002" extrusionOk="0">
                    <a:moveTo>
                      <a:pt x="133" y="0"/>
                    </a:moveTo>
                    <a:cubicBezTo>
                      <a:pt x="35" y="0"/>
                      <a:pt x="1" y="142"/>
                      <a:pt x="106" y="159"/>
                    </a:cubicBezTo>
                    <a:cubicBezTo>
                      <a:pt x="5357" y="961"/>
                      <a:pt x="10814" y="964"/>
                      <a:pt x="16112" y="1001"/>
                    </a:cubicBezTo>
                    <a:cubicBezTo>
                      <a:pt x="16113" y="1001"/>
                      <a:pt x="16114" y="1001"/>
                      <a:pt x="16116" y="1001"/>
                    </a:cubicBezTo>
                    <a:cubicBezTo>
                      <a:pt x="16278" y="1001"/>
                      <a:pt x="16277" y="785"/>
                      <a:pt x="16112" y="781"/>
                    </a:cubicBezTo>
                    <a:cubicBezTo>
                      <a:pt x="10776" y="670"/>
                      <a:pt x="5461" y="126"/>
                      <a:pt x="133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39"/>
              <p:cNvSpPr/>
              <p:nvPr/>
            </p:nvSpPr>
            <p:spPr>
              <a:xfrm>
                <a:off x="7487220" y="1771621"/>
                <a:ext cx="688640" cy="387977"/>
              </a:xfrm>
              <a:custGeom>
                <a:avLst/>
                <a:gdLst/>
                <a:ahLst/>
                <a:cxnLst/>
                <a:rect l="l" t="t" r="r" b="b"/>
                <a:pathLst>
                  <a:path w="27155" h="15299" extrusionOk="0">
                    <a:moveTo>
                      <a:pt x="24061" y="0"/>
                    </a:moveTo>
                    <a:cubicBezTo>
                      <a:pt x="24031" y="0"/>
                      <a:pt x="24001" y="5"/>
                      <a:pt x="23969" y="14"/>
                    </a:cubicBezTo>
                    <a:lnTo>
                      <a:pt x="1776" y="6581"/>
                    </a:lnTo>
                    <a:cubicBezTo>
                      <a:pt x="1278" y="6726"/>
                      <a:pt x="900" y="7132"/>
                      <a:pt x="775" y="7632"/>
                    </a:cubicBezTo>
                    <a:cubicBezTo>
                      <a:pt x="0" y="10705"/>
                      <a:pt x="1968" y="13589"/>
                      <a:pt x="2979" y="14817"/>
                    </a:cubicBezTo>
                    <a:cubicBezTo>
                      <a:pt x="3232" y="15126"/>
                      <a:pt x="3602" y="15298"/>
                      <a:pt x="3990" y="15298"/>
                    </a:cubicBezTo>
                    <a:cubicBezTo>
                      <a:pt x="4090" y="15298"/>
                      <a:pt x="4191" y="15287"/>
                      <a:pt x="4291" y="15263"/>
                    </a:cubicBezTo>
                    <a:cubicBezTo>
                      <a:pt x="7841" y="14418"/>
                      <a:pt x="22863" y="10847"/>
                      <a:pt x="26830" y="9904"/>
                    </a:cubicBezTo>
                    <a:cubicBezTo>
                      <a:pt x="27120" y="9836"/>
                      <a:pt x="27155" y="9448"/>
                      <a:pt x="26891" y="9315"/>
                    </a:cubicBezTo>
                    <a:cubicBezTo>
                      <a:pt x="26810" y="9275"/>
                      <a:pt x="26732" y="9234"/>
                      <a:pt x="26654" y="9190"/>
                    </a:cubicBezTo>
                    <a:cubicBezTo>
                      <a:pt x="26331" y="9007"/>
                      <a:pt x="25967" y="8917"/>
                      <a:pt x="25600" y="8917"/>
                    </a:cubicBezTo>
                    <a:cubicBezTo>
                      <a:pt x="25426" y="8917"/>
                      <a:pt x="25251" y="8938"/>
                      <a:pt x="25079" y="8978"/>
                    </a:cubicBezTo>
                    <a:lnTo>
                      <a:pt x="4007" y="13955"/>
                    </a:lnTo>
                    <a:cubicBezTo>
                      <a:pt x="4004" y="13955"/>
                      <a:pt x="4001" y="13955"/>
                      <a:pt x="3997" y="13951"/>
                    </a:cubicBezTo>
                    <a:cubicBezTo>
                      <a:pt x="3185" y="12960"/>
                      <a:pt x="1414" y="10425"/>
                      <a:pt x="2083" y="7899"/>
                    </a:cubicBezTo>
                    <a:cubicBezTo>
                      <a:pt x="2086" y="7895"/>
                      <a:pt x="2110" y="7875"/>
                      <a:pt x="2147" y="7865"/>
                    </a:cubicBezTo>
                    <a:lnTo>
                      <a:pt x="23283" y="1529"/>
                    </a:lnTo>
                    <a:cubicBezTo>
                      <a:pt x="23817" y="1370"/>
                      <a:pt x="24230" y="937"/>
                      <a:pt x="24365" y="393"/>
                    </a:cubicBezTo>
                    <a:cubicBezTo>
                      <a:pt x="24415" y="188"/>
                      <a:pt x="24256" y="0"/>
                      <a:pt x="2406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39"/>
              <p:cNvSpPr/>
              <p:nvPr/>
            </p:nvSpPr>
            <p:spPr>
              <a:xfrm>
                <a:off x="7523052" y="1816634"/>
                <a:ext cx="583195" cy="308880"/>
              </a:xfrm>
              <a:custGeom>
                <a:avLst/>
                <a:gdLst/>
                <a:ahLst/>
                <a:cxnLst/>
                <a:rect l="l" t="t" r="r" b="b"/>
                <a:pathLst>
                  <a:path w="22997" h="12180" extrusionOk="0">
                    <a:moveTo>
                      <a:pt x="21323" y="0"/>
                    </a:moveTo>
                    <a:cubicBezTo>
                      <a:pt x="21322" y="0"/>
                      <a:pt x="21320" y="0"/>
                      <a:pt x="21319" y="1"/>
                    </a:cubicBezTo>
                    <a:lnTo>
                      <a:pt x="734" y="6090"/>
                    </a:lnTo>
                    <a:cubicBezTo>
                      <a:pt x="697" y="6100"/>
                      <a:pt x="673" y="6120"/>
                      <a:pt x="670" y="6124"/>
                    </a:cubicBezTo>
                    <a:cubicBezTo>
                      <a:pt x="1" y="8650"/>
                      <a:pt x="1772" y="11185"/>
                      <a:pt x="2584" y="12176"/>
                    </a:cubicBezTo>
                    <a:cubicBezTo>
                      <a:pt x="2588" y="12180"/>
                      <a:pt x="2591" y="12180"/>
                      <a:pt x="2594" y="12180"/>
                    </a:cubicBezTo>
                    <a:lnTo>
                      <a:pt x="22986" y="7334"/>
                    </a:lnTo>
                    <a:cubicBezTo>
                      <a:pt x="22992" y="7331"/>
                      <a:pt x="22996" y="7321"/>
                      <a:pt x="22992" y="7314"/>
                    </a:cubicBezTo>
                    <a:cubicBezTo>
                      <a:pt x="21085" y="5187"/>
                      <a:pt x="21062" y="2097"/>
                      <a:pt x="21333" y="11"/>
                    </a:cubicBezTo>
                    <a:cubicBezTo>
                      <a:pt x="21335" y="5"/>
                      <a:pt x="21329" y="0"/>
                      <a:pt x="2132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39"/>
              <p:cNvSpPr/>
              <p:nvPr/>
            </p:nvSpPr>
            <p:spPr>
              <a:xfrm>
                <a:off x="7642468" y="1965113"/>
                <a:ext cx="404384" cy="105876"/>
              </a:xfrm>
              <a:custGeom>
                <a:avLst/>
                <a:gdLst/>
                <a:ahLst/>
                <a:cxnLst/>
                <a:rect l="l" t="t" r="r" b="b"/>
                <a:pathLst>
                  <a:path w="15946" h="4175" extrusionOk="0">
                    <a:moveTo>
                      <a:pt x="15728" y="0"/>
                    </a:moveTo>
                    <a:cubicBezTo>
                      <a:pt x="15714" y="0"/>
                      <a:pt x="15700" y="2"/>
                      <a:pt x="15684" y="6"/>
                    </a:cubicBezTo>
                    <a:cubicBezTo>
                      <a:pt x="13091" y="644"/>
                      <a:pt x="10511" y="1365"/>
                      <a:pt x="7922" y="2020"/>
                    </a:cubicBezTo>
                    <a:cubicBezTo>
                      <a:pt x="5335" y="2676"/>
                      <a:pt x="2708" y="3231"/>
                      <a:pt x="141" y="3971"/>
                    </a:cubicBezTo>
                    <a:cubicBezTo>
                      <a:pt x="1" y="4012"/>
                      <a:pt x="54" y="4174"/>
                      <a:pt x="178" y="4174"/>
                    </a:cubicBezTo>
                    <a:cubicBezTo>
                      <a:pt x="188" y="4174"/>
                      <a:pt x="198" y="4173"/>
                      <a:pt x="209" y="4171"/>
                    </a:cubicBezTo>
                    <a:cubicBezTo>
                      <a:pt x="5422" y="3187"/>
                      <a:pt x="10674" y="1743"/>
                      <a:pt x="15769" y="259"/>
                    </a:cubicBezTo>
                    <a:cubicBezTo>
                      <a:pt x="15946" y="209"/>
                      <a:pt x="15881" y="0"/>
                      <a:pt x="1572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39"/>
              <p:cNvSpPr/>
              <p:nvPr/>
            </p:nvSpPr>
            <p:spPr>
              <a:xfrm>
                <a:off x="7634632" y="1950100"/>
                <a:ext cx="306268" cy="80948"/>
              </a:xfrm>
              <a:custGeom>
                <a:avLst/>
                <a:gdLst/>
                <a:ahLst/>
                <a:cxnLst/>
                <a:rect l="l" t="t" r="r" b="b"/>
                <a:pathLst>
                  <a:path w="12077" h="3192" extrusionOk="0">
                    <a:moveTo>
                      <a:pt x="11930" y="0"/>
                    </a:moveTo>
                    <a:cubicBezTo>
                      <a:pt x="11923" y="0"/>
                      <a:pt x="11916" y="1"/>
                      <a:pt x="11908" y="2"/>
                    </a:cubicBezTo>
                    <a:cubicBezTo>
                      <a:pt x="7955" y="756"/>
                      <a:pt x="4054" y="1963"/>
                      <a:pt x="159" y="2964"/>
                    </a:cubicBezTo>
                    <a:cubicBezTo>
                      <a:pt x="0" y="3004"/>
                      <a:pt x="58" y="3192"/>
                      <a:pt x="191" y="3192"/>
                    </a:cubicBezTo>
                    <a:cubicBezTo>
                      <a:pt x="203" y="3192"/>
                      <a:pt x="216" y="3190"/>
                      <a:pt x="229" y="3187"/>
                    </a:cubicBezTo>
                    <a:cubicBezTo>
                      <a:pt x="4128" y="2204"/>
                      <a:pt x="8135" y="1399"/>
                      <a:pt x="11963" y="168"/>
                    </a:cubicBezTo>
                    <a:cubicBezTo>
                      <a:pt x="12076" y="130"/>
                      <a:pt x="12033" y="0"/>
                      <a:pt x="1193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39"/>
              <p:cNvSpPr/>
              <p:nvPr/>
            </p:nvSpPr>
            <p:spPr>
              <a:xfrm>
                <a:off x="7464118" y="1640285"/>
                <a:ext cx="699443" cy="306927"/>
              </a:xfrm>
              <a:custGeom>
                <a:avLst/>
                <a:gdLst/>
                <a:ahLst/>
                <a:cxnLst/>
                <a:rect l="l" t="t" r="r" b="b"/>
                <a:pathLst>
                  <a:path w="27581" h="12103" extrusionOk="0">
                    <a:moveTo>
                      <a:pt x="24528" y="0"/>
                    </a:moveTo>
                    <a:cubicBezTo>
                      <a:pt x="24432" y="0"/>
                      <a:pt x="24336" y="8"/>
                      <a:pt x="24240" y="23"/>
                    </a:cubicBezTo>
                    <a:lnTo>
                      <a:pt x="302" y="3793"/>
                    </a:lnTo>
                    <a:cubicBezTo>
                      <a:pt x="68" y="3827"/>
                      <a:pt x="1" y="4132"/>
                      <a:pt x="200" y="4260"/>
                    </a:cubicBezTo>
                    <a:lnTo>
                      <a:pt x="207" y="4266"/>
                    </a:lnTo>
                    <a:cubicBezTo>
                      <a:pt x="730" y="4614"/>
                      <a:pt x="1343" y="4796"/>
                      <a:pt x="1965" y="4796"/>
                    </a:cubicBezTo>
                    <a:cubicBezTo>
                      <a:pt x="2124" y="4796"/>
                      <a:pt x="2283" y="4785"/>
                      <a:pt x="2441" y="4761"/>
                    </a:cubicBezTo>
                    <a:lnTo>
                      <a:pt x="23489" y="1562"/>
                    </a:lnTo>
                    <a:cubicBezTo>
                      <a:pt x="23575" y="1549"/>
                      <a:pt x="23660" y="1543"/>
                      <a:pt x="23745" y="1543"/>
                    </a:cubicBezTo>
                    <a:cubicBezTo>
                      <a:pt x="24335" y="1543"/>
                      <a:pt x="24896" y="1846"/>
                      <a:pt x="25200" y="2367"/>
                    </a:cubicBezTo>
                    <a:cubicBezTo>
                      <a:pt x="25532" y="2928"/>
                      <a:pt x="25839" y="3716"/>
                      <a:pt x="25958" y="4777"/>
                    </a:cubicBezTo>
                    <a:cubicBezTo>
                      <a:pt x="26055" y="5653"/>
                      <a:pt x="25464" y="6461"/>
                      <a:pt x="24599" y="6634"/>
                    </a:cubicBezTo>
                    <a:cubicBezTo>
                      <a:pt x="20311" y="7482"/>
                      <a:pt x="7365" y="10048"/>
                      <a:pt x="3886" y="10738"/>
                    </a:cubicBezTo>
                    <a:cubicBezTo>
                      <a:pt x="3351" y="10843"/>
                      <a:pt x="2928" y="11245"/>
                      <a:pt x="2790" y="11769"/>
                    </a:cubicBezTo>
                    <a:lnTo>
                      <a:pt x="2790" y="11776"/>
                    </a:lnTo>
                    <a:cubicBezTo>
                      <a:pt x="2744" y="11945"/>
                      <a:pt x="2870" y="12102"/>
                      <a:pt x="3035" y="12102"/>
                    </a:cubicBezTo>
                    <a:cubicBezTo>
                      <a:pt x="3052" y="12102"/>
                      <a:pt x="3070" y="12101"/>
                      <a:pt x="3087" y="12097"/>
                    </a:cubicBezTo>
                    <a:lnTo>
                      <a:pt x="25775" y="7695"/>
                    </a:lnTo>
                    <a:cubicBezTo>
                      <a:pt x="26816" y="7495"/>
                      <a:pt x="27581" y="6582"/>
                      <a:pt x="27574" y="5524"/>
                    </a:cubicBezTo>
                    <a:cubicBezTo>
                      <a:pt x="27553" y="2857"/>
                      <a:pt x="26546" y="1315"/>
                      <a:pt x="25809" y="541"/>
                    </a:cubicBezTo>
                    <a:cubicBezTo>
                      <a:pt x="25473" y="189"/>
                      <a:pt x="25007" y="0"/>
                      <a:pt x="2452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1956" name="Google Shape;1956;p39"/>
              <p:cNvSpPr/>
              <p:nvPr/>
            </p:nvSpPr>
            <p:spPr>
              <a:xfrm>
                <a:off x="7527236" y="1678400"/>
                <a:ext cx="596965" cy="230620"/>
              </a:xfrm>
              <a:custGeom>
                <a:avLst/>
                <a:gdLst/>
                <a:ahLst/>
                <a:cxnLst/>
                <a:rect l="l" t="t" r="r" b="b"/>
                <a:pathLst>
                  <a:path w="23540" h="9094" extrusionOk="0">
                    <a:moveTo>
                      <a:pt x="21503" y="0"/>
                    </a:moveTo>
                    <a:cubicBezTo>
                      <a:pt x="21439" y="0"/>
                      <a:pt x="21375" y="5"/>
                      <a:pt x="21311" y="15"/>
                    </a:cubicBezTo>
                    <a:lnTo>
                      <a:pt x="0" y="3369"/>
                    </a:lnTo>
                    <a:cubicBezTo>
                      <a:pt x="470" y="3951"/>
                      <a:pt x="910" y="4667"/>
                      <a:pt x="1210" y="5536"/>
                    </a:cubicBezTo>
                    <a:cubicBezTo>
                      <a:pt x="1664" y="6838"/>
                      <a:pt x="1725" y="8086"/>
                      <a:pt x="1640" y="9093"/>
                    </a:cubicBezTo>
                    <a:lnTo>
                      <a:pt x="22528" y="5043"/>
                    </a:lnTo>
                    <a:cubicBezTo>
                      <a:pt x="23124" y="4928"/>
                      <a:pt x="23540" y="4386"/>
                      <a:pt x="23510" y="3781"/>
                    </a:cubicBezTo>
                    <a:cubicBezTo>
                      <a:pt x="23428" y="2169"/>
                      <a:pt x="22924" y="1117"/>
                      <a:pt x="22461" y="478"/>
                    </a:cubicBezTo>
                    <a:cubicBezTo>
                      <a:pt x="22238" y="169"/>
                      <a:pt x="21878" y="0"/>
                      <a:pt x="21503" y="0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39"/>
              <p:cNvSpPr/>
              <p:nvPr/>
            </p:nvSpPr>
            <p:spPr>
              <a:xfrm>
                <a:off x="7628546" y="1779381"/>
                <a:ext cx="411257" cy="84422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3329" extrusionOk="0">
                    <a:moveTo>
                      <a:pt x="16058" y="1"/>
                    </a:moveTo>
                    <a:cubicBezTo>
                      <a:pt x="16050" y="1"/>
                      <a:pt x="16042" y="1"/>
                      <a:pt x="16033" y="3"/>
                    </a:cubicBezTo>
                    <a:cubicBezTo>
                      <a:pt x="10714" y="950"/>
                      <a:pt x="5447" y="2194"/>
                      <a:pt x="129" y="3155"/>
                    </a:cubicBezTo>
                    <a:cubicBezTo>
                      <a:pt x="1" y="3177"/>
                      <a:pt x="53" y="3328"/>
                      <a:pt x="165" y="3328"/>
                    </a:cubicBezTo>
                    <a:cubicBezTo>
                      <a:pt x="171" y="3328"/>
                      <a:pt x="178" y="3328"/>
                      <a:pt x="185" y="3327"/>
                    </a:cubicBezTo>
                    <a:cubicBezTo>
                      <a:pt x="5488" y="2471"/>
                      <a:pt x="10904" y="1602"/>
                      <a:pt x="16090" y="179"/>
                    </a:cubicBezTo>
                    <a:cubicBezTo>
                      <a:pt x="16217" y="144"/>
                      <a:pt x="16167" y="1"/>
                      <a:pt x="16058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1958" name="Google Shape;1958;p39"/>
              <p:cNvSpPr/>
              <p:nvPr/>
            </p:nvSpPr>
            <p:spPr>
              <a:xfrm>
                <a:off x="7617692" y="1714765"/>
                <a:ext cx="457639" cy="91092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3592" extrusionOk="0">
                    <a:moveTo>
                      <a:pt x="17859" y="1"/>
                    </a:moveTo>
                    <a:cubicBezTo>
                      <a:pt x="17852" y="1"/>
                      <a:pt x="17844" y="1"/>
                      <a:pt x="17837" y="2"/>
                    </a:cubicBezTo>
                    <a:cubicBezTo>
                      <a:pt x="11903" y="823"/>
                      <a:pt x="6010" y="2240"/>
                      <a:pt x="137" y="3400"/>
                    </a:cubicBezTo>
                    <a:cubicBezTo>
                      <a:pt x="1" y="3429"/>
                      <a:pt x="55" y="3592"/>
                      <a:pt x="174" y="3592"/>
                    </a:cubicBezTo>
                    <a:cubicBezTo>
                      <a:pt x="182" y="3592"/>
                      <a:pt x="190" y="3591"/>
                      <a:pt x="198" y="3590"/>
                    </a:cubicBezTo>
                    <a:cubicBezTo>
                      <a:pt x="6084" y="2494"/>
                      <a:pt x="12086" y="1632"/>
                      <a:pt x="17898" y="198"/>
                    </a:cubicBezTo>
                    <a:cubicBezTo>
                      <a:pt x="18045" y="163"/>
                      <a:pt x="17983" y="1"/>
                      <a:pt x="1785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1959" name="Google Shape;1959;p39"/>
              <p:cNvSpPr/>
              <p:nvPr/>
            </p:nvSpPr>
            <p:spPr>
              <a:xfrm>
                <a:off x="7755620" y="3202090"/>
                <a:ext cx="785615" cy="487564"/>
              </a:xfrm>
              <a:custGeom>
                <a:avLst/>
                <a:gdLst/>
                <a:ahLst/>
                <a:cxnLst/>
                <a:rect l="l" t="t" r="r" b="b"/>
                <a:pathLst>
                  <a:path w="30979" h="19226" extrusionOk="0">
                    <a:moveTo>
                      <a:pt x="3210" y="1"/>
                    </a:moveTo>
                    <a:cubicBezTo>
                      <a:pt x="3055" y="1"/>
                      <a:pt x="2918" y="124"/>
                      <a:pt x="2915" y="288"/>
                    </a:cubicBezTo>
                    <a:cubicBezTo>
                      <a:pt x="2912" y="514"/>
                      <a:pt x="2905" y="853"/>
                      <a:pt x="2892" y="1258"/>
                    </a:cubicBezTo>
                    <a:lnTo>
                      <a:pt x="29037" y="9028"/>
                    </a:lnTo>
                    <a:cubicBezTo>
                      <a:pt x="29373" y="9126"/>
                      <a:pt x="29596" y="9451"/>
                      <a:pt x="29569" y="9799"/>
                    </a:cubicBezTo>
                    <a:cubicBezTo>
                      <a:pt x="29468" y="11101"/>
                      <a:pt x="29132" y="12578"/>
                      <a:pt x="28575" y="14188"/>
                    </a:cubicBezTo>
                    <a:cubicBezTo>
                      <a:pt x="27645" y="16865"/>
                      <a:pt x="26732" y="17630"/>
                      <a:pt x="26387" y="17833"/>
                    </a:cubicBezTo>
                    <a:lnTo>
                      <a:pt x="440" y="10834"/>
                    </a:lnTo>
                    <a:cubicBezTo>
                      <a:pt x="311" y="11057"/>
                      <a:pt x="194" y="11249"/>
                      <a:pt x="105" y="11395"/>
                    </a:cubicBezTo>
                    <a:cubicBezTo>
                      <a:pt x="1" y="11561"/>
                      <a:pt x="88" y="11780"/>
                      <a:pt x="278" y="11831"/>
                    </a:cubicBezTo>
                    <a:lnTo>
                      <a:pt x="26397" y="19225"/>
                    </a:lnTo>
                    <a:cubicBezTo>
                      <a:pt x="26397" y="19225"/>
                      <a:pt x="26397" y="19225"/>
                      <a:pt x="26397" y="19225"/>
                    </a:cubicBezTo>
                    <a:cubicBezTo>
                      <a:pt x="26424" y="19225"/>
                      <a:pt x="28248" y="19208"/>
                      <a:pt x="29836" y="14627"/>
                    </a:cubicBezTo>
                    <a:cubicBezTo>
                      <a:pt x="30424" y="12933"/>
                      <a:pt x="30789" y="11344"/>
                      <a:pt x="30904" y="9904"/>
                    </a:cubicBezTo>
                    <a:cubicBezTo>
                      <a:pt x="30979" y="8924"/>
                      <a:pt x="30360" y="8024"/>
                      <a:pt x="29416" y="7747"/>
                    </a:cubicBezTo>
                    <a:lnTo>
                      <a:pt x="3284" y="10"/>
                    </a:lnTo>
                    <a:cubicBezTo>
                      <a:pt x="3259" y="4"/>
                      <a:pt x="3234" y="1"/>
                      <a:pt x="3210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39"/>
              <p:cNvSpPr/>
              <p:nvPr/>
            </p:nvSpPr>
            <p:spPr>
              <a:xfrm>
                <a:off x="7804589" y="3244618"/>
                <a:ext cx="701573" cy="409710"/>
              </a:xfrm>
              <a:custGeom>
                <a:avLst/>
                <a:gdLst/>
                <a:ahLst/>
                <a:cxnLst/>
                <a:rect l="l" t="t" r="r" b="b"/>
                <a:pathLst>
                  <a:path w="27665" h="16156" extrusionOk="0">
                    <a:moveTo>
                      <a:pt x="2279" y="0"/>
                    </a:moveTo>
                    <a:cubicBezTo>
                      <a:pt x="2239" y="941"/>
                      <a:pt x="2161" y="2205"/>
                      <a:pt x="2005" y="3622"/>
                    </a:cubicBezTo>
                    <a:cubicBezTo>
                      <a:pt x="1788" y="5624"/>
                      <a:pt x="791" y="7787"/>
                      <a:pt x="0" y="9235"/>
                    </a:cubicBezTo>
                    <a:lnTo>
                      <a:pt x="24456" y="16156"/>
                    </a:lnTo>
                    <a:cubicBezTo>
                      <a:pt x="24801" y="15953"/>
                      <a:pt x="25714" y="15188"/>
                      <a:pt x="26644" y="12511"/>
                    </a:cubicBezTo>
                    <a:cubicBezTo>
                      <a:pt x="27201" y="10901"/>
                      <a:pt x="27537" y="9424"/>
                      <a:pt x="27638" y="8122"/>
                    </a:cubicBezTo>
                    <a:cubicBezTo>
                      <a:pt x="27665" y="7774"/>
                      <a:pt x="27442" y="7449"/>
                      <a:pt x="27106" y="7351"/>
                    </a:cubicBezTo>
                    <a:lnTo>
                      <a:pt x="2279" y="0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39"/>
              <p:cNvSpPr/>
              <p:nvPr/>
            </p:nvSpPr>
            <p:spPr>
              <a:xfrm>
                <a:off x="7838088" y="3425836"/>
                <a:ext cx="407301" cy="109477"/>
              </a:xfrm>
              <a:custGeom>
                <a:avLst/>
                <a:gdLst/>
                <a:ahLst/>
                <a:cxnLst/>
                <a:rect l="l" t="t" r="r" b="b"/>
                <a:pathLst>
                  <a:path w="16061" h="4317" extrusionOk="0">
                    <a:moveTo>
                      <a:pt x="190" y="0"/>
                    </a:moveTo>
                    <a:cubicBezTo>
                      <a:pt x="61" y="0"/>
                      <a:pt x="0" y="173"/>
                      <a:pt x="147" y="202"/>
                    </a:cubicBezTo>
                    <a:cubicBezTo>
                      <a:pt x="5516" y="1233"/>
                      <a:pt x="10672" y="2829"/>
                      <a:pt x="15920" y="4313"/>
                    </a:cubicBezTo>
                    <a:cubicBezTo>
                      <a:pt x="15927" y="4315"/>
                      <a:pt x="15934" y="4316"/>
                      <a:pt x="15941" y="4316"/>
                    </a:cubicBezTo>
                    <a:cubicBezTo>
                      <a:pt x="16009" y="4316"/>
                      <a:pt x="16060" y="4222"/>
                      <a:pt x="15984" y="4191"/>
                    </a:cubicBezTo>
                    <a:cubicBezTo>
                      <a:pt x="10973" y="2150"/>
                      <a:pt x="5519" y="949"/>
                      <a:pt x="214" y="2"/>
                    </a:cubicBezTo>
                    <a:cubicBezTo>
                      <a:pt x="206" y="1"/>
                      <a:pt x="198" y="0"/>
                      <a:pt x="190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39"/>
              <p:cNvSpPr/>
              <p:nvPr/>
            </p:nvSpPr>
            <p:spPr>
              <a:xfrm>
                <a:off x="7855079" y="3338042"/>
                <a:ext cx="492407" cy="150332"/>
              </a:xfrm>
              <a:custGeom>
                <a:avLst/>
                <a:gdLst/>
                <a:ahLst/>
                <a:cxnLst/>
                <a:rect l="l" t="t" r="r" b="b"/>
                <a:pathLst>
                  <a:path w="19417" h="5928" extrusionOk="0">
                    <a:moveTo>
                      <a:pt x="195" y="0"/>
                    </a:moveTo>
                    <a:cubicBezTo>
                      <a:pt x="87" y="0"/>
                      <a:pt x="0" y="159"/>
                      <a:pt x="129" y="208"/>
                    </a:cubicBezTo>
                    <a:cubicBezTo>
                      <a:pt x="3162" y="1378"/>
                      <a:pt x="6263" y="2375"/>
                      <a:pt x="9377" y="3315"/>
                    </a:cubicBezTo>
                    <a:cubicBezTo>
                      <a:pt x="12598" y="4293"/>
                      <a:pt x="15899" y="5331"/>
                      <a:pt x="19219" y="5926"/>
                    </a:cubicBezTo>
                    <a:cubicBezTo>
                      <a:pt x="19228" y="5927"/>
                      <a:pt x="19236" y="5928"/>
                      <a:pt x="19245" y="5928"/>
                    </a:cubicBezTo>
                    <a:cubicBezTo>
                      <a:pt x="19362" y="5928"/>
                      <a:pt x="19416" y="5777"/>
                      <a:pt x="19280" y="5733"/>
                    </a:cubicBezTo>
                    <a:cubicBezTo>
                      <a:pt x="16128" y="4719"/>
                      <a:pt x="12883" y="3968"/>
                      <a:pt x="9711" y="3018"/>
                    </a:cubicBezTo>
                    <a:cubicBezTo>
                      <a:pt x="6533" y="2068"/>
                      <a:pt x="3388" y="1013"/>
                      <a:pt x="228" y="5"/>
                    </a:cubicBezTo>
                    <a:cubicBezTo>
                      <a:pt x="217" y="2"/>
                      <a:pt x="206" y="0"/>
                      <a:pt x="19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39"/>
              <p:cNvSpPr/>
              <p:nvPr/>
            </p:nvSpPr>
            <p:spPr>
              <a:xfrm>
                <a:off x="7973049" y="3332767"/>
                <a:ext cx="325643" cy="76180"/>
              </a:xfrm>
              <a:custGeom>
                <a:avLst/>
                <a:gdLst/>
                <a:ahLst/>
                <a:cxnLst/>
                <a:rect l="l" t="t" r="r" b="b"/>
                <a:pathLst>
                  <a:path w="12841" h="3004" extrusionOk="0">
                    <a:moveTo>
                      <a:pt x="255" y="1"/>
                    </a:moveTo>
                    <a:cubicBezTo>
                      <a:pt x="84" y="1"/>
                      <a:pt x="0" y="239"/>
                      <a:pt x="201" y="277"/>
                    </a:cubicBezTo>
                    <a:cubicBezTo>
                      <a:pt x="4383" y="1035"/>
                      <a:pt x="8474" y="2123"/>
                      <a:pt x="12626" y="3000"/>
                    </a:cubicBezTo>
                    <a:cubicBezTo>
                      <a:pt x="12638" y="3002"/>
                      <a:pt x="12650" y="3004"/>
                      <a:pt x="12661" y="3004"/>
                    </a:cubicBezTo>
                    <a:cubicBezTo>
                      <a:pt x="12789" y="3004"/>
                      <a:pt x="12840" y="2837"/>
                      <a:pt x="12694" y="2789"/>
                    </a:cubicBezTo>
                    <a:cubicBezTo>
                      <a:pt x="8681" y="1505"/>
                      <a:pt x="4434" y="744"/>
                      <a:pt x="289" y="4"/>
                    </a:cubicBezTo>
                    <a:cubicBezTo>
                      <a:pt x="277" y="2"/>
                      <a:pt x="266" y="1"/>
                      <a:pt x="255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9"/>
              <p:cNvSpPr/>
              <p:nvPr/>
            </p:nvSpPr>
            <p:spPr>
              <a:xfrm>
                <a:off x="7102776" y="4171248"/>
                <a:ext cx="669519" cy="588672"/>
              </a:xfrm>
              <a:custGeom>
                <a:avLst/>
                <a:gdLst/>
                <a:ahLst/>
                <a:cxnLst/>
                <a:rect l="l" t="t" r="r" b="b"/>
                <a:pathLst>
                  <a:path w="26401" h="23213" extrusionOk="0">
                    <a:moveTo>
                      <a:pt x="8014" y="1"/>
                    </a:moveTo>
                    <a:cubicBezTo>
                      <a:pt x="8014" y="1"/>
                      <a:pt x="169" y="15212"/>
                      <a:pt x="0" y="23212"/>
                    </a:cubicBezTo>
                    <a:lnTo>
                      <a:pt x="26400" y="23212"/>
                    </a:lnTo>
                    <a:lnTo>
                      <a:pt x="23235" y="670"/>
                    </a:lnTo>
                    <a:lnTo>
                      <a:pt x="8014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9"/>
              <p:cNvSpPr/>
              <p:nvPr/>
            </p:nvSpPr>
            <p:spPr>
              <a:xfrm>
                <a:off x="6958990" y="3496791"/>
                <a:ext cx="1271581" cy="707812"/>
              </a:xfrm>
              <a:custGeom>
                <a:avLst/>
                <a:gdLst/>
                <a:ahLst/>
                <a:cxnLst/>
                <a:rect l="l" t="t" r="r" b="b"/>
                <a:pathLst>
                  <a:path w="50142" h="27911" extrusionOk="0">
                    <a:moveTo>
                      <a:pt x="21495" y="0"/>
                    </a:moveTo>
                    <a:cubicBezTo>
                      <a:pt x="10909" y="0"/>
                      <a:pt x="8380" y="2606"/>
                      <a:pt x="6614" y="6624"/>
                    </a:cubicBezTo>
                    <a:cubicBezTo>
                      <a:pt x="4545" y="11331"/>
                      <a:pt x="1" y="21082"/>
                      <a:pt x="11331" y="25558"/>
                    </a:cubicBezTo>
                    <a:cubicBezTo>
                      <a:pt x="15706" y="27289"/>
                      <a:pt x="19642" y="27911"/>
                      <a:pt x="23040" y="27911"/>
                    </a:cubicBezTo>
                    <a:cubicBezTo>
                      <a:pt x="31723" y="27911"/>
                      <a:pt x="36889" y="23848"/>
                      <a:pt x="36889" y="23848"/>
                    </a:cubicBezTo>
                    <a:cubicBezTo>
                      <a:pt x="36889" y="23848"/>
                      <a:pt x="38740" y="24734"/>
                      <a:pt x="41044" y="24734"/>
                    </a:cubicBezTo>
                    <a:cubicBezTo>
                      <a:pt x="42998" y="24734"/>
                      <a:pt x="45279" y="24096"/>
                      <a:pt x="47032" y="21738"/>
                    </a:cubicBezTo>
                    <a:cubicBezTo>
                      <a:pt x="50141" y="17558"/>
                      <a:pt x="47229" y="14120"/>
                      <a:pt x="43659" y="14120"/>
                    </a:cubicBezTo>
                    <a:cubicBezTo>
                      <a:pt x="42842" y="14120"/>
                      <a:pt x="41991" y="14300"/>
                      <a:pt x="41169" y="14692"/>
                    </a:cubicBezTo>
                    <a:cubicBezTo>
                      <a:pt x="41169" y="14692"/>
                      <a:pt x="42552" y="1187"/>
                      <a:pt x="27137" y="200"/>
                    </a:cubicBezTo>
                    <a:cubicBezTo>
                      <a:pt x="25037" y="65"/>
                      <a:pt x="23165" y="0"/>
                      <a:pt x="21495" y="0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9"/>
              <p:cNvSpPr/>
              <p:nvPr/>
            </p:nvSpPr>
            <p:spPr>
              <a:xfrm>
                <a:off x="6967789" y="3013848"/>
                <a:ext cx="1205190" cy="936555"/>
              </a:xfrm>
              <a:custGeom>
                <a:avLst/>
                <a:gdLst/>
                <a:ahLst/>
                <a:cxnLst/>
                <a:rect l="l" t="t" r="r" b="b"/>
                <a:pathLst>
                  <a:path w="47524" h="36931" extrusionOk="0">
                    <a:moveTo>
                      <a:pt x="18610" y="0"/>
                    </a:moveTo>
                    <a:cubicBezTo>
                      <a:pt x="17705" y="0"/>
                      <a:pt x="16687" y="120"/>
                      <a:pt x="15542" y="391"/>
                    </a:cubicBezTo>
                    <a:cubicBezTo>
                      <a:pt x="6044" y="2633"/>
                      <a:pt x="7833" y="10206"/>
                      <a:pt x="8170" y="11372"/>
                    </a:cubicBezTo>
                    <a:cubicBezTo>
                      <a:pt x="8083" y="11489"/>
                      <a:pt x="7841" y="11527"/>
                      <a:pt x="7496" y="11527"/>
                    </a:cubicBezTo>
                    <a:cubicBezTo>
                      <a:pt x="7170" y="11527"/>
                      <a:pt x="6751" y="11493"/>
                      <a:pt x="6283" y="11461"/>
                    </a:cubicBezTo>
                    <a:cubicBezTo>
                      <a:pt x="5814" y="11427"/>
                      <a:pt x="5295" y="11393"/>
                      <a:pt x="4770" y="11393"/>
                    </a:cubicBezTo>
                    <a:cubicBezTo>
                      <a:pt x="2451" y="11393"/>
                      <a:pt x="0" y="12050"/>
                      <a:pt x="1114" y="16261"/>
                    </a:cubicBezTo>
                    <a:cubicBezTo>
                      <a:pt x="2267" y="20628"/>
                      <a:pt x="6366" y="21802"/>
                      <a:pt x="10439" y="21802"/>
                    </a:cubicBezTo>
                    <a:cubicBezTo>
                      <a:pt x="15171" y="21802"/>
                      <a:pt x="19869" y="20217"/>
                      <a:pt x="19869" y="20217"/>
                    </a:cubicBezTo>
                    <a:lnTo>
                      <a:pt x="19869" y="20217"/>
                    </a:lnTo>
                    <a:cubicBezTo>
                      <a:pt x="19869" y="20217"/>
                      <a:pt x="19061" y="21205"/>
                      <a:pt x="21394" y="23934"/>
                    </a:cubicBezTo>
                    <a:cubicBezTo>
                      <a:pt x="23123" y="25956"/>
                      <a:pt x="25021" y="26550"/>
                      <a:pt x="26851" y="26550"/>
                    </a:cubicBezTo>
                    <a:cubicBezTo>
                      <a:pt x="28152" y="26550"/>
                      <a:pt x="29417" y="26249"/>
                      <a:pt x="30564" y="25949"/>
                    </a:cubicBezTo>
                    <a:cubicBezTo>
                      <a:pt x="31709" y="25650"/>
                      <a:pt x="32736" y="25351"/>
                      <a:pt x="33559" y="25351"/>
                    </a:cubicBezTo>
                    <a:cubicBezTo>
                      <a:pt x="34030" y="25351"/>
                      <a:pt x="34435" y="25450"/>
                      <a:pt x="34756" y="25702"/>
                    </a:cubicBezTo>
                    <a:cubicBezTo>
                      <a:pt x="36988" y="27453"/>
                      <a:pt x="38053" y="36930"/>
                      <a:pt x="38053" y="36930"/>
                    </a:cubicBezTo>
                    <a:lnTo>
                      <a:pt x="40822" y="33736"/>
                    </a:lnTo>
                    <a:cubicBezTo>
                      <a:pt x="47523" y="26824"/>
                      <a:pt x="41813" y="22050"/>
                      <a:pt x="41813" y="22050"/>
                    </a:cubicBezTo>
                    <a:cubicBezTo>
                      <a:pt x="41813" y="22050"/>
                      <a:pt x="46296" y="17397"/>
                      <a:pt x="39544" y="9905"/>
                    </a:cubicBezTo>
                    <a:cubicBezTo>
                      <a:pt x="36737" y="6792"/>
                      <a:pt x="33901" y="5882"/>
                      <a:pt x="31545" y="5882"/>
                    </a:cubicBezTo>
                    <a:cubicBezTo>
                      <a:pt x="29142" y="5882"/>
                      <a:pt x="27238" y="6828"/>
                      <a:pt x="26375" y="7349"/>
                    </a:cubicBezTo>
                    <a:cubicBezTo>
                      <a:pt x="26316" y="7384"/>
                      <a:pt x="26252" y="7401"/>
                      <a:pt x="26190" y="7401"/>
                    </a:cubicBezTo>
                    <a:cubicBezTo>
                      <a:pt x="26014" y="7401"/>
                      <a:pt x="25850" y="7270"/>
                      <a:pt x="25830" y="7075"/>
                    </a:cubicBezTo>
                    <a:cubicBezTo>
                      <a:pt x="25651" y="5266"/>
                      <a:pt x="24607" y="0"/>
                      <a:pt x="1861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9"/>
              <p:cNvSpPr/>
              <p:nvPr/>
            </p:nvSpPr>
            <p:spPr>
              <a:xfrm>
                <a:off x="7056546" y="3851340"/>
                <a:ext cx="705453" cy="353209"/>
              </a:xfrm>
              <a:custGeom>
                <a:avLst/>
                <a:gdLst/>
                <a:ahLst/>
                <a:cxnLst/>
                <a:rect l="l" t="t" r="r" b="b"/>
                <a:pathLst>
                  <a:path w="27818" h="13928" extrusionOk="0">
                    <a:moveTo>
                      <a:pt x="1574" y="1"/>
                    </a:moveTo>
                    <a:cubicBezTo>
                      <a:pt x="494" y="1"/>
                      <a:pt x="165" y="1488"/>
                      <a:pt x="110" y="1775"/>
                    </a:cubicBezTo>
                    <a:cubicBezTo>
                      <a:pt x="1" y="5502"/>
                      <a:pt x="1597" y="9251"/>
                      <a:pt x="7484" y="11577"/>
                    </a:cubicBezTo>
                    <a:cubicBezTo>
                      <a:pt x="11801" y="13285"/>
                      <a:pt x="15686" y="13910"/>
                      <a:pt x="19054" y="13927"/>
                    </a:cubicBezTo>
                    <a:cubicBezTo>
                      <a:pt x="25221" y="12203"/>
                      <a:pt x="27817" y="9785"/>
                      <a:pt x="27750" y="6705"/>
                    </a:cubicBezTo>
                    <a:cubicBezTo>
                      <a:pt x="27684" y="3752"/>
                      <a:pt x="26362" y="3157"/>
                      <a:pt x="21834" y="3157"/>
                    </a:cubicBezTo>
                    <a:cubicBezTo>
                      <a:pt x="20401" y="3157"/>
                      <a:pt x="18646" y="3216"/>
                      <a:pt x="16508" y="3280"/>
                    </a:cubicBezTo>
                    <a:cubicBezTo>
                      <a:pt x="16020" y="3294"/>
                      <a:pt x="15549" y="3301"/>
                      <a:pt x="15094" y="3301"/>
                    </a:cubicBezTo>
                    <a:cubicBezTo>
                      <a:pt x="7259" y="3301"/>
                      <a:pt x="4217" y="1245"/>
                      <a:pt x="2412" y="251"/>
                    </a:cubicBezTo>
                    <a:cubicBezTo>
                      <a:pt x="2092" y="74"/>
                      <a:pt x="1815" y="1"/>
                      <a:pt x="1574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9"/>
              <p:cNvSpPr/>
              <p:nvPr/>
            </p:nvSpPr>
            <p:spPr>
              <a:xfrm>
                <a:off x="7165692" y="3888466"/>
                <a:ext cx="195649" cy="97254"/>
              </a:xfrm>
              <a:custGeom>
                <a:avLst/>
                <a:gdLst/>
                <a:ahLst/>
                <a:cxnLst/>
                <a:rect l="l" t="t" r="r" b="b"/>
                <a:pathLst>
                  <a:path w="7715" h="3835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2"/>
                      <a:pt x="968" y="2783"/>
                      <a:pt x="1290" y="2783"/>
                    </a:cubicBezTo>
                    <a:cubicBezTo>
                      <a:pt x="1861" y="2783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8" y="3797"/>
                      <a:pt x="4042" y="3835"/>
                      <a:pt x="4255" y="3835"/>
                    </a:cubicBezTo>
                    <a:cubicBezTo>
                      <a:pt x="5205" y="3835"/>
                      <a:pt x="5706" y="3084"/>
                      <a:pt x="5706" y="3084"/>
                    </a:cubicBezTo>
                    <a:cubicBezTo>
                      <a:pt x="5706" y="3084"/>
                      <a:pt x="5773" y="3246"/>
                      <a:pt x="5921" y="3476"/>
                    </a:cubicBezTo>
                    <a:cubicBezTo>
                      <a:pt x="6672" y="2979"/>
                      <a:pt x="7257" y="2374"/>
                      <a:pt x="7714" y="1718"/>
                    </a:cubicBezTo>
                    <a:cubicBezTo>
                      <a:pt x="7301" y="1688"/>
                      <a:pt x="6906" y="1647"/>
                      <a:pt x="6527" y="1603"/>
                    </a:cubicBezTo>
                    <a:lnTo>
                      <a:pt x="6524" y="1603"/>
                    </a:lnTo>
                    <a:cubicBezTo>
                      <a:pt x="6520" y="1600"/>
                      <a:pt x="6513" y="1600"/>
                      <a:pt x="6507" y="1600"/>
                    </a:cubicBezTo>
                    <a:cubicBezTo>
                      <a:pt x="6503" y="1600"/>
                      <a:pt x="6497" y="1600"/>
                      <a:pt x="6490" y="1597"/>
                    </a:cubicBezTo>
                    <a:lnTo>
                      <a:pt x="6469" y="1597"/>
                    </a:lnTo>
                    <a:cubicBezTo>
                      <a:pt x="6466" y="1597"/>
                      <a:pt x="6463" y="1593"/>
                      <a:pt x="6456" y="1593"/>
                    </a:cubicBezTo>
                    <a:lnTo>
                      <a:pt x="6442" y="1593"/>
                    </a:lnTo>
                    <a:cubicBezTo>
                      <a:pt x="6439" y="1593"/>
                      <a:pt x="6439" y="1593"/>
                      <a:pt x="6436" y="1589"/>
                    </a:cubicBezTo>
                    <a:lnTo>
                      <a:pt x="6408" y="1589"/>
                    </a:lnTo>
                    <a:cubicBezTo>
                      <a:pt x="6399" y="1586"/>
                      <a:pt x="6388" y="1586"/>
                      <a:pt x="6378" y="1583"/>
                    </a:cubicBezTo>
                    <a:lnTo>
                      <a:pt x="6375" y="1583"/>
                    </a:lnTo>
                    <a:cubicBezTo>
                      <a:pt x="6365" y="1583"/>
                      <a:pt x="6355" y="1580"/>
                      <a:pt x="6341" y="1580"/>
                    </a:cubicBezTo>
                    <a:cubicBezTo>
                      <a:pt x="3646" y="1241"/>
                      <a:pt x="1783" y="616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9"/>
              <p:cNvSpPr/>
              <p:nvPr/>
            </p:nvSpPr>
            <p:spPr>
              <a:xfrm>
                <a:off x="7165692" y="3888466"/>
                <a:ext cx="515206" cy="126595"/>
              </a:xfrm>
              <a:custGeom>
                <a:avLst/>
                <a:gdLst/>
                <a:ahLst/>
                <a:cxnLst/>
                <a:rect l="l" t="t" r="r" b="b"/>
                <a:pathLst>
                  <a:path w="20316" h="4992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4"/>
                      <a:pt x="966" y="2784"/>
                      <a:pt x="1289" y="2784"/>
                    </a:cubicBezTo>
                    <a:cubicBezTo>
                      <a:pt x="1859" y="2784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9" y="3799"/>
                      <a:pt x="4042" y="3835"/>
                      <a:pt x="4252" y="3835"/>
                    </a:cubicBezTo>
                    <a:cubicBezTo>
                      <a:pt x="5206" y="3835"/>
                      <a:pt x="5706" y="3084"/>
                      <a:pt x="5706" y="3084"/>
                    </a:cubicBezTo>
                    <a:cubicBezTo>
                      <a:pt x="5706" y="3084"/>
                      <a:pt x="6314" y="4528"/>
                      <a:pt x="7738" y="4835"/>
                    </a:cubicBezTo>
                    <a:cubicBezTo>
                      <a:pt x="7840" y="4857"/>
                      <a:pt x="7944" y="4867"/>
                      <a:pt x="8047" y="4867"/>
                    </a:cubicBezTo>
                    <a:cubicBezTo>
                      <a:pt x="8793" y="4867"/>
                      <a:pt x="9531" y="4339"/>
                      <a:pt x="9982" y="3852"/>
                    </a:cubicBezTo>
                    <a:cubicBezTo>
                      <a:pt x="9982" y="3852"/>
                      <a:pt x="10140" y="4991"/>
                      <a:pt x="12156" y="4991"/>
                    </a:cubicBezTo>
                    <a:cubicBezTo>
                      <a:pt x="12162" y="4991"/>
                      <a:pt x="12167" y="4991"/>
                      <a:pt x="12173" y="4991"/>
                    </a:cubicBezTo>
                    <a:cubicBezTo>
                      <a:pt x="14290" y="4988"/>
                      <a:pt x="14209" y="3923"/>
                      <a:pt x="14209" y="3922"/>
                    </a:cubicBezTo>
                    <a:lnTo>
                      <a:pt x="14209" y="3922"/>
                    </a:lnTo>
                    <a:cubicBezTo>
                      <a:pt x="14209" y="3923"/>
                      <a:pt x="14431" y="4925"/>
                      <a:pt x="15705" y="4925"/>
                    </a:cubicBezTo>
                    <a:cubicBezTo>
                      <a:pt x="15914" y="4925"/>
                      <a:pt x="16151" y="4898"/>
                      <a:pt x="16420" y="4835"/>
                    </a:cubicBezTo>
                    <a:cubicBezTo>
                      <a:pt x="17374" y="4612"/>
                      <a:pt x="17482" y="3568"/>
                      <a:pt x="17482" y="3568"/>
                    </a:cubicBezTo>
                    <a:cubicBezTo>
                      <a:pt x="17482" y="3568"/>
                      <a:pt x="17908" y="3867"/>
                      <a:pt x="18599" y="3867"/>
                    </a:cubicBezTo>
                    <a:cubicBezTo>
                      <a:pt x="18796" y="3867"/>
                      <a:pt x="19014" y="3843"/>
                      <a:pt x="19250" y="3780"/>
                    </a:cubicBezTo>
                    <a:cubicBezTo>
                      <a:pt x="20315" y="3496"/>
                      <a:pt x="19811" y="1772"/>
                      <a:pt x="19811" y="1772"/>
                    </a:cubicBezTo>
                    <a:cubicBezTo>
                      <a:pt x="19162" y="1716"/>
                      <a:pt x="18408" y="1694"/>
                      <a:pt x="17534" y="1694"/>
                    </a:cubicBezTo>
                    <a:cubicBezTo>
                      <a:pt x="16100" y="1694"/>
                      <a:pt x="14345" y="1753"/>
                      <a:pt x="12204" y="1816"/>
                    </a:cubicBezTo>
                    <a:cubicBezTo>
                      <a:pt x="11721" y="1830"/>
                      <a:pt x="11255" y="1837"/>
                      <a:pt x="10805" y="1837"/>
                    </a:cubicBezTo>
                    <a:cubicBezTo>
                      <a:pt x="5536" y="1837"/>
                      <a:pt x="2433" y="910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9"/>
              <p:cNvSpPr/>
              <p:nvPr/>
            </p:nvSpPr>
            <p:spPr>
              <a:xfrm>
                <a:off x="7284727" y="4090073"/>
                <a:ext cx="307764" cy="114473"/>
              </a:xfrm>
              <a:custGeom>
                <a:avLst/>
                <a:gdLst/>
                <a:ahLst/>
                <a:cxnLst/>
                <a:rect l="l" t="t" r="r" b="b"/>
                <a:pathLst>
                  <a:path w="12136" h="4514" extrusionOk="0">
                    <a:moveTo>
                      <a:pt x="8395" y="1"/>
                    </a:moveTo>
                    <a:cubicBezTo>
                      <a:pt x="6077" y="1"/>
                      <a:pt x="5664" y="1768"/>
                      <a:pt x="5664" y="1768"/>
                    </a:cubicBezTo>
                    <a:cubicBezTo>
                      <a:pt x="5664" y="1768"/>
                      <a:pt x="5270" y="22"/>
                      <a:pt x="3175" y="22"/>
                    </a:cubicBezTo>
                    <a:cubicBezTo>
                      <a:pt x="3006" y="22"/>
                      <a:pt x="2826" y="33"/>
                      <a:pt x="2635" y="57"/>
                    </a:cubicBezTo>
                    <a:cubicBezTo>
                      <a:pt x="886" y="281"/>
                      <a:pt x="237" y="1785"/>
                      <a:pt x="1" y="2725"/>
                    </a:cubicBezTo>
                    <a:cubicBezTo>
                      <a:pt x="3716" y="4009"/>
                      <a:pt x="7087" y="4500"/>
                      <a:pt x="10056" y="4513"/>
                    </a:cubicBezTo>
                    <a:cubicBezTo>
                      <a:pt x="10800" y="4304"/>
                      <a:pt x="11493" y="4087"/>
                      <a:pt x="12135" y="3858"/>
                    </a:cubicBezTo>
                    <a:cubicBezTo>
                      <a:pt x="11976" y="1869"/>
                      <a:pt x="10786" y="189"/>
                      <a:pt x="8825" y="20"/>
                    </a:cubicBezTo>
                    <a:cubicBezTo>
                      <a:pt x="8675" y="7"/>
                      <a:pt x="8532" y="1"/>
                      <a:pt x="8395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9"/>
              <p:cNvSpPr/>
              <p:nvPr/>
            </p:nvSpPr>
            <p:spPr>
              <a:xfrm>
                <a:off x="7969854" y="3366647"/>
                <a:ext cx="28783" cy="99993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943" extrusionOk="0">
                    <a:moveTo>
                      <a:pt x="171" y="1"/>
                    </a:moveTo>
                    <a:cubicBezTo>
                      <a:pt x="85" y="1"/>
                      <a:pt x="1" y="56"/>
                      <a:pt x="39" y="145"/>
                    </a:cubicBezTo>
                    <a:cubicBezTo>
                      <a:pt x="560" y="1346"/>
                      <a:pt x="702" y="2556"/>
                      <a:pt x="722" y="3851"/>
                    </a:cubicBezTo>
                    <a:cubicBezTo>
                      <a:pt x="724" y="3913"/>
                      <a:pt x="772" y="3942"/>
                      <a:pt x="823" y="3942"/>
                    </a:cubicBezTo>
                    <a:cubicBezTo>
                      <a:pt x="875" y="3942"/>
                      <a:pt x="930" y="3911"/>
                      <a:pt x="939" y="3851"/>
                    </a:cubicBezTo>
                    <a:cubicBezTo>
                      <a:pt x="1134" y="2563"/>
                      <a:pt x="841" y="1261"/>
                      <a:pt x="313" y="81"/>
                    </a:cubicBezTo>
                    <a:cubicBezTo>
                      <a:pt x="289" y="26"/>
                      <a:pt x="229" y="1"/>
                      <a:pt x="171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9"/>
              <p:cNvSpPr/>
              <p:nvPr/>
            </p:nvSpPr>
            <p:spPr>
              <a:xfrm>
                <a:off x="7943100" y="3341693"/>
                <a:ext cx="34590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81" extrusionOk="0">
                    <a:moveTo>
                      <a:pt x="184" y="0"/>
                    </a:moveTo>
                    <a:cubicBezTo>
                      <a:pt x="92" y="0"/>
                      <a:pt x="1" y="60"/>
                      <a:pt x="39" y="159"/>
                    </a:cubicBezTo>
                    <a:cubicBezTo>
                      <a:pt x="398" y="1126"/>
                      <a:pt x="725" y="2106"/>
                      <a:pt x="1182" y="3029"/>
                    </a:cubicBezTo>
                    <a:cubicBezTo>
                      <a:pt x="1198" y="3064"/>
                      <a:pt x="1236" y="3081"/>
                      <a:pt x="1271" y="3081"/>
                    </a:cubicBezTo>
                    <a:cubicBezTo>
                      <a:pt x="1319" y="3081"/>
                      <a:pt x="1363" y="3051"/>
                      <a:pt x="1348" y="2993"/>
                    </a:cubicBezTo>
                    <a:cubicBezTo>
                      <a:pt x="1091" y="1998"/>
                      <a:pt x="692" y="1048"/>
                      <a:pt x="334" y="92"/>
                    </a:cubicBezTo>
                    <a:cubicBezTo>
                      <a:pt x="310" y="28"/>
                      <a:pt x="247" y="0"/>
                      <a:pt x="184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9"/>
              <p:cNvSpPr/>
              <p:nvPr/>
            </p:nvSpPr>
            <p:spPr>
              <a:xfrm>
                <a:off x="7701707" y="3209876"/>
                <a:ext cx="104329" cy="46941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1851" extrusionOk="0">
                    <a:moveTo>
                      <a:pt x="151" y="0"/>
                    </a:moveTo>
                    <a:cubicBezTo>
                      <a:pt x="0" y="0"/>
                      <a:pt x="9" y="211"/>
                      <a:pt x="169" y="228"/>
                    </a:cubicBezTo>
                    <a:cubicBezTo>
                      <a:pt x="1610" y="393"/>
                      <a:pt x="2705" y="1009"/>
                      <a:pt x="3871" y="1827"/>
                    </a:cubicBezTo>
                    <a:cubicBezTo>
                      <a:pt x="3895" y="1843"/>
                      <a:pt x="3921" y="1850"/>
                      <a:pt x="3948" y="1850"/>
                    </a:cubicBezTo>
                    <a:cubicBezTo>
                      <a:pt x="4035" y="1850"/>
                      <a:pt x="4114" y="1771"/>
                      <a:pt x="4033" y="1688"/>
                    </a:cubicBezTo>
                    <a:cubicBezTo>
                      <a:pt x="3053" y="654"/>
                      <a:pt x="1555" y="146"/>
                      <a:pt x="169" y="1"/>
                    </a:cubicBezTo>
                    <a:cubicBezTo>
                      <a:pt x="163" y="1"/>
                      <a:pt x="157" y="0"/>
                      <a:pt x="151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9"/>
              <p:cNvSpPr/>
              <p:nvPr/>
            </p:nvSpPr>
            <p:spPr>
              <a:xfrm>
                <a:off x="7719230" y="3227957"/>
                <a:ext cx="80644" cy="51024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2012" extrusionOk="0">
                    <a:moveTo>
                      <a:pt x="238" y="1"/>
                    </a:moveTo>
                    <a:cubicBezTo>
                      <a:pt x="108" y="1"/>
                      <a:pt x="0" y="165"/>
                      <a:pt x="154" y="235"/>
                    </a:cubicBezTo>
                    <a:cubicBezTo>
                      <a:pt x="1182" y="702"/>
                      <a:pt x="2017" y="1364"/>
                      <a:pt x="2943" y="1993"/>
                    </a:cubicBezTo>
                    <a:cubicBezTo>
                      <a:pt x="2961" y="2005"/>
                      <a:pt x="2986" y="2011"/>
                      <a:pt x="3012" y="2011"/>
                    </a:cubicBezTo>
                    <a:cubicBezTo>
                      <a:pt x="3090" y="2011"/>
                      <a:pt x="3180" y="1958"/>
                      <a:pt x="3116" y="1882"/>
                    </a:cubicBezTo>
                    <a:cubicBezTo>
                      <a:pt x="2389" y="1047"/>
                      <a:pt x="1300" y="462"/>
                      <a:pt x="303" y="15"/>
                    </a:cubicBezTo>
                    <a:cubicBezTo>
                      <a:pt x="281" y="5"/>
                      <a:pt x="259" y="1"/>
                      <a:pt x="238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9"/>
              <p:cNvSpPr/>
              <p:nvPr/>
            </p:nvSpPr>
            <p:spPr>
              <a:xfrm>
                <a:off x="7467237" y="3095125"/>
                <a:ext cx="42249" cy="83611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3297" extrusionOk="0">
                    <a:moveTo>
                      <a:pt x="207" y="0"/>
                    </a:moveTo>
                    <a:cubicBezTo>
                      <a:pt x="105" y="0"/>
                      <a:pt x="0" y="86"/>
                      <a:pt x="69" y="191"/>
                    </a:cubicBezTo>
                    <a:cubicBezTo>
                      <a:pt x="384" y="689"/>
                      <a:pt x="661" y="1202"/>
                      <a:pt x="891" y="1744"/>
                    </a:cubicBezTo>
                    <a:cubicBezTo>
                      <a:pt x="1098" y="2230"/>
                      <a:pt x="1219" y="2755"/>
                      <a:pt x="1443" y="3231"/>
                    </a:cubicBezTo>
                    <a:cubicBezTo>
                      <a:pt x="1462" y="3272"/>
                      <a:pt x="1516" y="3296"/>
                      <a:pt x="1565" y="3296"/>
                    </a:cubicBezTo>
                    <a:cubicBezTo>
                      <a:pt x="1618" y="3296"/>
                      <a:pt x="1665" y="3269"/>
                      <a:pt x="1662" y="3204"/>
                    </a:cubicBezTo>
                    <a:cubicBezTo>
                      <a:pt x="1588" y="2112"/>
                      <a:pt x="911" y="962"/>
                      <a:pt x="330" y="63"/>
                    </a:cubicBezTo>
                    <a:cubicBezTo>
                      <a:pt x="302" y="19"/>
                      <a:pt x="255" y="0"/>
                      <a:pt x="207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9"/>
              <p:cNvSpPr/>
              <p:nvPr/>
            </p:nvSpPr>
            <p:spPr>
              <a:xfrm>
                <a:off x="7453670" y="3130298"/>
                <a:ext cx="38749" cy="7914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3121" extrusionOk="0">
                    <a:moveTo>
                      <a:pt x="216" y="1"/>
                    </a:moveTo>
                    <a:cubicBezTo>
                      <a:pt x="109" y="1"/>
                      <a:pt x="1" y="87"/>
                      <a:pt x="80" y="187"/>
                    </a:cubicBezTo>
                    <a:cubicBezTo>
                      <a:pt x="760" y="1073"/>
                      <a:pt x="970" y="1983"/>
                      <a:pt x="1213" y="3041"/>
                    </a:cubicBezTo>
                    <a:cubicBezTo>
                      <a:pt x="1226" y="3096"/>
                      <a:pt x="1276" y="3121"/>
                      <a:pt x="1328" y="3121"/>
                    </a:cubicBezTo>
                    <a:cubicBezTo>
                      <a:pt x="1393" y="3121"/>
                      <a:pt x="1463" y="3081"/>
                      <a:pt x="1466" y="3011"/>
                    </a:cubicBezTo>
                    <a:cubicBezTo>
                      <a:pt x="1527" y="1962"/>
                      <a:pt x="973" y="864"/>
                      <a:pt x="344" y="59"/>
                    </a:cubicBezTo>
                    <a:cubicBezTo>
                      <a:pt x="313" y="18"/>
                      <a:pt x="264" y="1"/>
                      <a:pt x="216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9"/>
              <p:cNvSpPr/>
              <p:nvPr/>
            </p:nvSpPr>
            <p:spPr>
              <a:xfrm>
                <a:off x="7483568" y="3931425"/>
                <a:ext cx="197323" cy="81912"/>
              </a:xfrm>
              <a:custGeom>
                <a:avLst/>
                <a:gdLst/>
                <a:ahLst/>
                <a:cxnLst/>
                <a:rect l="l" t="t" r="r" b="b"/>
                <a:pathLst>
                  <a:path w="7781" h="3230" extrusionOk="0">
                    <a:moveTo>
                      <a:pt x="4978" y="0"/>
                    </a:moveTo>
                    <a:cubicBezTo>
                      <a:pt x="3622" y="0"/>
                      <a:pt x="1982" y="51"/>
                      <a:pt x="0" y="112"/>
                    </a:cubicBezTo>
                    <a:cubicBezTo>
                      <a:pt x="226" y="1089"/>
                      <a:pt x="579" y="2097"/>
                      <a:pt x="1119" y="3010"/>
                    </a:cubicBezTo>
                    <a:cubicBezTo>
                      <a:pt x="1711" y="2695"/>
                      <a:pt x="1674" y="2229"/>
                      <a:pt x="1674" y="2228"/>
                    </a:cubicBezTo>
                    <a:lnTo>
                      <a:pt x="1674" y="2228"/>
                    </a:lnTo>
                    <a:cubicBezTo>
                      <a:pt x="1674" y="2229"/>
                      <a:pt x="1897" y="3230"/>
                      <a:pt x="3168" y="3230"/>
                    </a:cubicBezTo>
                    <a:cubicBezTo>
                      <a:pt x="3378" y="3230"/>
                      <a:pt x="3614" y="3202"/>
                      <a:pt x="3885" y="3141"/>
                    </a:cubicBezTo>
                    <a:cubicBezTo>
                      <a:pt x="4839" y="2918"/>
                      <a:pt x="4947" y="1874"/>
                      <a:pt x="4947" y="1874"/>
                    </a:cubicBezTo>
                    <a:cubicBezTo>
                      <a:pt x="4947" y="1874"/>
                      <a:pt x="5373" y="2175"/>
                      <a:pt x="6063" y="2175"/>
                    </a:cubicBezTo>
                    <a:cubicBezTo>
                      <a:pt x="6262" y="2175"/>
                      <a:pt x="6479" y="2147"/>
                      <a:pt x="6715" y="2086"/>
                    </a:cubicBezTo>
                    <a:cubicBezTo>
                      <a:pt x="7780" y="1802"/>
                      <a:pt x="7276" y="78"/>
                      <a:pt x="7276" y="78"/>
                    </a:cubicBezTo>
                    <a:cubicBezTo>
                      <a:pt x="6621" y="20"/>
                      <a:pt x="5860" y="0"/>
                      <a:pt x="49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9"/>
              <p:cNvSpPr/>
              <p:nvPr/>
            </p:nvSpPr>
            <p:spPr>
              <a:xfrm>
                <a:off x="7409900" y="3752386"/>
                <a:ext cx="57415" cy="32943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1299" extrusionOk="0">
                    <a:moveTo>
                      <a:pt x="143" y="0"/>
                    </a:moveTo>
                    <a:lnTo>
                      <a:pt x="1" y="1005"/>
                    </a:lnTo>
                    <a:lnTo>
                      <a:pt x="2121" y="1299"/>
                    </a:lnTo>
                    <a:lnTo>
                      <a:pt x="2263" y="29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9"/>
              <p:cNvSpPr/>
              <p:nvPr/>
            </p:nvSpPr>
            <p:spPr>
              <a:xfrm>
                <a:off x="7348531" y="3824079"/>
                <a:ext cx="83966" cy="104101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105" extrusionOk="0">
                    <a:moveTo>
                      <a:pt x="3310" y="0"/>
                    </a:moveTo>
                    <a:lnTo>
                      <a:pt x="2931" y="995"/>
                    </a:lnTo>
                    <a:cubicBezTo>
                      <a:pt x="2931" y="995"/>
                      <a:pt x="1903" y="477"/>
                      <a:pt x="1154" y="477"/>
                    </a:cubicBezTo>
                    <a:cubicBezTo>
                      <a:pt x="956" y="477"/>
                      <a:pt x="777" y="514"/>
                      <a:pt x="642" y="606"/>
                    </a:cubicBezTo>
                    <a:cubicBezTo>
                      <a:pt x="0" y="1042"/>
                      <a:pt x="2258" y="4105"/>
                      <a:pt x="2258" y="4105"/>
                    </a:cubicBezTo>
                    <a:lnTo>
                      <a:pt x="3310" y="0"/>
                    </a:ln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9"/>
              <p:cNvSpPr/>
              <p:nvPr/>
            </p:nvSpPr>
            <p:spPr>
              <a:xfrm>
                <a:off x="7320813" y="4188010"/>
                <a:ext cx="879268" cy="330917"/>
              </a:xfrm>
              <a:custGeom>
                <a:avLst/>
                <a:gdLst/>
                <a:ahLst/>
                <a:cxnLst/>
                <a:rect l="l" t="t" r="r" b="b"/>
                <a:pathLst>
                  <a:path w="34672" h="13049" extrusionOk="0">
                    <a:moveTo>
                      <a:pt x="29732" y="1"/>
                    </a:moveTo>
                    <a:cubicBezTo>
                      <a:pt x="29710" y="1"/>
                      <a:pt x="29687" y="3"/>
                      <a:pt x="29663" y="9"/>
                    </a:cubicBezTo>
                    <a:cubicBezTo>
                      <a:pt x="28974" y="181"/>
                      <a:pt x="29451" y="2251"/>
                      <a:pt x="27145" y="2785"/>
                    </a:cubicBezTo>
                    <a:cubicBezTo>
                      <a:pt x="25146" y="3252"/>
                      <a:pt x="20477" y="3759"/>
                      <a:pt x="16770" y="3759"/>
                    </a:cubicBezTo>
                    <a:cubicBezTo>
                      <a:pt x="16206" y="3759"/>
                      <a:pt x="15665" y="3747"/>
                      <a:pt x="15158" y="3722"/>
                    </a:cubicBezTo>
                    <a:cubicBezTo>
                      <a:pt x="11608" y="3541"/>
                      <a:pt x="7251" y="1394"/>
                      <a:pt x="4271" y="1394"/>
                    </a:cubicBezTo>
                    <a:cubicBezTo>
                      <a:pt x="3170" y="1394"/>
                      <a:pt x="2256" y="1687"/>
                      <a:pt x="1641" y="2480"/>
                    </a:cubicBezTo>
                    <a:cubicBezTo>
                      <a:pt x="0" y="4594"/>
                      <a:pt x="2267" y="13049"/>
                      <a:pt x="12348" y="13049"/>
                    </a:cubicBezTo>
                    <a:cubicBezTo>
                      <a:pt x="13280" y="13049"/>
                      <a:pt x="14279" y="12976"/>
                      <a:pt x="15347" y="12820"/>
                    </a:cubicBezTo>
                    <a:cubicBezTo>
                      <a:pt x="27980" y="10977"/>
                      <a:pt x="34181" y="4009"/>
                      <a:pt x="34485" y="3397"/>
                    </a:cubicBezTo>
                    <a:cubicBezTo>
                      <a:pt x="34597" y="3175"/>
                      <a:pt x="34466" y="3104"/>
                      <a:pt x="34255" y="3104"/>
                    </a:cubicBezTo>
                    <a:cubicBezTo>
                      <a:pt x="33883" y="3104"/>
                      <a:pt x="33261" y="3323"/>
                      <a:pt x="33261" y="3323"/>
                    </a:cubicBezTo>
                    <a:cubicBezTo>
                      <a:pt x="33261" y="3323"/>
                      <a:pt x="34671" y="1791"/>
                      <a:pt x="34080" y="1639"/>
                    </a:cubicBezTo>
                    <a:cubicBezTo>
                      <a:pt x="34034" y="1627"/>
                      <a:pt x="33984" y="1621"/>
                      <a:pt x="33931" y="1621"/>
                    </a:cubicBezTo>
                    <a:cubicBezTo>
                      <a:pt x="33308" y="1621"/>
                      <a:pt x="32267" y="2403"/>
                      <a:pt x="32267" y="2403"/>
                    </a:cubicBezTo>
                    <a:cubicBezTo>
                      <a:pt x="32267" y="2403"/>
                      <a:pt x="32956" y="665"/>
                      <a:pt x="32419" y="654"/>
                    </a:cubicBezTo>
                    <a:cubicBezTo>
                      <a:pt x="32417" y="654"/>
                      <a:pt x="32416" y="654"/>
                      <a:pt x="32414" y="654"/>
                    </a:cubicBezTo>
                    <a:cubicBezTo>
                      <a:pt x="32104" y="654"/>
                      <a:pt x="31480" y="1181"/>
                      <a:pt x="30999" y="1636"/>
                    </a:cubicBezTo>
                    <a:cubicBezTo>
                      <a:pt x="30917" y="1713"/>
                      <a:pt x="30817" y="1748"/>
                      <a:pt x="30719" y="1748"/>
                    </a:cubicBezTo>
                    <a:cubicBezTo>
                      <a:pt x="30522" y="1748"/>
                      <a:pt x="30331" y="1606"/>
                      <a:pt x="30306" y="1378"/>
                    </a:cubicBezTo>
                    <a:cubicBezTo>
                      <a:pt x="30239" y="742"/>
                      <a:pt x="30085" y="1"/>
                      <a:pt x="29732" y="1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9"/>
              <p:cNvSpPr/>
              <p:nvPr/>
            </p:nvSpPr>
            <p:spPr>
              <a:xfrm>
                <a:off x="7671834" y="4434427"/>
                <a:ext cx="201026" cy="82824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3266" extrusionOk="0">
                    <a:moveTo>
                      <a:pt x="4223" y="0"/>
                    </a:moveTo>
                    <a:cubicBezTo>
                      <a:pt x="3948" y="0"/>
                      <a:pt x="3662" y="24"/>
                      <a:pt x="3365" y="74"/>
                    </a:cubicBezTo>
                    <a:cubicBezTo>
                      <a:pt x="937" y="486"/>
                      <a:pt x="214" y="2146"/>
                      <a:pt x="1" y="3265"/>
                    </a:cubicBezTo>
                    <a:cubicBezTo>
                      <a:pt x="488" y="3228"/>
                      <a:pt x="989" y="3181"/>
                      <a:pt x="1505" y="3103"/>
                    </a:cubicBezTo>
                    <a:cubicBezTo>
                      <a:pt x="3873" y="2758"/>
                      <a:pt x="6009" y="2234"/>
                      <a:pt x="7927" y="1605"/>
                    </a:cubicBezTo>
                    <a:cubicBezTo>
                      <a:pt x="7096" y="813"/>
                      <a:pt x="5852" y="0"/>
                      <a:pt x="422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9"/>
              <p:cNvSpPr/>
              <p:nvPr/>
            </p:nvSpPr>
            <p:spPr>
              <a:xfrm>
                <a:off x="7325457" y="4214721"/>
                <a:ext cx="277168" cy="253529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9318" extrusionOk="0">
                    <a:moveTo>
                      <a:pt x="3716" y="1"/>
                    </a:moveTo>
                    <a:cubicBezTo>
                      <a:pt x="2615" y="1"/>
                      <a:pt x="1702" y="294"/>
                      <a:pt x="1086" y="1087"/>
                    </a:cubicBezTo>
                    <a:cubicBezTo>
                      <a:pt x="0" y="2484"/>
                      <a:pt x="629" y="6653"/>
                      <a:pt x="4092" y="9317"/>
                    </a:cubicBezTo>
                    <a:lnTo>
                      <a:pt x="10184" y="1457"/>
                    </a:lnTo>
                    <a:cubicBezTo>
                      <a:pt x="7846" y="794"/>
                      <a:pt x="5527" y="1"/>
                      <a:pt x="3716" y="1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9"/>
              <p:cNvSpPr/>
              <p:nvPr/>
            </p:nvSpPr>
            <p:spPr>
              <a:xfrm>
                <a:off x="7976955" y="3929827"/>
                <a:ext cx="177745" cy="107956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4257" extrusionOk="0">
                    <a:moveTo>
                      <a:pt x="3617" y="0"/>
                    </a:moveTo>
                    <a:cubicBezTo>
                      <a:pt x="2052" y="0"/>
                      <a:pt x="623" y="1061"/>
                      <a:pt x="91" y="2589"/>
                    </a:cubicBezTo>
                    <a:cubicBezTo>
                      <a:pt x="63" y="2664"/>
                      <a:pt x="101" y="2714"/>
                      <a:pt x="158" y="2738"/>
                    </a:cubicBezTo>
                    <a:cubicBezTo>
                      <a:pt x="81" y="2818"/>
                      <a:pt x="177" y="2935"/>
                      <a:pt x="290" y="2935"/>
                    </a:cubicBezTo>
                    <a:cubicBezTo>
                      <a:pt x="310" y="2935"/>
                      <a:pt x="331" y="2932"/>
                      <a:pt x="351" y="2924"/>
                    </a:cubicBezTo>
                    <a:cubicBezTo>
                      <a:pt x="573" y="2835"/>
                      <a:pt x="838" y="2736"/>
                      <a:pt x="1093" y="2736"/>
                    </a:cubicBezTo>
                    <a:cubicBezTo>
                      <a:pt x="1176" y="2736"/>
                      <a:pt x="1259" y="2747"/>
                      <a:pt x="1338" y="2772"/>
                    </a:cubicBezTo>
                    <a:cubicBezTo>
                      <a:pt x="1581" y="2846"/>
                      <a:pt x="1818" y="3083"/>
                      <a:pt x="1761" y="3357"/>
                    </a:cubicBezTo>
                    <a:cubicBezTo>
                      <a:pt x="1706" y="3630"/>
                      <a:pt x="1355" y="3786"/>
                      <a:pt x="1108" y="3847"/>
                    </a:cubicBezTo>
                    <a:cubicBezTo>
                      <a:pt x="1030" y="3865"/>
                      <a:pt x="956" y="3873"/>
                      <a:pt x="885" y="3873"/>
                    </a:cubicBezTo>
                    <a:cubicBezTo>
                      <a:pt x="682" y="3873"/>
                      <a:pt x="498" y="3813"/>
                      <a:pt x="280" y="3772"/>
                    </a:cubicBezTo>
                    <a:cubicBezTo>
                      <a:pt x="273" y="3771"/>
                      <a:pt x="265" y="3771"/>
                      <a:pt x="257" y="3771"/>
                    </a:cubicBezTo>
                    <a:cubicBezTo>
                      <a:pt x="156" y="3771"/>
                      <a:pt x="0" y="3869"/>
                      <a:pt x="97" y="3975"/>
                    </a:cubicBezTo>
                    <a:cubicBezTo>
                      <a:pt x="271" y="4168"/>
                      <a:pt x="553" y="4256"/>
                      <a:pt x="855" y="4256"/>
                    </a:cubicBezTo>
                    <a:cubicBezTo>
                      <a:pt x="1446" y="4256"/>
                      <a:pt x="2111" y="3920"/>
                      <a:pt x="2180" y="3380"/>
                    </a:cubicBezTo>
                    <a:cubicBezTo>
                      <a:pt x="2231" y="2984"/>
                      <a:pt x="1923" y="2630"/>
                      <a:pt x="1575" y="2491"/>
                    </a:cubicBezTo>
                    <a:cubicBezTo>
                      <a:pt x="1446" y="2440"/>
                      <a:pt x="1315" y="2419"/>
                      <a:pt x="1183" y="2419"/>
                    </a:cubicBezTo>
                    <a:cubicBezTo>
                      <a:pt x="929" y="2419"/>
                      <a:pt x="674" y="2499"/>
                      <a:pt x="436" y="2599"/>
                    </a:cubicBezTo>
                    <a:cubicBezTo>
                      <a:pt x="1014" y="1322"/>
                      <a:pt x="2201" y="431"/>
                      <a:pt x="3630" y="431"/>
                    </a:cubicBezTo>
                    <a:cubicBezTo>
                      <a:pt x="3662" y="431"/>
                      <a:pt x="3694" y="431"/>
                      <a:pt x="3725" y="432"/>
                    </a:cubicBezTo>
                    <a:cubicBezTo>
                      <a:pt x="4050" y="442"/>
                      <a:pt x="4648" y="506"/>
                      <a:pt x="4916" y="712"/>
                    </a:cubicBezTo>
                    <a:cubicBezTo>
                      <a:pt x="5470" y="1146"/>
                      <a:pt x="5517" y="1633"/>
                      <a:pt x="5183" y="2204"/>
                    </a:cubicBezTo>
                    <a:cubicBezTo>
                      <a:pt x="4865" y="2755"/>
                      <a:pt x="4287" y="3171"/>
                      <a:pt x="3844" y="3624"/>
                    </a:cubicBezTo>
                    <a:cubicBezTo>
                      <a:pt x="3728" y="3745"/>
                      <a:pt x="3844" y="3903"/>
                      <a:pt x="3981" y="3903"/>
                    </a:cubicBezTo>
                    <a:cubicBezTo>
                      <a:pt x="4012" y="3903"/>
                      <a:pt x="4043" y="3895"/>
                      <a:pt x="4074" y="3877"/>
                    </a:cubicBezTo>
                    <a:cubicBezTo>
                      <a:pt x="5375" y="3076"/>
                      <a:pt x="7009" y="1004"/>
                      <a:pt x="4814" y="212"/>
                    </a:cubicBezTo>
                    <a:cubicBezTo>
                      <a:pt x="4415" y="68"/>
                      <a:pt x="4011" y="0"/>
                      <a:pt x="3617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9"/>
              <p:cNvSpPr/>
              <p:nvPr/>
            </p:nvSpPr>
            <p:spPr>
              <a:xfrm>
                <a:off x="7497642" y="4114367"/>
                <a:ext cx="59392" cy="31801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254" extrusionOk="0">
                    <a:moveTo>
                      <a:pt x="177" y="1"/>
                    </a:moveTo>
                    <a:cubicBezTo>
                      <a:pt x="152" y="1"/>
                      <a:pt x="126" y="1"/>
                      <a:pt x="101" y="2"/>
                    </a:cubicBezTo>
                    <a:cubicBezTo>
                      <a:pt x="0" y="5"/>
                      <a:pt x="0" y="134"/>
                      <a:pt x="101" y="137"/>
                    </a:cubicBezTo>
                    <a:cubicBezTo>
                      <a:pt x="980" y="164"/>
                      <a:pt x="1575" y="621"/>
                      <a:pt x="2157" y="1225"/>
                    </a:cubicBezTo>
                    <a:cubicBezTo>
                      <a:pt x="2175" y="1245"/>
                      <a:pt x="2198" y="1253"/>
                      <a:pt x="2221" y="1253"/>
                    </a:cubicBezTo>
                    <a:cubicBezTo>
                      <a:pt x="2282" y="1253"/>
                      <a:pt x="2341" y="1194"/>
                      <a:pt x="2309" y="1128"/>
                    </a:cubicBezTo>
                    <a:cubicBezTo>
                      <a:pt x="1932" y="367"/>
                      <a:pt x="986" y="1"/>
                      <a:pt x="177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9"/>
              <p:cNvSpPr/>
              <p:nvPr/>
            </p:nvSpPr>
            <p:spPr>
              <a:xfrm>
                <a:off x="7388497" y="4338746"/>
                <a:ext cx="42629" cy="68217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2690" extrusionOk="0">
                    <a:moveTo>
                      <a:pt x="133" y="1"/>
                    </a:moveTo>
                    <a:cubicBezTo>
                      <a:pt x="70" y="1"/>
                      <a:pt x="1" y="46"/>
                      <a:pt x="13" y="121"/>
                    </a:cubicBezTo>
                    <a:cubicBezTo>
                      <a:pt x="169" y="1051"/>
                      <a:pt x="625" y="2115"/>
                      <a:pt x="1427" y="2670"/>
                    </a:cubicBezTo>
                    <a:cubicBezTo>
                      <a:pt x="1446" y="2683"/>
                      <a:pt x="1472" y="2689"/>
                      <a:pt x="1500" y="2689"/>
                    </a:cubicBezTo>
                    <a:cubicBezTo>
                      <a:pt x="1584" y="2689"/>
                      <a:pt x="1680" y="2632"/>
                      <a:pt x="1609" y="2549"/>
                    </a:cubicBezTo>
                    <a:cubicBezTo>
                      <a:pt x="966" y="1767"/>
                      <a:pt x="429" y="1094"/>
                      <a:pt x="226" y="70"/>
                    </a:cubicBezTo>
                    <a:cubicBezTo>
                      <a:pt x="217" y="22"/>
                      <a:pt x="176" y="1"/>
                      <a:pt x="13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B833A"/>
                  </a:solidFill>
                </a:endParaRPr>
              </a:p>
            </p:txBody>
          </p:sp>
          <p:sp>
            <p:nvSpPr>
              <p:cNvPr id="1986" name="Google Shape;1986;p39"/>
              <p:cNvSpPr/>
              <p:nvPr/>
            </p:nvSpPr>
            <p:spPr>
              <a:xfrm>
                <a:off x="7345336" y="4458442"/>
                <a:ext cx="216698" cy="108793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4290" extrusionOk="0">
                    <a:moveTo>
                      <a:pt x="200" y="1"/>
                    </a:moveTo>
                    <a:cubicBezTo>
                      <a:pt x="99" y="1"/>
                      <a:pt x="0" y="111"/>
                      <a:pt x="92" y="205"/>
                    </a:cubicBezTo>
                    <a:cubicBezTo>
                      <a:pt x="2233" y="2396"/>
                      <a:pt x="5235" y="4100"/>
                      <a:pt x="8342" y="4289"/>
                    </a:cubicBezTo>
                    <a:cubicBezTo>
                      <a:pt x="8346" y="4290"/>
                      <a:pt x="8349" y="4290"/>
                      <a:pt x="8353" y="4290"/>
                    </a:cubicBezTo>
                    <a:cubicBezTo>
                      <a:pt x="8503" y="4290"/>
                      <a:pt x="8545" y="4073"/>
                      <a:pt x="8383" y="4043"/>
                    </a:cubicBezTo>
                    <a:cubicBezTo>
                      <a:pt x="5262" y="3420"/>
                      <a:pt x="2574" y="2329"/>
                      <a:pt x="292" y="40"/>
                    </a:cubicBezTo>
                    <a:cubicBezTo>
                      <a:pt x="265" y="12"/>
                      <a:pt x="233" y="1"/>
                      <a:pt x="200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DB833A"/>
                  </a:solidFill>
                </a:endParaRPr>
              </a:p>
            </p:txBody>
          </p:sp>
          <p:sp>
            <p:nvSpPr>
              <p:cNvPr id="1987" name="Google Shape;1987;p39"/>
              <p:cNvSpPr/>
              <p:nvPr/>
            </p:nvSpPr>
            <p:spPr>
              <a:xfrm>
                <a:off x="7183715" y="3712930"/>
                <a:ext cx="178615" cy="92329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9"/>
              <p:cNvSpPr/>
              <p:nvPr/>
            </p:nvSpPr>
            <p:spPr>
              <a:xfrm>
                <a:off x="7551395" y="3781381"/>
                <a:ext cx="186334" cy="111776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9"/>
              <p:cNvSpPr/>
              <p:nvPr/>
            </p:nvSpPr>
            <p:spPr>
              <a:xfrm rot="-1799961">
                <a:off x="7356151" y="3825112"/>
                <a:ext cx="114048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9"/>
              <p:cNvSpPr/>
              <p:nvPr/>
            </p:nvSpPr>
            <p:spPr>
              <a:xfrm rot="568351" flipH="1">
                <a:off x="7217559" y="3598783"/>
                <a:ext cx="110928" cy="5931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9"/>
              <p:cNvSpPr/>
              <p:nvPr/>
            </p:nvSpPr>
            <p:spPr>
              <a:xfrm flipH="1">
                <a:off x="7634619" y="3690819"/>
                <a:ext cx="171505" cy="68579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9"/>
              <p:cNvSpPr/>
              <p:nvPr/>
            </p:nvSpPr>
            <p:spPr>
              <a:xfrm>
                <a:off x="6985800" y="3458000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rgbClr val="0095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9"/>
              <p:cNvSpPr/>
              <p:nvPr/>
            </p:nvSpPr>
            <p:spPr>
              <a:xfrm>
                <a:off x="7467700" y="3545125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rgbClr val="0095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94" name="Google Shape;1994;p39"/>
              <p:cNvCxnSpPr/>
              <p:nvPr/>
            </p:nvCxnSpPr>
            <p:spPr>
              <a:xfrm>
                <a:off x="7893100" y="3869325"/>
                <a:ext cx="96000" cy="19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959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" name="Rectangle 3"/>
          <p:cNvSpPr/>
          <p:nvPr/>
        </p:nvSpPr>
        <p:spPr>
          <a:xfrm>
            <a:off x="380999" y="1387312"/>
            <a:ext cx="8386987" cy="1124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 hãy xác định một biểu hiện chưa tự giác, tích cực học tập của bản thân. Lập kế hoạch khắc phục điểm chưa tự giác, tích cực đó theo gợi ý dưới đây:</a:t>
            </a:r>
            <a:endParaRPr lang="en-US" sz="16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3" name="Picture 222"/>
          <p:cNvPicPr/>
          <p:nvPr/>
        </p:nvPicPr>
        <p:blipFill>
          <a:blip r:embed="rId3"/>
          <a:stretch>
            <a:fillRect/>
          </a:stretch>
        </p:blipFill>
        <p:spPr>
          <a:xfrm>
            <a:off x="1281909" y="2717099"/>
            <a:ext cx="6740227" cy="1467060"/>
          </a:xfrm>
          <a:prstGeom prst="rect">
            <a:avLst/>
          </a:prstGeom>
        </p:spPr>
      </p:pic>
      <p:grpSp>
        <p:nvGrpSpPr>
          <p:cNvPr id="224" name="Google Shape;777;p29"/>
          <p:cNvGrpSpPr/>
          <p:nvPr/>
        </p:nvGrpSpPr>
        <p:grpSpPr>
          <a:xfrm>
            <a:off x="11878" y="4246057"/>
            <a:ext cx="1131122" cy="891369"/>
            <a:chOff x="755856" y="1978199"/>
            <a:chExt cx="3078801" cy="2763652"/>
          </a:xfrm>
        </p:grpSpPr>
        <p:sp>
          <p:nvSpPr>
            <p:cNvPr id="225" name="Google Shape;778;p29"/>
            <p:cNvSpPr/>
            <p:nvPr/>
          </p:nvSpPr>
          <p:spPr>
            <a:xfrm>
              <a:off x="1368680" y="3485360"/>
              <a:ext cx="1335134" cy="1076407"/>
            </a:xfrm>
            <a:custGeom>
              <a:avLst/>
              <a:gdLst/>
              <a:ahLst/>
              <a:cxnLst/>
              <a:rect l="l" t="t" r="r" b="b"/>
              <a:pathLst>
                <a:path w="37965" h="30608" extrusionOk="0">
                  <a:moveTo>
                    <a:pt x="2551" y="0"/>
                  </a:moveTo>
                  <a:cubicBezTo>
                    <a:pt x="0" y="0"/>
                    <a:pt x="1410" y="11200"/>
                    <a:pt x="1190" y="13802"/>
                  </a:cubicBezTo>
                  <a:cubicBezTo>
                    <a:pt x="961" y="16579"/>
                    <a:pt x="5280" y="30454"/>
                    <a:pt x="11444" y="30606"/>
                  </a:cubicBezTo>
                  <a:cubicBezTo>
                    <a:pt x="11492" y="30607"/>
                    <a:pt x="11541" y="30608"/>
                    <a:pt x="11589" y="30608"/>
                  </a:cubicBezTo>
                  <a:cubicBezTo>
                    <a:pt x="17757" y="30608"/>
                    <a:pt x="26883" y="20806"/>
                    <a:pt x="28560" y="19659"/>
                  </a:cubicBezTo>
                  <a:cubicBezTo>
                    <a:pt x="29584" y="18960"/>
                    <a:pt x="30646" y="18372"/>
                    <a:pt x="31218" y="18372"/>
                  </a:cubicBezTo>
                  <a:cubicBezTo>
                    <a:pt x="31465" y="18372"/>
                    <a:pt x="31621" y="18481"/>
                    <a:pt x="31644" y="18736"/>
                  </a:cubicBezTo>
                  <a:cubicBezTo>
                    <a:pt x="31686" y="19221"/>
                    <a:pt x="32104" y="20972"/>
                    <a:pt x="32801" y="20972"/>
                  </a:cubicBezTo>
                  <a:cubicBezTo>
                    <a:pt x="33248" y="20972"/>
                    <a:pt x="33535" y="20230"/>
                    <a:pt x="33683" y="19704"/>
                  </a:cubicBezTo>
                  <a:cubicBezTo>
                    <a:pt x="33702" y="19637"/>
                    <a:pt x="33759" y="19603"/>
                    <a:pt x="33816" y="19603"/>
                  </a:cubicBezTo>
                  <a:cubicBezTo>
                    <a:pt x="33871" y="19603"/>
                    <a:pt x="33925" y="19634"/>
                    <a:pt x="33945" y="19696"/>
                  </a:cubicBezTo>
                  <a:cubicBezTo>
                    <a:pt x="34117" y="20196"/>
                    <a:pt x="34437" y="20894"/>
                    <a:pt x="34880" y="20894"/>
                  </a:cubicBezTo>
                  <a:cubicBezTo>
                    <a:pt x="35368" y="20894"/>
                    <a:pt x="35664" y="20249"/>
                    <a:pt x="35799" y="19865"/>
                  </a:cubicBezTo>
                  <a:cubicBezTo>
                    <a:pt x="35814" y="19818"/>
                    <a:pt x="35854" y="19794"/>
                    <a:pt x="35895" y="19794"/>
                  </a:cubicBezTo>
                  <a:cubicBezTo>
                    <a:pt x="35934" y="19794"/>
                    <a:pt x="35972" y="19814"/>
                    <a:pt x="35992" y="19856"/>
                  </a:cubicBezTo>
                  <a:cubicBezTo>
                    <a:pt x="36152" y="20196"/>
                    <a:pt x="36491" y="20742"/>
                    <a:pt x="37034" y="20742"/>
                  </a:cubicBezTo>
                  <a:cubicBezTo>
                    <a:pt x="37061" y="20742"/>
                    <a:pt x="37088" y="20740"/>
                    <a:pt x="37115" y="20738"/>
                  </a:cubicBezTo>
                  <a:cubicBezTo>
                    <a:pt x="37965" y="20664"/>
                    <a:pt x="37501" y="17966"/>
                    <a:pt x="37501" y="17966"/>
                  </a:cubicBezTo>
                  <a:cubicBezTo>
                    <a:pt x="37261" y="16219"/>
                    <a:pt x="35560" y="15271"/>
                    <a:pt x="32620" y="15271"/>
                  </a:cubicBezTo>
                  <a:cubicBezTo>
                    <a:pt x="31798" y="15271"/>
                    <a:pt x="30879" y="15345"/>
                    <a:pt x="29869" y="15496"/>
                  </a:cubicBezTo>
                  <a:cubicBezTo>
                    <a:pt x="25891" y="16096"/>
                    <a:pt x="15345" y="23714"/>
                    <a:pt x="11547" y="23714"/>
                  </a:cubicBezTo>
                  <a:cubicBezTo>
                    <a:pt x="10931" y="23714"/>
                    <a:pt x="10492" y="23514"/>
                    <a:pt x="10288" y="23051"/>
                  </a:cubicBezTo>
                  <a:cubicBezTo>
                    <a:pt x="8824" y="19738"/>
                    <a:pt x="6432" y="1855"/>
                    <a:pt x="3119" y="157"/>
                  </a:cubicBezTo>
                  <a:cubicBezTo>
                    <a:pt x="2911" y="50"/>
                    <a:pt x="2722" y="0"/>
                    <a:pt x="2551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779;p29"/>
            <p:cNvSpPr/>
            <p:nvPr/>
          </p:nvSpPr>
          <p:spPr>
            <a:xfrm>
              <a:off x="1361928" y="3455046"/>
              <a:ext cx="332649" cy="604424"/>
            </a:xfrm>
            <a:custGeom>
              <a:avLst/>
              <a:gdLst/>
              <a:ahLst/>
              <a:cxnLst/>
              <a:rect l="l" t="t" r="r" b="b"/>
              <a:pathLst>
                <a:path w="9459" h="17187" extrusionOk="0">
                  <a:moveTo>
                    <a:pt x="2918" y="0"/>
                  </a:moveTo>
                  <a:cubicBezTo>
                    <a:pt x="1187" y="0"/>
                    <a:pt x="710" y="3076"/>
                    <a:pt x="369" y="6194"/>
                  </a:cubicBezTo>
                  <a:cubicBezTo>
                    <a:pt x="0" y="9579"/>
                    <a:pt x="1321" y="17187"/>
                    <a:pt x="1321" y="17187"/>
                  </a:cubicBezTo>
                  <a:lnTo>
                    <a:pt x="9459" y="14492"/>
                  </a:lnTo>
                  <a:cubicBezTo>
                    <a:pt x="9459" y="14492"/>
                    <a:pt x="5497" y="649"/>
                    <a:pt x="3380" y="67"/>
                  </a:cubicBezTo>
                  <a:cubicBezTo>
                    <a:pt x="3217" y="22"/>
                    <a:pt x="3063" y="0"/>
                    <a:pt x="2918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780;p29"/>
            <p:cNvSpPr/>
            <p:nvPr/>
          </p:nvSpPr>
          <p:spPr>
            <a:xfrm>
              <a:off x="2948709" y="4237727"/>
              <a:ext cx="76173" cy="45753"/>
            </a:xfrm>
            <a:custGeom>
              <a:avLst/>
              <a:gdLst/>
              <a:ahLst/>
              <a:cxnLst/>
              <a:rect l="l" t="t" r="r" b="b"/>
              <a:pathLst>
                <a:path w="2166" h="1301" extrusionOk="0">
                  <a:moveTo>
                    <a:pt x="8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8" y="1301"/>
                  </a:cubicBezTo>
                  <a:lnTo>
                    <a:pt x="2153" y="1301"/>
                  </a:lnTo>
                  <a:cubicBezTo>
                    <a:pt x="2157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7" y="0"/>
                    <a:pt x="2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781;p29"/>
            <p:cNvSpPr/>
            <p:nvPr/>
          </p:nvSpPr>
          <p:spPr>
            <a:xfrm>
              <a:off x="2840816" y="4237727"/>
              <a:ext cx="76173" cy="45753"/>
            </a:xfrm>
            <a:custGeom>
              <a:avLst/>
              <a:gdLst/>
              <a:ahLst/>
              <a:cxnLst/>
              <a:rect l="l" t="t" r="r" b="b"/>
              <a:pathLst>
                <a:path w="2166" h="1301" extrusionOk="0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13" y="1301"/>
                  </a:cubicBezTo>
                  <a:lnTo>
                    <a:pt x="2154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782;p29"/>
            <p:cNvSpPr/>
            <p:nvPr/>
          </p:nvSpPr>
          <p:spPr>
            <a:xfrm>
              <a:off x="269986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14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4" y="1301"/>
                  </a:cubicBezTo>
                  <a:lnTo>
                    <a:pt x="2155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783;p29"/>
            <p:cNvSpPr/>
            <p:nvPr/>
          </p:nvSpPr>
          <p:spPr>
            <a:xfrm>
              <a:off x="259587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9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9" y="1301"/>
                  </a:cubicBezTo>
                  <a:lnTo>
                    <a:pt x="2155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784;p29"/>
            <p:cNvSpPr/>
            <p:nvPr/>
          </p:nvSpPr>
          <p:spPr>
            <a:xfrm>
              <a:off x="249174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13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3" y="1301"/>
                  </a:cubicBezTo>
                  <a:lnTo>
                    <a:pt x="2154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785;p29"/>
            <p:cNvSpPr/>
            <p:nvPr/>
          </p:nvSpPr>
          <p:spPr>
            <a:xfrm>
              <a:off x="2339437" y="4237727"/>
              <a:ext cx="125653" cy="45753"/>
            </a:xfrm>
            <a:custGeom>
              <a:avLst/>
              <a:gdLst/>
              <a:ahLst/>
              <a:cxnLst/>
              <a:rect l="l" t="t" r="r" b="b"/>
              <a:pathLst>
                <a:path w="3573" h="1301" extrusionOk="0">
                  <a:moveTo>
                    <a:pt x="12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2" y="1301"/>
                  </a:cubicBezTo>
                  <a:lnTo>
                    <a:pt x="3565" y="1301"/>
                  </a:lnTo>
                  <a:cubicBezTo>
                    <a:pt x="3569" y="1301"/>
                    <a:pt x="3573" y="1297"/>
                    <a:pt x="3573" y="1288"/>
                  </a:cubicBezTo>
                  <a:lnTo>
                    <a:pt x="3573" y="12"/>
                  </a:lnTo>
                  <a:cubicBezTo>
                    <a:pt x="3573" y="4"/>
                    <a:pt x="3569" y="0"/>
                    <a:pt x="35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786;p29"/>
            <p:cNvSpPr/>
            <p:nvPr/>
          </p:nvSpPr>
          <p:spPr>
            <a:xfrm>
              <a:off x="2322416" y="4281862"/>
              <a:ext cx="741120" cy="130858"/>
            </a:xfrm>
            <a:custGeom>
              <a:avLst/>
              <a:gdLst/>
              <a:ahLst/>
              <a:cxnLst/>
              <a:rect l="l" t="t" r="r" b="b"/>
              <a:pathLst>
                <a:path w="21074" h="3721" extrusionOk="0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3708"/>
                  </a:lnTo>
                  <a:cubicBezTo>
                    <a:pt x="0" y="3712"/>
                    <a:pt x="4" y="3720"/>
                    <a:pt x="13" y="3720"/>
                  </a:cubicBezTo>
                  <a:lnTo>
                    <a:pt x="21062" y="3720"/>
                  </a:lnTo>
                  <a:cubicBezTo>
                    <a:pt x="21070" y="3720"/>
                    <a:pt x="21073" y="3712"/>
                    <a:pt x="21073" y="3708"/>
                  </a:cubicBezTo>
                  <a:lnTo>
                    <a:pt x="21073" y="12"/>
                  </a:lnTo>
                  <a:cubicBezTo>
                    <a:pt x="21073" y="4"/>
                    <a:pt x="21070" y="0"/>
                    <a:pt x="210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787;p29"/>
            <p:cNvSpPr/>
            <p:nvPr/>
          </p:nvSpPr>
          <p:spPr>
            <a:xfrm>
              <a:off x="763769" y="3400783"/>
              <a:ext cx="993412" cy="1338475"/>
            </a:xfrm>
            <a:custGeom>
              <a:avLst/>
              <a:gdLst/>
              <a:ahLst/>
              <a:cxnLst/>
              <a:rect l="l" t="t" r="r" b="b"/>
              <a:pathLst>
                <a:path w="28248" h="38060" extrusionOk="0">
                  <a:moveTo>
                    <a:pt x="15584" y="0"/>
                  </a:moveTo>
                  <a:cubicBezTo>
                    <a:pt x="14397" y="0"/>
                    <a:pt x="13573" y="309"/>
                    <a:pt x="13573" y="309"/>
                  </a:cubicBezTo>
                  <a:cubicBezTo>
                    <a:pt x="10340" y="494"/>
                    <a:pt x="5172" y="7508"/>
                    <a:pt x="2588" y="16002"/>
                  </a:cubicBezTo>
                  <a:cubicBezTo>
                    <a:pt x="0" y="24492"/>
                    <a:pt x="1297" y="38060"/>
                    <a:pt x="1297" y="38060"/>
                  </a:cubicBezTo>
                  <a:lnTo>
                    <a:pt x="28248" y="38060"/>
                  </a:lnTo>
                  <a:cubicBezTo>
                    <a:pt x="28248" y="38060"/>
                    <a:pt x="22911" y="4375"/>
                    <a:pt x="19954" y="1700"/>
                  </a:cubicBezTo>
                  <a:cubicBezTo>
                    <a:pt x="18449" y="335"/>
                    <a:pt x="16820" y="0"/>
                    <a:pt x="15584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788;p29"/>
            <p:cNvSpPr/>
            <p:nvPr/>
          </p:nvSpPr>
          <p:spPr>
            <a:xfrm>
              <a:off x="821478" y="2419724"/>
              <a:ext cx="1580744" cy="1183035"/>
            </a:xfrm>
            <a:custGeom>
              <a:avLst/>
              <a:gdLst/>
              <a:ahLst/>
              <a:cxnLst/>
              <a:rect l="l" t="t" r="r" b="b"/>
              <a:pathLst>
                <a:path w="44949" h="33640" extrusionOk="0">
                  <a:moveTo>
                    <a:pt x="43609" y="0"/>
                  </a:moveTo>
                  <a:cubicBezTo>
                    <a:pt x="43604" y="0"/>
                    <a:pt x="43600" y="0"/>
                    <a:pt x="43595" y="1"/>
                  </a:cubicBezTo>
                  <a:cubicBezTo>
                    <a:pt x="37127" y="83"/>
                    <a:pt x="9491" y="440"/>
                    <a:pt x="3101" y="521"/>
                  </a:cubicBezTo>
                  <a:cubicBezTo>
                    <a:pt x="2367" y="530"/>
                    <a:pt x="1776" y="1129"/>
                    <a:pt x="1776" y="1859"/>
                  </a:cubicBezTo>
                  <a:lnTo>
                    <a:pt x="1776" y="11945"/>
                  </a:lnTo>
                  <a:cubicBezTo>
                    <a:pt x="1776" y="11945"/>
                    <a:pt x="0" y="14828"/>
                    <a:pt x="1407" y="19426"/>
                  </a:cubicBezTo>
                  <a:cubicBezTo>
                    <a:pt x="2502" y="22989"/>
                    <a:pt x="8125" y="23462"/>
                    <a:pt x="10603" y="23490"/>
                  </a:cubicBezTo>
                  <a:cubicBezTo>
                    <a:pt x="11251" y="23498"/>
                    <a:pt x="11771" y="24036"/>
                    <a:pt x="11771" y="24683"/>
                  </a:cubicBezTo>
                  <a:lnTo>
                    <a:pt x="11771" y="29359"/>
                  </a:lnTo>
                  <a:cubicBezTo>
                    <a:pt x="11771" y="29359"/>
                    <a:pt x="13305" y="31812"/>
                    <a:pt x="15512" y="33223"/>
                  </a:cubicBezTo>
                  <a:cubicBezTo>
                    <a:pt x="15970" y="33515"/>
                    <a:pt x="16399" y="33639"/>
                    <a:pt x="16791" y="33639"/>
                  </a:cubicBezTo>
                  <a:cubicBezTo>
                    <a:pt x="18291" y="33639"/>
                    <a:pt x="19252" y="31827"/>
                    <a:pt x="19252" y="30709"/>
                  </a:cubicBezTo>
                  <a:lnTo>
                    <a:pt x="19252" y="26353"/>
                  </a:lnTo>
                  <a:cubicBezTo>
                    <a:pt x="19252" y="26353"/>
                    <a:pt x="29679" y="25742"/>
                    <a:pt x="36487" y="25188"/>
                  </a:cubicBezTo>
                  <a:cubicBezTo>
                    <a:pt x="43296" y="24638"/>
                    <a:pt x="44948" y="19733"/>
                    <a:pt x="44948" y="17522"/>
                  </a:cubicBezTo>
                  <a:lnTo>
                    <a:pt x="44948" y="1342"/>
                  </a:lnTo>
                  <a:cubicBezTo>
                    <a:pt x="44948" y="600"/>
                    <a:pt x="44350" y="0"/>
                    <a:pt x="43609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789;p29"/>
            <p:cNvSpPr/>
            <p:nvPr/>
          </p:nvSpPr>
          <p:spPr>
            <a:xfrm>
              <a:off x="960353" y="2923986"/>
              <a:ext cx="247122" cy="185966"/>
            </a:xfrm>
            <a:custGeom>
              <a:avLst/>
              <a:gdLst/>
              <a:ahLst/>
              <a:cxnLst/>
              <a:rect l="l" t="t" r="r" b="b"/>
              <a:pathLst>
                <a:path w="7027" h="5288" extrusionOk="0">
                  <a:moveTo>
                    <a:pt x="4091" y="1"/>
                  </a:moveTo>
                  <a:cubicBezTo>
                    <a:pt x="3610" y="1"/>
                    <a:pt x="3088" y="172"/>
                    <a:pt x="2539" y="608"/>
                  </a:cubicBezTo>
                  <a:cubicBezTo>
                    <a:pt x="1" y="2626"/>
                    <a:pt x="2539" y="4836"/>
                    <a:pt x="2539" y="4836"/>
                  </a:cubicBezTo>
                  <a:cubicBezTo>
                    <a:pt x="3152" y="5177"/>
                    <a:pt x="3829" y="5288"/>
                    <a:pt x="4449" y="5288"/>
                  </a:cubicBezTo>
                  <a:cubicBezTo>
                    <a:pt x="5607" y="5288"/>
                    <a:pt x="6571" y="4902"/>
                    <a:pt x="6571" y="4902"/>
                  </a:cubicBezTo>
                  <a:lnTo>
                    <a:pt x="6571" y="4902"/>
                  </a:lnTo>
                  <a:cubicBezTo>
                    <a:pt x="6425" y="4945"/>
                    <a:pt x="6268" y="4965"/>
                    <a:pt x="6106" y="4965"/>
                  </a:cubicBezTo>
                  <a:cubicBezTo>
                    <a:pt x="5047" y="4965"/>
                    <a:pt x="3812" y="4099"/>
                    <a:pt x="4492" y="3081"/>
                  </a:cubicBezTo>
                  <a:cubicBezTo>
                    <a:pt x="4993" y="2329"/>
                    <a:pt x="5899" y="2195"/>
                    <a:pt x="6481" y="2195"/>
                  </a:cubicBezTo>
                  <a:cubicBezTo>
                    <a:pt x="6804" y="2195"/>
                    <a:pt x="7027" y="2236"/>
                    <a:pt x="7027" y="2236"/>
                  </a:cubicBezTo>
                  <a:cubicBezTo>
                    <a:pt x="7027" y="2236"/>
                    <a:pt x="5828" y="1"/>
                    <a:pt x="4091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790;p29"/>
            <p:cNvSpPr/>
            <p:nvPr/>
          </p:nvSpPr>
          <p:spPr>
            <a:xfrm>
              <a:off x="1998455" y="3157391"/>
              <a:ext cx="66959" cy="32600"/>
            </a:xfrm>
            <a:custGeom>
              <a:avLst/>
              <a:gdLst/>
              <a:ahLst/>
              <a:cxnLst/>
              <a:rect l="l" t="t" r="r" b="b"/>
              <a:pathLst>
                <a:path w="1904" h="927" extrusionOk="0">
                  <a:moveTo>
                    <a:pt x="1" y="0"/>
                  </a:moveTo>
                  <a:lnTo>
                    <a:pt x="771" y="927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791;p29"/>
            <p:cNvSpPr/>
            <p:nvPr/>
          </p:nvSpPr>
          <p:spPr>
            <a:xfrm>
              <a:off x="1450655" y="2940163"/>
              <a:ext cx="384838" cy="336694"/>
            </a:xfrm>
            <a:custGeom>
              <a:avLst/>
              <a:gdLst/>
              <a:ahLst/>
              <a:cxnLst/>
              <a:rect l="l" t="t" r="r" b="b"/>
              <a:pathLst>
                <a:path w="10943" h="9574" extrusionOk="0">
                  <a:moveTo>
                    <a:pt x="5471" y="0"/>
                  </a:moveTo>
                  <a:cubicBezTo>
                    <a:pt x="2448" y="0"/>
                    <a:pt x="0" y="2141"/>
                    <a:pt x="0" y="4786"/>
                  </a:cubicBezTo>
                  <a:cubicBezTo>
                    <a:pt x="0" y="7427"/>
                    <a:pt x="2448" y="9573"/>
                    <a:pt x="5471" y="9573"/>
                  </a:cubicBezTo>
                  <a:cubicBezTo>
                    <a:pt x="8494" y="9573"/>
                    <a:pt x="10942" y="7427"/>
                    <a:pt x="10942" y="4786"/>
                  </a:cubicBezTo>
                  <a:cubicBezTo>
                    <a:pt x="10942" y="2141"/>
                    <a:pt x="8494" y="0"/>
                    <a:pt x="5471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792;p29"/>
            <p:cNvSpPr/>
            <p:nvPr/>
          </p:nvSpPr>
          <p:spPr>
            <a:xfrm>
              <a:off x="2189589" y="2945614"/>
              <a:ext cx="214803" cy="258376"/>
            </a:xfrm>
            <a:custGeom>
              <a:avLst/>
              <a:gdLst/>
              <a:ahLst/>
              <a:cxnLst/>
              <a:rect l="l" t="t" r="r" b="b"/>
              <a:pathLst>
                <a:path w="6108" h="7347" extrusionOk="0">
                  <a:moveTo>
                    <a:pt x="4528" y="1"/>
                  </a:moveTo>
                  <a:cubicBezTo>
                    <a:pt x="2026" y="1"/>
                    <a:pt x="0" y="1650"/>
                    <a:pt x="0" y="3679"/>
                  </a:cubicBezTo>
                  <a:cubicBezTo>
                    <a:pt x="0" y="5612"/>
                    <a:pt x="1829" y="7191"/>
                    <a:pt x="4154" y="7346"/>
                  </a:cubicBezTo>
                  <a:cubicBezTo>
                    <a:pt x="5631" y="5702"/>
                    <a:pt x="6107" y="3749"/>
                    <a:pt x="6107" y="2568"/>
                  </a:cubicBezTo>
                  <a:lnTo>
                    <a:pt x="6107" y="234"/>
                  </a:lnTo>
                  <a:cubicBezTo>
                    <a:pt x="5615" y="87"/>
                    <a:pt x="5085" y="1"/>
                    <a:pt x="4528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793;p29"/>
            <p:cNvSpPr/>
            <p:nvPr/>
          </p:nvSpPr>
          <p:spPr>
            <a:xfrm>
              <a:off x="755856" y="1978199"/>
              <a:ext cx="1943497" cy="926031"/>
            </a:xfrm>
            <a:custGeom>
              <a:avLst/>
              <a:gdLst/>
              <a:ahLst/>
              <a:cxnLst/>
              <a:rect l="l" t="t" r="r" b="b"/>
              <a:pathLst>
                <a:path w="55264" h="26332" extrusionOk="0">
                  <a:moveTo>
                    <a:pt x="15341" y="1"/>
                  </a:moveTo>
                  <a:cubicBezTo>
                    <a:pt x="14337" y="1"/>
                    <a:pt x="12723" y="2528"/>
                    <a:pt x="12723" y="2528"/>
                  </a:cubicBezTo>
                  <a:cubicBezTo>
                    <a:pt x="12723" y="2528"/>
                    <a:pt x="12326" y="696"/>
                    <a:pt x="10697" y="696"/>
                  </a:cubicBezTo>
                  <a:cubicBezTo>
                    <a:pt x="10498" y="696"/>
                    <a:pt x="10281" y="723"/>
                    <a:pt x="10044" y="785"/>
                  </a:cubicBezTo>
                  <a:cubicBezTo>
                    <a:pt x="8592" y="1158"/>
                    <a:pt x="9885" y="2556"/>
                    <a:pt x="10902" y="3446"/>
                  </a:cubicBezTo>
                  <a:cubicBezTo>
                    <a:pt x="4053" y="3491"/>
                    <a:pt x="0" y="10919"/>
                    <a:pt x="0" y="15989"/>
                  </a:cubicBezTo>
                  <a:cubicBezTo>
                    <a:pt x="0" y="21074"/>
                    <a:pt x="2912" y="26160"/>
                    <a:pt x="2912" y="26160"/>
                  </a:cubicBezTo>
                  <a:cubicBezTo>
                    <a:pt x="2912" y="26160"/>
                    <a:pt x="3663" y="23724"/>
                    <a:pt x="5369" y="22547"/>
                  </a:cubicBezTo>
                  <a:cubicBezTo>
                    <a:pt x="6732" y="21606"/>
                    <a:pt x="8352" y="21206"/>
                    <a:pt x="9502" y="21206"/>
                  </a:cubicBezTo>
                  <a:cubicBezTo>
                    <a:pt x="9694" y="21206"/>
                    <a:pt x="9874" y="21217"/>
                    <a:pt x="10037" y="21239"/>
                  </a:cubicBezTo>
                  <a:cubicBezTo>
                    <a:pt x="11685" y="21456"/>
                    <a:pt x="14084" y="24385"/>
                    <a:pt x="15368" y="26103"/>
                  </a:cubicBezTo>
                  <a:cubicBezTo>
                    <a:pt x="15483" y="26260"/>
                    <a:pt x="15649" y="26331"/>
                    <a:pt x="15812" y="26331"/>
                  </a:cubicBezTo>
                  <a:cubicBezTo>
                    <a:pt x="16084" y="26331"/>
                    <a:pt x="16352" y="26135"/>
                    <a:pt x="16377" y="25812"/>
                  </a:cubicBezTo>
                  <a:lnTo>
                    <a:pt x="17029" y="17846"/>
                  </a:lnTo>
                  <a:lnTo>
                    <a:pt x="33120" y="17846"/>
                  </a:lnTo>
                  <a:lnTo>
                    <a:pt x="34604" y="13229"/>
                  </a:lnTo>
                  <a:lnTo>
                    <a:pt x="36015" y="18003"/>
                  </a:lnTo>
                  <a:lnTo>
                    <a:pt x="53541" y="18003"/>
                  </a:lnTo>
                  <a:cubicBezTo>
                    <a:pt x="53541" y="18003"/>
                    <a:pt x="55264" y="3368"/>
                    <a:pt x="38284" y="3368"/>
                  </a:cubicBezTo>
                  <a:cubicBezTo>
                    <a:pt x="24289" y="3368"/>
                    <a:pt x="19482" y="3422"/>
                    <a:pt x="14372" y="3438"/>
                  </a:cubicBezTo>
                  <a:cubicBezTo>
                    <a:pt x="15065" y="2511"/>
                    <a:pt x="16344" y="612"/>
                    <a:pt x="15647" y="99"/>
                  </a:cubicBezTo>
                  <a:cubicBezTo>
                    <a:pt x="15555" y="31"/>
                    <a:pt x="15452" y="1"/>
                    <a:pt x="15341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794;p29"/>
            <p:cNvSpPr/>
            <p:nvPr/>
          </p:nvSpPr>
          <p:spPr>
            <a:xfrm>
              <a:off x="887548" y="2723523"/>
              <a:ext cx="399257" cy="173235"/>
            </a:xfrm>
            <a:custGeom>
              <a:avLst/>
              <a:gdLst/>
              <a:ahLst/>
              <a:cxnLst/>
              <a:rect l="l" t="t" r="r" b="b"/>
              <a:pathLst>
                <a:path w="11353" h="4926" extrusionOk="0">
                  <a:moveTo>
                    <a:pt x="5356" y="1"/>
                  </a:moveTo>
                  <a:cubicBezTo>
                    <a:pt x="1674" y="1"/>
                    <a:pt x="0" y="3232"/>
                    <a:pt x="0" y="3232"/>
                  </a:cubicBezTo>
                  <a:cubicBezTo>
                    <a:pt x="0" y="3232"/>
                    <a:pt x="1129" y="1113"/>
                    <a:pt x="4425" y="1113"/>
                  </a:cubicBezTo>
                  <a:cubicBezTo>
                    <a:pt x="4634" y="1113"/>
                    <a:pt x="4851" y="1122"/>
                    <a:pt x="5078" y="1140"/>
                  </a:cubicBezTo>
                  <a:cubicBezTo>
                    <a:pt x="8880" y="1448"/>
                    <a:pt x="11353" y="4926"/>
                    <a:pt x="11353" y="4926"/>
                  </a:cubicBezTo>
                  <a:cubicBezTo>
                    <a:pt x="11353" y="4926"/>
                    <a:pt x="8551" y="144"/>
                    <a:pt x="5652" y="8"/>
                  </a:cubicBezTo>
                  <a:cubicBezTo>
                    <a:pt x="5552" y="3"/>
                    <a:pt x="5453" y="1"/>
                    <a:pt x="5356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795;p29"/>
            <p:cNvSpPr/>
            <p:nvPr/>
          </p:nvSpPr>
          <p:spPr>
            <a:xfrm>
              <a:off x="1706075" y="2782333"/>
              <a:ext cx="90310" cy="151959"/>
            </a:xfrm>
            <a:custGeom>
              <a:avLst/>
              <a:gdLst/>
              <a:ahLst/>
              <a:cxnLst/>
              <a:rect l="l" t="t" r="r" b="b"/>
              <a:pathLst>
                <a:path w="2568" h="4321" extrusionOk="0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796;p29"/>
            <p:cNvSpPr/>
            <p:nvPr/>
          </p:nvSpPr>
          <p:spPr>
            <a:xfrm>
              <a:off x="2253629" y="2782333"/>
              <a:ext cx="90451" cy="151959"/>
            </a:xfrm>
            <a:custGeom>
              <a:avLst/>
              <a:gdLst/>
              <a:ahLst/>
              <a:cxnLst/>
              <a:rect l="l" t="t" r="r" b="b"/>
              <a:pathLst>
                <a:path w="2572" h="4321" extrusionOk="0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797;p29"/>
            <p:cNvSpPr/>
            <p:nvPr/>
          </p:nvSpPr>
          <p:spPr>
            <a:xfrm>
              <a:off x="1628461" y="2624045"/>
              <a:ext cx="196938" cy="96886"/>
            </a:xfrm>
            <a:custGeom>
              <a:avLst/>
              <a:gdLst/>
              <a:ahLst/>
              <a:cxnLst/>
              <a:rect l="l" t="t" r="r" b="b"/>
              <a:pathLst>
                <a:path w="5600" h="2755" extrusionOk="0">
                  <a:moveTo>
                    <a:pt x="3706" y="0"/>
                  </a:moveTo>
                  <a:cubicBezTo>
                    <a:pt x="2062" y="0"/>
                    <a:pt x="1" y="989"/>
                    <a:pt x="99" y="2754"/>
                  </a:cubicBezTo>
                  <a:lnTo>
                    <a:pt x="5600" y="905"/>
                  </a:lnTo>
                  <a:cubicBezTo>
                    <a:pt x="5365" y="291"/>
                    <a:pt x="4597" y="0"/>
                    <a:pt x="3706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798;p29"/>
            <p:cNvSpPr/>
            <p:nvPr/>
          </p:nvSpPr>
          <p:spPr>
            <a:xfrm>
              <a:off x="2247439" y="2639800"/>
              <a:ext cx="160891" cy="91471"/>
            </a:xfrm>
            <a:custGeom>
              <a:avLst/>
              <a:gdLst/>
              <a:ahLst/>
              <a:cxnLst/>
              <a:rect l="l" t="t" r="r" b="b"/>
              <a:pathLst>
                <a:path w="4575" h="2601" extrusionOk="0">
                  <a:moveTo>
                    <a:pt x="1426" y="1"/>
                  </a:moveTo>
                  <a:cubicBezTo>
                    <a:pt x="1008" y="1"/>
                    <a:pt x="646" y="161"/>
                    <a:pt x="434" y="559"/>
                  </a:cubicBezTo>
                  <a:cubicBezTo>
                    <a:pt x="1" y="1378"/>
                    <a:pt x="2043" y="2600"/>
                    <a:pt x="3277" y="2600"/>
                  </a:cubicBezTo>
                  <a:cubicBezTo>
                    <a:pt x="3607" y="2600"/>
                    <a:pt x="3880" y="2513"/>
                    <a:pt x="4031" y="2306"/>
                  </a:cubicBezTo>
                  <a:cubicBezTo>
                    <a:pt x="4575" y="1567"/>
                    <a:pt x="2731" y="1"/>
                    <a:pt x="1426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799;p29"/>
            <p:cNvSpPr/>
            <p:nvPr/>
          </p:nvSpPr>
          <p:spPr>
            <a:xfrm>
              <a:off x="1990367" y="3055652"/>
              <a:ext cx="99278" cy="80815"/>
            </a:xfrm>
            <a:custGeom>
              <a:avLst/>
              <a:gdLst/>
              <a:ahLst/>
              <a:cxnLst/>
              <a:rect l="l" t="t" r="r" b="b"/>
              <a:pathLst>
                <a:path w="2823" h="2298" extrusionOk="0">
                  <a:moveTo>
                    <a:pt x="225" y="0"/>
                  </a:moveTo>
                  <a:cubicBezTo>
                    <a:pt x="217" y="0"/>
                    <a:pt x="210" y="0"/>
                    <a:pt x="202" y="1"/>
                  </a:cubicBezTo>
                  <a:cubicBezTo>
                    <a:pt x="87" y="18"/>
                    <a:pt x="0" y="120"/>
                    <a:pt x="17" y="239"/>
                  </a:cubicBezTo>
                  <a:cubicBezTo>
                    <a:pt x="25" y="297"/>
                    <a:pt x="197" y="1663"/>
                    <a:pt x="870" y="2134"/>
                  </a:cubicBezTo>
                  <a:cubicBezTo>
                    <a:pt x="1030" y="2241"/>
                    <a:pt x="1202" y="2298"/>
                    <a:pt x="1383" y="2298"/>
                  </a:cubicBezTo>
                  <a:cubicBezTo>
                    <a:pt x="1457" y="2298"/>
                    <a:pt x="1535" y="2286"/>
                    <a:pt x="1613" y="2269"/>
                  </a:cubicBezTo>
                  <a:cubicBezTo>
                    <a:pt x="2601" y="2036"/>
                    <a:pt x="2822" y="949"/>
                    <a:pt x="2802" y="412"/>
                  </a:cubicBezTo>
                  <a:cubicBezTo>
                    <a:pt x="2798" y="295"/>
                    <a:pt x="2711" y="206"/>
                    <a:pt x="2592" y="206"/>
                  </a:cubicBezTo>
                  <a:cubicBezTo>
                    <a:pt x="2589" y="206"/>
                    <a:pt x="2587" y="206"/>
                    <a:pt x="2584" y="206"/>
                  </a:cubicBezTo>
                  <a:cubicBezTo>
                    <a:pt x="2466" y="211"/>
                    <a:pt x="2376" y="309"/>
                    <a:pt x="2379" y="427"/>
                  </a:cubicBezTo>
                  <a:cubicBezTo>
                    <a:pt x="2379" y="440"/>
                    <a:pt x="2412" y="1642"/>
                    <a:pt x="1514" y="1855"/>
                  </a:cubicBezTo>
                  <a:cubicBezTo>
                    <a:pt x="1469" y="1866"/>
                    <a:pt x="1426" y="1872"/>
                    <a:pt x="1384" y="1872"/>
                  </a:cubicBezTo>
                  <a:cubicBezTo>
                    <a:pt x="1288" y="1872"/>
                    <a:pt x="1199" y="1843"/>
                    <a:pt x="1117" y="1786"/>
                  </a:cubicBezTo>
                  <a:cubicBezTo>
                    <a:pt x="685" y="1486"/>
                    <a:pt x="481" y="531"/>
                    <a:pt x="435" y="186"/>
                  </a:cubicBezTo>
                  <a:cubicBezTo>
                    <a:pt x="424" y="79"/>
                    <a:pt x="333" y="0"/>
                    <a:pt x="225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800;p29"/>
            <p:cNvSpPr/>
            <p:nvPr/>
          </p:nvSpPr>
          <p:spPr>
            <a:xfrm>
              <a:off x="1292543" y="2484537"/>
              <a:ext cx="1358063" cy="709821"/>
            </a:xfrm>
            <a:custGeom>
              <a:avLst/>
              <a:gdLst/>
              <a:ahLst/>
              <a:cxnLst/>
              <a:rect l="l" t="t" r="r" b="b"/>
              <a:pathLst>
                <a:path w="38617" h="20184" extrusionOk="0">
                  <a:moveTo>
                    <a:pt x="30875" y="1656"/>
                  </a:moveTo>
                  <a:cubicBezTo>
                    <a:pt x="31113" y="1656"/>
                    <a:pt x="31351" y="1675"/>
                    <a:pt x="31591" y="1714"/>
                  </a:cubicBezTo>
                  <a:cubicBezTo>
                    <a:pt x="34999" y="2276"/>
                    <a:pt x="34695" y="6750"/>
                    <a:pt x="34593" y="8531"/>
                  </a:cubicBezTo>
                  <a:cubicBezTo>
                    <a:pt x="34491" y="10310"/>
                    <a:pt x="34186" y="15954"/>
                    <a:pt x="28895" y="16209"/>
                  </a:cubicBezTo>
                  <a:cubicBezTo>
                    <a:pt x="28766" y="16215"/>
                    <a:pt x="28641" y="16218"/>
                    <a:pt x="28518" y="16218"/>
                  </a:cubicBezTo>
                  <a:cubicBezTo>
                    <a:pt x="23604" y="16218"/>
                    <a:pt x="23528" y="11342"/>
                    <a:pt x="24421" y="7817"/>
                  </a:cubicBezTo>
                  <a:cubicBezTo>
                    <a:pt x="25267" y="4480"/>
                    <a:pt x="27973" y="1656"/>
                    <a:pt x="30875" y="1656"/>
                  </a:cubicBezTo>
                  <a:close/>
                  <a:moveTo>
                    <a:pt x="11542" y="1612"/>
                  </a:moveTo>
                  <a:cubicBezTo>
                    <a:pt x="15840" y="1612"/>
                    <a:pt x="19967" y="8208"/>
                    <a:pt x="15881" y="14121"/>
                  </a:cubicBezTo>
                  <a:cubicBezTo>
                    <a:pt x="14224" y="16520"/>
                    <a:pt x="12269" y="17582"/>
                    <a:pt x="10450" y="17582"/>
                  </a:cubicBezTo>
                  <a:cubicBezTo>
                    <a:pt x="7660" y="17582"/>
                    <a:pt x="5190" y="15084"/>
                    <a:pt x="4606" y="11081"/>
                  </a:cubicBezTo>
                  <a:cubicBezTo>
                    <a:pt x="3828" y="5741"/>
                    <a:pt x="6062" y="2079"/>
                    <a:pt x="11181" y="1627"/>
                  </a:cubicBezTo>
                  <a:cubicBezTo>
                    <a:pt x="11301" y="1617"/>
                    <a:pt x="11421" y="1612"/>
                    <a:pt x="11542" y="1612"/>
                  </a:cubicBezTo>
                  <a:close/>
                  <a:moveTo>
                    <a:pt x="10398" y="0"/>
                  </a:moveTo>
                  <a:cubicBezTo>
                    <a:pt x="4018" y="0"/>
                    <a:pt x="1" y="2661"/>
                    <a:pt x="1" y="2661"/>
                  </a:cubicBezTo>
                  <a:lnTo>
                    <a:pt x="112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4"/>
                    <a:pt x="9638" y="20184"/>
                  </a:cubicBezTo>
                  <a:cubicBezTo>
                    <a:pt x="9837" y="20184"/>
                    <a:pt x="10041" y="20177"/>
                    <a:pt x="10251" y="20162"/>
                  </a:cubicBezTo>
                  <a:cubicBezTo>
                    <a:pt x="19138" y="19539"/>
                    <a:pt x="19593" y="10479"/>
                    <a:pt x="19593" y="10479"/>
                  </a:cubicBezTo>
                  <a:lnTo>
                    <a:pt x="22018" y="10511"/>
                  </a:lnTo>
                  <a:cubicBezTo>
                    <a:pt x="22018" y="10511"/>
                    <a:pt x="20676" y="18474"/>
                    <a:pt x="28371" y="18474"/>
                  </a:cubicBezTo>
                  <a:cubicBezTo>
                    <a:pt x="28555" y="18474"/>
                    <a:pt x="28743" y="18469"/>
                    <a:pt x="28937" y="18460"/>
                  </a:cubicBezTo>
                  <a:cubicBezTo>
                    <a:pt x="37259" y="18066"/>
                    <a:pt x="36467" y="8497"/>
                    <a:pt x="36467" y="8497"/>
                  </a:cubicBezTo>
                  <a:lnTo>
                    <a:pt x="37940" y="8100"/>
                  </a:lnTo>
                  <a:lnTo>
                    <a:pt x="38616" y="3457"/>
                  </a:lnTo>
                  <a:cubicBezTo>
                    <a:pt x="38616" y="3457"/>
                    <a:pt x="36877" y="487"/>
                    <a:pt x="31063" y="487"/>
                  </a:cubicBezTo>
                  <a:cubicBezTo>
                    <a:pt x="30762" y="487"/>
                    <a:pt x="30449" y="495"/>
                    <a:pt x="30126" y="512"/>
                  </a:cubicBezTo>
                  <a:cubicBezTo>
                    <a:pt x="23555" y="853"/>
                    <a:pt x="22186" y="8018"/>
                    <a:pt x="22186" y="8018"/>
                  </a:cubicBezTo>
                  <a:lnTo>
                    <a:pt x="19646" y="7985"/>
                  </a:lnTo>
                  <a:cubicBezTo>
                    <a:pt x="19646" y="7985"/>
                    <a:pt x="19311" y="569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801;p29"/>
            <p:cNvSpPr/>
            <p:nvPr/>
          </p:nvSpPr>
          <p:spPr>
            <a:xfrm>
              <a:off x="1284877" y="2477152"/>
              <a:ext cx="1373502" cy="724697"/>
            </a:xfrm>
            <a:custGeom>
              <a:avLst/>
              <a:gdLst/>
              <a:ahLst/>
              <a:cxnLst/>
              <a:rect l="l" t="t" r="r" b="b"/>
              <a:pathLst>
                <a:path w="39056" h="20607" extrusionOk="0">
                  <a:moveTo>
                    <a:pt x="31080" y="1652"/>
                  </a:moveTo>
                  <a:cubicBezTo>
                    <a:pt x="27945" y="1652"/>
                    <a:pt x="25243" y="4781"/>
                    <a:pt x="24434" y="7978"/>
                  </a:cubicBezTo>
                  <a:cubicBezTo>
                    <a:pt x="24065" y="9434"/>
                    <a:pt x="23392" y="13047"/>
                    <a:pt x="25111" y="15151"/>
                  </a:cubicBezTo>
                  <a:cubicBezTo>
                    <a:pt x="25923" y="16139"/>
                    <a:pt x="27141" y="16640"/>
                    <a:pt x="28736" y="16640"/>
                  </a:cubicBezTo>
                  <a:cubicBezTo>
                    <a:pt x="28863" y="16640"/>
                    <a:pt x="28994" y="16640"/>
                    <a:pt x="29126" y="16631"/>
                  </a:cubicBezTo>
                  <a:cubicBezTo>
                    <a:pt x="34586" y="16370"/>
                    <a:pt x="34913" y="10651"/>
                    <a:pt x="35020" y="8769"/>
                  </a:cubicBezTo>
                  <a:lnTo>
                    <a:pt x="34811" y="8741"/>
                  </a:lnTo>
                  <a:lnTo>
                    <a:pt x="34597" y="8745"/>
                  </a:lnTo>
                  <a:cubicBezTo>
                    <a:pt x="34495" y="10533"/>
                    <a:pt x="34187" y="15963"/>
                    <a:pt x="29106" y="16209"/>
                  </a:cubicBezTo>
                  <a:cubicBezTo>
                    <a:pt x="28983" y="16215"/>
                    <a:pt x="28863" y="16218"/>
                    <a:pt x="28746" y="16218"/>
                  </a:cubicBezTo>
                  <a:cubicBezTo>
                    <a:pt x="27277" y="16218"/>
                    <a:pt x="26168" y="15769"/>
                    <a:pt x="25443" y="14880"/>
                  </a:cubicBezTo>
                  <a:cubicBezTo>
                    <a:pt x="23843" y="12928"/>
                    <a:pt x="24491" y="9475"/>
                    <a:pt x="24844" y="8080"/>
                  </a:cubicBezTo>
                  <a:cubicBezTo>
                    <a:pt x="25615" y="5049"/>
                    <a:pt x="28146" y="2076"/>
                    <a:pt x="31074" y="2076"/>
                  </a:cubicBezTo>
                  <a:cubicBezTo>
                    <a:pt x="31304" y="2076"/>
                    <a:pt x="31542" y="2096"/>
                    <a:pt x="31775" y="2137"/>
                  </a:cubicBezTo>
                  <a:cubicBezTo>
                    <a:pt x="34946" y="2653"/>
                    <a:pt x="34709" y="6858"/>
                    <a:pt x="34601" y="8654"/>
                  </a:cubicBezTo>
                  <a:lnTo>
                    <a:pt x="34597" y="8728"/>
                  </a:lnTo>
                  <a:lnTo>
                    <a:pt x="34811" y="8741"/>
                  </a:lnTo>
                  <a:lnTo>
                    <a:pt x="35024" y="8753"/>
                  </a:lnTo>
                  <a:lnTo>
                    <a:pt x="35029" y="8679"/>
                  </a:lnTo>
                  <a:cubicBezTo>
                    <a:pt x="35135" y="6768"/>
                    <a:pt x="35393" y="2297"/>
                    <a:pt x="31845" y="1714"/>
                  </a:cubicBezTo>
                  <a:cubicBezTo>
                    <a:pt x="31588" y="1672"/>
                    <a:pt x="31332" y="1652"/>
                    <a:pt x="31080" y="1652"/>
                  </a:cubicBezTo>
                  <a:close/>
                  <a:moveTo>
                    <a:pt x="11756" y="2034"/>
                  </a:moveTo>
                  <a:cubicBezTo>
                    <a:pt x="13532" y="2034"/>
                    <a:pt x="15361" y="3236"/>
                    <a:pt x="16489" y="5180"/>
                  </a:cubicBezTo>
                  <a:cubicBezTo>
                    <a:pt x="18113" y="7969"/>
                    <a:pt x="17905" y="11345"/>
                    <a:pt x="15923" y="14208"/>
                  </a:cubicBezTo>
                  <a:cubicBezTo>
                    <a:pt x="14412" y="16396"/>
                    <a:pt x="12542" y="17581"/>
                    <a:pt x="10670" y="17581"/>
                  </a:cubicBezTo>
                  <a:cubicBezTo>
                    <a:pt x="10332" y="17581"/>
                    <a:pt x="9993" y="17543"/>
                    <a:pt x="9657" y="17464"/>
                  </a:cubicBezTo>
                  <a:cubicBezTo>
                    <a:pt x="7281" y="16907"/>
                    <a:pt x="5513" y="14532"/>
                    <a:pt x="5034" y="11259"/>
                  </a:cubicBezTo>
                  <a:cubicBezTo>
                    <a:pt x="4620" y="8433"/>
                    <a:pt x="5074" y="6087"/>
                    <a:pt x="6342" y="4483"/>
                  </a:cubicBezTo>
                  <a:cubicBezTo>
                    <a:pt x="7461" y="3064"/>
                    <a:pt x="9172" y="2248"/>
                    <a:pt x="11420" y="2051"/>
                  </a:cubicBezTo>
                  <a:cubicBezTo>
                    <a:pt x="11531" y="2043"/>
                    <a:pt x="11645" y="2034"/>
                    <a:pt x="11756" y="2034"/>
                  </a:cubicBezTo>
                  <a:close/>
                  <a:moveTo>
                    <a:pt x="11752" y="1613"/>
                  </a:moveTo>
                  <a:cubicBezTo>
                    <a:pt x="11629" y="1613"/>
                    <a:pt x="11506" y="1618"/>
                    <a:pt x="11383" y="1629"/>
                  </a:cubicBezTo>
                  <a:cubicBezTo>
                    <a:pt x="9012" y="1833"/>
                    <a:pt x="7208" y="2708"/>
                    <a:pt x="6010" y="4221"/>
                  </a:cubicBezTo>
                  <a:cubicBezTo>
                    <a:pt x="4665" y="5919"/>
                    <a:pt x="4185" y="8376"/>
                    <a:pt x="4616" y="11321"/>
                  </a:cubicBezTo>
                  <a:cubicBezTo>
                    <a:pt x="5120" y="14770"/>
                    <a:pt x="7015" y="17280"/>
                    <a:pt x="9562" y="17875"/>
                  </a:cubicBezTo>
                  <a:cubicBezTo>
                    <a:pt x="9931" y="17965"/>
                    <a:pt x="10304" y="18006"/>
                    <a:pt x="10677" y="18006"/>
                  </a:cubicBezTo>
                  <a:cubicBezTo>
                    <a:pt x="12687" y="18006"/>
                    <a:pt x="14681" y="16754"/>
                    <a:pt x="16272" y="14450"/>
                  </a:cubicBezTo>
                  <a:cubicBezTo>
                    <a:pt x="18348" y="11448"/>
                    <a:pt x="18565" y="7904"/>
                    <a:pt x="16858" y="4967"/>
                  </a:cubicBezTo>
                  <a:cubicBezTo>
                    <a:pt x="15652" y="2893"/>
                    <a:pt x="13681" y="1613"/>
                    <a:pt x="11752" y="1613"/>
                  </a:cubicBezTo>
                  <a:close/>
                  <a:moveTo>
                    <a:pt x="10625" y="425"/>
                  </a:moveTo>
                  <a:cubicBezTo>
                    <a:pt x="11138" y="425"/>
                    <a:pt x="11665" y="442"/>
                    <a:pt x="12207" y="480"/>
                  </a:cubicBezTo>
                  <a:cubicBezTo>
                    <a:pt x="19233" y="972"/>
                    <a:pt x="19639" y="7912"/>
                    <a:pt x="19656" y="8207"/>
                  </a:cubicBezTo>
                  <a:lnTo>
                    <a:pt x="19664" y="8404"/>
                  </a:lnTo>
                  <a:lnTo>
                    <a:pt x="22576" y="8441"/>
                  </a:lnTo>
                  <a:lnTo>
                    <a:pt x="22609" y="8264"/>
                  </a:lnTo>
                  <a:cubicBezTo>
                    <a:pt x="22626" y="8195"/>
                    <a:pt x="24032" y="1260"/>
                    <a:pt x="30353" y="936"/>
                  </a:cubicBezTo>
                  <a:cubicBezTo>
                    <a:pt x="30673" y="919"/>
                    <a:pt x="30981" y="911"/>
                    <a:pt x="31279" y="911"/>
                  </a:cubicBezTo>
                  <a:cubicBezTo>
                    <a:pt x="36441" y="911"/>
                    <a:pt x="38330" y="3309"/>
                    <a:pt x="38613" y="3717"/>
                  </a:cubicBezTo>
                  <a:lnTo>
                    <a:pt x="37969" y="8141"/>
                  </a:lnTo>
                  <a:lnTo>
                    <a:pt x="36460" y="8548"/>
                  </a:lnTo>
                  <a:lnTo>
                    <a:pt x="36472" y="8724"/>
                  </a:lnTo>
                  <a:cubicBezTo>
                    <a:pt x="36476" y="8769"/>
                    <a:pt x="36820" y="13326"/>
                    <a:pt x="34319" y="16173"/>
                  </a:cubicBezTo>
                  <a:cubicBezTo>
                    <a:pt x="33079" y="17587"/>
                    <a:pt x="31337" y="18354"/>
                    <a:pt x="29142" y="18461"/>
                  </a:cubicBezTo>
                  <a:cubicBezTo>
                    <a:pt x="28957" y="18470"/>
                    <a:pt x="28776" y="18474"/>
                    <a:pt x="28598" y="18474"/>
                  </a:cubicBezTo>
                  <a:cubicBezTo>
                    <a:pt x="26505" y="18474"/>
                    <a:pt x="24910" y="17876"/>
                    <a:pt x="23851" y="16685"/>
                  </a:cubicBezTo>
                  <a:cubicBezTo>
                    <a:pt x="21854" y="14437"/>
                    <a:pt x="22440" y="10795"/>
                    <a:pt x="22444" y="10759"/>
                  </a:cubicBezTo>
                  <a:lnTo>
                    <a:pt x="22486" y="10513"/>
                  </a:lnTo>
                  <a:lnTo>
                    <a:pt x="19607" y="10471"/>
                  </a:lnTo>
                  <a:lnTo>
                    <a:pt x="19599" y="10676"/>
                  </a:lnTo>
                  <a:cubicBezTo>
                    <a:pt x="19594" y="10767"/>
                    <a:pt x="19057" y="19556"/>
                    <a:pt x="10452" y="20159"/>
                  </a:cubicBezTo>
                  <a:cubicBezTo>
                    <a:pt x="10253" y="20173"/>
                    <a:pt x="10058" y="20180"/>
                    <a:pt x="9866" y="20180"/>
                  </a:cubicBezTo>
                  <a:cubicBezTo>
                    <a:pt x="8109" y="20180"/>
                    <a:pt x="6638" y="19608"/>
                    <a:pt x="5481" y="18473"/>
                  </a:cubicBezTo>
                  <a:cubicBezTo>
                    <a:pt x="2138" y="15188"/>
                    <a:pt x="2462" y="8220"/>
                    <a:pt x="2466" y="8150"/>
                  </a:cubicBezTo>
                  <a:lnTo>
                    <a:pt x="2479" y="7912"/>
                  </a:lnTo>
                  <a:lnTo>
                    <a:pt x="538" y="8027"/>
                  </a:lnTo>
                  <a:lnTo>
                    <a:pt x="432" y="2990"/>
                  </a:lnTo>
                  <a:cubicBezTo>
                    <a:pt x="1083" y="2595"/>
                    <a:pt x="4918" y="425"/>
                    <a:pt x="10625" y="425"/>
                  </a:cubicBezTo>
                  <a:close/>
                  <a:moveTo>
                    <a:pt x="10620" y="1"/>
                  </a:moveTo>
                  <a:cubicBezTo>
                    <a:pt x="4243" y="1"/>
                    <a:pt x="145" y="2668"/>
                    <a:pt x="99" y="2695"/>
                  </a:cubicBezTo>
                  <a:lnTo>
                    <a:pt x="1" y="2761"/>
                  </a:lnTo>
                  <a:lnTo>
                    <a:pt x="124" y="8478"/>
                  </a:lnTo>
                  <a:lnTo>
                    <a:pt x="2036" y="8363"/>
                  </a:lnTo>
                  <a:lnTo>
                    <a:pt x="2036" y="8363"/>
                  </a:lnTo>
                  <a:cubicBezTo>
                    <a:pt x="2003" y="9651"/>
                    <a:pt x="2019" y="15668"/>
                    <a:pt x="5186" y="18777"/>
                  </a:cubicBezTo>
                  <a:cubicBezTo>
                    <a:pt x="6420" y="19991"/>
                    <a:pt x="7987" y="20606"/>
                    <a:pt x="9853" y="20606"/>
                  </a:cubicBezTo>
                  <a:cubicBezTo>
                    <a:pt x="10058" y="20606"/>
                    <a:pt x="10267" y="20598"/>
                    <a:pt x="10481" y="20582"/>
                  </a:cubicBezTo>
                  <a:cubicBezTo>
                    <a:pt x="18704" y="20008"/>
                    <a:pt x="19864" y="12268"/>
                    <a:pt x="20004" y="10902"/>
                  </a:cubicBezTo>
                  <a:lnTo>
                    <a:pt x="21994" y="10931"/>
                  </a:lnTo>
                  <a:cubicBezTo>
                    <a:pt x="21891" y="11817"/>
                    <a:pt x="21690" y="14884"/>
                    <a:pt x="23536" y="16964"/>
                  </a:cubicBezTo>
                  <a:cubicBezTo>
                    <a:pt x="24674" y="18250"/>
                    <a:pt x="26370" y="18898"/>
                    <a:pt x="28588" y="18898"/>
                  </a:cubicBezTo>
                  <a:cubicBezTo>
                    <a:pt x="28776" y="18898"/>
                    <a:pt x="28967" y="18893"/>
                    <a:pt x="29163" y="18884"/>
                  </a:cubicBezTo>
                  <a:cubicBezTo>
                    <a:pt x="31476" y="18772"/>
                    <a:pt x="33318" y="17956"/>
                    <a:pt x="34639" y="16451"/>
                  </a:cubicBezTo>
                  <a:cubicBezTo>
                    <a:pt x="37001" y="13757"/>
                    <a:pt x="36952" y="9761"/>
                    <a:pt x="36907" y="8868"/>
                  </a:cubicBezTo>
                  <a:lnTo>
                    <a:pt x="38346" y="8478"/>
                  </a:lnTo>
                  <a:lnTo>
                    <a:pt x="39056" y="3622"/>
                  </a:lnTo>
                  <a:lnTo>
                    <a:pt x="39019" y="3560"/>
                  </a:lnTo>
                  <a:cubicBezTo>
                    <a:pt x="38940" y="3428"/>
                    <a:pt x="37146" y="484"/>
                    <a:pt x="31274" y="484"/>
                  </a:cubicBezTo>
                  <a:cubicBezTo>
                    <a:pt x="30971" y="484"/>
                    <a:pt x="30657" y="492"/>
                    <a:pt x="30332" y="508"/>
                  </a:cubicBezTo>
                  <a:cubicBezTo>
                    <a:pt x="24254" y="824"/>
                    <a:pt x="22503" y="6899"/>
                    <a:pt x="22236" y="8010"/>
                  </a:cubicBezTo>
                  <a:lnTo>
                    <a:pt x="20061" y="7986"/>
                  </a:lnTo>
                  <a:cubicBezTo>
                    <a:pt x="19934" y="6780"/>
                    <a:pt x="18963" y="525"/>
                    <a:pt x="12236" y="58"/>
                  </a:cubicBezTo>
                  <a:cubicBezTo>
                    <a:pt x="11682" y="19"/>
                    <a:pt x="11143" y="1"/>
                    <a:pt x="10620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802;p29"/>
            <p:cNvSpPr/>
            <p:nvPr/>
          </p:nvSpPr>
          <p:spPr>
            <a:xfrm>
              <a:off x="1337276" y="2469696"/>
              <a:ext cx="1358169" cy="709680"/>
            </a:xfrm>
            <a:custGeom>
              <a:avLst/>
              <a:gdLst/>
              <a:ahLst/>
              <a:cxnLst/>
              <a:rect l="l" t="t" r="r" b="b"/>
              <a:pathLst>
                <a:path w="38620" h="20180" extrusionOk="0">
                  <a:moveTo>
                    <a:pt x="30907" y="2078"/>
                  </a:moveTo>
                  <a:cubicBezTo>
                    <a:pt x="31145" y="2078"/>
                    <a:pt x="31384" y="2097"/>
                    <a:pt x="31623" y="2136"/>
                  </a:cubicBezTo>
                  <a:cubicBezTo>
                    <a:pt x="35027" y="2698"/>
                    <a:pt x="34724" y="7172"/>
                    <a:pt x="34621" y="8953"/>
                  </a:cubicBezTo>
                  <a:cubicBezTo>
                    <a:pt x="34518" y="10732"/>
                    <a:pt x="34215" y="16376"/>
                    <a:pt x="28924" y="16631"/>
                  </a:cubicBezTo>
                  <a:cubicBezTo>
                    <a:pt x="28795" y="16637"/>
                    <a:pt x="28669" y="16640"/>
                    <a:pt x="28546" y="16640"/>
                  </a:cubicBezTo>
                  <a:cubicBezTo>
                    <a:pt x="23632" y="16640"/>
                    <a:pt x="23557" y="11764"/>
                    <a:pt x="24449" y="8239"/>
                  </a:cubicBezTo>
                  <a:cubicBezTo>
                    <a:pt x="25294" y="4902"/>
                    <a:pt x="28004" y="2078"/>
                    <a:pt x="30907" y="2078"/>
                  </a:cubicBezTo>
                  <a:close/>
                  <a:moveTo>
                    <a:pt x="11574" y="2034"/>
                  </a:moveTo>
                  <a:cubicBezTo>
                    <a:pt x="15872" y="2034"/>
                    <a:pt x="19996" y="8630"/>
                    <a:pt x="15910" y="14543"/>
                  </a:cubicBezTo>
                  <a:cubicBezTo>
                    <a:pt x="14252" y="16942"/>
                    <a:pt x="12298" y="18004"/>
                    <a:pt x="10479" y="18004"/>
                  </a:cubicBezTo>
                  <a:cubicBezTo>
                    <a:pt x="7690" y="18004"/>
                    <a:pt x="5220" y="15506"/>
                    <a:pt x="4635" y="11503"/>
                  </a:cubicBezTo>
                  <a:cubicBezTo>
                    <a:pt x="3855" y="6163"/>
                    <a:pt x="6091" y="2501"/>
                    <a:pt x="11213" y="2049"/>
                  </a:cubicBezTo>
                  <a:cubicBezTo>
                    <a:pt x="11333" y="2039"/>
                    <a:pt x="11454" y="2034"/>
                    <a:pt x="11574" y="2034"/>
                  </a:cubicBezTo>
                  <a:close/>
                  <a:moveTo>
                    <a:pt x="10398" y="0"/>
                  </a:moveTo>
                  <a:cubicBezTo>
                    <a:pt x="4018" y="0"/>
                    <a:pt x="0" y="2661"/>
                    <a:pt x="0" y="2661"/>
                  </a:cubicBezTo>
                  <a:lnTo>
                    <a:pt x="115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0"/>
                    <a:pt x="9634" y="20180"/>
                  </a:cubicBezTo>
                  <a:cubicBezTo>
                    <a:pt x="9834" y="20180"/>
                    <a:pt x="10039" y="20172"/>
                    <a:pt x="10250" y="20158"/>
                  </a:cubicBezTo>
                  <a:cubicBezTo>
                    <a:pt x="19137" y="19535"/>
                    <a:pt x="19593" y="10475"/>
                    <a:pt x="19593" y="10475"/>
                  </a:cubicBezTo>
                  <a:lnTo>
                    <a:pt x="22017" y="10511"/>
                  </a:lnTo>
                  <a:cubicBezTo>
                    <a:pt x="22017" y="10511"/>
                    <a:pt x="20675" y="18473"/>
                    <a:pt x="28371" y="18473"/>
                  </a:cubicBezTo>
                  <a:cubicBezTo>
                    <a:pt x="28554" y="18473"/>
                    <a:pt x="28743" y="18469"/>
                    <a:pt x="28937" y="18460"/>
                  </a:cubicBezTo>
                  <a:cubicBezTo>
                    <a:pt x="37258" y="18062"/>
                    <a:pt x="36467" y="8493"/>
                    <a:pt x="36467" y="8493"/>
                  </a:cubicBezTo>
                  <a:lnTo>
                    <a:pt x="37939" y="8095"/>
                  </a:lnTo>
                  <a:lnTo>
                    <a:pt x="38620" y="3452"/>
                  </a:lnTo>
                  <a:cubicBezTo>
                    <a:pt x="38620" y="3452"/>
                    <a:pt x="36876" y="484"/>
                    <a:pt x="31054" y="484"/>
                  </a:cubicBezTo>
                  <a:cubicBezTo>
                    <a:pt x="30756" y="484"/>
                    <a:pt x="30446" y="491"/>
                    <a:pt x="30126" y="508"/>
                  </a:cubicBezTo>
                  <a:cubicBezTo>
                    <a:pt x="23555" y="847"/>
                    <a:pt x="22185" y="8014"/>
                    <a:pt x="22185" y="8014"/>
                  </a:cubicBezTo>
                  <a:lnTo>
                    <a:pt x="19650" y="7984"/>
                  </a:lnTo>
                  <a:cubicBezTo>
                    <a:pt x="19650" y="7984"/>
                    <a:pt x="19310" y="565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803;p29"/>
            <p:cNvSpPr/>
            <p:nvPr/>
          </p:nvSpPr>
          <p:spPr>
            <a:xfrm>
              <a:off x="1034908" y="2579559"/>
              <a:ext cx="261576" cy="195180"/>
            </a:xfrm>
            <a:custGeom>
              <a:avLst/>
              <a:gdLst/>
              <a:ahLst/>
              <a:cxnLst/>
              <a:rect l="l" t="t" r="r" b="b"/>
              <a:pathLst>
                <a:path w="7438" h="5550" extrusionOk="0">
                  <a:moveTo>
                    <a:pt x="7315" y="0"/>
                  </a:moveTo>
                  <a:lnTo>
                    <a:pt x="1" y="4171"/>
                  </a:lnTo>
                  <a:lnTo>
                    <a:pt x="1" y="4171"/>
                  </a:lnTo>
                  <a:lnTo>
                    <a:pt x="604" y="4118"/>
                  </a:lnTo>
                  <a:cubicBezTo>
                    <a:pt x="753" y="4105"/>
                    <a:pt x="901" y="4099"/>
                    <a:pt x="1049" y="4099"/>
                  </a:cubicBezTo>
                  <a:cubicBezTo>
                    <a:pt x="2395" y="4099"/>
                    <a:pt x="3692" y="4614"/>
                    <a:pt x="4652" y="5549"/>
                  </a:cubicBezTo>
                  <a:lnTo>
                    <a:pt x="7438" y="5242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804;p29"/>
            <p:cNvSpPr/>
            <p:nvPr/>
          </p:nvSpPr>
          <p:spPr>
            <a:xfrm>
              <a:off x="1001886" y="2566969"/>
              <a:ext cx="302229" cy="215401"/>
            </a:xfrm>
            <a:custGeom>
              <a:avLst/>
              <a:gdLst/>
              <a:ahLst/>
              <a:cxnLst/>
              <a:rect l="l" t="t" r="r" b="b"/>
              <a:pathLst>
                <a:path w="8594" h="6125" extrusionOk="0">
                  <a:moveTo>
                    <a:pt x="8052" y="715"/>
                  </a:moveTo>
                  <a:lnTo>
                    <a:pt x="8163" y="5411"/>
                  </a:lnTo>
                  <a:lnTo>
                    <a:pt x="5670" y="5686"/>
                  </a:lnTo>
                  <a:cubicBezTo>
                    <a:pt x="4673" y="4759"/>
                    <a:pt x="3364" y="4247"/>
                    <a:pt x="2003" y="4247"/>
                  </a:cubicBezTo>
                  <a:cubicBezTo>
                    <a:pt x="1954" y="4247"/>
                    <a:pt x="1905" y="4247"/>
                    <a:pt x="1855" y="4250"/>
                  </a:cubicBezTo>
                  <a:lnTo>
                    <a:pt x="8052" y="715"/>
                  </a:lnTo>
                  <a:close/>
                  <a:moveTo>
                    <a:pt x="8458" y="1"/>
                  </a:moveTo>
                  <a:lnTo>
                    <a:pt x="1" y="4824"/>
                  </a:lnTo>
                  <a:lnTo>
                    <a:pt x="1564" y="4686"/>
                  </a:lnTo>
                  <a:cubicBezTo>
                    <a:pt x="1708" y="4673"/>
                    <a:pt x="1851" y="4667"/>
                    <a:pt x="1994" y="4667"/>
                  </a:cubicBezTo>
                  <a:cubicBezTo>
                    <a:pt x="3282" y="4667"/>
                    <a:pt x="4521" y="5162"/>
                    <a:pt x="5448" y="6060"/>
                  </a:cubicBezTo>
                  <a:lnTo>
                    <a:pt x="5517" y="6125"/>
                  </a:lnTo>
                  <a:lnTo>
                    <a:pt x="8593" y="5789"/>
                  </a:lnTo>
                  <a:lnTo>
                    <a:pt x="8458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805;p29"/>
            <p:cNvSpPr/>
            <p:nvPr/>
          </p:nvSpPr>
          <p:spPr>
            <a:xfrm>
              <a:off x="1187252" y="2717555"/>
              <a:ext cx="109230" cy="61684"/>
            </a:xfrm>
            <a:custGeom>
              <a:avLst/>
              <a:gdLst/>
              <a:ahLst/>
              <a:cxnLst/>
              <a:rect l="l" t="t" r="r" b="b"/>
              <a:pathLst>
                <a:path w="3106" h="1754" extrusionOk="0">
                  <a:moveTo>
                    <a:pt x="2921" y="1"/>
                  </a:moveTo>
                  <a:lnTo>
                    <a:pt x="0" y="1187"/>
                  </a:lnTo>
                  <a:lnTo>
                    <a:pt x="542" y="1753"/>
                  </a:lnTo>
                  <a:lnTo>
                    <a:pt x="3106" y="1416"/>
                  </a:lnTo>
                  <a:lnTo>
                    <a:pt x="2921" y="1"/>
                  </a:ln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806;p29"/>
            <p:cNvSpPr/>
            <p:nvPr/>
          </p:nvSpPr>
          <p:spPr>
            <a:xfrm>
              <a:off x="1174241" y="2707040"/>
              <a:ext cx="130577" cy="79971"/>
            </a:xfrm>
            <a:custGeom>
              <a:avLst/>
              <a:gdLst/>
              <a:ahLst/>
              <a:cxnLst/>
              <a:rect l="l" t="t" r="r" b="b"/>
              <a:pathLst>
                <a:path w="3713" h="2274" extrusionOk="0">
                  <a:moveTo>
                    <a:pt x="3115" y="600"/>
                  </a:moveTo>
                  <a:lnTo>
                    <a:pt x="3238" y="1535"/>
                  </a:lnTo>
                  <a:lnTo>
                    <a:pt x="990" y="1826"/>
                  </a:lnTo>
                  <a:lnTo>
                    <a:pt x="739" y="1564"/>
                  </a:lnTo>
                  <a:lnTo>
                    <a:pt x="3115" y="600"/>
                  </a:lnTo>
                  <a:close/>
                  <a:moveTo>
                    <a:pt x="3463" y="1"/>
                  </a:moveTo>
                  <a:lnTo>
                    <a:pt x="1" y="1407"/>
                  </a:lnTo>
                  <a:lnTo>
                    <a:pt x="834" y="2274"/>
                  </a:lnTo>
                  <a:lnTo>
                    <a:pt x="3713" y="1900"/>
                  </a:lnTo>
                  <a:lnTo>
                    <a:pt x="3463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807;p29"/>
            <p:cNvSpPr/>
            <p:nvPr/>
          </p:nvSpPr>
          <p:spPr>
            <a:xfrm>
              <a:off x="2402175" y="2611279"/>
              <a:ext cx="106909" cy="406642"/>
            </a:xfrm>
            <a:custGeom>
              <a:avLst/>
              <a:gdLst/>
              <a:ahLst/>
              <a:cxnLst/>
              <a:rect l="l" t="t" r="r" b="b"/>
              <a:pathLst>
                <a:path w="3040" h="11563" extrusionOk="0">
                  <a:moveTo>
                    <a:pt x="0" y="1"/>
                  </a:moveTo>
                  <a:lnTo>
                    <a:pt x="0" y="9725"/>
                  </a:lnTo>
                  <a:cubicBezTo>
                    <a:pt x="21" y="9729"/>
                    <a:pt x="42" y="9733"/>
                    <a:pt x="62" y="9741"/>
                  </a:cubicBezTo>
                  <a:lnTo>
                    <a:pt x="62" y="11562"/>
                  </a:lnTo>
                  <a:cubicBezTo>
                    <a:pt x="2544" y="9918"/>
                    <a:pt x="2749" y="6321"/>
                    <a:pt x="2826" y="4931"/>
                  </a:cubicBezTo>
                  <a:lnTo>
                    <a:pt x="3040" y="4927"/>
                  </a:lnTo>
                  <a:lnTo>
                    <a:pt x="2826" y="4914"/>
                  </a:lnTo>
                  <a:lnTo>
                    <a:pt x="2830" y="4840"/>
                  </a:lnTo>
                  <a:cubicBezTo>
                    <a:pt x="2900" y="3683"/>
                    <a:pt x="3023" y="1527"/>
                    <a:pt x="2252" y="1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808;p29"/>
            <p:cNvSpPr/>
            <p:nvPr/>
          </p:nvSpPr>
          <p:spPr>
            <a:xfrm>
              <a:off x="2170529" y="2611279"/>
              <a:ext cx="237873" cy="390922"/>
            </a:xfrm>
            <a:custGeom>
              <a:avLst/>
              <a:gdLst/>
              <a:ahLst/>
              <a:cxnLst/>
              <a:rect l="l" t="t" r="r" b="b"/>
              <a:pathLst>
                <a:path w="6764" h="11116" extrusionOk="0">
                  <a:moveTo>
                    <a:pt x="3613" y="813"/>
                  </a:moveTo>
                  <a:cubicBezTo>
                    <a:pt x="4918" y="813"/>
                    <a:pt x="6763" y="2379"/>
                    <a:pt x="6218" y="3117"/>
                  </a:cubicBezTo>
                  <a:cubicBezTo>
                    <a:pt x="6067" y="3323"/>
                    <a:pt x="5796" y="3413"/>
                    <a:pt x="5464" y="3413"/>
                  </a:cubicBezTo>
                  <a:cubicBezTo>
                    <a:pt x="4229" y="3413"/>
                    <a:pt x="2186" y="2186"/>
                    <a:pt x="2621" y="1370"/>
                  </a:cubicBezTo>
                  <a:cubicBezTo>
                    <a:pt x="2835" y="973"/>
                    <a:pt x="3195" y="813"/>
                    <a:pt x="3613" y="813"/>
                  </a:cubicBezTo>
                  <a:close/>
                  <a:moveTo>
                    <a:pt x="3651" y="4865"/>
                  </a:moveTo>
                  <a:cubicBezTo>
                    <a:pt x="4361" y="4865"/>
                    <a:pt x="4935" y="5833"/>
                    <a:pt x="4935" y="7022"/>
                  </a:cubicBezTo>
                  <a:cubicBezTo>
                    <a:pt x="4935" y="8215"/>
                    <a:pt x="4361" y="9184"/>
                    <a:pt x="3651" y="9184"/>
                  </a:cubicBezTo>
                  <a:cubicBezTo>
                    <a:pt x="2941" y="9184"/>
                    <a:pt x="2363" y="8215"/>
                    <a:pt x="2363" y="7022"/>
                  </a:cubicBezTo>
                  <a:cubicBezTo>
                    <a:pt x="2363" y="5833"/>
                    <a:pt x="2941" y="4865"/>
                    <a:pt x="3651" y="4865"/>
                  </a:cubicBezTo>
                  <a:close/>
                  <a:moveTo>
                    <a:pt x="3093" y="1"/>
                  </a:moveTo>
                  <a:cubicBezTo>
                    <a:pt x="2019" y="1100"/>
                    <a:pt x="1186" y="2568"/>
                    <a:pt x="772" y="4155"/>
                  </a:cubicBezTo>
                  <a:cubicBezTo>
                    <a:pt x="768" y="4164"/>
                    <a:pt x="768" y="4172"/>
                    <a:pt x="764" y="4180"/>
                  </a:cubicBezTo>
                  <a:cubicBezTo>
                    <a:pt x="764" y="4188"/>
                    <a:pt x="764" y="4192"/>
                    <a:pt x="759" y="4196"/>
                  </a:cubicBezTo>
                  <a:cubicBezTo>
                    <a:pt x="759" y="4204"/>
                    <a:pt x="755" y="4209"/>
                    <a:pt x="755" y="4213"/>
                  </a:cubicBezTo>
                  <a:cubicBezTo>
                    <a:pt x="173" y="6517"/>
                    <a:pt x="1" y="9397"/>
                    <a:pt x="1325" y="11115"/>
                  </a:cubicBezTo>
                  <a:cubicBezTo>
                    <a:pt x="2142" y="10144"/>
                    <a:pt x="3515" y="9508"/>
                    <a:pt x="5070" y="9508"/>
                  </a:cubicBezTo>
                  <a:cubicBezTo>
                    <a:pt x="5603" y="9508"/>
                    <a:pt x="6112" y="9586"/>
                    <a:pt x="6587" y="9725"/>
                  </a:cubicBezTo>
                  <a:lnTo>
                    <a:pt x="6587" y="1"/>
                  </a:ln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809;p29"/>
            <p:cNvSpPr/>
            <p:nvPr/>
          </p:nvSpPr>
          <p:spPr>
            <a:xfrm>
              <a:off x="2217090" y="2945614"/>
              <a:ext cx="187302" cy="101880"/>
            </a:xfrm>
            <a:custGeom>
              <a:avLst/>
              <a:gdLst/>
              <a:ahLst/>
              <a:cxnLst/>
              <a:rect l="l" t="t" r="r" b="b"/>
              <a:pathLst>
                <a:path w="5326" h="2897" extrusionOk="0">
                  <a:moveTo>
                    <a:pt x="3746" y="1"/>
                  </a:moveTo>
                  <a:cubicBezTo>
                    <a:pt x="2191" y="1"/>
                    <a:pt x="818" y="637"/>
                    <a:pt x="1" y="1608"/>
                  </a:cubicBezTo>
                  <a:cubicBezTo>
                    <a:pt x="449" y="2191"/>
                    <a:pt x="1064" y="2638"/>
                    <a:pt x="1892" y="2888"/>
                  </a:cubicBezTo>
                  <a:cubicBezTo>
                    <a:pt x="2003" y="2892"/>
                    <a:pt x="2117" y="2897"/>
                    <a:pt x="2232" y="2897"/>
                  </a:cubicBezTo>
                  <a:cubicBezTo>
                    <a:pt x="2352" y="2897"/>
                    <a:pt x="2475" y="2892"/>
                    <a:pt x="2598" y="2888"/>
                  </a:cubicBezTo>
                  <a:cubicBezTo>
                    <a:pt x="3726" y="2831"/>
                    <a:pt x="4619" y="2523"/>
                    <a:pt x="5325" y="2055"/>
                  </a:cubicBezTo>
                  <a:lnTo>
                    <a:pt x="5325" y="234"/>
                  </a:lnTo>
                  <a:cubicBezTo>
                    <a:pt x="5305" y="226"/>
                    <a:pt x="5284" y="222"/>
                    <a:pt x="5263" y="218"/>
                  </a:cubicBezTo>
                  <a:cubicBezTo>
                    <a:pt x="4788" y="79"/>
                    <a:pt x="4279" y="1"/>
                    <a:pt x="3746" y="1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810;p29"/>
            <p:cNvSpPr/>
            <p:nvPr/>
          </p:nvSpPr>
          <p:spPr>
            <a:xfrm>
              <a:off x="2279266" y="2550124"/>
              <a:ext cx="202143" cy="61191"/>
            </a:xfrm>
            <a:custGeom>
              <a:avLst/>
              <a:gdLst/>
              <a:ahLst/>
              <a:cxnLst/>
              <a:rect l="l" t="t" r="r" b="b"/>
              <a:pathLst>
                <a:path w="5748" h="1740" extrusionOk="0">
                  <a:moveTo>
                    <a:pt x="2798" y="1"/>
                  </a:moveTo>
                  <a:cubicBezTo>
                    <a:pt x="2778" y="1"/>
                    <a:pt x="2757" y="5"/>
                    <a:pt x="2736" y="5"/>
                  </a:cubicBezTo>
                  <a:cubicBezTo>
                    <a:pt x="1740" y="304"/>
                    <a:pt x="805" y="919"/>
                    <a:pt x="1" y="1740"/>
                  </a:cubicBezTo>
                  <a:lnTo>
                    <a:pt x="5747" y="1740"/>
                  </a:lnTo>
                  <a:cubicBezTo>
                    <a:pt x="5325" y="894"/>
                    <a:pt x="4627" y="247"/>
                    <a:pt x="3499" y="62"/>
                  </a:cubicBezTo>
                  <a:cubicBezTo>
                    <a:pt x="3266" y="21"/>
                    <a:pt x="3028" y="1"/>
                    <a:pt x="2798" y="1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811;p29"/>
            <p:cNvSpPr/>
            <p:nvPr/>
          </p:nvSpPr>
          <p:spPr>
            <a:xfrm>
              <a:off x="2253629" y="2782333"/>
              <a:ext cx="90451" cy="151959"/>
            </a:xfrm>
            <a:custGeom>
              <a:avLst/>
              <a:gdLst/>
              <a:ahLst/>
              <a:cxnLst/>
              <a:rect l="l" t="t" r="r" b="b"/>
              <a:pathLst>
                <a:path w="2572" h="4321" extrusionOk="0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812;p29"/>
            <p:cNvSpPr/>
            <p:nvPr/>
          </p:nvSpPr>
          <p:spPr>
            <a:xfrm>
              <a:off x="2247404" y="2639870"/>
              <a:ext cx="160997" cy="91435"/>
            </a:xfrm>
            <a:custGeom>
              <a:avLst/>
              <a:gdLst/>
              <a:ahLst/>
              <a:cxnLst/>
              <a:rect l="l" t="t" r="r" b="b"/>
              <a:pathLst>
                <a:path w="4578" h="2600" extrusionOk="0">
                  <a:moveTo>
                    <a:pt x="1427" y="0"/>
                  </a:moveTo>
                  <a:cubicBezTo>
                    <a:pt x="1009" y="0"/>
                    <a:pt x="649" y="160"/>
                    <a:pt x="435" y="557"/>
                  </a:cubicBezTo>
                  <a:cubicBezTo>
                    <a:pt x="0" y="1373"/>
                    <a:pt x="2043" y="2600"/>
                    <a:pt x="3278" y="2600"/>
                  </a:cubicBezTo>
                  <a:cubicBezTo>
                    <a:pt x="3610" y="2600"/>
                    <a:pt x="3881" y="2510"/>
                    <a:pt x="4032" y="2304"/>
                  </a:cubicBezTo>
                  <a:cubicBezTo>
                    <a:pt x="4577" y="1566"/>
                    <a:pt x="2732" y="0"/>
                    <a:pt x="1427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813;p29"/>
            <p:cNvSpPr/>
            <p:nvPr/>
          </p:nvSpPr>
          <p:spPr>
            <a:xfrm>
              <a:off x="2359904" y="2542739"/>
              <a:ext cx="209176" cy="511511"/>
            </a:xfrm>
            <a:custGeom>
              <a:avLst/>
              <a:gdLst/>
              <a:ahLst/>
              <a:cxnLst/>
              <a:rect l="l" t="t" r="r" b="b"/>
              <a:pathLst>
                <a:path w="5948" h="14545" extrusionOk="0">
                  <a:moveTo>
                    <a:pt x="1891" y="1"/>
                  </a:moveTo>
                  <a:lnTo>
                    <a:pt x="1891" y="1"/>
                  </a:lnTo>
                  <a:cubicBezTo>
                    <a:pt x="4791" y="977"/>
                    <a:pt x="4562" y="5021"/>
                    <a:pt x="4460" y="6814"/>
                  </a:cubicBezTo>
                  <a:lnTo>
                    <a:pt x="4455" y="6888"/>
                  </a:lnTo>
                  <a:lnTo>
                    <a:pt x="4242" y="6876"/>
                  </a:lnTo>
                  <a:lnTo>
                    <a:pt x="4451" y="6904"/>
                  </a:lnTo>
                  <a:cubicBezTo>
                    <a:pt x="4356" y="8602"/>
                    <a:pt x="4078" y="13434"/>
                    <a:pt x="0" y="14545"/>
                  </a:cubicBezTo>
                  <a:cubicBezTo>
                    <a:pt x="1547" y="14439"/>
                    <a:pt x="2654" y="13861"/>
                    <a:pt x="3451" y="13060"/>
                  </a:cubicBezTo>
                  <a:cubicBezTo>
                    <a:pt x="5226" y="11268"/>
                    <a:pt x="5456" y="8360"/>
                    <a:pt x="5533" y="7035"/>
                  </a:cubicBezTo>
                  <a:cubicBezTo>
                    <a:pt x="5533" y="7011"/>
                    <a:pt x="5533" y="6990"/>
                    <a:pt x="5537" y="6965"/>
                  </a:cubicBezTo>
                  <a:cubicBezTo>
                    <a:pt x="5537" y="6937"/>
                    <a:pt x="5542" y="6904"/>
                    <a:pt x="5542" y="6876"/>
                  </a:cubicBezTo>
                  <a:cubicBezTo>
                    <a:pt x="5645" y="5095"/>
                    <a:pt x="5948" y="621"/>
                    <a:pt x="2544" y="59"/>
                  </a:cubicBezTo>
                  <a:cubicBezTo>
                    <a:pt x="2326" y="26"/>
                    <a:pt x="2109" y="6"/>
                    <a:pt x="1891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814;p29"/>
            <p:cNvSpPr/>
            <p:nvPr/>
          </p:nvSpPr>
          <p:spPr>
            <a:xfrm>
              <a:off x="2283591" y="2542739"/>
              <a:ext cx="244836" cy="512250"/>
            </a:xfrm>
            <a:custGeom>
              <a:avLst/>
              <a:gdLst/>
              <a:ahLst/>
              <a:cxnLst/>
              <a:rect l="l" t="t" r="r" b="b"/>
              <a:pathLst>
                <a:path w="6962" h="14566" extrusionOk="0">
                  <a:moveTo>
                    <a:pt x="3991" y="1"/>
                  </a:moveTo>
                  <a:cubicBezTo>
                    <a:pt x="3524" y="1"/>
                    <a:pt x="3061" y="75"/>
                    <a:pt x="2613" y="215"/>
                  </a:cubicBezTo>
                  <a:cubicBezTo>
                    <a:pt x="2634" y="215"/>
                    <a:pt x="2655" y="211"/>
                    <a:pt x="2675" y="211"/>
                  </a:cubicBezTo>
                  <a:cubicBezTo>
                    <a:pt x="2905" y="211"/>
                    <a:pt x="3143" y="231"/>
                    <a:pt x="3376" y="272"/>
                  </a:cubicBezTo>
                  <a:cubicBezTo>
                    <a:pt x="4504" y="457"/>
                    <a:pt x="5202" y="1104"/>
                    <a:pt x="5624" y="1950"/>
                  </a:cubicBezTo>
                  <a:cubicBezTo>
                    <a:pt x="6395" y="3476"/>
                    <a:pt x="6272" y="5632"/>
                    <a:pt x="6202" y="6789"/>
                  </a:cubicBezTo>
                  <a:lnTo>
                    <a:pt x="6198" y="6863"/>
                  </a:lnTo>
                  <a:lnTo>
                    <a:pt x="6412" y="6876"/>
                  </a:lnTo>
                  <a:lnTo>
                    <a:pt x="6625" y="6888"/>
                  </a:lnTo>
                  <a:lnTo>
                    <a:pt x="6630" y="6814"/>
                  </a:lnTo>
                  <a:cubicBezTo>
                    <a:pt x="6732" y="5021"/>
                    <a:pt x="6961" y="977"/>
                    <a:pt x="4061" y="1"/>
                  </a:cubicBezTo>
                  <a:close/>
                  <a:moveTo>
                    <a:pt x="6412" y="6876"/>
                  </a:moveTo>
                  <a:lnTo>
                    <a:pt x="6198" y="6880"/>
                  </a:lnTo>
                  <a:cubicBezTo>
                    <a:pt x="6121" y="8270"/>
                    <a:pt x="5916" y="11867"/>
                    <a:pt x="3434" y="13511"/>
                  </a:cubicBezTo>
                  <a:cubicBezTo>
                    <a:pt x="2728" y="13979"/>
                    <a:pt x="1835" y="14287"/>
                    <a:pt x="707" y="14344"/>
                  </a:cubicBezTo>
                  <a:cubicBezTo>
                    <a:pt x="584" y="14348"/>
                    <a:pt x="461" y="14353"/>
                    <a:pt x="341" y="14353"/>
                  </a:cubicBezTo>
                  <a:cubicBezTo>
                    <a:pt x="226" y="14353"/>
                    <a:pt x="112" y="14348"/>
                    <a:pt x="1" y="14344"/>
                  </a:cubicBezTo>
                  <a:lnTo>
                    <a:pt x="1" y="14344"/>
                  </a:lnTo>
                  <a:cubicBezTo>
                    <a:pt x="453" y="14480"/>
                    <a:pt x="969" y="14558"/>
                    <a:pt x="1551" y="14562"/>
                  </a:cubicBezTo>
                  <a:cubicBezTo>
                    <a:pt x="1580" y="14566"/>
                    <a:pt x="1609" y="14566"/>
                    <a:pt x="1638" y="14566"/>
                  </a:cubicBezTo>
                  <a:cubicBezTo>
                    <a:pt x="1761" y="14566"/>
                    <a:pt x="1888" y="14562"/>
                    <a:pt x="2015" y="14554"/>
                  </a:cubicBezTo>
                  <a:lnTo>
                    <a:pt x="2032" y="14554"/>
                  </a:lnTo>
                  <a:cubicBezTo>
                    <a:pt x="2081" y="14554"/>
                    <a:pt x="2126" y="14550"/>
                    <a:pt x="2170" y="14545"/>
                  </a:cubicBezTo>
                  <a:cubicBezTo>
                    <a:pt x="6248" y="13434"/>
                    <a:pt x="6526" y="8602"/>
                    <a:pt x="6621" y="6904"/>
                  </a:cubicBezTo>
                  <a:lnTo>
                    <a:pt x="6412" y="6876"/>
                  </a:ln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815;p29"/>
            <p:cNvSpPr/>
            <p:nvPr/>
          </p:nvSpPr>
          <p:spPr>
            <a:xfrm>
              <a:off x="2197643" y="2542739"/>
              <a:ext cx="283626" cy="511828"/>
            </a:xfrm>
            <a:custGeom>
              <a:avLst/>
              <a:gdLst/>
              <a:ahLst/>
              <a:cxnLst/>
              <a:rect l="l" t="t" r="r" b="b"/>
              <a:pathLst>
                <a:path w="8065" h="14554" extrusionOk="0">
                  <a:moveTo>
                    <a:pt x="6435" y="1"/>
                  </a:moveTo>
                  <a:cubicBezTo>
                    <a:pt x="3552" y="1"/>
                    <a:pt x="862" y="2795"/>
                    <a:pt x="1" y="6104"/>
                  </a:cubicBezTo>
                  <a:cubicBezTo>
                    <a:pt x="415" y="4517"/>
                    <a:pt x="1248" y="3049"/>
                    <a:pt x="2322" y="1950"/>
                  </a:cubicBezTo>
                  <a:cubicBezTo>
                    <a:pt x="3126" y="1129"/>
                    <a:pt x="4061" y="514"/>
                    <a:pt x="5057" y="215"/>
                  </a:cubicBezTo>
                  <a:cubicBezTo>
                    <a:pt x="5505" y="75"/>
                    <a:pt x="5968" y="1"/>
                    <a:pt x="6435" y="1"/>
                  </a:cubicBezTo>
                  <a:close/>
                  <a:moveTo>
                    <a:pt x="8064" y="13061"/>
                  </a:moveTo>
                  <a:cubicBezTo>
                    <a:pt x="7358" y="13771"/>
                    <a:pt x="6408" y="14304"/>
                    <a:pt x="5124" y="14491"/>
                  </a:cubicBezTo>
                  <a:lnTo>
                    <a:pt x="5124" y="14491"/>
                  </a:lnTo>
                  <a:cubicBezTo>
                    <a:pt x="6408" y="14305"/>
                    <a:pt x="7358" y="13770"/>
                    <a:pt x="8064" y="13061"/>
                  </a:cubicBezTo>
                  <a:close/>
                  <a:moveTo>
                    <a:pt x="5124" y="14491"/>
                  </a:moveTo>
                  <a:lnTo>
                    <a:pt x="5124" y="14491"/>
                  </a:lnTo>
                  <a:cubicBezTo>
                    <a:pt x="4960" y="14515"/>
                    <a:pt x="4790" y="14533"/>
                    <a:pt x="4614" y="14545"/>
                  </a:cubicBezTo>
                  <a:cubicBezTo>
                    <a:pt x="4610" y="14545"/>
                    <a:pt x="4606" y="14546"/>
                    <a:pt x="4602" y="14546"/>
                  </a:cubicBezTo>
                  <a:lnTo>
                    <a:pt x="4602" y="14546"/>
                  </a:lnTo>
                  <a:cubicBezTo>
                    <a:pt x="4782" y="14534"/>
                    <a:pt x="4956" y="14515"/>
                    <a:pt x="5124" y="14491"/>
                  </a:cubicBezTo>
                  <a:close/>
                  <a:moveTo>
                    <a:pt x="4602" y="14546"/>
                  </a:moveTo>
                  <a:cubicBezTo>
                    <a:pt x="4560" y="14549"/>
                    <a:pt x="4518" y="14552"/>
                    <a:pt x="4476" y="14554"/>
                  </a:cubicBezTo>
                  <a:cubicBezTo>
                    <a:pt x="4520" y="14554"/>
                    <a:pt x="4562" y="14550"/>
                    <a:pt x="4602" y="14546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816;p29"/>
            <p:cNvSpPr/>
            <p:nvPr/>
          </p:nvSpPr>
          <p:spPr>
            <a:xfrm>
              <a:off x="1494931" y="2605793"/>
              <a:ext cx="426969" cy="416454"/>
            </a:xfrm>
            <a:custGeom>
              <a:avLst/>
              <a:gdLst/>
              <a:ahLst/>
              <a:cxnLst/>
              <a:rect l="l" t="t" r="r" b="b"/>
              <a:pathLst>
                <a:path w="12141" h="11842" extrusionOk="0">
                  <a:moveTo>
                    <a:pt x="7502" y="517"/>
                  </a:moveTo>
                  <a:cubicBezTo>
                    <a:pt x="8392" y="517"/>
                    <a:pt x="9163" y="809"/>
                    <a:pt x="9397" y="1424"/>
                  </a:cubicBezTo>
                  <a:lnTo>
                    <a:pt x="3896" y="3273"/>
                  </a:lnTo>
                  <a:cubicBezTo>
                    <a:pt x="3798" y="1506"/>
                    <a:pt x="5857" y="517"/>
                    <a:pt x="7502" y="517"/>
                  </a:cubicBezTo>
                  <a:close/>
                  <a:moveTo>
                    <a:pt x="7288" y="5021"/>
                  </a:moveTo>
                  <a:cubicBezTo>
                    <a:pt x="7998" y="5021"/>
                    <a:pt x="8572" y="5989"/>
                    <a:pt x="8572" y="7178"/>
                  </a:cubicBezTo>
                  <a:cubicBezTo>
                    <a:pt x="8572" y="8371"/>
                    <a:pt x="7998" y="9340"/>
                    <a:pt x="7288" y="9340"/>
                  </a:cubicBezTo>
                  <a:cubicBezTo>
                    <a:pt x="6579" y="9340"/>
                    <a:pt x="6005" y="8371"/>
                    <a:pt x="6005" y="7178"/>
                  </a:cubicBezTo>
                  <a:cubicBezTo>
                    <a:pt x="6005" y="5989"/>
                    <a:pt x="6579" y="5021"/>
                    <a:pt x="7288" y="5021"/>
                  </a:cubicBezTo>
                  <a:close/>
                  <a:moveTo>
                    <a:pt x="2149" y="0"/>
                  </a:moveTo>
                  <a:cubicBezTo>
                    <a:pt x="722" y="1309"/>
                    <a:pt x="0" y="3249"/>
                    <a:pt x="0" y="5640"/>
                  </a:cubicBezTo>
                  <a:cubicBezTo>
                    <a:pt x="0" y="6272"/>
                    <a:pt x="49" y="6940"/>
                    <a:pt x="152" y="7633"/>
                  </a:cubicBezTo>
                  <a:cubicBezTo>
                    <a:pt x="184" y="7855"/>
                    <a:pt x="222" y="8072"/>
                    <a:pt x="267" y="8282"/>
                  </a:cubicBezTo>
                  <a:cubicBezTo>
                    <a:pt x="426" y="9069"/>
                    <a:pt x="665" y="9791"/>
                    <a:pt x="968" y="10439"/>
                  </a:cubicBezTo>
                  <a:cubicBezTo>
                    <a:pt x="1874" y="9853"/>
                    <a:pt x="2998" y="9508"/>
                    <a:pt x="4212" y="9508"/>
                  </a:cubicBezTo>
                  <a:cubicBezTo>
                    <a:pt x="6209" y="9508"/>
                    <a:pt x="7957" y="10444"/>
                    <a:pt x="8913" y="11841"/>
                  </a:cubicBezTo>
                  <a:cubicBezTo>
                    <a:pt x="9274" y="11460"/>
                    <a:pt x="9622" y="11029"/>
                    <a:pt x="9950" y="10550"/>
                  </a:cubicBezTo>
                  <a:cubicBezTo>
                    <a:pt x="11932" y="7687"/>
                    <a:pt x="12140" y="4311"/>
                    <a:pt x="10516" y="1522"/>
                  </a:cubicBezTo>
                  <a:cubicBezTo>
                    <a:pt x="10184" y="944"/>
                    <a:pt x="9787" y="436"/>
                    <a:pt x="9348" y="0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817;p29"/>
            <p:cNvSpPr/>
            <p:nvPr/>
          </p:nvSpPr>
          <p:spPr>
            <a:xfrm>
              <a:off x="1528937" y="2940163"/>
              <a:ext cx="279441" cy="155229"/>
            </a:xfrm>
            <a:custGeom>
              <a:avLst/>
              <a:gdLst/>
              <a:ahLst/>
              <a:cxnLst/>
              <a:rect l="l" t="t" r="r" b="b"/>
              <a:pathLst>
                <a:path w="7946" h="4414" extrusionOk="0">
                  <a:moveTo>
                    <a:pt x="3245" y="0"/>
                  </a:moveTo>
                  <a:cubicBezTo>
                    <a:pt x="2031" y="0"/>
                    <a:pt x="907" y="345"/>
                    <a:pt x="1" y="931"/>
                  </a:cubicBezTo>
                  <a:cubicBezTo>
                    <a:pt x="830" y="2723"/>
                    <a:pt x="2142" y="3946"/>
                    <a:pt x="3639" y="4413"/>
                  </a:cubicBezTo>
                  <a:lnTo>
                    <a:pt x="3733" y="4413"/>
                  </a:lnTo>
                  <a:cubicBezTo>
                    <a:pt x="5193" y="4413"/>
                    <a:pt x="6654" y="3692"/>
                    <a:pt x="7946" y="2333"/>
                  </a:cubicBezTo>
                  <a:cubicBezTo>
                    <a:pt x="6990" y="936"/>
                    <a:pt x="5242" y="0"/>
                    <a:pt x="3245" y="0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818;p29"/>
            <p:cNvSpPr/>
            <p:nvPr/>
          </p:nvSpPr>
          <p:spPr>
            <a:xfrm>
              <a:off x="1570470" y="2548682"/>
              <a:ext cx="253206" cy="57147"/>
            </a:xfrm>
            <a:custGeom>
              <a:avLst/>
              <a:gdLst/>
              <a:ahLst/>
              <a:cxnLst/>
              <a:rect l="l" t="t" r="r" b="b"/>
              <a:pathLst>
                <a:path w="7200" h="1625" extrusionOk="0">
                  <a:moveTo>
                    <a:pt x="3635" y="0"/>
                  </a:moveTo>
                  <a:cubicBezTo>
                    <a:pt x="3524" y="0"/>
                    <a:pt x="3410" y="9"/>
                    <a:pt x="3299" y="17"/>
                  </a:cubicBezTo>
                  <a:cubicBezTo>
                    <a:pt x="3249" y="21"/>
                    <a:pt x="3196" y="25"/>
                    <a:pt x="3147" y="29"/>
                  </a:cubicBezTo>
                  <a:cubicBezTo>
                    <a:pt x="1867" y="333"/>
                    <a:pt x="817" y="874"/>
                    <a:pt x="1" y="1624"/>
                  </a:cubicBezTo>
                  <a:lnTo>
                    <a:pt x="7200" y="1624"/>
                  </a:lnTo>
                  <a:cubicBezTo>
                    <a:pt x="6162" y="595"/>
                    <a:pt x="4886" y="0"/>
                    <a:pt x="3635" y="0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819;p29"/>
            <p:cNvSpPr/>
            <p:nvPr/>
          </p:nvSpPr>
          <p:spPr>
            <a:xfrm>
              <a:off x="1706075" y="2782333"/>
              <a:ext cx="90310" cy="151959"/>
            </a:xfrm>
            <a:custGeom>
              <a:avLst/>
              <a:gdLst/>
              <a:ahLst/>
              <a:cxnLst/>
              <a:rect l="l" t="t" r="r" b="b"/>
              <a:pathLst>
                <a:path w="2568" h="4321" extrusionOk="0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820;p29"/>
            <p:cNvSpPr/>
            <p:nvPr/>
          </p:nvSpPr>
          <p:spPr>
            <a:xfrm>
              <a:off x="1628461" y="2623975"/>
              <a:ext cx="196938" cy="96957"/>
            </a:xfrm>
            <a:custGeom>
              <a:avLst/>
              <a:gdLst/>
              <a:ahLst/>
              <a:cxnLst/>
              <a:rect l="l" t="t" r="r" b="b"/>
              <a:pathLst>
                <a:path w="5600" h="2757" extrusionOk="0">
                  <a:moveTo>
                    <a:pt x="3705" y="0"/>
                  </a:moveTo>
                  <a:cubicBezTo>
                    <a:pt x="2060" y="0"/>
                    <a:pt x="1" y="989"/>
                    <a:pt x="99" y="2756"/>
                  </a:cubicBezTo>
                  <a:lnTo>
                    <a:pt x="5600" y="907"/>
                  </a:lnTo>
                  <a:cubicBezTo>
                    <a:pt x="5366" y="292"/>
                    <a:pt x="4595" y="0"/>
                    <a:pt x="3705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821;p29"/>
            <p:cNvSpPr/>
            <p:nvPr/>
          </p:nvSpPr>
          <p:spPr>
            <a:xfrm>
              <a:off x="1711420" y="2541332"/>
              <a:ext cx="299592" cy="561379"/>
            </a:xfrm>
            <a:custGeom>
              <a:avLst/>
              <a:gdLst/>
              <a:ahLst/>
              <a:cxnLst/>
              <a:rect l="l" t="t" r="r" b="b"/>
              <a:pathLst>
                <a:path w="8519" h="15963" extrusionOk="0">
                  <a:moveTo>
                    <a:pt x="997" y="1"/>
                  </a:moveTo>
                  <a:lnTo>
                    <a:pt x="997" y="1"/>
                  </a:lnTo>
                  <a:cubicBezTo>
                    <a:pt x="2449" y="444"/>
                    <a:pt x="3811" y="1563"/>
                    <a:pt x="4729" y="3142"/>
                  </a:cubicBezTo>
                  <a:cubicBezTo>
                    <a:pt x="6436" y="6079"/>
                    <a:pt x="6219" y="9623"/>
                    <a:pt x="4143" y="12625"/>
                  </a:cubicBezTo>
                  <a:cubicBezTo>
                    <a:pt x="2937" y="14372"/>
                    <a:pt x="1501" y="15512"/>
                    <a:pt x="0" y="15963"/>
                  </a:cubicBezTo>
                  <a:cubicBezTo>
                    <a:pt x="1772" y="15902"/>
                    <a:pt x="3663" y="14836"/>
                    <a:pt x="5271" y="12506"/>
                  </a:cubicBezTo>
                  <a:cubicBezTo>
                    <a:pt x="5677" y="11915"/>
                    <a:pt x="6001" y="11321"/>
                    <a:pt x="6255" y="10726"/>
                  </a:cubicBezTo>
                  <a:cubicBezTo>
                    <a:pt x="8519" y="5373"/>
                    <a:pt x="4844" y="58"/>
                    <a:pt x="997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822;p29"/>
            <p:cNvSpPr/>
            <p:nvPr/>
          </p:nvSpPr>
          <p:spPr>
            <a:xfrm>
              <a:off x="1656876" y="2541332"/>
              <a:ext cx="280918" cy="561555"/>
            </a:xfrm>
            <a:custGeom>
              <a:avLst/>
              <a:gdLst/>
              <a:ahLst/>
              <a:cxnLst/>
              <a:rect l="l" t="t" r="r" b="b"/>
              <a:pathLst>
                <a:path w="7988" h="15968" extrusionOk="0">
                  <a:moveTo>
                    <a:pt x="2486" y="1"/>
                  </a:moveTo>
                  <a:cubicBezTo>
                    <a:pt x="2363" y="1"/>
                    <a:pt x="2244" y="5"/>
                    <a:pt x="2125" y="12"/>
                  </a:cubicBezTo>
                  <a:cubicBezTo>
                    <a:pt x="1617" y="58"/>
                    <a:pt x="1141" y="135"/>
                    <a:pt x="690" y="238"/>
                  </a:cubicBezTo>
                  <a:cubicBezTo>
                    <a:pt x="739" y="234"/>
                    <a:pt x="792" y="230"/>
                    <a:pt x="842" y="226"/>
                  </a:cubicBezTo>
                  <a:cubicBezTo>
                    <a:pt x="953" y="218"/>
                    <a:pt x="1067" y="209"/>
                    <a:pt x="1178" y="209"/>
                  </a:cubicBezTo>
                  <a:cubicBezTo>
                    <a:pt x="2429" y="209"/>
                    <a:pt x="3705" y="804"/>
                    <a:pt x="4743" y="1833"/>
                  </a:cubicBezTo>
                  <a:cubicBezTo>
                    <a:pt x="5182" y="2269"/>
                    <a:pt x="5579" y="2777"/>
                    <a:pt x="5911" y="3355"/>
                  </a:cubicBezTo>
                  <a:cubicBezTo>
                    <a:pt x="7535" y="6144"/>
                    <a:pt x="7327" y="9520"/>
                    <a:pt x="5345" y="12383"/>
                  </a:cubicBezTo>
                  <a:cubicBezTo>
                    <a:pt x="5017" y="12862"/>
                    <a:pt x="4669" y="13293"/>
                    <a:pt x="4308" y="13674"/>
                  </a:cubicBezTo>
                  <a:cubicBezTo>
                    <a:pt x="3016" y="15033"/>
                    <a:pt x="1555" y="15754"/>
                    <a:pt x="95" y="15754"/>
                  </a:cubicBezTo>
                  <a:lnTo>
                    <a:pt x="1" y="15754"/>
                  </a:lnTo>
                  <a:cubicBezTo>
                    <a:pt x="391" y="15877"/>
                    <a:pt x="788" y="15947"/>
                    <a:pt x="1199" y="15963"/>
                  </a:cubicBezTo>
                  <a:cubicBezTo>
                    <a:pt x="1260" y="15968"/>
                    <a:pt x="1326" y="15968"/>
                    <a:pt x="1392" y="15968"/>
                  </a:cubicBezTo>
                  <a:cubicBezTo>
                    <a:pt x="1445" y="15968"/>
                    <a:pt x="1498" y="15968"/>
                    <a:pt x="1551" y="15963"/>
                  </a:cubicBezTo>
                  <a:cubicBezTo>
                    <a:pt x="3052" y="15512"/>
                    <a:pt x="4488" y="14372"/>
                    <a:pt x="5694" y="12625"/>
                  </a:cubicBezTo>
                  <a:cubicBezTo>
                    <a:pt x="7770" y="9623"/>
                    <a:pt x="7987" y="6079"/>
                    <a:pt x="6280" y="3142"/>
                  </a:cubicBezTo>
                  <a:cubicBezTo>
                    <a:pt x="5362" y="1563"/>
                    <a:pt x="4000" y="444"/>
                    <a:pt x="254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823;p29"/>
            <p:cNvSpPr/>
            <p:nvPr/>
          </p:nvSpPr>
          <p:spPr>
            <a:xfrm>
              <a:off x="1705793" y="2981098"/>
              <a:ext cx="190995" cy="121785"/>
            </a:xfrm>
            <a:custGeom>
              <a:avLst/>
              <a:gdLst/>
              <a:ahLst/>
              <a:cxnLst/>
              <a:rect l="l" t="t" r="r" b="b"/>
              <a:pathLst>
                <a:path w="5431" h="3463" extrusionOk="0">
                  <a:moveTo>
                    <a:pt x="5431" y="1"/>
                  </a:moveTo>
                  <a:lnTo>
                    <a:pt x="5431" y="1"/>
                  </a:lnTo>
                  <a:cubicBezTo>
                    <a:pt x="4752" y="984"/>
                    <a:pt x="4023" y="1743"/>
                    <a:pt x="3273" y="2296"/>
                  </a:cubicBezTo>
                  <a:lnTo>
                    <a:pt x="3273" y="2296"/>
                  </a:lnTo>
                  <a:cubicBezTo>
                    <a:pt x="4023" y="1743"/>
                    <a:pt x="4752" y="985"/>
                    <a:pt x="5431" y="1"/>
                  </a:cubicBezTo>
                  <a:close/>
                  <a:moveTo>
                    <a:pt x="3273" y="2296"/>
                  </a:moveTo>
                  <a:cubicBezTo>
                    <a:pt x="2248" y="3052"/>
                    <a:pt x="1184" y="3423"/>
                    <a:pt x="160" y="3458"/>
                  </a:cubicBezTo>
                  <a:cubicBezTo>
                    <a:pt x="137" y="3460"/>
                    <a:pt x="113" y="3461"/>
                    <a:pt x="89" y="3462"/>
                  </a:cubicBezTo>
                  <a:lnTo>
                    <a:pt x="89" y="3462"/>
                  </a:lnTo>
                  <a:cubicBezTo>
                    <a:pt x="1134" y="3442"/>
                    <a:pt x="2224" y="3071"/>
                    <a:pt x="3273" y="2296"/>
                  </a:cubicBezTo>
                  <a:close/>
                  <a:moveTo>
                    <a:pt x="89" y="3462"/>
                  </a:moveTo>
                  <a:cubicBezTo>
                    <a:pt x="60" y="3463"/>
                    <a:pt x="30" y="3463"/>
                    <a:pt x="1" y="3463"/>
                  </a:cubicBezTo>
                  <a:cubicBezTo>
                    <a:pt x="30" y="3463"/>
                    <a:pt x="60" y="3463"/>
                    <a:pt x="89" y="3462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824;p29"/>
            <p:cNvSpPr/>
            <p:nvPr/>
          </p:nvSpPr>
          <p:spPr>
            <a:xfrm>
              <a:off x="2029297" y="2843910"/>
              <a:ext cx="172567" cy="164654"/>
            </a:xfrm>
            <a:custGeom>
              <a:avLst/>
              <a:gdLst/>
              <a:ahLst/>
              <a:cxnLst/>
              <a:rect l="l" t="t" r="r" b="b"/>
              <a:pathLst>
                <a:path w="4907" h="4682" extrusionOk="0">
                  <a:moveTo>
                    <a:pt x="50" y="1"/>
                  </a:moveTo>
                  <a:lnTo>
                    <a:pt x="1" y="4682"/>
                  </a:lnTo>
                  <a:lnTo>
                    <a:pt x="1399" y="4496"/>
                  </a:lnTo>
                  <a:cubicBezTo>
                    <a:pt x="3171" y="4263"/>
                    <a:pt x="4907" y="2221"/>
                    <a:pt x="4484" y="1375"/>
                  </a:cubicBezTo>
                  <a:cubicBezTo>
                    <a:pt x="4321" y="1049"/>
                    <a:pt x="3868" y="951"/>
                    <a:pt x="3353" y="951"/>
                  </a:cubicBezTo>
                  <a:cubicBezTo>
                    <a:pt x="2561" y="951"/>
                    <a:pt x="1622" y="1184"/>
                    <a:pt x="1354" y="1184"/>
                  </a:cubicBezTo>
                  <a:cubicBezTo>
                    <a:pt x="1342" y="1184"/>
                    <a:pt x="1331" y="1183"/>
                    <a:pt x="1322" y="1182"/>
                  </a:cubicBezTo>
                  <a:cubicBezTo>
                    <a:pt x="977" y="1142"/>
                    <a:pt x="1289" y="80"/>
                    <a:pt x="1289" y="80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825;p29"/>
            <p:cNvSpPr/>
            <p:nvPr/>
          </p:nvSpPr>
          <p:spPr>
            <a:xfrm>
              <a:off x="2056903" y="2892265"/>
              <a:ext cx="151291" cy="111868"/>
            </a:xfrm>
            <a:custGeom>
              <a:avLst/>
              <a:gdLst/>
              <a:ahLst/>
              <a:cxnLst/>
              <a:rect l="l" t="t" r="r" b="b"/>
              <a:pathLst>
                <a:path w="4302" h="3181" extrusionOk="0">
                  <a:moveTo>
                    <a:pt x="3699" y="0"/>
                  </a:moveTo>
                  <a:lnTo>
                    <a:pt x="24" y="2317"/>
                  </a:lnTo>
                  <a:cubicBezTo>
                    <a:pt x="24" y="2317"/>
                    <a:pt x="1" y="3181"/>
                    <a:pt x="776" y="3181"/>
                  </a:cubicBezTo>
                  <a:cubicBezTo>
                    <a:pt x="862" y="3181"/>
                    <a:pt x="959" y="3170"/>
                    <a:pt x="1066" y="3146"/>
                  </a:cubicBezTo>
                  <a:cubicBezTo>
                    <a:pt x="2132" y="2904"/>
                    <a:pt x="4302" y="615"/>
                    <a:pt x="3699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826;p29"/>
            <p:cNvSpPr/>
            <p:nvPr/>
          </p:nvSpPr>
          <p:spPr>
            <a:xfrm>
              <a:off x="2060314" y="2836314"/>
              <a:ext cx="138103" cy="179178"/>
            </a:xfrm>
            <a:custGeom>
              <a:avLst/>
              <a:gdLst/>
              <a:ahLst/>
              <a:cxnLst/>
              <a:rect l="l" t="t" r="r" b="b"/>
              <a:pathLst>
                <a:path w="3927" h="5095" extrusionOk="0">
                  <a:moveTo>
                    <a:pt x="481" y="0"/>
                  </a:moveTo>
                  <a:cubicBezTo>
                    <a:pt x="292" y="410"/>
                    <a:pt x="1" y="1148"/>
                    <a:pt x="173" y="1447"/>
                  </a:cubicBezTo>
                  <a:cubicBezTo>
                    <a:pt x="226" y="1538"/>
                    <a:pt x="313" y="1595"/>
                    <a:pt x="415" y="1608"/>
                  </a:cubicBezTo>
                  <a:cubicBezTo>
                    <a:pt x="432" y="1610"/>
                    <a:pt x="450" y="1610"/>
                    <a:pt x="470" y="1610"/>
                  </a:cubicBezTo>
                  <a:cubicBezTo>
                    <a:pt x="581" y="1610"/>
                    <a:pt x="746" y="1583"/>
                    <a:pt x="1038" y="1538"/>
                  </a:cubicBezTo>
                  <a:cubicBezTo>
                    <a:pt x="1407" y="1476"/>
                    <a:pt x="1989" y="1380"/>
                    <a:pt x="2489" y="1380"/>
                  </a:cubicBezTo>
                  <a:cubicBezTo>
                    <a:pt x="2924" y="1380"/>
                    <a:pt x="3297" y="1453"/>
                    <a:pt x="3413" y="1686"/>
                  </a:cubicBezTo>
                  <a:cubicBezTo>
                    <a:pt x="3483" y="1825"/>
                    <a:pt x="3434" y="2075"/>
                    <a:pt x="3278" y="2371"/>
                  </a:cubicBezTo>
                  <a:cubicBezTo>
                    <a:pt x="2770" y="3326"/>
                    <a:pt x="1297" y="4516"/>
                    <a:pt x="91" y="4671"/>
                  </a:cubicBezTo>
                  <a:lnTo>
                    <a:pt x="144" y="5094"/>
                  </a:lnTo>
                  <a:cubicBezTo>
                    <a:pt x="1515" y="4913"/>
                    <a:pt x="3094" y="3618"/>
                    <a:pt x="3652" y="2568"/>
                  </a:cubicBezTo>
                  <a:cubicBezTo>
                    <a:pt x="3881" y="2141"/>
                    <a:pt x="3926" y="1767"/>
                    <a:pt x="3790" y="1493"/>
                  </a:cubicBezTo>
                  <a:cubicBezTo>
                    <a:pt x="3581" y="1075"/>
                    <a:pt x="3063" y="951"/>
                    <a:pt x="2478" y="951"/>
                  </a:cubicBezTo>
                  <a:cubicBezTo>
                    <a:pt x="1973" y="951"/>
                    <a:pt x="1418" y="1043"/>
                    <a:pt x="969" y="1120"/>
                  </a:cubicBezTo>
                  <a:cubicBezTo>
                    <a:pt x="813" y="1144"/>
                    <a:pt x="641" y="1173"/>
                    <a:pt x="542" y="1182"/>
                  </a:cubicBezTo>
                  <a:cubicBezTo>
                    <a:pt x="546" y="1000"/>
                    <a:pt x="686" y="570"/>
                    <a:pt x="866" y="173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827;p29"/>
            <p:cNvSpPr/>
            <p:nvPr/>
          </p:nvSpPr>
          <p:spPr>
            <a:xfrm>
              <a:off x="1905121" y="4406741"/>
              <a:ext cx="1929535" cy="335111"/>
            </a:xfrm>
            <a:custGeom>
              <a:avLst/>
              <a:gdLst/>
              <a:ahLst/>
              <a:cxnLst/>
              <a:rect l="l" t="t" r="r" b="b"/>
              <a:pathLst>
                <a:path w="54867" h="9529" extrusionOk="0">
                  <a:moveTo>
                    <a:pt x="1" y="1"/>
                  </a:moveTo>
                  <a:lnTo>
                    <a:pt x="1" y="9529"/>
                  </a:lnTo>
                  <a:lnTo>
                    <a:pt x="54866" y="9529"/>
                  </a:lnTo>
                  <a:lnTo>
                    <a:pt x="54866" y="1"/>
                  </a:ln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828;p29"/>
            <p:cNvSpPr/>
            <p:nvPr/>
          </p:nvSpPr>
          <p:spPr>
            <a:xfrm>
              <a:off x="3517740" y="3474529"/>
              <a:ext cx="113415" cy="824959"/>
            </a:xfrm>
            <a:custGeom>
              <a:avLst/>
              <a:gdLst/>
              <a:ahLst/>
              <a:cxnLst/>
              <a:rect l="l" t="t" r="r" b="b"/>
              <a:pathLst>
                <a:path w="3225" h="23458" extrusionOk="0">
                  <a:moveTo>
                    <a:pt x="0" y="1"/>
                  </a:moveTo>
                  <a:lnTo>
                    <a:pt x="0" y="23457"/>
                  </a:lnTo>
                  <a:lnTo>
                    <a:pt x="3224" y="23457"/>
                  </a:lnTo>
                  <a:lnTo>
                    <a:pt x="32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829;p29"/>
            <p:cNvSpPr/>
            <p:nvPr/>
          </p:nvSpPr>
          <p:spPr>
            <a:xfrm>
              <a:off x="3395685" y="3467038"/>
              <a:ext cx="235306" cy="113415"/>
            </a:xfrm>
            <a:custGeom>
              <a:avLst/>
              <a:gdLst/>
              <a:ahLst/>
              <a:cxnLst/>
              <a:rect l="l" t="t" r="r" b="b"/>
              <a:pathLst>
                <a:path w="6691" h="3225" extrusionOk="0">
                  <a:moveTo>
                    <a:pt x="0" y="0"/>
                  </a:moveTo>
                  <a:lnTo>
                    <a:pt x="0" y="3224"/>
                  </a:lnTo>
                  <a:lnTo>
                    <a:pt x="6690" y="3224"/>
                  </a:lnTo>
                  <a:lnTo>
                    <a:pt x="669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830;p29"/>
            <p:cNvSpPr/>
            <p:nvPr/>
          </p:nvSpPr>
          <p:spPr>
            <a:xfrm>
              <a:off x="3233986" y="4292220"/>
              <a:ext cx="468818" cy="113275"/>
            </a:xfrm>
            <a:custGeom>
              <a:avLst/>
              <a:gdLst/>
              <a:ahLst/>
              <a:cxnLst/>
              <a:rect l="l" t="t" r="r" b="b"/>
              <a:pathLst>
                <a:path w="13331" h="3221" extrusionOk="0">
                  <a:moveTo>
                    <a:pt x="0" y="0"/>
                  </a:moveTo>
                  <a:lnTo>
                    <a:pt x="0" y="3220"/>
                  </a:lnTo>
                  <a:lnTo>
                    <a:pt x="13331" y="3220"/>
                  </a:lnTo>
                  <a:lnTo>
                    <a:pt x="133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831;p29"/>
            <p:cNvSpPr/>
            <p:nvPr/>
          </p:nvSpPr>
          <p:spPr>
            <a:xfrm>
              <a:off x="3150499" y="2644442"/>
              <a:ext cx="366973" cy="1518181"/>
            </a:xfrm>
            <a:custGeom>
              <a:avLst/>
              <a:gdLst/>
              <a:ahLst/>
              <a:cxnLst/>
              <a:rect l="l" t="t" r="r" b="b"/>
              <a:pathLst>
                <a:path w="10435" h="43170" extrusionOk="0">
                  <a:moveTo>
                    <a:pt x="5326" y="0"/>
                  </a:moveTo>
                  <a:cubicBezTo>
                    <a:pt x="5304" y="0"/>
                    <a:pt x="5283" y="20"/>
                    <a:pt x="5278" y="42"/>
                  </a:cubicBezTo>
                  <a:lnTo>
                    <a:pt x="4" y="42484"/>
                  </a:lnTo>
                  <a:cubicBezTo>
                    <a:pt x="0" y="42513"/>
                    <a:pt x="21" y="42537"/>
                    <a:pt x="49" y="42542"/>
                  </a:cubicBezTo>
                  <a:lnTo>
                    <a:pt x="5098" y="43169"/>
                  </a:lnTo>
                  <a:cubicBezTo>
                    <a:pt x="5101" y="43170"/>
                    <a:pt x="5103" y="43170"/>
                    <a:pt x="5105" y="43170"/>
                  </a:cubicBezTo>
                  <a:cubicBezTo>
                    <a:pt x="5131" y="43170"/>
                    <a:pt x="5152" y="43150"/>
                    <a:pt x="5155" y="43124"/>
                  </a:cubicBezTo>
                  <a:lnTo>
                    <a:pt x="10430" y="682"/>
                  </a:lnTo>
                  <a:cubicBezTo>
                    <a:pt x="10434" y="658"/>
                    <a:pt x="10418" y="633"/>
                    <a:pt x="10389" y="628"/>
                  </a:cubicBezTo>
                  <a:lnTo>
                    <a:pt x="5332" y="1"/>
                  </a:lnTo>
                  <a:cubicBezTo>
                    <a:pt x="5330" y="1"/>
                    <a:pt x="5328" y="0"/>
                    <a:pt x="53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832;p29"/>
            <p:cNvSpPr/>
            <p:nvPr/>
          </p:nvSpPr>
          <p:spPr>
            <a:xfrm>
              <a:off x="819895" y="3467425"/>
              <a:ext cx="1484983" cy="1115935"/>
            </a:xfrm>
            <a:custGeom>
              <a:avLst/>
              <a:gdLst/>
              <a:ahLst/>
              <a:cxnLst/>
              <a:rect l="l" t="t" r="r" b="b"/>
              <a:pathLst>
                <a:path w="42226" h="31732" extrusionOk="0">
                  <a:moveTo>
                    <a:pt x="12127" y="1"/>
                  </a:moveTo>
                  <a:cubicBezTo>
                    <a:pt x="11850" y="1"/>
                    <a:pt x="11557" y="46"/>
                    <a:pt x="11250" y="142"/>
                  </a:cubicBezTo>
                  <a:cubicBezTo>
                    <a:pt x="6677" y="1569"/>
                    <a:pt x="0" y="29717"/>
                    <a:pt x="14913" y="31592"/>
                  </a:cubicBezTo>
                  <a:cubicBezTo>
                    <a:pt x="15664" y="31687"/>
                    <a:pt x="16386" y="31731"/>
                    <a:pt x="17080" y="31731"/>
                  </a:cubicBezTo>
                  <a:cubicBezTo>
                    <a:pt x="28591" y="31731"/>
                    <a:pt x="32459" y="19474"/>
                    <a:pt x="35031" y="19234"/>
                  </a:cubicBezTo>
                  <a:cubicBezTo>
                    <a:pt x="35227" y="19215"/>
                    <a:pt x="35419" y="19207"/>
                    <a:pt x="35606" y="19207"/>
                  </a:cubicBezTo>
                  <a:cubicBezTo>
                    <a:pt x="37326" y="19207"/>
                    <a:pt x="38629" y="19917"/>
                    <a:pt x="39493" y="19917"/>
                  </a:cubicBezTo>
                  <a:cubicBezTo>
                    <a:pt x="39837" y="19917"/>
                    <a:pt x="40111" y="19804"/>
                    <a:pt x="40314" y="19489"/>
                  </a:cubicBezTo>
                  <a:cubicBezTo>
                    <a:pt x="41042" y="18354"/>
                    <a:pt x="39387" y="17913"/>
                    <a:pt x="39220" y="17872"/>
                  </a:cubicBezTo>
                  <a:lnTo>
                    <a:pt x="39220" y="17872"/>
                  </a:lnTo>
                  <a:cubicBezTo>
                    <a:pt x="39296" y="17889"/>
                    <a:pt x="39683" y="17975"/>
                    <a:pt x="40121" y="17975"/>
                  </a:cubicBezTo>
                  <a:cubicBezTo>
                    <a:pt x="40611" y="17975"/>
                    <a:pt x="41165" y="17868"/>
                    <a:pt x="41421" y="17442"/>
                  </a:cubicBezTo>
                  <a:cubicBezTo>
                    <a:pt x="41934" y="16589"/>
                    <a:pt x="39888" y="15822"/>
                    <a:pt x="39887" y="15822"/>
                  </a:cubicBezTo>
                  <a:lnTo>
                    <a:pt x="39887" y="15822"/>
                  </a:lnTo>
                  <a:cubicBezTo>
                    <a:pt x="39888" y="15822"/>
                    <a:pt x="40561" y="15961"/>
                    <a:pt x="41168" y="15961"/>
                  </a:cubicBezTo>
                  <a:cubicBezTo>
                    <a:pt x="41724" y="15961"/>
                    <a:pt x="42226" y="15844"/>
                    <a:pt x="42102" y="15395"/>
                  </a:cubicBezTo>
                  <a:cubicBezTo>
                    <a:pt x="41912" y="14697"/>
                    <a:pt x="40015" y="14331"/>
                    <a:pt x="38426" y="14331"/>
                  </a:cubicBezTo>
                  <a:cubicBezTo>
                    <a:pt x="37886" y="14331"/>
                    <a:pt x="37381" y="14373"/>
                    <a:pt x="36991" y="14460"/>
                  </a:cubicBezTo>
                  <a:lnTo>
                    <a:pt x="36393" y="13094"/>
                  </a:lnTo>
                  <a:cubicBezTo>
                    <a:pt x="36393" y="13094"/>
                    <a:pt x="24770" y="24238"/>
                    <a:pt x="18109" y="24238"/>
                  </a:cubicBezTo>
                  <a:cubicBezTo>
                    <a:pt x="17170" y="24238"/>
                    <a:pt x="16330" y="24017"/>
                    <a:pt x="15635" y="23512"/>
                  </a:cubicBezTo>
                  <a:cubicBezTo>
                    <a:pt x="10012" y="19419"/>
                    <a:pt x="14064" y="9091"/>
                    <a:pt x="14831" y="5765"/>
                  </a:cubicBezTo>
                  <a:cubicBezTo>
                    <a:pt x="15512" y="2816"/>
                    <a:pt x="14312" y="1"/>
                    <a:pt x="12127" y="1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833;p29"/>
            <p:cNvSpPr/>
            <p:nvPr/>
          </p:nvSpPr>
          <p:spPr>
            <a:xfrm>
              <a:off x="971044" y="3444039"/>
              <a:ext cx="472229" cy="602454"/>
            </a:xfrm>
            <a:custGeom>
              <a:avLst/>
              <a:gdLst/>
              <a:ahLst/>
              <a:cxnLst/>
              <a:rect l="l" t="t" r="r" b="b"/>
              <a:pathLst>
                <a:path w="13428" h="17131" extrusionOk="0">
                  <a:moveTo>
                    <a:pt x="8296" y="1"/>
                  </a:moveTo>
                  <a:cubicBezTo>
                    <a:pt x="8264" y="1"/>
                    <a:pt x="8232" y="2"/>
                    <a:pt x="8200" y="3"/>
                  </a:cubicBezTo>
                  <a:cubicBezTo>
                    <a:pt x="5997" y="84"/>
                    <a:pt x="4266" y="1402"/>
                    <a:pt x="2133" y="7200"/>
                  </a:cubicBezTo>
                  <a:cubicBezTo>
                    <a:pt x="1" y="12996"/>
                    <a:pt x="202" y="17131"/>
                    <a:pt x="202" y="17131"/>
                  </a:cubicBezTo>
                  <a:lnTo>
                    <a:pt x="10664" y="15929"/>
                  </a:lnTo>
                  <a:cubicBezTo>
                    <a:pt x="10664" y="15929"/>
                    <a:pt x="13427" y="1"/>
                    <a:pt x="8296" y="1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1" name="Picture 2" descr="TLTH - Bộ SGK Lớp 6 - Kết nối tri thức với cuộc sống - Công ty Cổ phần Đầu  tư và Phát triển Giáo dục Phương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934" y="0"/>
            <a:ext cx="604065" cy="60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9" name="Google Shape;2099;p41"/>
          <p:cNvGrpSpPr/>
          <p:nvPr/>
        </p:nvGrpSpPr>
        <p:grpSpPr>
          <a:xfrm>
            <a:off x="3396925" y="457263"/>
            <a:ext cx="4990652" cy="4159625"/>
            <a:chOff x="3396925" y="144238"/>
            <a:chExt cx="4990652" cy="4159625"/>
          </a:xfrm>
        </p:grpSpPr>
        <p:grpSp>
          <p:nvGrpSpPr>
            <p:cNvPr id="2100" name="Google Shape;2100;p41"/>
            <p:cNvGrpSpPr/>
            <p:nvPr/>
          </p:nvGrpSpPr>
          <p:grpSpPr>
            <a:xfrm>
              <a:off x="4912000" y="144238"/>
              <a:ext cx="3475577" cy="4159625"/>
              <a:chOff x="4986875" y="491938"/>
              <a:chExt cx="3475577" cy="4159625"/>
            </a:xfrm>
          </p:grpSpPr>
          <p:sp>
            <p:nvSpPr>
              <p:cNvPr id="2101" name="Google Shape;2101;p41"/>
              <p:cNvSpPr/>
              <p:nvPr/>
            </p:nvSpPr>
            <p:spPr>
              <a:xfrm>
                <a:off x="6851677" y="4094797"/>
                <a:ext cx="1560300" cy="373500"/>
              </a:xfrm>
              <a:prstGeom prst="ellipse">
                <a:avLst/>
              </a:pr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41"/>
              <p:cNvSpPr/>
              <p:nvPr/>
            </p:nvSpPr>
            <p:spPr>
              <a:xfrm flipH="1">
                <a:off x="6148287" y="491938"/>
                <a:ext cx="2266540" cy="2171538"/>
              </a:xfrm>
              <a:custGeom>
                <a:avLst/>
                <a:gdLst/>
                <a:ahLst/>
                <a:cxnLst/>
                <a:rect l="l" t="t" r="r" b="b"/>
                <a:pathLst>
                  <a:path w="36240" h="34721" extrusionOk="0">
                    <a:moveTo>
                      <a:pt x="24356" y="0"/>
                    </a:moveTo>
                    <a:cubicBezTo>
                      <a:pt x="22590" y="0"/>
                      <a:pt x="20146" y="493"/>
                      <a:pt x="17912" y="1022"/>
                    </a:cubicBezTo>
                    <a:cubicBezTo>
                      <a:pt x="14993" y="1712"/>
                      <a:pt x="12897" y="4121"/>
                      <a:pt x="12330" y="7067"/>
                    </a:cubicBezTo>
                    <a:cubicBezTo>
                      <a:pt x="12218" y="7672"/>
                      <a:pt x="11863" y="8217"/>
                      <a:pt x="10975" y="8712"/>
                    </a:cubicBezTo>
                    <a:cubicBezTo>
                      <a:pt x="9453" y="9559"/>
                      <a:pt x="7599" y="9505"/>
                      <a:pt x="5940" y="10040"/>
                    </a:cubicBezTo>
                    <a:cubicBezTo>
                      <a:pt x="2202" y="11256"/>
                      <a:pt x="0" y="15895"/>
                      <a:pt x="1427" y="19558"/>
                    </a:cubicBezTo>
                    <a:cubicBezTo>
                      <a:pt x="1898" y="20766"/>
                      <a:pt x="2694" y="21858"/>
                      <a:pt x="2940" y="23136"/>
                    </a:cubicBezTo>
                    <a:cubicBezTo>
                      <a:pt x="3141" y="24180"/>
                      <a:pt x="2953" y="25258"/>
                      <a:pt x="3042" y="26320"/>
                    </a:cubicBezTo>
                    <a:cubicBezTo>
                      <a:pt x="3250" y="28877"/>
                      <a:pt x="5131" y="31123"/>
                      <a:pt x="7480" y="32164"/>
                    </a:cubicBezTo>
                    <a:cubicBezTo>
                      <a:pt x="8726" y="32716"/>
                      <a:pt x="10082" y="32960"/>
                      <a:pt x="11448" y="32960"/>
                    </a:cubicBezTo>
                    <a:cubicBezTo>
                      <a:pt x="12652" y="32960"/>
                      <a:pt x="13866" y="32770"/>
                      <a:pt x="15020" y="32434"/>
                    </a:cubicBezTo>
                    <a:cubicBezTo>
                      <a:pt x="15717" y="32230"/>
                      <a:pt x="16426" y="31972"/>
                      <a:pt x="17149" y="31972"/>
                    </a:cubicBezTo>
                    <a:cubicBezTo>
                      <a:pt x="17237" y="31972"/>
                      <a:pt x="17325" y="31975"/>
                      <a:pt x="17414" y="31984"/>
                    </a:cubicBezTo>
                    <a:cubicBezTo>
                      <a:pt x="17976" y="32031"/>
                      <a:pt x="18509" y="32260"/>
                      <a:pt x="19038" y="32468"/>
                    </a:cubicBezTo>
                    <a:cubicBezTo>
                      <a:pt x="21824" y="33577"/>
                      <a:pt x="24759" y="34314"/>
                      <a:pt x="27740" y="34649"/>
                    </a:cubicBezTo>
                    <a:cubicBezTo>
                      <a:pt x="28086" y="34688"/>
                      <a:pt x="28442" y="34721"/>
                      <a:pt x="28794" y="34721"/>
                    </a:cubicBezTo>
                    <a:cubicBezTo>
                      <a:pt x="29308" y="34721"/>
                      <a:pt x="29814" y="34651"/>
                      <a:pt x="30276" y="34431"/>
                    </a:cubicBezTo>
                    <a:cubicBezTo>
                      <a:pt x="31269" y="33960"/>
                      <a:pt x="31842" y="32871"/>
                      <a:pt x="32020" y="31785"/>
                    </a:cubicBezTo>
                    <a:cubicBezTo>
                      <a:pt x="32197" y="30700"/>
                      <a:pt x="32047" y="29591"/>
                      <a:pt x="31965" y="28494"/>
                    </a:cubicBezTo>
                    <a:cubicBezTo>
                      <a:pt x="31924" y="27969"/>
                      <a:pt x="31901" y="27426"/>
                      <a:pt x="32071" y="26925"/>
                    </a:cubicBezTo>
                    <a:cubicBezTo>
                      <a:pt x="32290" y="26290"/>
                      <a:pt x="32795" y="25798"/>
                      <a:pt x="33232" y="25286"/>
                    </a:cubicBezTo>
                    <a:cubicBezTo>
                      <a:pt x="36239" y="21722"/>
                      <a:pt x="35925" y="15827"/>
                      <a:pt x="32553" y="12604"/>
                    </a:cubicBezTo>
                    <a:cubicBezTo>
                      <a:pt x="31918" y="11997"/>
                      <a:pt x="31180" y="11464"/>
                      <a:pt x="30743" y="10699"/>
                    </a:cubicBezTo>
                    <a:cubicBezTo>
                      <a:pt x="30115" y="9604"/>
                      <a:pt x="30228" y="8255"/>
                      <a:pt x="30102" y="6999"/>
                    </a:cubicBezTo>
                    <a:cubicBezTo>
                      <a:pt x="29842" y="4436"/>
                      <a:pt x="28477" y="2005"/>
                      <a:pt x="26425" y="455"/>
                    </a:cubicBezTo>
                    <a:cubicBezTo>
                      <a:pt x="25997" y="131"/>
                      <a:pt x="25267" y="0"/>
                      <a:pt x="2435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03" name="Google Shape;2103;p41"/>
              <p:cNvGrpSpPr/>
              <p:nvPr/>
            </p:nvGrpSpPr>
            <p:grpSpPr>
              <a:xfrm>
                <a:off x="6195912" y="491938"/>
                <a:ext cx="2266540" cy="3776438"/>
                <a:chOff x="5784087" y="540000"/>
                <a:chExt cx="2266540" cy="3776438"/>
              </a:xfrm>
            </p:grpSpPr>
            <p:sp>
              <p:nvSpPr>
                <p:cNvPr id="2104" name="Google Shape;2104;p41"/>
                <p:cNvSpPr/>
                <p:nvPr/>
              </p:nvSpPr>
              <p:spPr>
                <a:xfrm flipH="1">
                  <a:off x="5784087" y="540000"/>
                  <a:ext cx="2266540" cy="217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40" h="34721" extrusionOk="0">
                      <a:moveTo>
                        <a:pt x="24356" y="0"/>
                      </a:moveTo>
                      <a:cubicBezTo>
                        <a:pt x="22590" y="0"/>
                        <a:pt x="20146" y="493"/>
                        <a:pt x="17912" y="1022"/>
                      </a:cubicBezTo>
                      <a:cubicBezTo>
                        <a:pt x="14993" y="1712"/>
                        <a:pt x="12897" y="4121"/>
                        <a:pt x="12330" y="7067"/>
                      </a:cubicBezTo>
                      <a:cubicBezTo>
                        <a:pt x="12218" y="7672"/>
                        <a:pt x="11863" y="8217"/>
                        <a:pt x="10975" y="8712"/>
                      </a:cubicBezTo>
                      <a:cubicBezTo>
                        <a:pt x="9453" y="9559"/>
                        <a:pt x="7599" y="9505"/>
                        <a:pt x="5940" y="10040"/>
                      </a:cubicBezTo>
                      <a:cubicBezTo>
                        <a:pt x="2202" y="11256"/>
                        <a:pt x="0" y="15895"/>
                        <a:pt x="1427" y="19558"/>
                      </a:cubicBezTo>
                      <a:cubicBezTo>
                        <a:pt x="1898" y="20766"/>
                        <a:pt x="2694" y="21858"/>
                        <a:pt x="2940" y="23136"/>
                      </a:cubicBezTo>
                      <a:cubicBezTo>
                        <a:pt x="3141" y="24180"/>
                        <a:pt x="2953" y="25258"/>
                        <a:pt x="3042" y="26320"/>
                      </a:cubicBezTo>
                      <a:cubicBezTo>
                        <a:pt x="3250" y="28877"/>
                        <a:pt x="5131" y="31123"/>
                        <a:pt x="7480" y="32164"/>
                      </a:cubicBezTo>
                      <a:cubicBezTo>
                        <a:pt x="8726" y="32716"/>
                        <a:pt x="10082" y="32960"/>
                        <a:pt x="11448" y="32960"/>
                      </a:cubicBezTo>
                      <a:cubicBezTo>
                        <a:pt x="12652" y="32960"/>
                        <a:pt x="13866" y="32770"/>
                        <a:pt x="15020" y="32434"/>
                      </a:cubicBezTo>
                      <a:cubicBezTo>
                        <a:pt x="15717" y="32230"/>
                        <a:pt x="16426" y="31972"/>
                        <a:pt x="17149" y="31972"/>
                      </a:cubicBezTo>
                      <a:cubicBezTo>
                        <a:pt x="17237" y="31972"/>
                        <a:pt x="17325" y="31975"/>
                        <a:pt x="17414" y="31984"/>
                      </a:cubicBezTo>
                      <a:cubicBezTo>
                        <a:pt x="17976" y="32031"/>
                        <a:pt x="18509" y="32260"/>
                        <a:pt x="19038" y="32468"/>
                      </a:cubicBezTo>
                      <a:cubicBezTo>
                        <a:pt x="21824" y="33577"/>
                        <a:pt x="24759" y="34314"/>
                        <a:pt x="27740" y="34649"/>
                      </a:cubicBezTo>
                      <a:cubicBezTo>
                        <a:pt x="28086" y="34688"/>
                        <a:pt x="28442" y="34721"/>
                        <a:pt x="28794" y="34721"/>
                      </a:cubicBezTo>
                      <a:cubicBezTo>
                        <a:pt x="29308" y="34721"/>
                        <a:pt x="29814" y="34651"/>
                        <a:pt x="30276" y="34431"/>
                      </a:cubicBezTo>
                      <a:cubicBezTo>
                        <a:pt x="31269" y="33960"/>
                        <a:pt x="31842" y="32871"/>
                        <a:pt x="32020" y="31785"/>
                      </a:cubicBezTo>
                      <a:cubicBezTo>
                        <a:pt x="32197" y="30700"/>
                        <a:pt x="32047" y="29591"/>
                        <a:pt x="31965" y="28494"/>
                      </a:cubicBezTo>
                      <a:cubicBezTo>
                        <a:pt x="31924" y="27969"/>
                        <a:pt x="31901" y="27426"/>
                        <a:pt x="32071" y="26925"/>
                      </a:cubicBezTo>
                      <a:cubicBezTo>
                        <a:pt x="32290" y="26290"/>
                        <a:pt x="32795" y="25798"/>
                        <a:pt x="33232" y="25286"/>
                      </a:cubicBezTo>
                      <a:cubicBezTo>
                        <a:pt x="36239" y="21722"/>
                        <a:pt x="35925" y="15827"/>
                        <a:pt x="32553" y="12604"/>
                      </a:cubicBezTo>
                      <a:cubicBezTo>
                        <a:pt x="31918" y="11997"/>
                        <a:pt x="31180" y="11464"/>
                        <a:pt x="30743" y="10699"/>
                      </a:cubicBezTo>
                      <a:cubicBezTo>
                        <a:pt x="30115" y="9604"/>
                        <a:pt x="30228" y="8255"/>
                        <a:pt x="30102" y="6999"/>
                      </a:cubicBezTo>
                      <a:cubicBezTo>
                        <a:pt x="29842" y="4436"/>
                        <a:pt x="28477" y="2005"/>
                        <a:pt x="26425" y="455"/>
                      </a:cubicBezTo>
                      <a:cubicBezTo>
                        <a:pt x="25997" y="131"/>
                        <a:pt x="25267" y="0"/>
                        <a:pt x="24356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5" name="Google Shape;2105;p41"/>
                <p:cNvSpPr/>
                <p:nvPr/>
              </p:nvSpPr>
              <p:spPr>
                <a:xfrm flipH="1">
                  <a:off x="6352849" y="1208513"/>
                  <a:ext cx="878597" cy="310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8" h="49693" extrusionOk="0">
                      <a:moveTo>
                        <a:pt x="6909" y="0"/>
                      </a:moveTo>
                      <a:cubicBezTo>
                        <a:pt x="7298" y="1963"/>
                        <a:pt x="7343" y="3970"/>
                        <a:pt x="7158" y="5946"/>
                      </a:cubicBezTo>
                      <a:cubicBezTo>
                        <a:pt x="6974" y="7927"/>
                        <a:pt x="6596" y="9879"/>
                        <a:pt x="6159" y="11821"/>
                      </a:cubicBezTo>
                      <a:cubicBezTo>
                        <a:pt x="5715" y="13767"/>
                        <a:pt x="5247" y="15710"/>
                        <a:pt x="4841" y="17676"/>
                      </a:cubicBezTo>
                      <a:cubicBezTo>
                        <a:pt x="4721" y="18263"/>
                        <a:pt x="4606" y="18850"/>
                        <a:pt x="4496" y="19441"/>
                      </a:cubicBezTo>
                      <a:cubicBezTo>
                        <a:pt x="4302" y="18806"/>
                        <a:pt x="4053" y="18191"/>
                        <a:pt x="3742" y="17608"/>
                      </a:cubicBezTo>
                      <a:cubicBezTo>
                        <a:pt x="3346" y="16857"/>
                        <a:pt x="2865" y="16174"/>
                        <a:pt x="2383" y="15505"/>
                      </a:cubicBezTo>
                      <a:cubicBezTo>
                        <a:pt x="1899" y="14835"/>
                        <a:pt x="1414" y="14177"/>
                        <a:pt x="987" y="13480"/>
                      </a:cubicBezTo>
                      <a:cubicBezTo>
                        <a:pt x="557" y="12787"/>
                        <a:pt x="205" y="12040"/>
                        <a:pt x="0" y="11241"/>
                      </a:cubicBezTo>
                      <a:lnTo>
                        <a:pt x="0" y="11241"/>
                      </a:lnTo>
                      <a:cubicBezTo>
                        <a:pt x="137" y="12053"/>
                        <a:pt x="427" y="12845"/>
                        <a:pt x="799" y="13583"/>
                      </a:cubicBezTo>
                      <a:cubicBezTo>
                        <a:pt x="1171" y="14327"/>
                        <a:pt x="1608" y="15034"/>
                        <a:pt x="2028" y="15737"/>
                      </a:cubicBezTo>
                      <a:cubicBezTo>
                        <a:pt x="2452" y="16440"/>
                        <a:pt x="2861" y="17147"/>
                        <a:pt x="3169" y="17881"/>
                      </a:cubicBezTo>
                      <a:cubicBezTo>
                        <a:pt x="3482" y="18615"/>
                        <a:pt x="3697" y="19382"/>
                        <a:pt x="3824" y="20168"/>
                      </a:cubicBezTo>
                      <a:cubicBezTo>
                        <a:pt x="3963" y="20983"/>
                        <a:pt x="4018" y="21810"/>
                        <a:pt x="4025" y="22642"/>
                      </a:cubicBezTo>
                      <a:cubicBezTo>
                        <a:pt x="3994" y="22990"/>
                        <a:pt x="3971" y="23343"/>
                        <a:pt x="3960" y="23704"/>
                      </a:cubicBezTo>
                      <a:lnTo>
                        <a:pt x="4015" y="23701"/>
                      </a:lnTo>
                      <a:lnTo>
                        <a:pt x="4015" y="23701"/>
                      </a:lnTo>
                      <a:cubicBezTo>
                        <a:pt x="4001" y="24128"/>
                        <a:pt x="3980" y="24551"/>
                        <a:pt x="3957" y="24977"/>
                      </a:cubicBezTo>
                      <a:lnTo>
                        <a:pt x="3636" y="29903"/>
                      </a:lnTo>
                      <a:lnTo>
                        <a:pt x="2332" y="49613"/>
                      </a:lnTo>
                      <a:lnTo>
                        <a:pt x="5715" y="49692"/>
                      </a:lnTo>
                      <a:lnTo>
                        <a:pt x="5326" y="29941"/>
                      </a:lnTo>
                      <a:lnTo>
                        <a:pt x="5227" y="24998"/>
                      </a:lnTo>
                      <a:cubicBezTo>
                        <a:pt x="5206" y="24271"/>
                        <a:pt x="5172" y="23534"/>
                        <a:pt x="5107" y="22800"/>
                      </a:cubicBezTo>
                      <a:cubicBezTo>
                        <a:pt x="5138" y="22138"/>
                        <a:pt x="5209" y="21458"/>
                        <a:pt x="5291" y="20786"/>
                      </a:cubicBezTo>
                      <a:cubicBezTo>
                        <a:pt x="5340" y="20386"/>
                        <a:pt x="5397" y="19987"/>
                        <a:pt x="5455" y="19591"/>
                      </a:cubicBezTo>
                      <a:cubicBezTo>
                        <a:pt x="6718" y="19004"/>
                        <a:pt x="7951" y="18358"/>
                        <a:pt x="9139" y="17645"/>
                      </a:cubicBezTo>
                      <a:cubicBezTo>
                        <a:pt x="9787" y="17256"/>
                        <a:pt x="10419" y="16860"/>
                        <a:pt x="11047" y="16427"/>
                      </a:cubicBezTo>
                      <a:cubicBezTo>
                        <a:pt x="11668" y="15990"/>
                        <a:pt x="12289" y="15478"/>
                        <a:pt x="12726" y="14798"/>
                      </a:cubicBezTo>
                      <a:cubicBezTo>
                        <a:pt x="13164" y="14122"/>
                        <a:pt x="13375" y="13361"/>
                        <a:pt x="13525" y="12623"/>
                      </a:cubicBezTo>
                      <a:cubicBezTo>
                        <a:pt x="13668" y="11880"/>
                        <a:pt x="13774" y="11142"/>
                        <a:pt x="13853" y="10394"/>
                      </a:cubicBezTo>
                      <a:cubicBezTo>
                        <a:pt x="14013" y="8906"/>
                        <a:pt x="14048" y="7408"/>
                        <a:pt x="13966" y="5919"/>
                      </a:cubicBezTo>
                      <a:lnTo>
                        <a:pt x="13966" y="5919"/>
                      </a:lnTo>
                      <a:cubicBezTo>
                        <a:pt x="13955" y="7411"/>
                        <a:pt x="13822" y="8896"/>
                        <a:pt x="13573" y="10357"/>
                      </a:cubicBezTo>
                      <a:cubicBezTo>
                        <a:pt x="13450" y="11087"/>
                        <a:pt x="13296" y="11815"/>
                        <a:pt x="13112" y="12528"/>
                      </a:cubicBezTo>
                      <a:cubicBezTo>
                        <a:pt x="12924" y="13235"/>
                        <a:pt x="12675" y="13921"/>
                        <a:pt x="12262" y="14477"/>
                      </a:cubicBezTo>
                      <a:cubicBezTo>
                        <a:pt x="11853" y="15034"/>
                        <a:pt x="11275" y="15461"/>
                        <a:pt x="10657" y="15836"/>
                      </a:cubicBezTo>
                      <a:cubicBezTo>
                        <a:pt x="10036" y="16211"/>
                        <a:pt x="9381" y="16570"/>
                        <a:pt x="8729" y="16904"/>
                      </a:cubicBezTo>
                      <a:cubicBezTo>
                        <a:pt x="7722" y="17424"/>
                        <a:pt x="6695" y="17898"/>
                        <a:pt x="5653" y="18325"/>
                      </a:cubicBezTo>
                      <a:cubicBezTo>
                        <a:pt x="5677" y="18164"/>
                        <a:pt x="5701" y="18004"/>
                        <a:pt x="5729" y="17843"/>
                      </a:cubicBezTo>
                      <a:cubicBezTo>
                        <a:pt x="6056" y="15880"/>
                        <a:pt x="6462" y="13924"/>
                        <a:pt x="6786" y="11948"/>
                      </a:cubicBezTo>
                      <a:cubicBezTo>
                        <a:pt x="7125" y="9971"/>
                        <a:pt x="7401" y="7974"/>
                        <a:pt x="7480" y="5967"/>
                      </a:cubicBezTo>
                      <a:cubicBezTo>
                        <a:pt x="7558" y="3960"/>
                        <a:pt x="7404" y="1935"/>
                        <a:pt x="690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06" name="Google Shape;2106;p41"/>
              <p:cNvSpPr/>
              <p:nvPr/>
            </p:nvSpPr>
            <p:spPr>
              <a:xfrm>
                <a:off x="6396925" y="4593388"/>
                <a:ext cx="14707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2056" extrusionOk="0">
                    <a:moveTo>
                      <a:pt x="29416" y="1"/>
                    </a:moveTo>
                    <a:cubicBezTo>
                      <a:pt x="13170" y="1"/>
                      <a:pt x="0" y="460"/>
                      <a:pt x="0" y="1030"/>
                    </a:cubicBezTo>
                    <a:cubicBezTo>
                      <a:pt x="0" y="1596"/>
                      <a:pt x="13170" y="2056"/>
                      <a:pt x="29416" y="2056"/>
                    </a:cubicBezTo>
                    <a:cubicBezTo>
                      <a:pt x="45658" y="2056"/>
                      <a:pt x="58827" y="1596"/>
                      <a:pt x="58827" y="1030"/>
                    </a:cubicBezTo>
                    <a:cubicBezTo>
                      <a:pt x="58827" y="460"/>
                      <a:pt x="45658" y="1"/>
                      <a:pt x="2941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41"/>
              <p:cNvSpPr/>
              <p:nvPr/>
            </p:nvSpPr>
            <p:spPr>
              <a:xfrm>
                <a:off x="5727300" y="4156963"/>
                <a:ext cx="1479750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59190" h="2417" extrusionOk="0">
                    <a:moveTo>
                      <a:pt x="29597" y="362"/>
                    </a:moveTo>
                    <a:cubicBezTo>
                      <a:pt x="45670" y="362"/>
                      <a:pt x="56630" y="784"/>
                      <a:pt x="58586" y="1210"/>
                    </a:cubicBezTo>
                    <a:cubicBezTo>
                      <a:pt x="56630" y="1633"/>
                      <a:pt x="45670" y="2055"/>
                      <a:pt x="29597" y="2055"/>
                    </a:cubicBezTo>
                    <a:cubicBezTo>
                      <a:pt x="13523" y="2055"/>
                      <a:pt x="2560" y="1633"/>
                      <a:pt x="607" y="1210"/>
                    </a:cubicBezTo>
                    <a:cubicBezTo>
                      <a:pt x="2560" y="784"/>
                      <a:pt x="13523" y="362"/>
                      <a:pt x="29597" y="362"/>
                    </a:cubicBezTo>
                    <a:close/>
                    <a:moveTo>
                      <a:pt x="29597" y="0"/>
                    </a:moveTo>
                    <a:cubicBezTo>
                      <a:pt x="21739" y="0"/>
                      <a:pt x="14348" y="111"/>
                      <a:pt x="8790" y="304"/>
                    </a:cubicBezTo>
                    <a:cubicBezTo>
                      <a:pt x="1" y="612"/>
                      <a:pt x="1" y="956"/>
                      <a:pt x="1" y="1210"/>
                    </a:cubicBezTo>
                    <a:cubicBezTo>
                      <a:pt x="1" y="1460"/>
                      <a:pt x="1" y="1805"/>
                      <a:pt x="8790" y="2113"/>
                    </a:cubicBezTo>
                    <a:cubicBezTo>
                      <a:pt x="14348" y="2306"/>
                      <a:pt x="21735" y="2416"/>
                      <a:pt x="29597" y="2416"/>
                    </a:cubicBezTo>
                    <a:cubicBezTo>
                      <a:pt x="37456" y="2416"/>
                      <a:pt x="44843" y="2306"/>
                      <a:pt x="50400" y="2113"/>
                    </a:cubicBezTo>
                    <a:cubicBezTo>
                      <a:pt x="59190" y="1805"/>
                      <a:pt x="59190" y="1460"/>
                      <a:pt x="59190" y="1210"/>
                    </a:cubicBezTo>
                    <a:cubicBezTo>
                      <a:pt x="59190" y="956"/>
                      <a:pt x="59190" y="612"/>
                      <a:pt x="50400" y="304"/>
                    </a:cubicBezTo>
                    <a:cubicBezTo>
                      <a:pt x="44843" y="111"/>
                      <a:pt x="37456" y="0"/>
                      <a:pt x="2959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41"/>
              <p:cNvSpPr/>
              <p:nvPr/>
            </p:nvSpPr>
            <p:spPr>
              <a:xfrm>
                <a:off x="6392400" y="4588888"/>
                <a:ext cx="1479750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59190" h="2417" extrusionOk="0">
                    <a:moveTo>
                      <a:pt x="29597" y="362"/>
                    </a:moveTo>
                    <a:cubicBezTo>
                      <a:pt x="45670" y="362"/>
                      <a:pt x="56630" y="784"/>
                      <a:pt x="58586" y="1210"/>
                    </a:cubicBezTo>
                    <a:cubicBezTo>
                      <a:pt x="56630" y="1633"/>
                      <a:pt x="45670" y="2055"/>
                      <a:pt x="29597" y="2055"/>
                    </a:cubicBezTo>
                    <a:cubicBezTo>
                      <a:pt x="13523" y="2055"/>
                      <a:pt x="2560" y="1633"/>
                      <a:pt x="607" y="1210"/>
                    </a:cubicBezTo>
                    <a:cubicBezTo>
                      <a:pt x="2560" y="784"/>
                      <a:pt x="13523" y="362"/>
                      <a:pt x="29597" y="362"/>
                    </a:cubicBezTo>
                    <a:close/>
                    <a:moveTo>
                      <a:pt x="29597" y="0"/>
                    </a:moveTo>
                    <a:cubicBezTo>
                      <a:pt x="21739" y="0"/>
                      <a:pt x="14348" y="111"/>
                      <a:pt x="8790" y="304"/>
                    </a:cubicBezTo>
                    <a:cubicBezTo>
                      <a:pt x="1" y="612"/>
                      <a:pt x="1" y="956"/>
                      <a:pt x="1" y="1210"/>
                    </a:cubicBezTo>
                    <a:cubicBezTo>
                      <a:pt x="1" y="1460"/>
                      <a:pt x="1" y="1805"/>
                      <a:pt x="8790" y="2113"/>
                    </a:cubicBezTo>
                    <a:cubicBezTo>
                      <a:pt x="14348" y="2306"/>
                      <a:pt x="21735" y="2416"/>
                      <a:pt x="29597" y="2416"/>
                    </a:cubicBezTo>
                    <a:cubicBezTo>
                      <a:pt x="37456" y="2416"/>
                      <a:pt x="44843" y="2306"/>
                      <a:pt x="50400" y="2113"/>
                    </a:cubicBezTo>
                    <a:cubicBezTo>
                      <a:pt x="59190" y="1805"/>
                      <a:pt x="59190" y="1460"/>
                      <a:pt x="59190" y="1210"/>
                    </a:cubicBezTo>
                    <a:cubicBezTo>
                      <a:pt x="59190" y="956"/>
                      <a:pt x="59190" y="612"/>
                      <a:pt x="50400" y="304"/>
                    </a:cubicBezTo>
                    <a:cubicBezTo>
                      <a:pt x="44843" y="111"/>
                      <a:pt x="37456" y="0"/>
                      <a:pt x="2959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41"/>
              <p:cNvSpPr/>
              <p:nvPr/>
            </p:nvSpPr>
            <p:spPr>
              <a:xfrm>
                <a:off x="5436325" y="2438438"/>
                <a:ext cx="7005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167" extrusionOk="0">
                    <a:moveTo>
                      <a:pt x="2653" y="1"/>
                    </a:moveTo>
                    <a:cubicBezTo>
                      <a:pt x="2645" y="1"/>
                      <a:pt x="2636" y="2"/>
                      <a:pt x="2628" y="4"/>
                    </a:cubicBezTo>
                    <a:cubicBezTo>
                      <a:pt x="1685" y="315"/>
                      <a:pt x="586" y="1116"/>
                      <a:pt x="57" y="1952"/>
                    </a:cubicBezTo>
                    <a:cubicBezTo>
                      <a:pt x="1" y="2041"/>
                      <a:pt x="87" y="2167"/>
                      <a:pt x="181" y="2167"/>
                    </a:cubicBezTo>
                    <a:cubicBezTo>
                      <a:pt x="204" y="2167"/>
                      <a:pt x="228" y="2159"/>
                      <a:pt x="250" y="2141"/>
                    </a:cubicBezTo>
                    <a:cubicBezTo>
                      <a:pt x="655" y="1801"/>
                      <a:pt x="1000" y="1394"/>
                      <a:pt x="1422" y="1063"/>
                    </a:cubicBezTo>
                    <a:cubicBezTo>
                      <a:pt x="1841" y="739"/>
                      <a:pt x="2296" y="480"/>
                      <a:pt x="2727" y="177"/>
                    </a:cubicBezTo>
                    <a:cubicBezTo>
                      <a:pt x="2802" y="120"/>
                      <a:pt x="2734" y="1"/>
                      <a:pt x="2653" y="1"/>
                    </a:cubicBezTo>
                    <a:close/>
                  </a:path>
                </a:pathLst>
              </a:custGeom>
              <a:solidFill>
                <a:srgbClr val="FCD0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41"/>
              <p:cNvSpPr/>
              <p:nvPr/>
            </p:nvSpPr>
            <p:spPr>
              <a:xfrm>
                <a:off x="5731825" y="4161463"/>
                <a:ext cx="14707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2056" extrusionOk="0">
                    <a:moveTo>
                      <a:pt x="29416" y="1"/>
                    </a:moveTo>
                    <a:cubicBezTo>
                      <a:pt x="13170" y="1"/>
                      <a:pt x="0" y="460"/>
                      <a:pt x="0" y="1030"/>
                    </a:cubicBezTo>
                    <a:cubicBezTo>
                      <a:pt x="0" y="1596"/>
                      <a:pt x="13170" y="2056"/>
                      <a:pt x="29416" y="2056"/>
                    </a:cubicBezTo>
                    <a:cubicBezTo>
                      <a:pt x="45658" y="2056"/>
                      <a:pt x="58827" y="1596"/>
                      <a:pt x="58827" y="1030"/>
                    </a:cubicBezTo>
                    <a:cubicBezTo>
                      <a:pt x="58827" y="460"/>
                      <a:pt x="45658" y="1"/>
                      <a:pt x="2941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41"/>
              <p:cNvSpPr/>
              <p:nvPr/>
            </p:nvSpPr>
            <p:spPr>
              <a:xfrm>
                <a:off x="5450950" y="3061613"/>
                <a:ext cx="441975" cy="1135800"/>
              </a:xfrm>
              <a:custGeom>
                <a:avLst/>
                <a:gdLst/>
                <a:ahLst/>
                <a:cxnLst/>
                <a:rect l="l" t="t" r="r" b="b"/>
                <a:pathLst>
                  <a:path w="17679" h="45432" extrusionOk="0">
                    <a:moveTo>
                      <a:pt x="5777" y="1601"/>
                    </a:moveTo>
                    <a:cubicBezTo>
                      <a:pt x="8796" y="1601"/>
                      <a:pt x="12527" y="10354"/>
                      <a:pt x="14245" y="21638"/>
                    </a:cubicBezTo>
                    <a:cubicBezTo>
                      <a:pt x="16021" y="33302"/>
                      <a:pt x="14976" y="43248"/>
                      <a:pt x="11907" y="43860"/>
                    </a:cubicBezTo>
                    <a:cubicBezTo>
                      <a:pt x="11808" y="43879"/>
                      <a:pt x="11708" y="43889"/>
                      <a:pt x="11607" y="43889"/>
                    </a:cubicBezTo>
                    <a:cubicBezTo>
                      <a:pt x="8589" y="43889"/>
                      <a:pt x="4857" y="35136"/>
                      <a:pt x="3139" y="23853"/>
                    </a:cubicBezTo>
                    <a:cubicBezTo>
                      <a:pt x="1363" y="12192"/>
                      <a:pt x="2412" y="2242"/>
                      <a:pt x="5477" y="1631"/>
                    </a:cubicBezTo>
                    <a:cubicBezTo>
                      <a:pt x="5576" y="1611"/>
                      <a:pt x="5676" y="1601"/>
                      <a:pt x="5777" y="1601"/>
                    </a:cubicBezTo>
                    <a:close/>
                    <a:moveTo>
                      <a:pt x="5865" y="0"/>
                    </a:moveTo>
                    <a:cubicBezTo>
                      <a:pt x="5719" y="0"/>
                      <a:pt x="5575" y="14"/>
                      <a:pt x="5431" y="43"/>
                    </a:cubicBezTo>
                    <a:cubicBezTo>
                      <a:pt x="1588" y="798"/>
                      <a:pt x="1" y="11564"/>
                      <a:pt x="1884" y="24086"/>
                    </a:cubicBezTo>
                    <a:cubicBezTo>
                      <a:pt x="3700" y="36140"/>
                      <a:pt x="8066" y="45432"/>
                      <a:pt x="11818" y="45432"/>
                    </a:cubicBezTo>
                    <a:cubicBezTo>
                      <a:pt x="11964" y="45432"/>
                      <a:pt x="12108" y="45418"/>
                      <a:pt x="12252" y="45389"/>
                    </a:cubicBezTo>
                    <a:cubicBezTo>
                      <a:pt x="16091" y="44634"/>
                      <a:pt x="17679" y="33868"/>
                      <a:pt x="15796" y="21346"/>
                    </a:cubicBezTo>
                    <a:cubicBezTo>
                      <a:pt x="13984" y="9292"/>
                      <a:pt x="9613" y="0"/>
                      <a:pt x="586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41"/>
              <p:cNvSpPr/>
              <p:nvPr/>
            </p:nvSpPr>
            <p:spPr>
              <a:xfrm>
                <a:off x="5502850" y="3283338"/>
                <a:ext cx="296850" cy="875500"/>
              </a:xfrm>
              <a:custGeom>
                <a:avLst/>
                <a:gdLst/>
                <a:ahLst/>
                <a:cxnLst/>
                <a:rect l="l" t="t" r="r" b="b"/>
                <a:pathLst>
                  <a:path w="11874" h="35020" extrusionOk="0">
                    <a:moveTo>
                      <a:pt x="390" y="1"/>
                    </a:moveTo>
                    <a:lnTo>
                      <a:pt x="390" y="1"/>
                    </a:lnTo>
                    <a:cubicBezTo>
                      <a:pt x="1" y="3991"/>
                      <a:pt x="194" y="9282"/>
                      <a:pt x="1063" y="14984"/>
                    </a:cubicBezTo>
                    <a:cubicBezTo>
                      <a:pt x="2781" y="26266"/>
                      <a:pt x="6513" y="35019"/>
                      <a:pt x="9532" y="35019"/>
                    </a:cubicBezTo>
                    <a:lnTo>
                      <a:pt x="9536" y="35019"/>
                    </a:lnTo>
                    <a:cubicBezTo>
                      <a:pt x="9638" y="35019"/>
                      <a:pt x="9733" y="35011"/>
                      <a:pt x="9831" y="34991"/>
                    </a:cubicBezTo>
                    <a:lnTo>
                      <a:pt x="9848" y="34991"/>
                    </a:lnTo>
                    <a:cubicBezTo>
                      <a:pt x="9848" y="34987"/>
                      <a:pt x="9852" y="34987"/>
                      <a:pt x="9852" y="34987"/>
                    </a:cubicBezTo>
                    <a:cubicBezTo>
                      <a:pt x="10681" y="34810"/>
                      <a:pt x="11357" y="33948"/>
                      <a:pt x="11874" y="32554"/>
                    </a:cubicBezTo>
                    <a:lnTo>
                      <a:pt x="11874" y="32554"/>
                    </a:lnTo>
                    <a:cubicBezTo>
                      <a:pt x="11764" y="32608"/>
                      <a:pt x="11652" y="32649"/>
                      <a:pt x="11533" y="32669"/>
                    </a:cubicBezTo>
                    <a:cubicBezTo>
                      <a:pt x="11435" y="32689"/>
                      <a:pt x="11333" y="32702"/>
                      <a:pt x="11234" y="32702"/>
                    </a:cubicBezTo>
                    <a:cubicBezTo>
                      <a:pt x="8216" y="32702"/>
                      <a:pt x="4483" y="23957"/>
                      <a:pt x="2765" y="12686"/>
                    </a:cubicBezTo>
                    <a:cubicBezTo>
                      <a:pt x="2318" y="9750"/>
                      <a:pt x="2051" y="6924"/>
                      <a:pt x="1949" y="4328"/>
                    </a:cubicBezTo>
                    <a:cubicBezTo>
                      <a:pt x="1637" y="3044"/>
                      <a:pt x="1350" y="1941"/>
                      <a:pt x="1116" y="1214"/>
                    </a:cubicBezTo>
                    <a:cubicBezTo>
                      <a:pt x="968" y="747"/>
                      <a:pt x="718" y="349"/>
                      <a:pt x="390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41"/>
              <p:cNvSpPr/>
              <p:nvPr/>
            </p:nvSpPr>
            <p:spPr>
              <a:xfrm>
                <a:off x="5741250" y="4157988"/>
                <a:ext cx="79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4" extrusionOk="0">
                    <a:moveTo>
                      <a:pt x="295" y="5"/>
                    </a:moveTo>
                    <a:cubicBezTo>
                      <a:pt x="197" y="25"/>
                      <a:pt x="102" y="33"/>
                      <a:pt x="0" y="33"/>
                    </a:cubicBezTo>
                    <a:cubicBezTo>
                      <a:pt x="102" y="33"/>
                      <a:pt x="197" y="25"/>
                      <a:pt x="295" y="5"/>
                    </a:cubicBezTo>
                    <a:close/>
                    <a:moveTo>
                      <a:pt x="304" y="5"/>
                    </a:moveTo>
                    <a:lnTo>
                      <a:pt x="299" y="5"/>
                    </a:lnTo>
                    <a:lnTo>
                      <a:pt x="304" y="5"/>
                    </a:lnTo>
                    <a:close/>
                    <a:moveTo>
                      <a:pt x="308" y="5"/>
                    </a:moveTo>
                    <a:lnTo>
                      <a:pt x="304" y="5"/>
                    </a:lnTo>
                    <a:lnTo>
                      <a:pt x="308" y="5"/>
                    </a:lnTo>
                    <a:close/>
                    <a:moveTo>
                      <a:pt x="312" y="5"/>
                    </a:moveTo>
                    <a:lnTo>
                      <a:pt x="312" y="5"/>
                    </a:lnTo>
                    <a:lnTo>
                      <a:pt x="312" y="5"/>
                    </a:lnTo>
                    <a:close/>
                    <a:moveTo>
                      <a:pt x="316" y="1"/>
                    </a:moveTo>
                    <a:lnTo>
                      <a:pt x="316" y="1"/>
                    </a:lnTo>
                    <a:close/>
                  </a:path>
                </a:pathLst>
              </a:custGeom>
              <a:solidFill>
                <a:srgbClr val="A1BD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41"/>
              <p:cNvSpPr/>
              <p:nvPr/>
            </p:nvSpPr>
            <p:spPr>
              <a:xfrm>
                <a:off x="5626950" y="3754113"/>
                <a:ext cx="359175" cy="227825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9113" extrusionOk="0">
                    <a:moveTo>
                      <a:pt x="4139" y="1"/>
                    </a:moveTo>
                    <a:cubicBezTo>
                      <a:pt x="3932" y="1"/>
                      <a:pt x="3738" y="20"/>
                      <a:pt x="3559" y="61"/>
                    </a:cubicBezTo>
                    <a:cubicBezTo>
                      <a:pt x="3559" y="61"/>
                      <a:pt x="631" y="1054"/>
                      <a:pt x="315" y="2719"/>
                    </a:cubicBezTo>
                    <a:cubicBezTo>
                      <a:pt x="0" y="4376"/>
                      <a:pt x="7808" y="9113"/>
                      <a:pt x="9790" y="9113"/>
                    </a:cubicBezTo>
                    <a:cubicBezTo>
                      <a:pt x="9799" y="9113"/>
                      <a:pt x="9809" y="9113"/>
                      <a:pt x="9818" y="9113"/>
                    </a:cubicBezTo>
                    <a:cubicBezTo>
                      <a:pt x="11754" y="9068"/>
                      <a:pt x="14096" y="7719"/>
                      <a:pt x="14232" y="5918"/>
                    </a:cubicBezTo>
                    <a:cubicBezTo>
                      <a:pt x="14367" y="4113"/>
                      <a:pt x="12295" y="3305"/>
                      <a:pt x="10762" y="2538"/>
                    </a:cubicBezTo>
                    <a:cubicBezTo>
                      <a:pt x="9373" y="1846"/>
                      <a:pt x="6167" y="1"/>
                      <a:pt x="413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41"/>
              <p:cNvSpPr/>
              <p:nvPr/>
            </p:nvSpPr>
            <p:spPr>
              <a:xfrm>
                <a:off x="5651425" y="3807663"/>
                <a:ext cx="322625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12905" h="5212" extrusionOk="0">
                    <a:moveTo>
                      <a:pt x="194" y="1"/>
                    </a:moveTo>
                    <a:cubicBezTo>
                      <a:pt x="143" y="1"/>
                      <a:pt x="92" y="25"/>
                      <a:pt x="58" y="68"/>
                    </a:cubicBezTo>
                    <a:cubicBezTo>
                      <a:pt x="0" y="146"/>
                      <a:pt x="17" y="252"/>
                      <a:pt x="91" y="307"/>
                    </a:cubicBezTo>
                    <a:cubicBezTo>
                      <a:pt x="361" y="511"/>
                      <a:pt x="6629" y="5212"/>
                      <a:pt x="9052" y="5212"/>
                    </a:cubicBezTo>
                    <a:cubicBezTo>
                      <a:pt x="9109" y="5212"/>
                      <a:pt x="9164" y="5212"/>
                      <a:pt x="9217" y="5204"/>
                    </a:cubicBezTo>
                    <a:cubicBezTo>
                      <a:pt x="11513" y="4973"/>
                      <a:pt x="12793" y="3362"/>
                      <a:pt x="12846" y="3292"/>
                    </a:cubicBezTo>
                    <a:cubicBezTo>
                      <a:pt x="12904" y="3218"/>
                      <a:pt x="12891" y="3112"/>
                      <a:pt x="12814" y="3054"/>
                    </a:cubicBezTo>
                    <a:cubicBezTo>
                      <a:pt x="12782" y="3030"/>
                      <a:pt x="12745" y="3018"/>
                      <a:pt x="12709" y="3018"/>
                    </a:cubicBezTo>
                    <a:cubicBezTo>
                      <a:pt x="12658" y="3018"/>
                      <a:pt x="12609" y="3040"/>
                      <a:pt x="12575" y="3082"/>
                    </a:cubicBezTo>
                    <a:cubicBezTo>
                      <a:pt x="12564" y="3099"/>
                      <a:pt x="11329" y="4653"/>
                      <a:pt x="9183" y="4867"/>
                    </a:cubicBezTo>
                    <a:cubicBezTo>
                      <a:pt x="9141" y="4871"/>
                      <a:pt x="9098" y="4873"/>
                      <a:pt x="9053" y="4873"/>
                    </a:cubicBezTo>
                    <a:cubicBezTo>
                      <a:pt x="6767" y="4873"/>
                      <a:pt x="360" y="88"/>
                      <a:pt x="295" y="36"/>
                    </a:cubicBezTo>
                    <a:cubicBezTo>
                      <a:pt x="265" y="12"/>
                      <a:pt x="230" y="1"/>
                      <a:pt x="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41"/>
              <p:cNvSpPr/>
              <p:nvPr/>
            </p:nvSpPr>
            <p:spPr>
              <a:xfrm>
                <a:off x="5825325" y="3456213"/>
                <a:ext cx="172575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4503" extrusionOk="0">
                    <a:moveTo>
                      <a:pt x="4865" y="1"/>
                    </a:moveTo>
                    <a:cubicBezTo>
                      <a:pt x="4865" y="1"/>
                      <a:pt x="2642" y="722"/>
                      <a:pt x="1322" y="722"/>
                    </a:cubicBezTo>
                    <a:cubicBezTo>
                      <a:pt x="1" y="722"/>
                      <a:pt x="120" y="2712"/>
                      <a:pt x="661" y="3704"/>
                    </a:cubicBezTo>
                    <a:cubicBezTo>
                      <a:pt x="1040" y="4398"/>
                      <a:pt x="2034" y="4503"/>
                      <a:pt x="3111" y="4503"/>
                    </a:cubicBezTo>
                    <a:cubicBezTo>
                      <a:pt x="3574" y="4503"/>
                      <a:pt x="4053" y="4484"/>
                      <a:pt x="4504" y="4484"/>
                    </a:cubicBezTo>
                    <a:cubicBezTo>
                      <a:pt x="6005" y="4484"/>
                      <a:pt x="6547" y="3348"/>
                      <a:pt x="6723" y="2142"/>
                    </a:cubicBezTo>
                    <a:cubicBezTo>
                      <a:pt x="6903" y="936"/>
                      <a:pt x="4865" y="1"/>
                      <a:pt x="4865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41"/>
              <p:cNvSpPr/>
              <p:nvPr/>
            </p:nvSpPr>
            <p:spPr>
              <a:xfrm>
                <a:off x="5820825" y="3497063"/>
                <a:ext cx="168375" cy="33425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1337" extrusionOk="0">
                    <a:moveTo>
                      <a:pt x="6544" y="0"/>
                    </a:moveTo>
                    <a:cubicBezTo>
                      <a:pt x="6495" y="0"/>
                      <a:pt x="6447" y="21"/>
                      <a:pt x="6415" y="61"/>
                    </a:cubicBezTo>
                    <a:cubicBezTo>
                      <a:pt x="6405" y="73"/>
                      <a:pt x="5591" y="997"/>
                      <a:pt x="2787" y="997"/>
                    </a:cubicBezTo>
                    <a:cubicBezTo>
                      <a:pt x="2065" y="997"/>
                      <a:pt x="1211" y="936"/>
                      <a:pt x="205" y="782"/>
                    </a:cubicBezTo>
                    <a:cubicBezTo>
                      <a:pt x="195" y="781"/>
                      <a:pt x="186" y="780"/>
                      <a:pt x="176" y="780"/>
                    </a:cubicBezTo>
                    <a:cubicBezTo>
                      <a:pt x="94" y="780"/>
                      <a:pt x="27" y="841"/>
                      <a:pt x="12" y="922"/>
                    </a:cubicBezTo>
                    <a:cubicBezTo>
                      <a:pt x="1" y="1017"/>
                      <a:pt x="62" y="1102"/>
                      <a:pt x="156" y="1119"/>
                    </a:cubicBezTo>
                    <a:cubicBezTo>
                      <a:pt x="1186" y="1275"/>
                      <a:pt x="2063" y="1337"/>
                      <a:pt x="2806" y="1337"/>
                    </a:cubicBezTo>
                    <a:cubicBezTo>
                      <a:pt x="5775" y="1337"/>
                      <a:pt x="6632" y="328"/>
                      <a:pt x="6677" y="273"/>
                    </a:cubicBezTo>
                    <a:cubicBezTo>
                      <a:pt x="6735" y="205"/>
                      <a:pt x="6723" y="97"/>
                      <a:pt x="6653" y="40"/>
                    </a:cubicBezTo>
                    <a:cubicBezTo>
                      <a:pt x="6621" y="13"/>
                      <a:pt x="6582" y="0"/>
                      <a:pt x="65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41"/>
              <p:cNvSpPr/>
              <p:nvPr/>
            </p:nvSpPr>
            <p:spPr>
              <a:xfrm>
                <a:off x="5109725" y="1918238"/>
                <a:ext cx="759300" cy="686875"/>
              </a:xfrm>
              <a:custGeom>
                <a:avLst/>
                <a:gdLst/>
                <a:ahLst/>
                <a:cxnLst/>
                <a:rect l="l" t="t" r="r" b="b"/>
                <a:pathLst>
                  <a:path w="30372" h="27475" extrusionOk="0">
                    <a:moveTo>
                      <a:pt x="18712" y="1"/>
                    </a:moveTo>
                    <a:cubicBezTo>
                      <a:pt x="17109" y="1"/>
                      <a:pt x="3679" y="2392"/>
                      <a:pt x="3679" y="2392"/>
                    </a:cubicBezTo>
                    <a:cubicBezTo>
                      <a:pt x="3679" y="2392"/>
                      <a:pt x="0" y="18729"/>
                      <a:pt x="1292" y="20184"/>
                    </a:cubicBezTo>
                    <a:cubicBezTo>
                      <a:pt x="2559" y="21607"/>
                      <a:pt x="10894" y="27474"/>
                      <a:pt x="12251" y="27474"/>
                    </a:cubicBezTo>
                    <a:cubicBezTo>
                      <a:pt x="12282" y="27474"/>
                      <a:pt x="12310" y="27471"/>
                      <a:pt x="12333" y="27465"/>
                    </a:cubicBezTo>
                    <a:cubicBezTo>
                      <a:pt x="13388" y="27182"/>
                      <a:pt x="22726" y="25000"/>
                      <a:pt x="23616" y="24475"/>
                    </a:cubicBezTo>
                    <a:cubicBezTo>
                      <a:pt x="24507" y="23946"/>
                      <a:pt x="30048" y="14607"/>
                      <a:pt x="30208" y="13918"/>
                    </a:cubicBezTo>
                    <a:cubicBezTo>
                      <a:pt x="30372" y="13229"/>
                      <a:pt x="19856" y="128"/>
                      <a:pt x="18806" y="5"/>
                    </a:cubicBezTo>
                    <a:cubicBezTo>
                      <a:pt x="18781" y="2"/>
                      <a:pt x="18750" y="1"/>
                      <a:pt x="18712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41"/>
              <p:cNvSpPr/>
              <p:nvPr/>
            </p:nvSpPr>
            <p:spPr>
              <a:xfrm>
                <a:off x="5409725" y="2262788"/>
                <a:ext cx="459700" cy="341200"/>
              </a:xfrm>
              <a:custGeom>
                <a:avLst/>
                <a:gdLst/>
                <a:ahLst/>
                <a:cxnLst/>
                <a:rect l="l" t="t" r="r" b="b"/>
                <a:pathLst>
                  <a:path w="18388" h="13648" extrusionOk="0">
                    <a:moveTo>
                      <a:pt x="18239" y="1"/>
                    </a:moveTo>
                    <a:cubicBezTo>
                      <a:pt x="18222" y="1"/>
                      <a:pt x="18199" y="2"/>
                      <a:pt x="18171" y="4"/>
                    </a:cubicBezTo>
                    <a:lnTo>
                      <a:pt x="2844" y="3434"/>
                    </a:lnTo>
                    <a:lnTo>
                      <a:pt x="1" y="13613"/>
                    </a:lnTo>
                    <a:cubicBezTo>
                      <a:pt x="88" y="13635"/>
                      <a:pt x="164" y="13648"/>
                      <a:pt x="226" y="13648"/>
                    </a:cubicBezTo>
                    <a:cubicBezTo>
                      <a:pt x="258" y="13648"/>
                      <a:pt x="285" y="13644"/>
                      <a:pt x="309" y="13637"/>
                    </a:cubicBezTo>
                    <a:cubicBezTo>
                      <a:pt x="1363" y="13355"/>
                      <a:pt x="10702" y="11173"/>
                      <a:pt x="11592" y="10644"/>
                    </a:cubicBezTo>
                    <a:cubicBezTo>
                      <a:pt x="12482" y="10118"/>
                      <a:pt x="18023" y="780"/>
                      <a:pt x="18183" y="91"/>
                    </a:cubicBezTo>
                    <a:cubicBezTo>
                      <a:pt x="18186" y="72"/>
                      <a:pt x="18388" y="1"/>
                      <a:pt x="18239" y="1"/>
                    </a:cubicBezTo>
                    <a:close/>
                  </a:path>
                </a:pathLst>
              </a:custGeom>
              <a:solidFill>
                <a:srgbClr val="EA96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41"/>
              <p:cNvSpPr/>
              <p:nvPr/>
            </p:nvSpPr>
            <p:spPr>
              <a:xfrm>
                <a:off x="5202300" y="1876788"/>
                <a:ext cx="691475" cy="487600"/>
              </a:xfrm>
              <a:custGeom>
                <a:avLst/>
                <a:gdLst/>
                <a:ahLst/>
                <a:cxnLst/>
                <a:rect l="l" t="t" r="r" b="b"/>
                <a:pathLst>
                  <a:path w="27659" h="19504" extrusionOk="0">
                    <a:moveTo>
                      <a:pt x="23598" y="1"/>
                    </a:moveTo>
                    <a:cubicBezTo>
                      <a:pt x="23579" y="1"/>
                      <a:pt x="23559" y="1"/>
                      <a:pt x="23540" y="2"/>
                    </a:cubicBezTo>
                    <a:cubicBezTo>
                      <a:pt x="20021" y="162"/>
                      <a:pt x="407" y="2632"/>
                      <a:pt x="206" y="4005"/>
                    </a:cubicBezTo>
                    <a:cubicBezTo>
                      <a:pt x="1" y="5379"/>
                      <a:pt x="9952" y="19251"/>
                      <a:pt x="11366" y="19493"/>
                    </a:cubicBezTo>
                    <a:cubicBezTo>
                      <a:pt x="11407" y="19500"/>
                      <a:pt x="11458" y="19503"/>
                      <a:pt x="11518" y="19503"/>
                    </a:cubicBezTo>
                    <a:cubicBezTo>
                      <a:pt x="13562" y="19503"/>
                      <a:pt x="26529" y="15654"/>
                      <a:pt x="26529" y="15654"/>
                    </a:cubicBezTo>
                    <a:cubicBezTo>
                      <a:pt x="27659" y="14487"/>
                      <a:pt x="27065" y="1"/>
                      <a:pt x="23598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41"/>
              <p:cNvSpPr/>
              <p:nvPr/>
            </p:nvSpPr>
            <p:spPr>
              <a:xfrm>
                <a:off x="5872600" y="2252913"/>
                <a:ext cx="202625" cy="372700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4908" extrusionOk="0">
                    <a:moveTo>
                      <a:pt x="2322" y="1"/>
                    </a:moveTo>
                    <a:cubicBezTo>
                      <a:pt x="456" y="1"/>
                      <a:pt x="693" y="2826"/>
                      <a:pt x="370" y="4370"/>
                    </a:cubicBezTo>
                    <a:cubicBezTo>
                      <a:pt x="1" y="6150"/>
                      <a:pt x="1260" y="14159"/>
                      <a:pt x="1260" y="14159"/>
                    </a:cubicBezTo>
                    <a:cubicBezTo>
                      <a:pt x="1260" y="14159"/>
                      <a:pt x="1985" y="14908"/>
                      <a:pt x="3390" y="14908"/>
                    </a:cubicBezTo>
                    <a:cubicBezTo>
                      <a:pt x="4526" y="14908"/>
                      <a:pt x="6106" y="14418"/>
                      <a:pt x="8105" y="12646"/>
                    </a:cubicBezTo>
                    <a:cubicBezTo>
                      <a:pt x="8105" y="12646"/>
                      <a:pt x="6304" y="1330"/>
                      <a:pt x="3339" y="215"/>
                    </a:cubicBezTo>
                    <a:cubicBezTo>
                      <a:pt x="2944" y="67"/>
                      <a:pt x="2608" y="1"/>
                      <a:pt x="2322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41"/>
              <p:cNvSpPr/>
              <p:nvPr/>
            </p:nvSpPr>
            <p:spPr>
              <a:xfrm>
                <a:off x="5919550" y="2253013"/>
                <a:ext cx="155675" cy="335575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13423" extrusionOk="0">
                    <a:moveTo>
                      <a:pt x="449" y="0"/>
                    </a:moveTo>
                    <a:cubicBezTo>
                      <a:pt x="284" y="0"/>
                      <a:pt x="135" y="22"/>
                      <a:pt x="1" y="63"/>
                    </a:cubicBezTo>
                    <a:cubicBezTo>
                      <a:pt x="1013" y="827"/>
                      <a:pt x="250" y="7327"/>
                      <a:pt x="2696" y="7327"/>
                    </a:cubicBezTo>
                    <a:cubicBezTo>
                      <a:pt x="2707" y="7327"/>
                      <a:pt x="2718" y="7327"/>
                      <a:pt x="2728" y="7327"/>
                    </a:cubicBezTo>
                    <a:cubicBezTo>
                      <a:pt x="2734" y="7327"/>
                      <a:pt x="2740" y="7327"/>
                      <a:pt x="2745" y="7327"/>
                    </a:cubicBezTo>
                    <a:cubicBezTo>
                      <a:pt x="3951" y="7327"/>
                      <a:pt x="4904" y="10380"/>
                      <a:pt x="5267" y="13422"/>
                    </a:cubicBezTo>
                    <a:cubicBezTo>
                      <a:pt x="5575" y="13192"/>
                      <a:pt x="5895" y="12938"/>
                      <a:pt x="6227" y="12642"/>
                    </a:cubicBezTo>
                    <a:cubicBezTo>
                      <a:pt x="6227" y="12642"/>
                      <a:pt x="4426" y="1326"/>
                      <a:pt x="1461" y="211"/>
                    </a:cubicBezTo>
                    <a:cubicBezTo>
                      <a:pt x="1067" y="65"/>
                      <a:pt x="733" y="0"/>
                      <a:pt x="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41"/>
              <p:cNvSpPr/>
              <p:nvPr/>
            </p:nvSpPr>
            <p:spPr>
              <a:xfrm>
                <a:off x="5800400" y="3208288"/>
                <a:ext cx="193000" cy="290125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605" extrusionOk="0">
                    <a:moveTo>
                      <a:pt x="3339" y="0"/>
                    </a:moveTo>
                    <a:cubicBezTo>
                      <a:pt x="1683" y="61"/>
                      <a:pt x="1" y="415"/>
                      <a:pt x="55" y="1977"/>
                    </a:cubicBezTo>
                    <a:cubicBezTo>
                      <a:pt x="108" y="3540"/>
                      <a:pt x="1211" y="11529"/>
                      <a:pt x="3614" y="11599"/>
                    </a:cubicBezTo>
                    <a:cubicBezTo>
                      <a:pt x="3740" y="11603"/>
                      <a:pt x="3862" y="11605"/>
                      <a:pt x="3980" y="11605"/>
                    </a:cubicBezTo>
                    <a:cubicBezTo>
                      <a:pt x="6119" y="11605"/>
                      <a:pt x="7052" y="11002"/>
                      <a:pt x="7285" y="9696"/>
                    </a:cubicBezTo>
                    <a:cubicBezTo>
                      <a:pt x="7531" y="8314"/>
                      <a:pt x="6875" y="6751"/>
                      <a:pt x="7298" y="6272"/>
                    </a:cubicBezTo>
                    <a:cubicBezTo>
                      <a:pt x="7720" y="5795"/>
                      <a:pt x="3339" y="0"/>
                      <a:pt x="3339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41"/>
              <p:cNvSpPr/>
              <p:nvPr/>
            </p:nvSpPr>
            <p:spPr>
              <a:xfrm>
                <a:off x="5821650" y="3208146"/>
                <a:ext cx="78350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1255" extrusionOk="0">
                    <a:moveTo>
                      <a:pt x="2408" y="1"/>
                    </a:moveTo>
                    <a:cubicBezTo>
                      <a:pt x="1291" y="50"/>
                      <a:pt x="496" y="234"/>
                      <a:pt x="0" y="567"/>
                    </a:cubicBezTo>
                    <a:cubicBezTo>
                      <a:pt x="595" y="2244"/>
                      <a:pt x="1070" y="4122"/>
                      <a:pt x="1452" y="6017"/>
                    </a:cubicBezTo>
                    <a:cubicBezTo>
                      <a:pt x="1452" y="5328"/>
                      <a:pt x="1596" y="4754"/>
                      <a:pt x="1952" y="4426"/>
                    </a:cubicBezTo>
                    <a:cubicBezTo>
                      <a:pt x="2289" y="4118"/>
                      <a:pt x="2699" y="3851"/>
                      <a:pt x="3133" y="3622"/>
                    </a:cubicBezTo>
                    <a:cubicBezTo>
                      <a:pt x="2440" y="2195"/>
                      <a:pt x="2428" y="628"/>
                      <a:pt x="2448" y="54"/>
                    </a:cubicBezTo>
                    <a:cubicBezTo>
                      <a:pt x="2436" y="37"/>
                      <a:pt x="2424" y="21"/>
                      <a:pt x="2408" y="1"/>
                    </a:cubicBezTo>
                    <a:close/>
                    <a:moveTo>
                      <a:pt x="2010" y="9188"/>
                    </a:moveTo>
                    <a:lnTo>
                      <a:pt x="2010" y="9188"/>
                    </a:lnTo>
                    <a:cubicBezTo>
                      <a:pt x="2109" y="9840"/>
                      <a:pt x="2198" y="10484"/>
                      <a:pt x="2276" y="11107"/>
                    </a:cubicBezTo>
                    <a:cubicBezTo>
                      <a:pt x="2412" y="11190"/>
                      <a:pt x="2555" y="11239"/>
                      <a:pt x="2699" y="11255"/>
                    </a:cubicBezTo>
                    <a:cubicBezTo>
                      <a:pt x="2497" y="10722"/>
                      <a:pt x="2239" y="9984"/>
                      <a:pt x="2010" y="9188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41"/>
              <p:cNvSpPr/>
              <p:nvPr/>
            </p:nvSpPr>
            <p:spPr>
              <a:xfrm>
                <a:off x="5897400" y="3353713"/>
                <a:ext cx="10275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2116" extrusionOk="0">
                    <a:moveTo>
                      <a:pt x="701" y="0"/>
                    </a:moveTo>
                    <a:cubicBezTo>
                      <a:pt x="320" y="0"/>
                      <a:pt x="0" y="422"/>
                      <a:pt x="63" y="848"/>
                    </a:cubicBezTo>
                    <a:cubicBezTo>
                      <a:pt x="49" y="819"/>
                      <a:pt x="40" y="804"/>
                      <a:pt x="38" y="804"/>
                    </a:cubicBezTo>
                    <a:lnTo>
                      <a:pt x="38" y="804"/>
                    </a:lnTo>
                    <a:cubicBezTo>
                      <a:pt x="34" y="804"/>
                      <a:pt x="45" y="843"/>
                      <a:pt x="71" y="922"/>
                    </a:cubicBezTo>
                    <a:cubicBezTo>
                      <a:pt x="95" y="1025"/>
                      <a:pt x="141" y="1115"/>
                      <a:pt x="211" y="1197"/>
                    </a:cubicBezTo>
                    <a:cubicBezTo>
                      <a:pt x="272" y="1283"/>
                      <a:pt x="341" y="1369"/>
                      <a:pt x="423" y="1439"/>
                    </a:cubicBezTo>
                    <a:cubicBezTo>
                      <a:pt x="645" y="1619"/>
                      <a:pt x="915" y="1706"/>
                      <a:pt x="1186" y="1780"/>
                    </a:cubicBezTo>
                    <a:cubicBezTo>
                      <a:pt x="1814" y="1952"/>
                      <a:pt x="2466" y="2050"/>
                      <a:pt x="3118" y="2111"/>
                    </a:cubicBezTo>
                    <a:cubicBezTo>
                      <a:pt x="3148" y="2114"/>
                      <a:pt x="3177" y="2115"/>
                      <a:pt x="3204" y="2115"/>
                    </a:cubicBezTo>
                    <a:cubicBezTo>
                      <a:pt x="4109" y="2115"/>
                      <a:pt x="4072" y="727"/>
                      <a:pt x="3213" y="639"/>
                    </a:cubicBezTo>
                    <a:cubicBezTo>
                      <a:pt x="2839" y="602"/>
                      <a:pt x="2462" y="549"/>
                      <a:pt x="2093" y="479"/>
                    </a:cubicBezTo>
                    <a:cubicBezTo>
                      <a:pt x="1839" y="430"/>
                      <a:pt x="1330" y="397"/>
                      <a:pt x="1150" y="213"/>
                    </a:cubicBezTo>
                    <a:cubicBezTo>
                      <a:pt x="1003" y="63"/>
                      <a:pt x="848" y="0"/>
                      <a:pt x="70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41"/>
              <p:cNvSpPr/>
              <p:nvPr/>
            </p:nvSpPr>
            <p:spPr>
              <a:xfrm>
                <a:off x="5909825" y="3410788"/>
                <a:ext cx="9220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3688" h="1370" extrusionOk="0">
                    <a:moveTo>
                      <a:pt x="742" y="0"/>
                    </a:moveTo>
                    <a:cubicBezTo>
                      <a:pt x="0" y="0"/>
                      <a:pt x="192" y="1289"/>
                      <a:pt x="870" y="1333"/>
                    </a:cubicBezTo>
                    <a:cubicBezTo>
                      <a:pt x="1227" y="1358"/>
                      <a:pt x="1582" y="1369"/>
                      <a:pt x="1938" y="1369"/>
                    </a:cubicBezTo>
                    <a:cubicBezTo>
                      <a:pt x="2239" y="1369"/>
                      <a:pt x="2540" y="1361"/>
                      <a:pt x="2843" y="1346"/>
                    </a:cubicBezTo>
                    <a:cubicBezTo>
                      <a:pt x="3687" y="1305"/>
                      <a:pt x="3363" y="38"/>
                      <a:pt x="2620" y="38"/>
                    </a:cubicBezTo>
                    <a:cubicBezTo>
                      <a:pt x="2616" y="38"/>
                      <a:pt x="2612" y="38"/>
                      <a:pt x="2609" y="38"/>
                    </a:cubicBezTo>
                    <a:cubicBezTo>
                      <a:pt x="2518" y="39"/>
                      <a:pt x="2427" y="40"/>
                      <a:pt x="2337" y="40"/>
                    </a:cubicBezTo>
                    <a:cubicBezTo>
                      <a:pt x="1813" y="40"/>
                      <a:pt x="1291" y="22"/>
                      <a:pt x="767" y="1"/>
                    </a:cubicBezTo>
                    <a:cubicBezTo>
                      <a:pt x="759" y="0"/>
                      <a:pt x="750" y="0"/>
                      <a:pt x="7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41"/>
              <p:cNvSpPr/>
              <p:nvPr/>
            </p:nvSpPr>
            <p:spPr>
              <a:xfrm>
                <a:off x="5621375" y="3674613"/>
                <a:ext cx="368150" cy="227500"/>
              </a:xfrm>
              <a:custGeom>
                <a:avLst/>
                <a:gdLst/>
                <a:ahLst/>
                <a:cxnLst/>
                <a:rect l="l" t="t" r="r" b="b"/>
                <a:pathLst>
                  <a:path w="14726" h="9100" extrusionOk="0">
                    <a:moveTo>
                      <a:pt x="10086" y="1"/>
                    </a:moveTo>
                    <a:lnTo>
                      <a:pt x="763" y="1125"/>
                    </a:lnTo>
                    <a:cubicBezTo>
                      <a:pt x="763" y="1125"/>
                      <a:pt x="0" y="3331"/>
                      <a:pt x="403" y="4008"/>
                    </a:cubicBezTo>
                    <a:cubicBezTo>
                      <a:pt x="808" y="4685"/>
                      <a:pt x="7293" y="9053"/>
                      <a:pt x="10267" y="9098"/>
                    </a:cubicBezTo>
                    <a:cubicBezTo>
                      <a:pt x="10301" y="9099"/>
                      <a:pt x="10334" y="9099"/>
                      <a:pt x="10367" y="9099"/>
                    </a:cubicBezTo>
                    <a:cubicBezTo>
                      <a:pt x="13269" y="9099"/>
                      <a:pt x="14725" y="7194"/>
                      <a:pt x="14725" y="5989"/>
                    </a:cubicBezTo>
                    <a:cubicBezTo>
                      <a:pt x="14725" y="4775"/>
                      <a:pt x="10086" y="1"/>
                      <a:pt x="10086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41"/>
              <p:cNvSpPr/>
              <p:nvPr/>
            </p:nvSpPr>
            <p:spPr>
              <a:xfrm>
                <a:off x="5661292" y="3692988"/>
                <a:ext cx="328375" cy="204800"/>
              </a:xfrm>
              <a:custGeom>
                <a:avLst/>
                <a:gdLst/>
                <a:ahLst/>
                <a:cxnLst/>
                <a:rect l="l" t="t" r="r" b="b"/>
                <a:pathLst>
                  <a:path w="13135" h="8192" extrusionOk="0">
                    <a:moveTo>
                      <a:pt x="9135" y="0"/>
                    </a:moveTo>
                    <a:cubicBezTo>
                      <a:pt x="8585" y="484"/>
                      <a:pt x="7347" y="1185"/>
                      <a:pt x="4718" y="1337"/>
                    </a:cubicBezTo>
                    <a:cubicBezTo>
                      <a:pt x="4459" y="1354"/>
                      <a:pt x="4213" y="1362"/>
                      <a:pt x="3971" y="1362"/>
                    </a:cubicBezTo>
                    <a:cubicBezTo>
                      <a:pt x="2285" y="1362"/>
                      <a:pt x="949" y="1017"/>
                      <a:pt x="1" y="652"/>
                    </a:cubicBezTo>
                    <a:lnTo>
                      <a:pt x="1" y="652"/>
                    </a:lnTo>
                    <a:cubicBezTo>
                      <a:pt x="661" y="1185"/>
                      <a:pt x="1666" y="1805"/>
                      <a:pt x="2991" y="2083"/>
                    </a:cubicBezTo>
                    <a:cubicBezTo>
                      <a:pt x="5551" y="2621"/>
                      <a:pt x="8815" y="2412"/>
                      <a:pt x="10340" y="3777"/>
                    </a:cubicBezTo>
                    <a:cubicBezTo>
                      <a:pt x="11546" y="4852"/>
                      <a:pt x="10849" y="7264"/>
                      <a:pt x="9061" y="8191"/>
                    </a:cubicBezTo>
                    <a:cubicBezTo>
                      <a:pt x="10357" y="8174"/>
                      <a:pt x="11501" y="7735"/>
                      <a:pt x="12285" y="6965"/>
                    </a:cubicBezTo>
                    <a:cubicBezTo>
                      <a:pt x="12818" y="6439"/>
                      <a:pt x="13134" y="5799"/>
                      <a:pt x="13134" y="5254"/>
                    </a:cubicBezTo>
                    <a:cubicBezTo>
                      <a:pt x="13134" y="4500"/>
                      <a:pt x="10923" y="1899"/>
                      <a:pt x="9135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41"/>
              <p:cNvSpPr/>
              <p:nvPr/>
            </p:nvSpPr>
            <p:spPr>
              <a:xfrm>
                <a:off x="5793875" y="3696788"/>
                <a:ext cx="132925" cy="71825"/>
              </a:xfrm>
              <a:custGeom>
                <a:avLst/>
                <a:gdLst/>
                <a:ahLst/>
                <a:cxnLst/>
                <a:rect l="l" t="t" r="r" b="b"/>
                <a:pathLst>
                  <a:path w="5317" h="2873" extrusionOk="0">
                    <a:moveTo>
                      <a:pt x="4264" y="1"/>
                    </a:moveTo>
                    <a:cubicBezTo>
                      <a:pt x="4187" y="1"/>
                      <a:pt x="4106" y="15"/>
                      <a:pt x="4023" y="45"/>
                    </a:cubicBezTo>
                    <a:cubicBezTo>
                      <a:pt x="2904" y="460"/>
                      <a:pt x="1640" y="910"/>
                      <a:pt x="627" y="1542"/>
                    </a:cubicBezTo>
                    <a:cubicBezTo>
                      <a:pt x="1" y="1935"/>
                      <a:pt x="556" y="2873"/>
                      <a:pt x="1178" y="2873"/>
                    </a:cubicBezTo>
                    <a:cubicBezTo>
                      <a:pt x="1232" y="2873"/>
                      <a:pt x="1286" y="2866"/>
                      <a:pt x="1340" y="2851"/>
                    </a:cubicBezTo>
                    <a:cubicBezTo>
                      <a:pt x="2444" y="2546"/>
                      <a:pt x="3589" y="1965"/>
                      <a:pt x="4609" y="1448"/>
                    </a:cubicBezTo>
                    <a:cubicBezTo>
                      <a:pt x="5317" y="1086"/>
                      <a:pt x="4942" y="1"/>
                      <a:pt x="4264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41"/>
              <p:cNvSpPr/>
              <p:nvPr/>
            </p:nvSpPr>
            <p:spPr>
              <a:xfrm>
                <a:off x="5842700" y="3723688"/>
                <a:ext cx="115775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3096" extrusionOk="0">
                    <a:moveTo>
                      <a:pt x="3540" y="0"/>
                    </a:moveTo>
                    <a:cubicBezTo>
                      <a:pt x="3421" y="0"/>
                      <a:pt x="3297" y="37"/>
                      <a:pt x="3177" y="122"/>
                    </a:cubicBezTo>
                    <a:cubicBezTo>
                      <a:pt x="2287" y="749"/>
                      <a:pt x="1123" y="1032"/>
                      <a:pt x="405" y="1885"/>
                    </a:cubicBezTo>
                    <a:cubicBezTo>
                      <a:pt x="1" y="2364"/>
                      <a:pt x="519" y="3096"/>
                      <a:pt x="1065" y="3096"/>
                    </a:cubicBezTo>
                    <a:cubicBezTo>
                      <a:pt x="1179" y="3096"/>
                      <a:pt x="1294" y="3064"/>
                      <a:pt x="1401" y="2992"/>
                    </a:cubicBezTo>
                    <a:cubicBezTo>
                      <a:pt x="2267" y="2418"/>
                      <a:pt x="3260" y="2004"/>
                      <a:pt x="4067" y="1356"/>
                    </a:cubicBezTo>
                    <a:cubicBezTo>
                      <a:pt x="4631" y="906"/>
                      <a:pt x="4134" y="0"/>
                      <a:pt x="3540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41"/>
              <p:cNvSpPr/>
              <p:nvPr/>
            </p:nvSpPr>
            <p:spPr>
              <a:xfrm>
                <a:off x="5021650" y="2672113"/>
                <a:ext cx="1370750" cy="1054875"/>
              </a:xfrm>
              <a:custGeom>
                <a:avLst/>
                <a:gdLst/>
                <a:ahLst/>
                <a:cxnLst/>
                <a:rect l="l" t="t" r="r" b="b"/>
                <a:pathLst>
                  <a:path w="54830" h="42195" extrusionOk="0">
                    <a:moveTo>
                      <a:pt x="31451" y="0"/>
                    </a:moveTo>
                    <a:lnTo>
                      <a:pt x="5746" y="870"/>
                    </a:lnTo>
                    <a:cubicBezTo>
                      <a:pt x="5746" y="870"/>
                      <a:pt x="0" y="11087"/>
                      <a:pt x="6628" y="16870"/>
                    </a:cubicBezTo>
                    <a:cubicBezTo>
                      <a:pt x="13256" y="22653"/>
                      <a:pt x="19281" y="22292"/>
                      <a:pt x="20364" y="25663"/>
                    </a:cubicBezTo>
                    <a:cubicBezTo>
                      <a:pt x="21451" y="29039"/>
                      <a:pt x="23739" y="40605"/>
                      <a:pt x="23739" y="40605"/>
                    </a:cubicBezTo>
                    <a:cubicBezTo>
                      <a:pt x="23739" y="40605"/>
                      <a:pt x="25750" y="42194"/>
                      <a:pt x="29376" y="42194"/>
                    </a:cubicBezTo>
                    <a:cubicBezTo>
                      <a:pt x="29619" y="42194"/>
                      <a:pt x="29869" y="42187"/>
                      <a:pt x="30126" y="42172"/>
                    </a:cubicBezTo>
                    <a:cubicBezTo>
                      <a:pt x="34223" y="41934"/>
                      <a:pt x="34945" y="40368"/>
                      <a:pt x="34945" y="40368"/>
                    </a:cubicBezTo>
                    <a:cubicBezTo>
                      <a:pt x="34945" y="40368"/>
                      <a:pt x="34338" y="23416"/>
                      <a:pt x="29719" y="17781"/>
                    </a:cubicBezTo>
                    <a:cubicBezTo>
                      <a:pt x="25914" y="13137"/>
                      <a:pt x="23493" y="10292"/>
                      <a:pt x="26750" y="9327"/>
                    </a:cubicBezTo>
                    <a:cubicBezTo>
                      <a:pt x="28324" y="8860"/>
                      <a:pt x="31537" y="8417"/>
                      <a:pt x="34672" y="8417"/>
                    </a:cubicBezTo>
                    <a:cubicBezTo>
                      <a:pt x="38015" y="8417"/>
                      <a:pt x="41270" y="8921"/>
                      <a:pt x="42356" y="10439"/>
                    </a:cubicBezTo>
                    <a:cubicBezTo>
                      <a:pt x="44464" y="13376"/>
                      <a:pt x="34465" y="21447"/>
                      <a:pt x="34465" y="21447"/>
                    </a:cubicBezTo>
                    <a:cubicBezTo>
                      <a:pt x="34465" y="21447"/>
                      <a:pt x="33862" y="27592"/>
                      <a:pt x="39403" y="27956"/>
                    </a:cubicBezTo>
                    <a:cubicBezTo>
                      <a:pt x="39403" y="27956"/>
                      <a:pt x="51937" y="19040"/>
                      <a:pt x="53381" y="10242"/>
                    </a:cubicBezTo>
                    <a:cubicBezTo>
                      <a:pt x="54829" y="1444"/>
                      <a:pt x="31451" y="0"/>
                      <a:pt x="31451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41"/>
              <p:cNvSpPr/>
              <p:nvPr/>
            </p:nvSpPr>
            <p:spPr>
              <a:xfrm>
                <a:off x="5225175" y="2672113"/>
                <a:ext cx="611150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24446" h="5008" extrusionOk="0">
                    <a:moveTo>
                      <a:pt x="23310" y="0"/>
                    </a:moveTo>
                    <a:lnTo>
                      <a:pt x="11965" y="386"/>
                    </a:lnTo>
                    <a:lnTo>
                      <a:pt x="0" y="1715"/>
                    </a:lnTo>
                    <a:cubicBezTo>
                      <a:pt x="0" y="1715"/>
                      <a:pt x="12125" y="5008"/>
                      <a:pt x="17576" y="5008"/>
                    </a:cubicBezTo>
                    <a:cubicBezTo>
                      <a:pt x="18377" y="5008"/>
                      <a:pt x="19033" y="4937"/>
                      <a:pt x="19486" y="4774"/>
                    </a:cubicBezTo>
                    <a:cubicBezTo>
                      <a:pt x="21882" y="3918"/>
                      <a:pt x="23621" y="1542"/>
                      <a:pt x="24446" y="91"/>
                    </a:cubicBezTo>
                    <a:cubicBezTo>
                      <a:pt x="23728" y="25"/>
                      <a:pt x="23310" y="0"/>
                      <a:pt x="2331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41"/>
              <p:cNvSpPr/>
              <p:nvPr/>
            </p:nvSpPr>
            <p:spPr>
              <a:xfrm>
                <a:off x="5714875" y="2819988"/>
                <a:ext cx="569500" cy="500800"/>
              </a:xfrm>
              <a:custGeom>
                <a:avLst/>
                <a:gdLst/>
                <a:ahLst/>
                <a:cxnLst/>
                <a:rect l="l" t="t" r="r" b="b"/>
                <a:pathLst>
                  <a:path w="22780" h="20032" extrusionOk="0">
                    <a:moveTo>
                      <a:pt x="7127" y="0"/>
                    </a:moveTo>
                    <a:cubicBezTo>
                      <a:pt x="4782" y="0"/>
                      <a:pt x="2452" y="249"/>
                      <a:pt x="453" y="742"/>
                    </a:cubicBezTo>
                    <a:cubicBezTo>
                      <a:pt x="1" y="852"/>
                      <a:pt x="2618" y="2670"/>
                      <a:pt x="2274" y="2797"/>
                    </a:cubicBezTo>
                    <a:cubicBezTo>
                      <a:pt x="3695" y="2619"/>
                      <a:pt x="5330" y="2501"/>
                      <a:pt x="6944" y="2501"/>
                    </a:cubicBezTo>
                    <a:cubicBezTo>
                      <a:pt x="10286" y="2501"/>
                      <a:pt x="13540" y="3005"/>
                      <a:pt x="14627" y="4524"/>
                    </a:cubicBezTo>
                    <a:cubicBezTo>
                      <a:pt x="16735" y="7461"/>
                      <a:pt x="6736" y="15532"/>
                      <a:pt x="6736" y="15532"/>
                    </a:cubicBezTo>
                    <a:cubicBezTo>
                      <a:pt x="6736" y="15532"/>
                      <a:pt x="6482" y="18116"/>
                      <a:pt x="7815" y="20032"/>
                    </a:cubicBezTo>
                    <a:cubicBezTo>
                      <a:pt x="10202" y="18141"/>
                      <a:pt x="17293" y="12178"/>
                      <a:pt x="19540" y="8301"/>
                    </a:cubicBezTo>
                    <a:cubicBezTo>
                      <a:pt x="22780" y="2711"/>
                      <a:pt x="14868" y="0"/>
                      <a:pt x="712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41"/>
              <p:cNvSpPr/>
              <p:nvPr/>
            </p:nvSpPr>
            <p:spPr>
              <a:xfrm>
                <a:off x="5416400" y="2916113"/>
                <a:ext cx="478900" cy="810625"/>
              </a:xfrm>
              <a:custGeom>
                <a:avLst/>
                <a:gdLst/>
                <a:ahLst/>
                <a:cxnLst/>
                <a:rect l="l" t="t" r="r" b="b"/>
                <a:pathLst>
                  <a:path w="19156" h="32425" extrusionOk="0">
                    <a:moveTo>
                      <a:pt x="9677" y="1"/>
                    </a:moveTo>
                    <a:cubicBezTo>
                      <a:pt x="5567" y="1"/>
                      <a:pt x="0" y="4158"/>
                      <a:pt x="5645" y="6930"/>
                    </a:cubicBezTo>
                    <a:cubicBezTo>
                      <a:pt x="12010" y="10059"/>
                      <a:pt x="14885" y="19263"/>
                      <a:pt x="14668" y="25082"/>
                    </a:cubicBezTo>
                    <a:cubicBezTo>
                      <a:pt x="14504" y="29402"/>
                      <a:pt x="14307" y="31391"/>
                      <a:pt x="13929" y="32425"/>
                    </a:cubicBezTo>
                    <a:cubicBezTo>
                      <a:pt x="14065" y="32420"/>
                      <a:pt x="14196" y="32420"/>
                      <a:pt x="14336" y="32412"/>
                    </a:cubicBezTo>
                    <a:cubicBezTo>
                      <a:pt x="18433" y="32174"/>
                      <a:pt x="19155" y="30608"/>
                      <a:pt x="19155" y="30608"/>
                    </a:cubicBezTo>
                    <a:cubicBezTo>
                      <a:pt x="19155" y="30608"/>
                      <a:pt x="18548" y="13656"/>
                      <a:pt x="13929" y="8021"/>
                    </a:cubicBezTo>
                    <a:cubicBezTo>
                      <a:pt x="10595" y="3952"/>
                      <a:pt x="8327" y="1265"/>
                      <a:pt x="10005" y="10"/>
                    </a:cubicBezTo>
                    <a:cubicBezTo>
                      <a:pt x="9897" y="4"/>
                      <a:pt x="9787" y="1"/>
                      <a:pt x="9677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41"/>
              <p:cNvSpPr/>
              <p:nvPr/>
            </p:nvSpPr>
            <p:spPr>
              <a:xfrm>
                <a:off x="5131450" y="2763288"/>
                <a:ext cx="140975" cy="97175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887" extrusionOk="0">
                    <a:moveTo>
                      <a:pt x="5214" y="0"/>
                    </a:moveTo>
                    <a:cubicBezTo>
                      <a:pt x="5150" y="0"/>
                      <a:pt x="5084" y="19"/>
                      <a:pt x="5021" y="61"/>
                    </a:cubicBezTo>
                    <a:lnTo>
                      <a:pt x="263" y="3232"/>
                    </a:lnTo>
                    <a:cubicBezTo>
                      <a:pt x="1" y="3404"/>
                      <a:pt x="82" y="3814"/>
                      <a:pt x="394" y="3864"/>
                    </a:cubicBezTo>
                    <a:cubicBezTo>
                      <a:pt x="490" y="3878"/>
                      <a:pt x="601" y="3886"/>
                      <a:pt x="731" y="3886"/>
                    </a:cubicBezTo>
                    <a:cubicBezTo>
                      <a:pt x="1126" y="3886"/>
                      <a:pt x="1690" y="3809"/>
                      <a:pt x="2499" y="3584"/>
                    </a:cubicBezTo>
                    <a:cubicBezTo>
                      <a:pt x="4152" y="3120"/>
                      <a:pt x="5083" y="1542"/>
                      <a:pt x="5534" y="483"/>
                    </a:cubicBezTo>
                    <a:cubicBezTo>
                      <a:pt x="5639" y="237"/>
                      <a:pt x="5442" y="0"/>
                      <a:pt x="5214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41"/>
              <p:cNvSpPr/>
              <p:nvPr/>
            </p:nvSpPr>
            <p:spPr>
              <a:xfrm>
                <a:off x="5165300" y="2243163"/>
                <a:ext cx="852625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34105" h="20611" extrusionOk="0">
                    <a:moveTo>
                      <a:pt x="28278" y="1"/>
                    </a:moveTo>
                    <a:cubicBezTo>
                      <a:pt x="26934" y="1"/>
                      <a:pt x="25301" y="236"/>
                      <a:pt x="23350" y="740"/>
                    </a:cubicBezTo>
                    <a:cubicBezTo>
                      <a:pt x="20310" y="1523"/>
                      <a:pt x="14794" y="2521"/>
                      <a:pt x="9094" y="6441"/>
                    </a:cubicBezTo>
                    <a:cubicBezTo>
                      <a:pt x="3388" y="10362"/>
                      <a:pt x="0" y="18028"/>
                      <a:pt x="0" y="18028"/>
                    </a:cubicBezTo>
                    <a:cubicBezTo>
                      <a:pt x="0" y="18028"/>
                      <a:pt x="6649" y="20610"/>
                      <a:pt x="14620" y="20610"/>
                    </a:cubicBezTo>
                    <a:cubicBezTo>
                      <a:pt x="16014" y="20610"/>
                      <a:pt x="17449" y="20531"/>
                      <a:pt x="18896" y="20345"/>
                    </a:cubicBezTo>
                    <a:cubicBezTo>
                      <a:pt x="28609" y="19098"/>
                      <a:pt x="32251" y="10986"/>
                      <a:pt x="33137" y="7056"/>
                    </a:cubicBezTo>
                    <a:cubicBezTo>
                      <a:pt x="34105" y="2778"/>
                      <a:pt x="32889" y="1"/>
                      <a:pt x="28278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41"/>
              <p:cNvSpPr/>
              <p:nvPr/>
            </p:nvSpPr>
            <p:spPr>
              <a:xfrm>
                <a:off x="5539150" y="2297563"/>
                <a:ext cx="1597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6391" h="18034" extrusionOk="0">
                    <a:moveTo>
                      <a:pt x="2999" y="0"/>
                    </a:moveTo>
                    <a:cubicBezTo>
                      <a:pt x="2522" y="152"/>
                      <a:pt x="2034" y="315"/>
                      <a:pt x="1530" y="496"/>
                    </a:cubicBezTo>
                    <a:cubicBezTo>
                      <a:pt x="1547" y="733"/>
                      <a:pt x="1670" y="972"/>
                      <a:pt x="1953" y="1136"/>
                    </a:cubicBezTo>
                    <a:cubicBezTo>
                      <a:pt x="5070" y="2961"/>
                      <a:pt x="5012" y="6923"/>
                      <a:pt x="4377" y="10065"/>
                    </a:cubicBezTo>
                    <a:cubicBezTo>
                      <a:pt x="3774" y="13043"/>
                      <a:pt x="2424" y="15347"/>
                      <a:pt x="247" y="17427"/>
                    </a:cubicBezTo>
                    <a:cubicBezTo>
                      <a:pt x="66" y="17603"/>
                      <a:pt x="1" y="17821"/>
                      <a:pt x="25" y="18034"/>
                    </a:cubicBezTo>
                    <a:cubicBezTo>
                      <a:pt x="763" y="17882"/>
                      <a:pt x="1608" y="17726"/>
                      <a:pt x="2564" y="17526"/>
                    </a:cubicBezTo>
                    <a:cubicBezTo>
                      <a:pt x="4667" y="15409"/>
                      <a:pt x="5750" y="12259"/>
                      <a:pt x="6140" y="9384"/>
                    </a:cubicBezTo>
                    <a:cubicBezTo>
                      <a:pt x="6390" y="7555"/>
                      <a:pt x="6378" y="5581"/>
                      <a:pt x="5837" y="3839"/>
                    </a:cubicBezTo>
                    <a:cubicBezTo>
                      <a:pt x="5214" y="3498"/>
                      <a:pt x="4832" y="3109"/>
                      <a:pt x="4832" y="3109"/>
                    </a:cubicBezTo>
                    <a:lnTo>
                      <a:pt x="4565" y="1394"/>
                    </a:lnTo>
                    <a:cubicBezTo>
                      <a:pt x="4139" y="865"/>
                      <a:pt x="3622" y="394"/>
                      <a:pt x="2999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41"/>
              <p:cNvSpPr/>
              <p:nvPr/>
            </p:nvSpPr>
            <p:spPr>
              <a:xfrm>
                <a:off x="5800925" y="2466113"/>
                <a:ext cx="11907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4248" extrusionOk="0">
                    <a:moveTo>
                      <a:pt x="4323" y="1"/>
                    </a:moveTo>
                    <a:cubicBezTo>
                      <a:pt x="3188" y="603"/>
                      <a:pt x="1924" y="919"/>
                      <a:pt x="636" y="931"/>
                    </a:cubicBezTo>
                    <a:lnTo>
                      <a:pt x="431" y="931"/>
                    </a:lnTo>
                    <a:cubicBezTo>
                      <a:pt x="1" y="3380"/>
                      <a:pt x="613" y="4247"/>
                      <a:pt x="1793" y="4247"/>
                    </a:cubicBezTo>
                    <a:cubicBezTo>
                      <a:pt x="2122" y="4247"/>
                      <a:pt x="2494" y="4180"/>
                      <a:pt x="2900" y="4061"/>
                    </a:cubicBezTo>
                    <a:cubicBezTo>
                      <a:pt x="4762" y="3511"/>
                      <a:pt x="4324" y="1"/>
                      <a:pt x="4323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41"/>
              <p:cNvSpPr/>
              <p:nvPr/>
            </p:nvSpPr>
            <p:spPr>
              <a:xfrm>
                <a:off x="5800400" y="2461838"/>
                <a:ext cx="123675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4589" extrusionOk="0">
                    <a:moveTo>
                      <a:pt x="4344" y="1"/>
                    </a:moveTo>
                    <a:cubicBezTo>
                      <a:pt x="4318" y="1"/>
                      <a:pt x="4291" y="7"/>
                      <a:pt x="4267" y="19"/>
                    </a:cubicBezTo>
                    <a:cubicBezTo>
                      <a:pt x="3159" y="606"/>
                      <a:pt x="1908" y="922"/>
                      <a:pt x="657" y="930"/>
                    </a:cubicBezTo>
                    <a:lnTo>
                      <a:pt x="448" y="935"/>
                    </a:lnTo>
                    <a:cubicBezTo>
                      <a:pt x="366" y="935"/>
                      <a:pt x="296" y="992"/>
                      <a:pt x="284" y="1074"/>
                    </a:cubicBezTo>
                    <a:cubicBezTo>
                      <a:pt x="1" y="2677"/>
                      <a:pt x="144" y="3707"/>
                      <a:pt x="719" y="4224"/>
                    </a:cubicBezTo>
                    <a:cubicBezTo>
                      <a:pt x="994" y="4466"/>
                      <a:pt x="1354" y="4589"/>
                      <a:pt x="1810" y="4589"/>
                    </a:cubicBezTo>
                    <a:cubicBezTo>
                      <a:pt x="2141" y="4589"/>
                      <a:pt x="2527" y="4523"/>
                      <a:pt x="2966" y="4392"/>
                    </a:cubicBezTo>
                    <a:cubicBezTo>
                      <a:pt x="4947" y="3809"/>
                      <a:pt x="4533" y="299"/>
                      <a:pt x="4513" y="151"/>
                    </a:cubicBezTo>
                    <a:cubicBezTo>
                      <a:pt x="4509" y="93"/>
                      <a:pt x="4475" y="44"/>
                      <a:pt x="4422" y="19"/>
                    </a:cubicBezTo>
                    <a:cubicBezTo>
                      <a:pt x="4398" y="7"/>
                      <a:pt x="4371" y="1"/>
                      <a:pt x="4344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41"/>
              <p:cNvSpPr/>
              <p:nvPr/>
            </p:nvSpPr>
            <p:spPr>
              <a:xfrm>
                <a:off x="5993700" y="2419238"/>
                <a:ext cx="1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5" h="14" extrusionOk="0">
                    <a:moveTo>
                      <a:pt x="5" y="1"/>
                    </a:moveTo>
                    <a:cubicBezTo>
                      <a:pt x="5" y="6"/>
                      <a:pt x="5" y="10"/>
                      <a:pt x="1" y="13"/>
                    </a:cubicBezTo>
                    <a:cubicBezTo>
                      <a:pt x="5" y="10"/>
                      <a:pt x="5" y="6"/>
                      <a:pt x="5" y="1"/>
                    </a:cubicBezTo>
                    <a:close/>
                  </a:path>
                </a:pathLst>
              </a:custGeom>
              <a:solidFill>
                <a:srgbClr val="A73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41"/>
              <p:cNvSpPr/>
              <p:nvPr/>
            </p:nvSpPr>
            <p:spPr>
              <a:xfrm>
                <a:off x="5500400" y="2243188"/>
                <a:ext cx="517425" cy="515300"/>
              </a:xfrm>
              <a:custGeom>
                <a:avLst/>
                <a:gdLst/>
                <a:ahLst/>
                <a:cxnLst/>
                <a:rect l="l" t="t" r="r" b="b"/>
                <a:pathLst>
                  <a:path w="20697" h="20612" extrusionOk="0">
                    <a:moveTo>
                      <a:pt x="14872" y="1"/>
                    </a:moveTo>
                    <a:cubicBezTo>
                      <a:pt x="14412" y="1"/>
                      <a:pt x="13925" y="29"/>
                      <a:pt x="13403" y="83"/>
                    </a:cubicBezTo>
                    <a:lnTo>
                      <a:pt x="13359" y="698"/>
                    </a:lnTo>
                    <a:cubicBezTo>
                      <a:pt x="14343" y="1301"/>
                      <a:pt x="14728" y="2404"/>
                      <a:pt x="14995" y="3167"/>
                    </a:cubicBezTo>
                    <a:cubicBezTo>
                      <a:pt x="15421" y="4390"/>
                      <a:pt x="15680" y="6694"/>
                      <a:pt x="15352" y="9180"/>
                    </a:cubicBezTo>
                    <a:cubicBezTo>
                      <a:pt x="15663" y="9061"/>
                      <a:pt x="15971" y="8922"/>
                      <a:pt x="16267" y="8765"/>
                    </a:cubicBezTo>
                    <a:cubicBezTo>
                      <a:pt x="16291" y="8754"/>
                      <a:pt x="16320" y="8746"/>
                      <a:pt x="16344" y="8746"/>
                    </a:cubicBezTo>
                    <a:cubicBezTo>
                      <a:pt x="16373" y="8746"/>
                      <a:pt x="16398" y="8754"/>
                      <a:pt x="16422" y="8765"/>
                    </a:cubicBezTo>
                    <a:cubicBezTo>
                      <a:pt x="16475" y="8790"/>
                      <a:pt x="16509" y="8839"/>
                      <a:pt x="16513" y="8897"/>
                    </a:cubicBezTo>
                    <a:cubicBezTo>
                      <a:pt x="16533" y="9045"/>
                      <a:pt x="16947" y="12555"/>
                      <a:pt x="14966" y="13138"/>
                    </a:cubicBezTo>
                    <a:cubicBezTo>
                      <a:pt x="14688" y="13224"/>
                      <a:pt x="14425" y="13278"/>
                      <a:pt x="14187" y="13306"/>
                    </a:cubicBezTo>
                    <a:cubicBezTo>
                      <a:pt x="13149" y="15553"/>
                      <a:pt x="11390" y="17522"/>
                      <a:pt x="8568" y="18486"/>
                    </a:cubicBezTo>
                    <a:cubicBezTo>
                      <a:pt x="6891" y="19057"/>
                      <a:pt x="5405" y="19426"/>
                      <a:pt x="4114" y="19701"/>
                    </a:cubicBezTo>
                    <a:cubicBezTo>
                      <a:pt x="3806" y="20008"/>
                      <a:pt x="3474" y="20295"/>
                      <a:pt x="3122" y="20558"/>
                    </a:cubicBezTo>
                    <a:cubicBezTo>
                      <a:pt x="2654" y="20583"/>
                      <a:pt x="2186" y="20598"/>
                      <a:pt x="1723" y="20607"/>
                    </a:cubicBezTo>
                    <a:cubicBezTo>
                      <a:pt x="1640" y="20488"/>
                      <a:pt x="1591" y="20348"/>
                      <a:pt x="1575" y="20209"/>
                    </a:cubicBezTo>
                    <a:cubicBezTo>
                      <a:pt x="981" y="20328"/>
                      <a:pt x="455" y="20447"/>
                      <a:pt x="0" y="20590"/>
                    </a:cubicBezTo>
                    <a:cubicBezTo>
                      <a:pt x="406" y="20602"/>
                      <a:pt x="812" y="20611"/>
                      <a:pt x="1227" y="20611"/>
                    </a:cubicBezTo>
                    <a:cubicBezTo>
                      <a:pt x="2617" y="20611"/>
                      <a:pt x="4048" y="20528"/>
                      <a:pt x="5492" y="20344"/>
                    </a:cubicBezTo>
                    <a:cubicBezTo>
                      <a:pt x="15205" y="19097"/>
                      <a:pt x="18847" y="10985"/>
                      <a:pt x="19733" y="7055"/>
                    </a:cubicBezTo>
                    <a:cubicBezTo>
                      <a:pt x="19737" y="7052"/>
                      <a:pt x="19737" y="7048"/>
                      <a:pt x="19737" y="7043"/>
                    </a:cubicBezTo>
                    <a:cubicBezTo>
                      <a:pt x="20696" y="2774"/>
                      <a:pt x="19478" y="1"/>
                      <a:pt x="14872" y="1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41"/>
              <p:cNvSpPr/>
              <p:nvPr/>
            </p:nvSpPr>
            <p:spPr>
              <a:xfrm>
                <a:off x="5539775" y="2735688"/>
                <a:ext cx="6347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908" extrusionOk="0">
                    <a:moveTo>
                      <a:pt x="2539" y="1"/>
                    </a:moveTo>
                    <a:lnTo>
                      <a:pt x="2539" y="1"/>
                    </a:lnTo>
                    <a:cubicBezTo>
                      <a:pt x="1583" y="201"/>
                      <a:pt x="738" y="357"/>
                      <a:pt x="0" y="509"/>
                    </a:cubicBezTo>
                    <a:cubicBezTo>
                      <a:pt x="16" y="648"/>
                      <a:pt x="65" y="788"/>
                      <a:pt x="148" y="907"/>
                    </a:cubicBezTo>
                    <a:cubicBezTo>
                      <a:pt x="611" y="898"/>
                      <a:pt x="1079" y="883"/>
                      <a:pt x="1547" y="858"/>
                    </a:cubicBezTo>
                    <a:cubicBezTo>
                      <a:pt x="1899" y="595"/>
                      <a:pt x="2231" y="308"/>
                      <a:pt x="2539" y="1"/>
                    </a:cubicBezTo>
                    <a:close/>
                  </a:path>
                </a:pathLst>
              </a:custGeom>
              <a:solidFill>
                <a:srgbClr val="C8D3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41"/>
              <p:cNvSpPr/>
              <p:nvPr/>
            </p:nvSpPr>
            <p:spPr>
              <a:xfrm>
                <a:off x="5855050" y="2461813"/>
                <a:ext cx="69025" cy="114050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4562" extrusionOk="0">
                    <a:moveTo>
                      <a:pt x="2158" y="1"/>
                    </a:moveTo>
                    <a:cubicBezTo>
                      <a:pt x="2134" y="1"/>
                      <a:pt x="2105" y="9"/>
                      <a:pt x="2081" y="20"/>
                    </a:cubicBezTo>
                    <a:cubicBezTo>
                      <a:pt x="1785" y="177"/>
                      <a:pt x="1477" y="316"/>
                      <a:pt x="1166" y="435"/>
                    </a:cubicBezTo>
                    <a:cubicBezTo>
                      <a:pt x="1150" y="558"/>
                      <a:pt x="1129" y="685"/>
                      <a:pt x="1108" y="813"/>
                    </a:cubicBezTo>
                    <a:cubicBezTo>
                      <a:pt x="1416" y="705"/>
                      <a:pt x="1719" y="582"/>
                      <a:pt x="2015" y="435"/>
                    </a:cubicBezTo>
                    <a:lnTo>
                      <a:pt x="2015" y="435"/>
                    </a:lnTo>
                    <a:cubicBezTo>
                      <a:pt x="2068" y="1222"/>
                      <a:pt x="2121" y="3647"/>
                      <a:pt x="686" y="4069"/>
                    </a:cubicBezTo>
                    <a:cubicBezTo>
                      <a:pt x="502" y="4122"/>
                      <a:pt x="330" y="4163"/>
                      <a:pt x="165" y="4196"/>
                    </a:cubicBezTo>
                    <a:cubicBezTo>
                      <a:pt x="112" y="4319"/>
                      <a:pt x="59" y="4442"/>
                      <a:pt x="1" y="4561"/>
                    </a:cubicBezTo>
                    <a:cubicBezTo>
                      <a:pt x="239" y="4533"/>
                      <a:pt x="502" y="4479"/>
                      <a:pt x="780" y="4393"/>
                    </a:cubicBezTo>
                    <a:cubicBezTo>
                      <a:pt x="2761" y="3810"/>
                      <a:pt x="2347" y="300"/>
                      <a:pt x="2327" y="152"/>
                    </a:cubicBezTo>
                    <a:cubicBezTo>
                      <a:pt x="2323" y="94"/>
                      <a:pt x="2289" y="45"/>
                      <a:pt x="2236" y="20"/>
                    </a:cubicBezTo>
                    <a:cubicBezTo>
                      <a:pt x="2212" y="9"/>
                      <a:pt x="2187" y="1"/>
                      <a:pt x="2158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41"/>
              <p:cNvSpPr/>
              <p:nvPr/>
            </p:nvSpPr>
            <p:spPr>
              <a:xfrm>
                <a:off x="5859175" y="2472663"/>
                <a:ext cx="48925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762" extrusionOk="0">
                    <a:moveTo>
                      <a:pt x="1850" y="1"/>
                    </a:moveTo>
                    <a:lnTo>
                      <a:pt x="1850" y="1"/>
                    </a:lnTo>
                    <a:cubicBezTo>
                      <a:pt x="1554" y="148"/>
                      <a:pt x="1251" y="271"/>
                      <a:pt x="943" y="379"/>
                    </a:cubicBezTo>
                    <a:cubicBezTo>
                      <a:pt x="767" y="1506"/>
                      <a:pt x="468" y="2662"/>
                      <a:pt x="0" y="3762"/>
                    </a:cubicBezTo>
                    <a:cubicBezTo>
                      <a:pt x="165" y="3729"/>
                      <a:pt x="337" y="3688"/>
                      <a:pt x="521" y="3635"/>
                    </a:cubicBezTo>
                    <a:cubicBezTo>
                      <a:pt x="1956" y="3213"/>
                      <a:pt x="1903" y="788"/>
                      <a:pt x="1850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41"/>
              <p:cNvSpPr/>
              <p:nvPr/>
            </p:nvSpPr>
            <p:spPr>
              <a:xfrm>
                <a:off x="4986875" y="1329863"/>
                <a:ext cx="1702875" cy="966600"/>
              </a:xfrm>
              <a:custGeom>
                <a:avLst/>
                <a:gdLst/>
                <a:ahLst/>
                <a:cxnLst/>
                <a:rect l="l" t="t" r="r" b="b"/>
                <a:pathLst>
                  <a:path w="68115" h="38664" extrusionOk="0">
                    <a:moveTo>
                      <a:pt x="22519" y="1"/>
                    </a:moveTo>
                    <a:cubicBezTo>
                      <a:pt x="17627" y="1"/>
                      <a:pt x="14871" y="3420"/>
                      <a:pt x="14478" y="5801"/>
                    </a:cubicBezTo>
                    <a:cubicBezTo>
                      <a:pt x="14364" y="6495"/>
                      <a:pt x="13929" y="7089"/>
                      <a:pt x="13335" y="7458"/>
                    </a:cubicBezTo>
                    <a:cubicBezTo>
                      <a:pt x="10476" y="9230"/>
                      <a:pt x="3097" y="14242"/>
                      <a:pt x="1695" y="19549"/>
                    </a:cubicBezTo>
                    <a:cubicBezTo>
                      <a:pt x="0" y="25961"/>
                      <a:pt x="7451" y="38663"/>
                      <a:pt x="14490" y="38663"/>
                    </a:cubicBezTo>
                    <a:cubicBezTo>
                      <a:pt x="14710" y="38663"/>
                      <a:pt x="14929" y="38651"/>
                      <a:pt x="15148" y="38625"/>
                    </a:cubicBezTo>
                    <a:cubicBezTo>
                      <a:pt x="22226" y="37805"/>
                      <a:pt x="33106" y="32237"/>
                      <a:pt x="39041" y="32237"/>
                    </a:cubicBezTo>
                    <a:cubicBezTo>
                      <a:pt x="39158" y="32237"/>
                      <a:pt x="39274" y="32239"/>
                      <a:pt x="39388" y="32244"/>
                    </a:cubicBezTo>
                    <a:cubicBezTo>
                      <a:pt x="43559" y="32406"/>
                      <a:pt x="49917" y="36763"/>
                      <a:pt x="55798" y="36763"/>
                    </a:cubicBezTo>
                    <a:cubicBezTo>
                      <a:pt x="57647" y="36763"/>
                      <a:pt x="59449" y="36332"/>
                      <a:pt x="61121" y="35205"/>
                    </a:cubicBezTo>
                    <a:cubicBezTo>
                      <a:pt x="68114" y="30493"/>
                      <a:pt x="60743" y="16965"/>
                      <a:pt x="57093" y="15218"/>
                    </a:cubicBezTo>
                    <a:cubicBezTo>
                      <a:pt x="56630" y="14996"/>
                      <a:pt x="56130" y="14899"/>
                      <a:pt x="55611" y="14899"/>
                    </a:cubicBezTo>
                    <a:cubicBezTo>
                      <a:pt x="52037" y="14899"/>
                      <a:pt x="47521" y="19476"/>
                      <a:pt x="47521" y="19476"/>
                    </a:cubicBezTo>
                    <a:cubicBezTo>
                      <a:pt x="47521" y="19476"/>
                      <a:pt x="45088" y="4050"/>
                      <a:pt x="38173" y="3135"/>
                    </a:cubicBezTo>
                    <a:cubicBezTo>
                      <a:pt x="37597" y="3059"/>
                      <a:pt x="37060" y="3025"/>
                      <a:pt x="36558" y="3025"/>
                    </a:cubicBezTo>
                    <a:cubicBezTo>
                      <a:pt x="33226" y="3025"/>
                      <a:pt x="31462" y="4553"/>
                      <a:pt x="30586" y="5772"/>
                    </a:cubicBezTo>
                    <a:cubicBezTo>
                      <a:pt x="30457" y="5947"/>
                      <a:pt x="30268" y="6030"/>
                      <a:pt x="30082" y="6030"/>
                    </a:cubicBezTo>
                    <a:cubicBezTo>
                      <a:pt x="29824" y="6030"/>
                      <a:pt x="29570" y="5871"/>
                      <a:pt x="29486" y="5579"/>
                    </a:cubicBezTo>
                    <a:cubicBezTo>
                      <a:pt x="28908" y="3533"/>
                      <a:pt x="27341" y="280"/>
                      <a:pt x="23203" y="23"/>
                    </a:cubicBezTo>
                    <a:cubicBezTo>
                      <a:pt x="22970" y="8"/>
                      <a:pt x="22742" y="1"/>
                      <a:pt x="2251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41"/>
              <p:cNvSpPr/>
              <p:nvPr/>
            </p:nvSpPr>
            <p:spPr>
              <a:xfrm>
                <a:off x="6175600" y="1702338"/>
                <a:ext cx="327325" cy="246175"/>
              </a:xfrm>
              <a:custGeom>
                <a:avLst/>
                <a:gdLst/>
                <a:ahLst/>
                <a:cxnLst/>
                <a:rect l="l" t="t" r="r" b="b"/>
                <a:pathLst>
                  <a:path w="13093" h="9847" extrusionOk="0">
                    <a:moveTo>
                      <a:pt x="8061" y="0"/>
                    </a:moveTo>
                    <a:cubicBezTo>
                      <a:pt x="4645" y="0"/>
                      <a:pt x="367" y="4185"/>
                      <a:pt x="0" y="4548"/>
                    </a:cubicBezTo>
                    <a:lnTo>
                      <a:pt x="299" y="9847"/>
                    </a:lnTo>
                    <a:cubicBezTo>
                      <a:pt x="299" y="9847"/>
                      <a:pt x="4770" y="2949"/>
                      <a:pt x="9751" y="2949"/>
                    </a:cubicBezTo>
                    <a:cubicBezTo>
                      <a:pt x="10854" y="2949"/>
                      <a:pt x="11982" y="3287"/>
                      <a:pt x="13092" y="4113"/>
                    </a:cubicBezTo>
                    <a:cubicBezTo>
                      <a:pt x="11882" y="2227"/>
                      <a:pt x="10570" y="811"/>
                      <a:pt x="9544" y="319"/>
                    </a:cubicBezTo>
                    <a:cubicBezTo>
                      <a:pt x="9081" y="97"/>
                      <a:pt x="8581" y="0"/>
                      <a:pt x="8061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41"/>
              <p:cNvSpPr/>
              <p:nvPr/>
            </p:nvSpPr>
            <p:spPr>
              <a:xfrm>
                <a:off x="5956675" y="1815613"/>
                <a:ext cx="264075" cy="349150"/>
              </a:xfrm>
              <a:custGeom>
                <a:avLst/>
                <a:gdLst/>
                <a:ahLst/>
                <a:cxnLst/>
                <a:rect l="l" t="t" r="r" b="b"/>
                <a:pathLst>
                  <a:path w="10563" h="13966" extrusionOk="0">
                    <a:moveTo>
                      <a:pt x="8745" y="0"/>
                    </a:moveTo>
                    <a:cubicBezTo>
                      <a:pt x="8745" y="1"/>
                      <a:pt x="8511" y="10862"/>
                      <a:pt x="0" y="13064"/>
                    </a:cubicBezTo>
                    <a:lnTo>
                      <a:pt x="1297" y="13662"/>
                    </a:lnTo>
                    <a:cubicBezTo>
                      <a:pt x="1754" y="13873"/>
                      <a:pt x="2210" y="13965"/>
                      <a:pt x="2662" y="13965"/>
                    </a:cubicBezTo>
                    <a:cubicBezTo>
                      <a:pt x="3844" y="13965"/>
                      <a:pt x="4999" y="13337"/>
                      <a:pt x="6067" y="12572"/>
                    </a:cubicBezTo>
                    <a:cubicBezTo>
                      <a:pt x="9705" y="9963"/>
                      <a:pt x="10562" y="4631"/>
                      <a:pt x="874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41"/>
              <p:cNvSpPr/>
              <p:nvPr/>
            </p:nvSpPr>
            <p:spPr>
              <a:xfrm>
                <a:off x="5364050" y="1345663"/>
                <a:ext cx="17062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605" extrusionOk="0">
                    <a:moveTo>
                      <a:pt x="6617" y="0"/>
                    </a:moveTo>
                    <a:cubicBezTo>
                      <a:pt x="6614" y="0"/>
                      <a:pt x="6610" y="1"/>
                      <a:pt x="6607" y="1"/>
                    </a:cubicBezTo>
                    <a:cubicBezTo>
                      <a:pt x="5093" y="108"/>
                      <a:pt x="3743" y="641"/>
                      <a:pt x="2550" y="1585"/>
                    </a:cubicBezTo>
                    <a:cubicBezTo>
                      <a:pt x="1409" y="2479"/>
                      <a:pt x="237" y="3889"/>
                      <a:pt x="16" y="5362"/>
                    </a:cubicBezTo>
                    <a:cubicBezTo>
                      <a:pt x="1" y="5470"/>
                      <a:pt x="114" y="5604"/>
                      <a:pt x="215" y="5604"/>
                    </a:cubicBezTo>
                    <a:cubicBezTo>
                      <a:pt x="256" y="5604"/>
                      <a:pt x="295" y="5583"/>
                      <a:pt x="323" y="5530"/>
                    </a:cubicBezTo>
                    <a:cubicBezTo>
                      <a:pt x="963" y="4312"/>
                      <a:pt x="1483" y="3192"/>
                      <a:pt x="2526" y="2245"/>
                    </a:cubicBezTo>
                    <a:cubicBezTo>
                      <a:pt x="3673" y="1207"/>
                      <a:pt x="5134" y="518"/>
                      <a:pt x="6660" y="264"/>
                    </a:cubicBezTo>
                    <a:cubicBezTo>
                      <a:pt x="6824" y="236"/>
                      <a:pt x="6762" y="0"/>
                      <a:pt x="661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41"/>
              <p:cNvSpPr/>
              <p:nvPr/>
            </p:nvSpPr>
            <p:spPr>
              <a:xfrm>
                <a:off x="5024925" y="1718463"/>
                <a:ext cx="83075" cy="2673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10692" extrusionOk="0">
                    <a:moveTo>
                      <a:pt x="3129" y="0"/>
                    </a:moveTo>
                    <a:cubicBezTo>
                      <a:pt x="3107" y="0"/>
                      <a:pt x="3086" y="8"/>
                      <a:pt x="3069" y="27"/>
                    </a:cubicBezTo>
                    <a:cubicBezTo>
                      <a:pt x="451" y="2714"/>
                      <a:pt x="0" y="7089"/>
                      <a:pt x="1251" y="10544"/>
                    </a:cubicBezTo>
                    <a:cubicBezTo>
                      <a:pt x="1282" y="10630"/>
                      <a:pt x="1389" y="10691"/>
                      <a:pt x="1475" y="10691"/>
                    </a:cubicBezTo>
                    <a:cubicBezTo>
                      <a:pt x="1548" y="10691"/>
                      <a:pt x="1607" y="10648"/>
                      <a:pt x="1596" y="10540"/>
                    </a:cubicBezTo>
                    <a:cubicBezTo>
                      <a:pt x="1395" y="8620"/>
                      <a:pt x="956" y="6819"/>
                      <a:pt x="1218" y="4863"/>
                    </a:cubicBezTo>
                    <a:cubicBezTo>
                      <a:pt x="1452" y="3161"/>
                      <a:pt x="2088" y="1491"/>
                      <a:pt x="3253" y="208"/>
                    </a:cubicBezTo>
                    <a:cubicBezTo>
                      <a:pt x="3322" y="132"/>
                      <a:pt x="3219" y="0"/>
                      <a:pt x="3129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41"/>
              <p:cNvSpPr/>
              <p:nvPr/>
            </p:nvSpPr>
            <p:spPr>
              <a:xfrm>
                <a:off x="5394425" y="1570113"/>
                <a:ext cx="157475" cy="176800"/>
              </a:xfrm>
              <a:custGeom>
                <a:avLst/>
                <a:gdLst/>
                <a:ahLst/>
                <a:cxnLst/>
                <a:rect l="l" t="t" r="r" b="b"/>
                <a:pathLst>
                  <a:path w="6299" h="7072" extrusionOk="0">
                    <a:moveTo>
                      <a:pt x="133" y="0"/>
                    </a:moveTo>
                    <a:cubicBezTo>
                      <a:pt x="63" y="0"/>
                      <a:pt x="0" y="90"/>
                      <a:pt x="56" y="177"/>
                    </a:cubicBezTo>
                    <a:cubicBezTo>
                      <a:pt x="1618" y="2696"/>
                      <a:pt x="3378" y="5646"/>
                      <a:pt x="6101" y="7056"/>
                    </a:cubicBezTo>
                    <a:cubicBezTo>
                      <a:pt x="6121" y="7067"/>
                      <a:pt x="6140" y="7071"/>
                      <a:pt x="6157" y="7071"/>
                    </a:cubicBezTo>
                    <a:cubicBezTo>
                      <a:pt x="6261" y="7071"/>
                      <a:pt x="6298" y="6904"/>
                      <a:pt x="6204" y="6831"/>
                    </a:cubicBezTo>
                    <a:cubicBezTo>
                      <a:pt x="4944" y="5879"/>
                      <a:pt x="3804" y="4911"/>
                      <a:pt x="2803" y="3681"/>
                    </a:cubicBezTo>
                    <a:cubicBezTo>
                      <a:pt x="1864" y="2532"/>
                      <a:pt x="1036" y="1290"/>
                      <a:pt x="215" y="50"/>
                    </a:cubicBezTo>
                    <a:cubicBezTo>
                      <a:pt x="192" y="15"/>
                      <a:pt x="162" y="0"/>
                      <a:pt x="13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41"/>
              <p:cNvSpPr/>
              <p:nvPr/>
            </p:nvSpPr>
            <p:spPr>
              <a:xfrm>
                <a:off x="5770300" y="1427613"/>
                <a:ext cx="89925" cy="74725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2989" extrusionOk="0">
                    <a:moveTo>
                      <a:pt x="3390" y="0"/>
                    </a:moveTo>
                    <a:cubicBezTo>
                      <a:pt x="3386" y="0"/>
                      <a:pt x="3383" y="0"/>
                      <a:pt x="3379" y="1"/>
                    </a:cubicBezTo>
                    <a:cubicBezTo>
                      <a:pt x="2022" y="107"/>
                      <a:pt x="237" y="1362"/>
                      <a:pt x="15" y="2786"/>
                    </a:cubicBezTo>
                    <a:cubicBezTo>
                      <a:pt x="1" y="2883"/>
                      <a:pt x="86" y="2988"/>
                      <a:pt x="172" y="2988"/>
                    </a:cubicBezTo>
                    <a:cubicBezTo>
                      <a:pt x="206" y="2988"/>
                      <a:pt x="241" y="2972"/>
                      <a:pt x="269" y="2933"/>
                    </a:cubicBezTo>
                    <a:cubicBezTo>
                      <a:pt x="704" y="2334"/>
                      <a:pt x="1000" y="1719"/>
                      <a:pt x="1574" y="1222"/>
                    </a:cubicBezTo>
                    <a:cubicBezTo>
                      <a:pt x="2140" y="734"/>
                      <a:pt x="2776" y="497"/>
                      <a:pt x="3461" y="247"/>
                    </a:cubicBezTo>
                    <a:cubicBezTo>
                      <a:pt x="3596" y="199"/>
                      <a:pt x="3508" y="0"/>
                      <a:pt x="3390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41"/>
              <p:cNvSpPr/>
              <p:nvPr/>
            </p:nvSpPr>
            <p:spPr>
              <a:xfrm>
                <a:off x="5609575" y="1341588"/>
                <a:ext cx="1200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6010" extrusionOk="0">
                    <a:moveTo>
                      <a:pt x="1" y="0"/>
                    </a:moveTo>
                    <a:cubicBezTo>
                      <a:pt x="485" y="455"/>
                      <a:pt x="973" y="1013"/>
                      <a:pt x="1424" y="1714"/>
                    </a:cubicBezTo>
                    <a:cubicBezTo>
                      <a:pt x="3040" y="4216"/>
                      <a:pt x="3482" y="6009"/>
                      <a:pt x="4167" y="6009"/>
                    </a:cubicBezTo>
                    <a:cubicBezTo>
                      <a:pt x="4351" y="6009"/>
                      <a:pt x="4553" y="5879"/>
                      <a:pt x="4800" y="5599"/>
                    </a:cubicBezTo>
                    <a:cubicBezTo>
                      <a:pt x="4652" y="5525"/>
                      <a:pt x="4529" y="5398"/>
                      <a:pt x="4480" y="5214"/>
                    </a:cubicBezTo>
                    <a:cubicBezTo>
                      <a:pt x="3991" y="3495"/>
                      <a:pt x="2806" y="940"/>
                      <a:pt x="1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41"/>
              <p:cNvSpPr/>
              <p:nvPr/>
            </p:nvSpPr>
            <p:spPr>
              <a:xfrm>
                <a:off x="5898125" y="1410088"/>
                <a:ext cx="273175" cy="488925"/>
              </a:xfrm>
              <a:custGeom>
                <a:avLst/>
                <a:gdLst/>
                <a:ahLst/>
                <a:cxnLst/>
                <a:rect l="l" t="t" r="r" b="b"/>
                <a:pathLst>
                  <a:path w="10927" h="19557" extrusionOk="0">
                    <a:moveTo>
                      <a:pt x="496" y="1"/>
                    </a:moveTo>
                    <a:cubicBezTo>
                      <a:pt x="333" y="1"/>
                      <a:pt x="168" y="7"/>
                      <a:pt x="0" y="21"/>
                    </a:cubicBezTo>
                    <a:cubicBezTo>
                      <a:pt x="1342" y="1120"/>
                      <a:pt x="4447" y="1600"/>
                      <a:pt x="6870" y="7642"/>
                    </a:cubicBezTo>
                    <a:cubicBezTo>
                      <a:pt x="8913" y="12740"/>
                      <a:pt x="10488" y="19556"/>
                      <a:pt x="10488" y="19556"/>
                    </a:cubicBezTo>
                    <a:lnTo>
                      <a:pt x="10927" y="16115"/>
                    </a:lnTo>
                    <a:cubicBezTo>
                      <a:pt x="10602" y="14272"/>
                      <a:pt x="8060" y="1"/>
                      <a:pt x="49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41"/>
              <p:cNvSpPr/>
              <p:nvPr/>
            </p:nvSpPr>
            <p:spPr>
              <a:xfrm>
                <a:off x="5043800" y="1570363"/>
                <a:ext cx="327725" cy="571050"/>
              </a:xfrm>
              <a:custGeom>
                <a:avLst/>
                <a:gdLst/>
                <a:ahLst/>
                <a:cxnLst/>
                <a:rect l="l" t="t" r="r" b="b"/>
                <a:pathLst>
                  <a:path w="13109" h="22842" extrusionOk="0">
                    <a:moveTo>
                      <a:pt x="13108" y="0"/>
                    </a:moveTo>
                    <a:cubicBezTo>
                      <a:pt x="13108" y="0"/>
                      <a:pt x="3757" y="3564"/>
                      <a:pt x="1878" y="10073"/>
                    </a:cubicBezTo>
                    <a:cubicBezTo>
                      <a:pt x="0" y="16582"/>
                      <a:pt x="4385" y="22841"/>
                      <a:pt x="4385" y="22841"/>
                    </a:cubicBezTo>
                    <a:lnTo>
                      <a:pt x="13108" y="0"/>
                    </a:ln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41"/>
              <p:cNvSpPr/>
              <p:nvPr/>
            </p:nvSpPr>
            <p:spPr>
              <a:xfrm>
                <a:off x="5905825" y="1784663"/>
                <a:ext cx="239250" cy="257075"/>
              </a:xfrm>
              <a:custGeom>
                <a:avLst/>
                <a:gdLst/>
                <a:ahLst/>
                <a:cxnLst/>
                <a:rect l="l" t="t" r="r" b="b"/>
                <a:pathLst>
                  <a:path w="9570" h="10283" extrusionOk="0">
                    <a:moveTo>
                      <a:pt x="4292" y="1"/>
                    </a:moveTo>
                    <a:cubicBezTo>
                      <a:pt x="1192" y="1"/>
                      <a:pt x="1" y="3019"/>
                      <a:pt x="1" y="3019"/>
                    </a:cubicBezTo>
                    <a:lnTo>
                      <a:pt x="1235" y="10283"/>
                    </a:lnTo>
                    <a:cubicBezTo>
                      <a:pt x="1235" y="10283"/>
                      <a:pt x="1236" y="10283"/>
                      <a:pt x="1239" y="10283"/>
                    </a:cubicBezTo>
                    <a:cubicBezTo>
                      <a:pt x="1385" y="10283"/>
                      <a:pt x="5245" y="10259"/>
                      <a:pt x="7522" y="7764"/>
                    </a:cubicBezTo>
                    <a:cubicBezTo>
                      <a:pt x="9569" y="5529"/>
                      <a:pt x="8302" y="390"/>
                      <a:pt x="4815" y="28"/>
                    </a:cubicBezTo>
                    <a:cubicBezTo>
                      <a:pt x="4635" y="10"/>
                      <a:pt x="4461" y="1"/>
                      <a:pt x="42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41"/>
              <p:cNvSpPr/>
              <p:nvPr/>
            </p:nvSpPr>
            <p:spPr>
              <a:xfrm>
                <a:off x="5947350" y="1819813"/>
                <a:ext cx="258225" cy="344325"/>
              </a:xfrm>
              <a:custGeom>
                <a:avLst/>
                <a:gdLst/>
                <a:ahLst/>
                <a:cxnLst/>
                <a:rect l="l" t="t" r="r" b="b"/>
                <a:pathLst>
                  <a:path w="10329" h="13773" extrusionOk="0">
                    <a:moveTo>
                      <a:pt x="9036" y="1"/>
                    </a:moveTo>
                    <a:cubicBezTo>
                      <a:pt x="9036" y="2"/>
                      <a:pt x="8523" y="10714"/>
                      <a:pt x="0" y="12871"/>
                    </a:cubicBezTo>
                    <a:lnTo>
                      <a:pt x="1297" y="13478"/>
                    </a:lnTo>
                    <a:cubicBezTo>
                      <a:pt x="1733" y="13683"/>
                      <a:pt x="2167" y="13773"/>
                      <a:pt x="2594" y="13773"/>
                    </a:cubicBezTo>
                    <a:cubicBezTo>
                      <a:pt x="3778" y="13773"/>
                      <a:pt x="4916" y="13084"/>
                      <a:pt x="5944" y="12231"/>
                    </a:cubicBezTo>
                    <a:cubicBezTo>
                      <a:pt x="9278" y="9463"/>
                      <a:pt x="10328" y="4779"/>
                      <a:pt x="9036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41"/>
              <p:cNvSpPr/>
              <p:nvPr/>
            </p:nvSpPr>
            <p:spPr>
              <a:xfrm>
                <a:off x="5942925" y="1815588"/>
                <a:ext cx="268275" cy="3528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14112" extrusionOk="0">
                    <a:moveTo>
                      <a:pt x="9279" y="1171"/>
                    </a:moveTo>
                    <a:cubicBezTo>
                      <a:pt x="10210" y="5674"/>
                      <a:pt x="9021" y="9775"/>
                      <a:pt x="6013" y="12269"/>
                    </a:cubicBezTo>
                    <a:cubicBezTo>
                      <a:pt x="4800" y="13278"/>
                      <a:pt x="3744" y="13770"/>
                      <a:pt x="2772" y="13770"/>
                    </a:cubicBezTo>
                    <a:cubicBezTo>
                      <a:pt x="2348" y="13770"/>
                      <a:pt x="1941" y="13677"/>
                      <a:pt x="1543" y="13491"/>
                    </a:cubicBezTo>
                    <a:lnTo>
                      <a:pt x="665" y="13081"/>
                    </a:lnTo>
                    <a:cubicBezTo>
                      <a:pt x="7289" y="11109"/>
                      <a:pt x="8905" y="3840"/>
                      <a:pt x="9279" y="1171"/>
                    </a:cubicBezTo>
                    <a:close/>
                    <a:moveTo>
                      <a:pt x="9214" y="0"/>
                    </a:moveTo>
                    <a:cubicBezTo>
                      <a:pt x="9208" y="0"/>
                      <a:pt x="9203" y="1"/>
                      <a:pt x="9197" y="1"/>
                    </a:cubicBezTo>
                    <a:cubicBezTo>
                      <a:pt x="9114" y="10"/>
                      <a:pt x="9049" y="75"/>
                      <a:pt x="9045" y="162"/>
                    </a:cubicBezTo>
                    <a:cubicBezTo>
                      <a:pt x="9040" y="268"/>
                      <a:pt x="8442" y="10772"/>
                      <a:pt x="137" y="12876"/>
                    </a:cubicBezTo>
                    <a:cubicBezTo>
                      <a:pt x="67" y="12892"/>
                      <a:pt x="18" y="12954"/>
                      <a:pt x="9" y="13023"/>
                    </a:cubicBezTo>
                    <a:cubicBezTo>
                      <a:pt x="1" y="13093"/>
                      <a:pt x="42" y="13163"/>
                      <a:pt x="107" y="13192"/>
                    </a:cubicBezTo>
                    <a:lnTo>
                      <a:pt x="1400" y="13799"/>
                    </a:lnTo>
                    <a:cubicBezTo>
                      <a:pt x="1871" y="14021"/>
                      <a:pt x="2331" y="14111"/>
                      <a:pt x="2778" y="14111"/>
                    </a:cubicBezTo>
                    <a:cubicBezTo>
                      <a:pt x="4131" y="14111"/>
                      <a:pt x="5349" y="13262"/>
                      <a:pt x="6227" y="12531"/>
                    </a:cubicBezTo>
                    <a:cubicBezTo>
                      <a:pt x="9553" y="9771"/>
                      <a:pt x="10730" y="5133"/>
                      <a:pt x="9377" y="124"/>
                    </a:cubicBezTo>
                    <a:cubicBezTo>
                      <a:pt x="9358" y="48"/>
                      <a:pt x="9289" y="0"/>
                      <a:pt x="921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41"/>
              <p:cNvSpPr/>
              <p:nvPr/>
            </p:nvSpPr>
            <p:spPr>
              <a:xfrm>
                <a:off x="6085050" y="1819188"/>
                <a:ext cx="113950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4558" h="10464" extrusionOk="0">
                    <a:moveTo>
                      <a:pt x="3491" y="1"/>
                    </a:moveTo>
                    <a:cubicBezTo>
                      <a:pt x="3491" y="2"/>
                      <a:pt x="3257" y="5497"/>
                      <a:pt x="1" y="9426"/>
                    </a:cubicBezTo>
                    <a:lnTo>
                      <a:pt x="2109" y="10464"/>
                    </a:lnTo>
                    <a:cubicBezTo>
                      <a:pt x="4086" y="7675"/>
                      <a:pt x="4557" y="3865"/>
                      <a:pt x="3491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41"/>
              <p:cNvSpPr/>
              <p:nvPr/>
            </p:nvSpPr>
            <p:spPr>
              <a:xfrm>
                <a:off x="6080650" y="1814963"/>
                <a:ext cx="1229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10806" extrusionOk="0">
                    <a:moveTo>
                      <a:pt x="3737" y="1179"/>
                    </a:moveTo>
                    <a:lnTo>
                      <a:pt x="3737" y="1179"/>
                    </a:lnTo>
                    <a:cubicBezTo>
                      <a:pt x="4459" y="4628"/>
                      <a:pt x="3925" y="7946"/>
                      <a:pt x="2227" y="10420"/>
                    </a:cubicBezTo>
                    <a:lnTo>
                      <a:pt x="443" y="9538"/>
                    </a:lnTo>
                    <a:cubicBezTo>
                      <a:pt x="2761" y="6638"/>
                      <a:pt x="3507" y="2930"/>
                      <a:pt x="3737" y="1179"/>
                    </a:cubicBezTo>
                    <a:close/>
                    <a:moveTo>
                      <a:pt x="3666" y="1"/>
                    </a:moveTo>
                    <a:cubicBezTo>
                      <a:pt x="3661" y="1"/>
                      <a:pt x="3656" y="1"/>
                      <a:pt x="3650" y="2"/>
                    </a:cubicBezTo>
                    <a:cubicBezTo>
                      <a:pt x="3565" y="11"/>
                      <a:pt x="3503" y="79"/>
                      <a:pt x="3499" y="166"/>
                    </a:cubicBezTo>
                    <a:cubicBezTo>
                      <a:pt x="3495" y="219"/>
                      <a:pt x="3228" y="5646"/>
                      <a:pt x="46" y="9485"/>
                    </a:cubicBezTo>
                    <a:cubicBezTo>
                      <a:pt x="12" y="9525"/>
                      <a:pt x="0" y="9579"/>
                      <a:pt x="8" y="9628"/>
                    </a:cubicBezTo>
                    <a:cubicBezTo>
                      <a:pt x="21" y="9682"/>
                      <a:pt x="54" y="9722"/>
                      <a:pt x="99" y="9747"/>
                    </a:cubicBezTo>
                    <a:lnTo>
                      <a:pt x="2207" y="10789"/>
                    </a:lnTo>
                    <a:cubicBezTo>
                      <a:pt x="2232" y="10797"/>
                      <a:pt x="2257" y="10805"/>
                      <a:pt x="2285" y="10805"/>
                    </a:cubicBezTo>
                    <a:cubicBezTo>
                      <a:pt x="2338" y="10805"/>
                      <a:pt x="2387" y="10780"/>
                      <a:pt x="2420" y="10731"/>
                    </a:cubicBezTo>
                    <a:cubicBezTo>
                      <a:pt x="4405" y="7939"/>
                      <a:pt x="4918" y="4071"/>
                      <a:pt x="3832" y="125"/>
                    </a:cubicBezTo>
                    <a:cubicBezTo>
                      <a:pt x="3812" y="52"/>
                      <a:pt x="3739" y="1"/>
                      <a:pt x="3666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41"/>
              <p:cNvSpPr/>
              <p:nvPr/>
            </p:nvSpPr>
            <p:spPr>
              <a:xfrm>
                <a:off x="5548175" y="1415663"/>
                <a:ext cx="205825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8233" h="3341" extrusionOk="0">
                    <a:moveTo>
                      <a:pt x="4951" y="1"/>
                    </a:moveTo>
                    <a:cubicBezTo>
                      <a:pt x="4883" y="1"/>
                      <a:pt x="4820" y="88"/>
                      <a:pt x="4872" y="175"/>
                    </a:cubicBezTo>
                    <a:cubicBezTo>
                      <a:pt x="4967" y="331"/>
                      <a:pt x="5041" y="503"/>
                      <a:pt x="5094" y="684"/>
                    </a:cubicBezTo>
                    <a:cubicBezTo>
                      <a:pt x="5086" y="704"/>
                      <a:pt x="5086" y="729"/>
                      <a:pt x="5090" y="753"/>
                    </a:cubicBezTo>
                    <a:cubicBezTo>
                      <a:pt x="5135" y="954"/>
                      <a:pt x="5168" y="1180"/>
                      <a:pt x="5168" y="1401"/>
                    </a:cubicBezTo>
                    <a:cubicBezTo>
                      <a:pt x="5131" y="1754"/>
                      <a:pt x="4971" y="2078"/>
                      <a:pt x="4643" y="2304"/>
                    </a:cubicBezTo>
                    <a:cubicBezTo>
                      <a:pt x="3847" y="2165"/>
                      <a:pt x="3029" y="2103"/>
                      <a:pt x="2222" y="2103"/>
                    </a:cubicBezTo>
                    <a:cubicBezTo>
                      <a:pt x="1521" y="2103"/>
                      <a:pt x="828" y="2150"/>
                      <a:pt x="164" y="2234"/>
                    </a:cubicBezTo>
                    <a:cubicBezTo>
                      <a:pt x="0" y="2254"/>
                      <a:pt x="66" y="2492"/>
                      <a:pt x="206" y="2492"/>
                    </a:cubicBezTo>
                    <a:cubicBezTo>
                      <a:pt x="210" y="2492"/>
                      <a:pt x="214" y="2492"/>
                      <a:pt x="217" y="2492"/>
                    </a:cubicBezTo>
                    <a:cubicBezTo>
                      <a:pt x="680" y="2460"/>
                      <a:pt x="1144" y="2443"/>
                      <a:pt x="1609" y="2443"/>
                    </a:cubicBezTo>
                    <a:cubicBezTo>
                      <a:pt x="2284" y="2443"/>
                      <a:pt x="2959" y="2479"/>
                      <a:pt x="3630" y="2562"/>
                    </a:cubicBezTo>
                    <a:cubicBezTo>
                      <a:pt x="4779" y="2702"/>
                      <a:pt x="5857" y="3046"/>
                      <a:pt x="6973" y="3309"/>
                    </a:cubicBezTo>
                    <a:cubicBezTo>
                      <a:pt x="7003" y="3317"/>
                      <a:pt x="7055" y="3325"/>
                      <a:pt x="7095" y="3325"/>
                    </a:cubicBezTo>
                    <a:cubicBezTo>
                      <a:pt x="7116" y="3325"/>
                      <a:pt x="7133" y="3322"/>
                      <a:pt x="7141" y="3317"/>
                    </a:cubicBezTo>
                    <a:cubicBezTo>
                      <a:pt x="7245" y="3332"/>
                      <a:pt x="7345" y="3341"/>
                      <a:pt x="7443" y="3341"/>
                    </a:cubicBezTo>
                    <a:cubicBezTo>
                      <a:pt x="7680" y="3341"/>
                      <a:pt x="7901" y="3290"/>
                      <a:pt x="8113" y="3165"/>
                    </a:cubicBezTo>
                    <a:cubicBezTo>
                      <a:pt x="8232" y="3099"/>
                      <a:pt x="8101" y="2948"/>
                      <a:pt x="8011" y="2944"/>
                    </a:cubicBezTo>
                    <a:cubicBezTo>
                      <a:pt x="7965" y="2944"/>
                      <a:pt x="7920" y="2948"/>
                      <a:pt x="7875" y="2952"/>
                    </a:cubicBezTo>
                    <a:cubicBezTo>
                      <a:pt x="7863" y="2910"/>
                      <a:pt x="7838" y="2870"/>
                      <a:pt x="7789" y="2861"/>
                    </a:cubicBezTo>
                    <a:cubicBezTo>
                      <a:pt x="7395" y="2779"/>
                      <a:pt x="7100" y="2709"/>
                      <a:pt x="6759" y="2644"/>
                    </a:cubicBezTo>
                    <a:cubicBezTo>
                      <a:pt x="6750" y="2642"/>
                      <a:pt x="6740" y="2641"/>
                      <a:pt x="6732" y="2641"/>
                    </a:cubicBezTo>
                    <a:cubicBezTo>
                      <a:pt x="6634" y="2641"/>
                      <a:pt x="6599" y="2762"/>
                      <a:pt x="6649" y="2841"/>
                    </a:cubicBezTo>
                    <a:cubicBezTo>
                      <a:pt x="6485" y="2775"/>
                      <a:pt x="6313" y="2726"/>
                      <a:pt x="6144" y="2669"/>
                    </a:cubicBezTo>
                    <a:cubicBezTo>
                      <a:pt x="6173" y="2648"/>
                      <a:pt x="6201" y="2620"/>
                      <a:pt x="6197" y="2575"/>
                    </a:cubicBezTo>
                    <a:cubicBezTo>
                      <a:pt x="6189" y="2185"/>
                      <a:pt x="6083" y="1861"/>
                      <a:pt x="5866" y="1537"/>
                    </a:cubicBezTo>
                    <a:cubicBezTo>
                      <a:pt x="5866" y="1537"/>
                      <a:pt x="5866" y="1532"/>
                      <a:pt x="5862" y="1532"/>
                    </a:cubicBezTo>
                    <a:cubicBezTo>
                      <a:pt x="5853" y="1520"/>
                      <a:pt x="5849" y="1512"/>
                      <a:pt x="5841" y="1500"/>
                    </a:cubicBezTo>
                    <a:cubicBezTo>
                      <a:pt x="5812" y="1459"/>
                      <a:pt x="5772" y="1442"/>
                      <a:pt x="5735" y="1442"/>
                    </a:cubicBezTo>
                    <a:cubicBezTo>
                      <a:pt x="5723" y="1442"/>
                      <a:pt x="5712" y="1443"/>
                      <a:pt x="5701" y="1446"/>
                    </a:cubicBezTo>
                    <a:cubicBezTo>
                      <a:pt x="5673" y="1331"/>
                      <a:pt x="5623" y="1221"/>
                      <a:pt x="5546" y="1119"/>
                    </a:cubicBezTo>
                    <a:cubicBezTo>
                      <a:pt x="5496" y="958"/>
                      <a:pt x="5423" y="803"/>
                      <a:pt x="5320" y="659"/>
                    </a:cubicBezTo>
                    <a:cubicBezTo>
                      <a:pt x="5311" y="646"/>
                      <a:pt x="5304" y="642"/>
                      <a:pt x="5291" y="634"/>
                    </a:cubicBezTo>
                    <a:cubicBezTo>
                      <a:pt x="5230" y="434"/>
                      <a:pt x="5143" y="241"/>
                      <a:pt x="5029" y="52"/>
                    </a:cubicBezTo>
                    <a:cubicBezTo>
                      <a:pt x="5007" y="16"/>
                      <a:pt x="4979" y="1"/>
                      <a:pt x="4951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41"/>
              <p:cNvSpPr/>
              <p:nvPr/>
            </p:nvSpPr>
            <p:spPr>
              <a:xfrm>
                <a:off x="5950650" y="1551388"/>
                <a:ext cx="16977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6791" h="4871" extrusionOk="0">
                    <a:moveTo>
                      <a:pt x="532" y="0"/>
                    </a:moveTo>
                    <a:cubicBezTo>
                      <a:pt x="429" y="0"/>
                      <a:pt x="328" y="8"/>
                      <a:pt x="229" y="25"/>
                    </a:cubicBezTo>
                    <a:cubicBezTo>
                      <a:pt x="205" y="29"/>
                      <a:pt x="188" y="41"/>
                      <a:pt x="180" y="53"/>
                    </a:cubicBezTo>
                    <a:cubicBezTo>
                      <a:pt x="160" y="49"/>
                      <a:pt x="139" y="45"/>
                      <a:pt x="123" y="41"/>
                    </a:cubicBezTo>
                    <a:cubicBezTo>
                      <a:pt x="115" y="39"/>
                      <a:pt x="108" y="38"/>
                      <a:pt x="101" y="38"/>
                    </a:cubicBezTo>
                    <a:cubicBezTo>
                      <a:pt x="1" y="38"/>
                      <a:pt x="11" y="195"/>
                      <a:pt x="106" y="222"/>
                    </a:cubicBezTo>
                    <a:cubicBezTo>
                      <a:pt x="1009" y="480"/>
                      <a:pt x="1899" y="812"/>
                      <a:pt x="2747" y="1218"/>
                    </a:cubicBezTo>
                    <a:cubicBezTo>
                      <a:pt x="3486" y="1743"/>
                      <a:pt x="4245" y="2231"/>
                      <a:pt x="4934" y="2830"/>
                    </a:cubicBezTo>
                    <a:cubicBezTo>
                      <a:pt x="5340" y="3187"/>
                      <a:pt x="5623" y="3510"/>
                      <a:pt x="5840" y="4023"/>
                    </a:cubicBezTo>
                    <a:cubicBezTo>
                      <a:pt x="5971" y="4335"/>
                      <a:pt x="6033" y="4581"/>
                      <a:pt x="6287" y="4815"/>
                    </a:cubicBezTo>
                    <a:cubicBezTo>
                      <a:pt x="6329" y="4853"/>
                      <a:pt x="6379" y="4870"/>
                      <a:pt x="6424" y="4870"/>
                    </a:cubicBezTo>
                    <a:cubicBezTo>
                      <a:pt x="6526" y="4870"/>
                      <a:pt x="6608" y="4784"/>
                      <a:pt x="6546" y="4651"/>
                    </a:cubicBezTo>
                    <a:cubicBezTo>
                      <a:pt x="6365" y="4273"/>
                      <a:pt x="6270" y="3851"/>
                      <a:pt x="6070" y="3486"/>
                    </a:cubicBezTo>
                    <a:cubicBezTo>
                      <a:pt x="6070" y="3466"/>
                      <a:pt x="6062" y="3442"/>
                      <a:pt x="6049" y="3421"/>
                    </a:cubicBezTo>
                    <a:cubicBezTo>
                      <a:pt x="6029" y="3392"/>
                      <a:pt x="6009" y="3359"/>
                      <a:pt x="5988" y="3326"/>
                    </a:cubicBezTo>
                    <a:lnTo>
                      <a:pt x="5988" y="3326"/>
                    </a:lnTo>
                    <a:cubicBezTo>
                      <a:pt x="6156" y="3457"/>
                      <a:pt x="6325" y="3593"/>
                      <a:pt x="6488" y="3724"/>
                    </a:cubicBezTo>
                    <a:cubicBezTo>
                      <a:pt x="6518" y="3748"/>
                      <a:pt x="6551" y="3758"/>
                      <a:pt x="6583" y="3758"/>
                    </a:cubicBezTo>
                    <a:cubicBezTo>
                      <a:pt x="6694" y="3758"/>
                      <a:pt x="6791" y="3635"/>
                      <a:pt x="6718" y="3523"/>
                    </a:cubicBezTo>
                    <a:cubicBezTo>
                      <a:pt x="6488" y="3158"/>
                      <a:pt x="6164" y="2793"/>
                      <a:pt x="5787" y="2518"/>
                    </a:cubicBezTo>
                    <a:cubicBezTo>
                      <a:pt x="5857" y="2465"/>
                      <a:pt x="5852" y="2329"/>
                      <a:pt x="5766" y="2255"/>
                    </a:cubicBezTo>
                    <a:cubicBezTo>
                      <a:pt x="5570" y="2083"/>
                      <a:pt x="5340" y="1948"/>
                      <a:pt x="5098" y="1825"/>
                    </a:cubicBezTo>
                    <a:cubicBezTo>
                      <a:pt x="5212" y="1751"/>
                      <a:pt x="5217" y="1547"/>
                      <a:pt x="5069" y="1448"/>
                    </a:cubicBezTo>
                    <a:cubicBezTo>
                      <a:pt x="4298" y="943"/>
                      <a:pt x="3408" y="730"/>
                      <a:pt x="2526" y="483"/>
                    </a:cubicBezTo>
                    <a:cubicBezTo>
                      <a:pt x="1926" y="317"/>
                      <a:pt x="1194" y="0"/>
                      <a:pt x="532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41"/>
              <p:cNvSpPr/>
              <p:nvPr/>
            </p:nvSpPr>
            <p:spPr>
              <a:xfrm>
                <a:off x="5975775" y="1505863"/>
                <a:ext cx="87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2484" extrusionOk="0">
                    <a:moveTo>
                      <a:pt x="108" y="1"/>
                    </a:moveTo>
                    <a:cubicBezTo>
                      <a:pt x="32" y="1"/>
                      <a:pt x="0" y="125"/>
                      <a:pt x="69" y="180"/>
                    </a:cubicBezTo>
                    <a:cubicBezTo>
                      <a:pt x="1082" y="981"/>
                      <a:pt x="2170" y="1862"/>
                      <a:pt x="3309" y="2465"/>
                    </a:cubicBezTo>
                    <a:cubicBezTo>
                      <a:pt x="3334" y="2478"/>
                      <a:pt x="3356" y="2484"/>
                      <a:pt x="3375" y="2484"/>
                    </a:cubicBezTo>
                    <a:cubicBezTo>
                      <a:pt x="3482" y="2484"/>
                      <a:pt x="3507" y="2307"/>
                      <a:pt x="3416" y="2227"/>
                    </a:cubicBezTo>
                    <a:cubicBezTo>
                      <a:pt x="2456" y="1378"/>
                      <a:pt x="1250" y="676"/>
                      <a:pt x="156" y="16"/>
                    </a:cubicBezTo>
                    <a:cubicBezTo>
                      <a:pt x="138" y="5"/>
                      <a:pt x="122" y="1"/>
                      <a:pt x="108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41"/>
              <p:cNvSpPr/>
              <p:nvPr/>
            </p:nvSpPr>
            <p:spPr>
              <a:xfrm>
                <a:off x="6130100" y="2123738"/>
                <a:ext cx="408275" cy="79750"/>
              </a:xfrm>
              <a:custGeom>
                <a:avLst/>
                <a:gdLst/>
                <a:ahLst/>
                <a:cxnLst/>
                <a:rect l="l" t="t" r="r" b="b"/>
                <a:pathLst>
                  <a:path w="16331" h="3190" extrusionOk="0">
                    <a:moveTo>
                      <a:pt x="15941" y="0"/>
                    </a:moveTo>
                    <a:cubicBezTo>
                      <a:pt x="15886" y="0"/>
                      <a:pt x="15834" y="21"/>
                      <a:pt x="15794" y="70"/>
                    </a:cubicBezTo>
                    <a:cubicBezTo>
                      <a:pt x="14092" y="2162"/>
                      <a:pt x="11500" y="2666"/>
                      <a:pt x="8920" y="2675"/>
                    </a:cubicBezTo>
                    <a:cubicBezTo>
                      <a:pt x="8902" y="2675"/>
                      <a:pt x="8883" y="2675"/>
                      <a:pt x="8864" y="2675"/>
                    </a:cubicBezTo>
                    <a:cubicBezTo>
                      <a:pt x="5913" y="2675"/>
                      <a:pt x="2952" y="2056"/>
                      <a:pt x="233" y="919"/>
                    </a:cubicBezTo>
                    <a:cubicBezTo>
                      <a:pt x="208" y="908"/>
                      <a:pt x="186" y="903"/>
                      <a:pt x="165" y="903"/>
                    </a:cubicBezTo>
                    <a:cubicBezTo>
                      <a:pt x="23" y="903"/>
                      <a:pt x="0" y="1139"/>
                      <a:pt x="156" y="1210"/>
                    </a:cubicBezTo>
                    <a:cubicBezTo>
                      <a:pt x="2932" y="2497"/>
                      <a:pt x="5915" y="3190"/>
                      <a:pt x="8969" y="3190"/>
                    </a:cubicBezTo>
                    <a:cubicBezTo>
                      <a:pt x="9226" y="3190"/>
                      <a:pt x="9483" y="3185"/>
                      <a:pt x="9740" y="3175"/>
                    </a:cubicBezTo>
                    <a:cubicBezTo>
                      <a:pt x="12099" y="3084"/>
                      <a:pt x="14838" y="2490"/>
                      <a:pt x="16220" y="386"/>
                    </a:cubicBezTo>
                    <a:cubicBezTo>
                      <a:pt x="16330" y="220"/>
                      <a:pt x="16121" y="0"/>
                      <a:pt x="1594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41"/>
              <p:cNvSpPr/>
              <p:nvPr/>
            </p:nvSpPr>
            <p:spPr>
              <a:xfrm>
                <a:off x="5099975" y="1570363"/>
                <a:ext cx="1002575" cy="835325"/>
              </a:xfrm>
              <a:custGeom>
                <a:avLst/>
                <a:gdLst/>
                <a:ahLst/>
                <a:cxnLst/>
                <a:rect l="l" t="t" r="r" b="b"/>
                <a:pathLst>
                  <a:path w="40103" h="33413" extrusionOk="0">
                    <a:moveTo>
                      <a:pt x="10861" y="0"/>
                    </a:moveTo>
                    <a:cubicBezTo>
                      <a:pt x="10861" y="0"/>
                      <a:pt x="1530" y="7128"/>
                      <a:pt x="751" y="12570"/>
                    </a:cubicBezTo>
                    <a:cubicBezTo>
                      <a:pt x="0" y="17849"/>
                      <a:pt x="1921" y="29325"/>
                      <a:pt x="9470" y="29325"/>
                    </a:cubicBezTo>
                    <a:cubicBezTo>
                      <a:pt x="9712" y="29325"/>
                      <a:pt x="9960" y="29313"/>
                      <a:pt x="10213" y="29289"/>
                    </a:cubicBezTo>
                    <a:cubicBezTo>
                      <a:pt x="18380" y="28513"/>
                      <a:pt x="21747" y="27996"/>
                      <a:pt x="21747" y="27996"/>
                    </a:cubicBezTo>
                    <a:lnTo>
                      <a:pt x="22399" y="32197"/>
                    </a:lnTo>
                    <a:cubicBezTo>
                      <a:pt x="22399" y="32197"/>
                      <a:pt x="23580" y="33413"/>
                      <a:pt x="25191" y="33413"/>
                    </a:cubicBezTo>
                    <a:cubicBezTo>
                      <a:pt x="25495" y="33413"/>
                      <a:pt x="25814" y="33370"/>
                      <a:pt x="26143" y="33267"/>
                    </a:cubicBezTo>
                    <a:cubicBezTo>
                      <a:pt x="28214" y="32619"/>
                      <a:pt x="29134" y="30847"/>
                      <a:pt x="29134" y="30847"/>
                    </a:cubicBezTo>
                    <a:lnTo>
                      <a:pt x="29655" y="23846"/>
                    </a:lnTo>
                    <a:cubicBezTo>
                      <a:pt x="29655" y="23846"/>
                      <a:pt x="31336" y="19441"/>
                      <a:pt x="33929" y="18793"/>
                    </a:cubicBezTo>
                    <a:cubicBezTo>
                      <a:pt x="36520" y="18145"/>
                      <a:pt x="39892" y="16721"/>
                      <a:pt x="40019" y="13350"/>
                    </a:cubicBezTo>
                    <a:cubicBezTo>
                      <a:pt x="40102" y="11206"/>
                      <a:pt x="38298" y="8801"/>
                      <a:pt x="35973" y="8801"/>
                    </a:cubicBezTo>
                    <a:cubicBezTo>
                      <a:pt x="34642" y="8801"/>
                      <a:pt x="33141" y="9589"/>
                      <a:pt x="31726" y="11665"/>
                    </a:cubicBezTo>
                    <a:cubicBezTo>
                      <a:pt x="31726" y="11665"/>
                      <a:pt x="31041" y="11761"/>
                      <a:pt x="29899" y="11761"/>
                    </a:cubicBezTo>
                    <a:cubicBezTo>
                      <a:pt x="25902" y="11761"/>
                      <a:pt x="16304" y="10585"/>
                      <a:pt x="1086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41"/>
              <p:cNvSpPr/>
              <p:nvPr/>
            </p:nvSpPr>
            <p:spPr>
              <a:xfrm>
                <a:off x="5598600" y="1957913"/>
                <a:ext cx="21085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8434" h="6278" extrusionOk="0">
                    <a:moveTo>
                      <a:pt x="5118" y="1"/>
                    </a:moveTo>
                    <a:cubicBezTo>
                      <a:pt x="4404" y="1"/>
                      <a:pt x="3632" y="183"/>
                      <a:pt x="2893" y="563"/>
                    </a:cubicBezTo>
                    <a:cubicBezTo>
                      <a:pt x="965" y="1552"/>
                      <a:pt x="1" y="3508"/>
                      <a:pt x="731" y="4932"/>
                    </a:cubicBezTo>
                    <a:cubicBezTo>
                      <a:pt x="1181" y="5808"/>
                      <a:pt x="2170" y="6277"/>
                      <a:pt x="3315" y="6277"/>
                    </a:cubicBezTo>
                    <a:cubicBezTo>
                      <a:pt x="4028" y="6277"/>
                      <a:pt x="4802" y="6095"/>
                      <a:pt x="5543" y="5715"/>
                    </a:cubicBezTo>
                    <a:cubicBezTo>
                      <a:pt x="7466" y="4727"/>
                      <a:pt x="8434" y="2770"/>
                      <a:pt x="7703" y="1346"/>
                    </a:cubicBezTo>
                    <a:cubicBezTo>
                      <a:pt x="7252" y="470"/>
                      <a:pt x="6261" y="1"/>
                      <a:pt x="5118" y="1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41"/>
              <p:cNvSpPr/>
              <p:nvPr/>
            </p:nvSpPr>
            <p:spPr>
              <a:xfrm>
                <a:off x="5159750" y="2111338"/>
                <a:ext cx="194625" cy="164700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6588" extrusionOk="0">
                    <a:moveTo>
                      <a:pt x="3858" y="1"/>
                    </a:moveTo>
                    <a:cubicBezTo>
                      <a:pt x="3567" y="1"/>
                      <a:pt x="3270" y="28"/>
                      <a:pt x="2970" y="86"/>
                    </a:cubicBezTo>
                    <a:cubicBezTo>
                      <a:pt x="1592" y="357"/>
                      <a:pt x="501" y="1198"/>
                      <a:pt x="1" y="2240"/>
                    </a:cubicBezTo>
                    <a:cubicBezTo>
                      <a:pt x="813" y="4044"/>
                      <a:pt x="1933" y="5607"/>
                      <a:pt x="3409" y="6588"/>
                    </a:cubicBezTo>
                    <a:cubicBezTo>
                      <a:pt x="3671" y="6583"/>
                      <a:pt x="3942" y="6554"/>
                      <a:pt x="4213" y="6505"/>
                    </a:cubicBezTo>
                    <a:cubicBezTo>
                      <a:pt x="6342" y="6091"/>
                      <a:pt x="7785" y="4324"/>
                      <a:pt x="7440" y="2552"/>
                    </a:cubicBezTo>
                    <a:cubicBezTo>
                      <a:pt x="7144" y="1030"/>
                      <a:pt x="5629" y="1"/>
                      <a:pt x="3858" y="1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41"/>
              <p:cNvSpPr/>
              <p:nvPr/>
            </p:nvSpPr>
            <p:spPr>
              <a:xfrm>
                <a:off x="5214300" y="1854788"/>
                <a:ext cx="678300" cy="403700"/>
              </a:xfrm>
              <a:custGeom>
                <a:avLst/>
                <a:gdLst/>
                <a:ahLst/>
                <a:cxnLst/>
                <a:rect l="l" t="t" r="r" b="b"/>
                <a:pathLst>
                  <a:path w="27132" h="16148" extrusionOk="0">
                    <a:moveTo>
                      <a:pt x="27132" y="0"/>
                    </a:moveTo>
                    <a:lnTo>
                      <a:pt x="20758" y="189"/>
                    </a:lnTo>
                    <a:cubicBezTo>
                      <a:pt x="20758" y="189"/>
                      <a:pt x="21103" y="2448"/>
                      <a:pt x="21230" y="3080"/>
                    </a:cubicBezTo>
                    <a:cubicBezTo>
                      <a:pt x="21358" y="3708"/>
                      <a:pt x="21481" y="8544"/>
                      <a:pt x="16989" y="9861"/>
                    </a:cubicBezTo>
                    <a:cubicBezTo>
                      <a:pt x="16621" y="9969"/>
                      <a:pt x="16262" y="10019"/>
                      <a:pt x="15913" y="10019"/>
                    </a:cubicBezTo>
                    <a:cubicBezTo>
                      <a:pt x="12013" y="10019"/>
                      <a:pt x="9393" y="3802"/>
                      <a:pt x="9393" y="3802"/>
                    </a:cubicBezTo>
                    <a:lnTo>
                      <a:pt x="4431" y="6062"/>
                    </a:lnTo>
                    <a:cubicBezTo>
                      <a:pt x="4431" y="6062"/>
                      <a:pt x="5936" y="11181"/>
                      <a:pt x="4304" y="13912"/>
                    </a:cubicBezTo>
                    <a:cubicBezTo>
                      <a:pt x="3363" y="15486"/>
                      <a:pt x="2078" y="15820"/>
                      <a:pt x="1158" y="15820"/>
                    </a:cubicBezTo>
                    <a:cubicBezTo>
                      <a:pt x="481" y="15820"/>
                      <a:pt x="1" y="15639"/>
                      <a:pt x="1" y="15639"/>
                    </a:cubicBezTo>
                    <a:lnTo>
                      <a:pt x="1" y="15639"/>
                    </a:lnTo>
                    <a:lnTo>
                      <a:pt x="1178" y="16148"/>
                    </a:lnTo>
                    <a:cubicBezTo>
                      <a:pt x="7138" y="15767"/>
                      <a:pt x="5964" y="8843"/>
                      <a:pt x="5517" y="6899"/>
                    </a:cubicBezTo>
                    <a:cubicBezTo>
                      <a:pt x="5447" y="6600"/>
                      <a:pt x="5599" y="6300"/>
                      <a:pt x="5879" y="6173"/>
                    </a:cubicBezTo>
                    <a:lnTo>
                      <a:pt x="9245" y="4672"/>
                    </a:lnTo>
                    <a:cubicBezTo>
                      <a:pt x="9245" y="4672"/>
                      <a:pt x="10655" y="10376"/>
                      <a:pt x="15796" y="10376"/>
                    </a:cubicBezTo>
                    <a:cubicBezTo>
                      <a:pt x="16276" y="10376"/>
                      <a:pt x="16790" y="10326"/>
                      <a:pt x="17338" y="10217"/>
                    </a:cubicBezTo>
                    <a:cubicBezTo>
                      <a:pt x="22411" y="9204"/>
                      <a:pt x="22325" y="4398"/>
                      <a:pt x="22066" y="2437"/>
                    </a:cubicBezTo>
                    <a:cubicBezTo>
                      <a:pt x="22005" y="1961"/>
                      <a:pt x="22321" y="1518"/>
                      <a:pt x="22793" y="1415"/>
                    </a:cubicBezTo>
                    <a:lnTo>
                      <a:pt x="27083" y="480"/>
                    </a:lnTo>
                    <a:lnTo>
                      <a:pt x="27132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41"/>
              <p:cNvSpPr/>
              <p:nvPr/>
            </p:nvSpPr>
            <p:spPr>
              <a:xfrm>
                <a:off x="5108913" y="1570700"/>
                <a:ext cx="259525" cy="494375"/>
              </a:xfrm>
              <a:custGeom>
                <a:avLst/>
                <a:gdLst/>
                <a:ahLst/>
                <a:cxnLst/>
                <a:rect l="l" t="t" r="r" b="b"/>
                <a:pathLst>
                  <a:path w="10381" h="19775" extrusionOk="0">
                    <a:moveTo>
                      <a:pt x="10381" y="0"/>
                    </a:moveTo>
                    <a:cubicBezTo>
                      <a:pt x="7559" y="2506"/>
                      <a:pt x="845" y="7744"/>
                      <a:pt x="242" y="12452"/>
                    </a:cubicBezTo>
                    <a:cubicBezTo>
                      <a:pt x="1" y="14364"/>
                      <a:pt x="50" y="17079"/>
                      <a:pt x="620" y="19774"/>
                    </a:cubicBezTo>
                    <a:cubicBezTo>
                      <a:pt x="385" y="11559"/>
                      <a:pt x="2511" y="7806"/>
                      <a:pt x="10381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41"/>
              <p:cNvSpPr/>
              <p:nvPr/>
            </p:nvSpPr>
            <p:spPr>
              <a:xfrm>
                <a:off x="5369450" y="1570363"/>
                <a:ext cx="518050" cy="309450"/>
              </a:xfrm>
              <a:custGeom>
                <a:avLst/>
                <a:gdLst/>
                <a:ahLst/>
                <a:cxnLst/>
                <a:rect l="l" t="t" r="r" b="b"/>
                <a:pathLst>
                  <a:path w="20722" h="12378" extrusionOk="0">
                    <a:moveTo>
                      <a:pt x="82" y="0"/>
                    </a:moveTo>
                    <a:cubicBezTo>
                      <a:pt x="82" y="0"/>
                      <a:pt x="50" y="25"/>
                      <a:pt x="0" y="65"/>
                    </a:cubicBezTo>
                    <a:cubicBezTo>
                      <a:pt x="485" y="2727"/>
                      <a:pt x="2842" y="9174"/>
                      <a:pt x="11603" y="11480"/>
                    </a:cubicBezTo>
                    <a:cubicBezTo>
                      <a:pt x="14067" y="12128"/>
                      <a:pt x="15645" y="12378"/>
                      <a:pt x="16920" y="12378"/>
                    </a:cubicBezTo>
                    <a:cubicBezTo>
                      <a:pt x="18298" y="12378"/>
                      <a:pt x="19321" y="12086"/>
                      <a:pt x="20721" y="11689"/>
                    </a:cubicBezTo>
                    <a:lnTo>
                      <a:pt x="20721" y="11689"/>
                    </a:lnTo>
                    <a:cubicBezTo>
                      <a:pt x="20432" y="11718"/>
                      <a:pt x="19875" y="11760"/>
                      <a:pt x="19117" y="11760"/>
                    </a:cubicBezTo>
                    <a:cubicBezTo>
                      <a:pt x="15118" y="11760"/>
                      <a:pt x="5523" y="10582"/>
                      <a:pt x="82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41"/>
              <p:cNvSpPr/>
              <p:nvPr/>
            </p:nvSpPr>
            <p:spPr>
              <a:xfrm>
                <a:off x="5954625" y="1863538"/>
                <a:ext cx="90775" cy="86025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3441" extrusionOk="0">
                    <a:moveTo>
                      <a:pt x="1682" y="1"/>
                    </a:moveTo>
                    <a:cubicBezTo>
                      <a:pt x="1653" y="1"/>
                      <a:pt x="1623" y="1"/>
                      <a:pt x="1592" y="3"/>
                    </a:cubicBezTo>
                    <a:cubicBezTo>
                      <a:pt x="254" y="65"/>
                      <a:pt x="1" y="2997"/>
                      <a:pt x="1" y="2997"/>
                    </a:cubicBezTo>
                    <a:cubicBezTo>
                      <a:pt x="1" y="2997"/>
                      <a:pt x="756" y="2190"/>
                      <a:pt x="1416" y="2190"/>
                    </a:cubicBezTo>
                    <a:cubicBezTo>
                      <a:pt x="1499" y="2190"/>
                      <a:pt x="1579" y="2202"/>
                      <a:pt x="1657" y="2230"/>
                    </a:cubicBezTo>
                    <a:cubicBezTo>
                      <a:pt x="2359" y="2484"/>
                      <a:pt x="1657" y="3440"/>
                      <a:pt x="1657" y="3440"/>
                    </a:cubicBezTo>
                    <a:cubicBezTo>
                      <a:pt x="1657" y="3440"/>
                      <a:pt x="2486" y="2423"/>
                      <a:pt x="2105" y="2041"/>
                    </a:cubicBezTo>
                    <a:cubicBezTo>
                      <a:pt x="1942" y="1877"/>
                      <a:pt x="1686" y="1829"/>
                      <a:pt x="1445" y="1829"/>
                    </a:cubicBezTo>
                    <a:cubicBezTo>
                      <a:pt x="1123" y="1829"/>
                      <a:pt x="829" y="1914"/>
                      <a:pt x="829" y="1914"/>
                    </a:cubicBezTo>
                    <a:cubicBezTo>
                      <a:pt x="829" y="1914"/>
                      <a:pt x="1096" y="646"/>
                      <a:pt x="2113" y="646"/>
                    </a:cubicBezTo>
                    <a:cubicBezTo>
                      <a:pt x="2500" y="646"/>
                      <a:pt x="2998" y="831"/>
                      <a:pt x="3631" y="1341"/>
                    </a:cubicBezTo>
                    <a:cubicBezTo>
                      <a:pt x="3631" y="1341"/>
                      <a:pt x="2964" y="1"/>
                      <a:pt x="168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41"/>
              <p:cNvSpPr/>
              <p:nvPr/>
            </p:nvSpPr>
            <p:spPr>
              <a:xfrm>
                <a:off x="5211625" y="2008788"/>
                <a:ext cx="43600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3364" extrusionOk="0">
                    <a:moveTo>
                      <a:pt x="661" y="1"/>
                    </a:moveTo>
                    <a:cubicBezTo>
                      <a:pt x="645" y="1"/>
                      <a:pt x="628" y="2"/>
                      <a:pt x="612" y="4"/>
                    </a:cubicBezTo>
                    <a:cubicBezTo>
                      <a:pt x="210" y="66"/>
                      <a:pt x="1" y="871"/>
                      <a:pt x="144" y="1797"/>
                    </a:cubicBezTo>
                    <a:cubicBezTo>
                      <a:pt x="282" y="2686"/>
                      <a:pt x="695" y="3364"/>
                      <a:pt x="1083" y="3364"/>
                    </a:cubicBezTo>
                    <a:cubicBezTo>
                      <a:pt x="1100" y="3364"/>
                      <a:pt x="1116" y="3363"/>
                      <a:pt x="1133" y="3360"/>
                    </a:cubicBezTo>
                    <a:cubicBezTo>
                      <a:pt x="1535" y="3298"/>
                      <a:pt x="1744" y="2499"/>
                      <a:pt x="1600" y="1572"/>
                    </a:cubicBezTo>
                    <a:cubicBezTo>
                      <a:pt x="1463" y="682"/>
                      <a:pt x="1050" y="1"/>
                      <a:pt x="661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41"/>
              <p:cNvSpPr/>
              <p:nvPr/>
            </p:nvSpPr>
            <p:spPr>
              <a:xfrm>
                <a:off x="5209300" y="2004563"/>
                <a:ext cx="48400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06" extrusionOk="0">
                    <a:moveTo>
                      <a:pt x="754" y="338"/>
                    </a:moveTo>
                    <a:cubicBezTo>
                      <a:pt x="873" y="338"/>
                      <a:pt x="1017" y="461"/>
                      <a:pt x="1152" y="674"/>
                    </a:cubicBezTo>
                    <a:cubicBezTo>
                      <a:pt x="1329" y="953"/>
                      <a:pt x="1460" y="1339"/>
                      <a:pt x="1526" y="1765"/>
                    </a:cubicBezTo>
                    <a:cubicBezTo>
                      <a:pt x="1591" y="2191"/>
                      <a:pt x="1583" y="2598"/>
                      <a:pt x="1501" y="2914"/>
                    </a:cubicBezTo>
                    <a:cubicBezTo>
                      <a:pt x="1431" y="3176"/>
                      <a:pt x="1320" y="3344"/>
                      <a:pt x="1201" y="3361"/>
                    </a:cubicBezTo>
                    <a:cubicBezTo>
                      <a:pt x="1193" y="3362"/>
                      <a:pt x="1186" y="3363"/>
                      <a:pt x="1178" y="3363"/>
                    </a:cubicBezTo>
                    <a:cubicBezTo>
                      <a:pt x="941" y="3363"/>
                      <a:pt x="549" y="2842"/>
                      <a:pt x="406" y="1937"/>
                    </a:cubicBezTo>
                    <a:cubicBezTo>
                      <a:pt x="340" y="1511"/>
                      <a:pt x="349" y="1105"/>
                      <a:pt x="430" y="789"/>
                    </a:cubicBezTo>
                    <a:cubicBezTo>
                      <a:pt x="500" y="527"/>
                      <a:pt x="610" y="359"/>
                      <a:pt x="730" y="342"/>
                    </a:cubicBezTo>
                    <a:cubicBezTo>
                      <a:pt x="738" y="342"/>
                      <a:pt x="746" y="338"/>
                      <a:pt x="754" y="338"/>
                    </a:cubicBezTo>
                    <a:close/>
                    <a:moveTo>
                      <a:pt x="758" y="0"/>
                    </a:moveTo>
                    <a:cubicBezTo>
                      <a:pt x="732" y="0"/>
                      <a:pt x="706" y="2"/>
                      <a:pt x="680" y="6"/>
                    </a:cubicBezTo>
                    <a:cubicBezTo>
                      <a:pt x="414" y="46"/>
                      <a:pt x="209" y="293"/>
                      <a:pt x="103" y="703"/>
                    </a:cubicBezTo>
                    <a:cubicBezTo>
                      <a:pt x="8" y="1064"/>
                      <a:pt x="0" y="1519"/>
                      <a:pt x="69" y="1991"/>
                    </a:cubicBezTo>
                    <a:cubicBezTo>
                      <a:pt x="226" y="2992"/>
                      <a:pt x="693" y="3705"/>
                      <a:pt x="1176" y="3705"/>
                    </a:cubicBezTo>
                    <a:cubicBezTo>
                      <a:pt x="1201" y="3705"/>
                      <a:pt x="1226" y="3701"/>
                      <a:pt x="1255" y="3697"/>
                    </a:cubicBezTo>
                    <a:cubicBezTo>
                      <a:pt x="1517" y="3656"/>
                      <a:pt x="1723" y="3410"/>
                      <a:pt x="1829" y="3000"/>
                    </a:cubicBezTo>
                    <a:cubicBezTo>
                      <a:pt x="1924" y="2643"/>
                      <a:pt x="1935" y="2184"/>
                      <a:pt x="1862" y="1712"/>
                    </a:cubicBezTo>
                    <a:cubicBezTo>
                      <a:pt x="1788" y="1240"/>
                      <a:pt x="1640" y="809"/>
                      <a:pt x="1439" y="493"/>
                    </a:cubicBezTo>
                    <a:cubicBezTo>
                      <a:pt x="1236" y="172"/>
                      <a:pt x="999" y="0"/>
                      <a:pt x="758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41"/>
              <p:cNvSpPr/>
              <p:nvPr/>
            </p:nvSpPr>
            <p:spPr>
              <a:xfrm>
                <a:off x="5595525" y="1884013"/>
                <a:ext cx="4352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3364" extrusionOk="0">
                    <a:moveTo>
                      <a:pt x="658" y="1"/>
                    </a:moveTo>
                    <a:cubicBezTo>
                      <a:pt x="641" y="1"/>
                      <a:pt x="625" y="2"/>
                      <a:pt x="608" y="5"/>
                    </a:cubicBezTo>
                    <a:cubicBezTo>
                      <a:pt x="210" y="66"/>
                      <a:pt x="1" y="870"/>
                      <a:pt x="144" y="1796"/>
                    </a:cubicBezTo>
                    <a:cubicBezTo>
                      <a:pt x="282" y="2686"/>
                      <a:pt x="695" y="3363"/>
                      <a:pt x="1083" y="3363"/>
                    </a:cubicBezTo>
                    <a:cubicBezTo>
                      <a:pt x="1100" y="3363"/>
                      <a:pt x="1116" y="3362"/>
                      <a:pt x="1133" y="3359"/>
                    </a:cubicBezTo>
                    <a:cubicBezTo>
                      <a:pt x="1531" y="3297"/>
                      <a:pt x="1740" y="2498"/>
                      <a:pt x="1596" y="1571"/>
                    </a:cubicBezTo>
                    <a:cubicBezTo>
                      <a:pt x="1459" y="683"/>
                      <a:pt x="1046" y="1"/>
                      <a:pt x="658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41"/>
              <p:cNvSpPr/>
              <p:nvPr/>
            </p:nvSpPr>
            <p:spPr>
              <a:xfrm>
                <a:off x="5593075" y="1879763"/>
                <a:ext cx="484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3706" extrusionOk="0">
                    <a:moveTo>
                      <a:pt x="755" y="338"/>
                    </a:moveTo>
                    <a:cubicBezTo>
                      <a:pt x="993" y="338"/>
                      <a:pt x="1387" y="859"/>
                      <a:pt x="1526" y="1765"/>
                    </a:cubicBezTo>
                    <a:cubicBezTo>
                      <a:pt x="1592" y="2193"/>
                      <a:pt x="1584" y="2598"/>
                      <a:pt x="1501" y="2918"/>
                    </a:cubicBezTo>
                    <a:cubicBezTo>
                      <a:pt x="1436" y="3177"/>
                      <a:pt x="1321" y="3344"/>
                      <a:pt x="1202" y="3361"/>
                    </a:cubicBezTo>
                    <a:cubicBezTo>
                      <a:pt x="1194" y="3362"/>
                      <a:pt x="1186" y="3363"/>
                      <a:pt x="1178" y="3363"/>
                    </a:cubicBezTo>
                    <a:cubicBezTo>
                      <a:pt x="938" y="3363"/>
                      <a:pt x="550" y="2842"/>
                      <a:pt x="411" y="1938"/>
                    </a:cubicBezTo>
                    <a:cubicBezTo>
                      <a:pt x="341" y="1511"/>
                      <a:pt x="354" y="1105"/>
                      <a:pt x="435" y="790"/>
                    </a:cubicBezTo>
                    <a:cubicBezTo>
                      <a:pt x="501" y="527"/>
                      <a:pt x="615" y="359"/>
                      <a:pt x="735" y="342"/>
                    </a:cubicBezTo>
                    <a:cubicBezTo>
                      <a:pt x="743" y="342"/>
                      <a:pt x="751" y="338"/>
                      <a:pt x="755" y="338"/>
                    </a:cubicBezTo>
                    <a:close/>
                    <a:moveTo>
                      <a:pt x="756" y="1"/>
                    </a:moveTo>
                    <a:cubicBezTo>
                      <a:pt x="731" y="1"/>
                      <a:pt x="706" y="3"/>
                      <a:pt x="681" y="6"/>
                    </a:cubicBezTo>
                    <a:cubicBezTo>
                      <a:pt x="415" y="47"/>
                      <a:pt x="214" y="293"/>
                      <a:pt x="108" y="703"/>
                    </a:cubicBezTo>
                    <a:cubicBezTo>
                      <a:pt x="13" y="1065"/>
                      <a:pt x="0" y="1519"/>
                      <a:pt x="74" y="1991"/>
                    </a:cubicBezTo>
                    <a:cubicBezTo>
                      <a:pt x="231" y="2992"/>
                      <a:pt x="694" y="3706"/>
                      <a:pt x="1178" y="3706"/>
                    </a:cubicBezTo>
                    <a:cubicBezTo>
                      <a:pt x="1206" y="3706"/>
                      <a:pt x="1231" y="3702"/>
                      <a:pt x="1255" y="3698"/>
                    </a:cubicBezTo>
                    <a:cubicBezTo>
                      <a:pt x="1522" y="3656"/>
                      <a:pt x="1723" y="3410"/>
                      <a:pt x="1830" y="3000"/>
                    </a:cubicBezTo>
                    <a:cubicBezTo>
                      <a:pt x="1925" y="2644"/>
                      <a:pt x="1937" y="2184"/>
                      <a:pt x="1863" y="1712"/>
                    </a:cubicBezTo>
                    <a:cubicBezTo>
                      <a:pt x="1706" y="713"/>
                      <a:pt x="1239" y="1"/>
                      <a:pt x="756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41"/>
              <p:cNvSpPr/>
              <p:nvPr/>
            </p:nvSpPr>
            <p:spPr>
              <a:xfrm>
                <a:off x="5455675" y="2188863"/>
                <a:ext cx="42900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809" extrusionOk="0">
                    <a:moveTo>
                      <a:pt x="1715" y="0"/>
                    </a:moveTo>
                    <a:lnTo>
                      <a:pt x="1" y="361"/>
                    </a:lnTo>
                    <a:lnTo>
                      <a:pt x="722" y="808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41"/>
              <p:cNvSpPr/>
              <p:nvPr/>
            </p:nvSpPr>
            <p:spPr>
              <a:xfrm>
                <a:off x="5568550" y="1825538"/>
                <a:ext cx="68275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1104" extrusionOk="0">
                    <a:moveTo>
                      <a:pt x="1226" y="0"/>
                    </a:moveTo>
                    <a:cubicBezTo>
                      <a:pt x="761" y="0"/>
                      <a:pt x="333" y="123"/>
                      <a:pt x="199" y="415"/>
                    </a:cubicBezTo>
                    <a:cubicBezTo>
                      <a:pt x="0" y="846"/>
                      <a:pt x="883" y="1104"/>
                      <a:pt x="1653" y="1104"/>
                    </a:cubicBezTo>
                    <a:cubicBezTo>
                      <a:pt x="2190" y="1104"/>
                      <a:pt x="2673" y="978"/>
                      <a:pt x="2696" y="699"/>
                    </a:cubicBezTo>
                    <a:cubicBezTo>
                      <a:pt x="2731" y="287"/>
                      <a:pt x="1935" y="0"/>
                      <a:pt x="12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41"/>
              <p:cNvSpPr/>
              <p:nvPr/>
            </p:nvSpPr>
            <p:spPr>
              <a:xfrm>
                <a:off x="5567650" y="1821163"/>
                <a:ext cx="73225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448" extrusionOk="0">
                    <a:moveTo>
                      <a:pt x="1259" y="344"/>
                    </a:moveTo>
                    <a:cubicBezTo>
                      <a:pt x="1481" y="344"/>
                      <a:pt x="1715" y="373"/>
                      <a:pt x="1928" y="431"/>
                    </a:cubicBezTo>
                    <a:cubicBezTo>
                      <a:pt x="2318" y="533"/>
                      <a:pt x="2576" y="709"/>
                      <a:pt x="2564" y="857"/>
                    </a:cubicBezTo>
                    <a:cubicBezTo>
                      <a:pt x="2560" y="914"/>
                      <a:pt x="2474" y="976"/>
                      <a:pt x="2338" y="1025"/>
                    </a:cubicBezTo>
                    <a:cubicBezTo>
                      <a:pt x="2166" y="1083"/>
                      <a:pt x="1939" y="1109"/>
                      <a:pt x="1701" y="1109"/>
                    </a:cubicBezTo>
                    <a:cubicBezTo>
                      <a:pt x="1173" y="1109"/>
                      <a:pt x="589" y="981"/>
                      <a:pt x="411" y="783"/>
                    </a:cubicBezTo>
                    <a:cubicBezTo>
                      <a:pt x="366" y="734"/>
                      <a:pt x="370" y="702"/>
                      <a:pt x="390" y="660"/>
                    </a:cubicBezTo>
                    <a:cubicBezTo>
                      <a:pt x="489" y="443"/>
                      <a:pt x="854" y="344"/>
                      <a:pt x="1259" y="344"/>
                    </a:cubicBezTo>
                    <a:close/>
                    <a:moveTo>
                      <a:pt x="1253" y="1"/>
                    </a:moveTo>
                    <a:cubicBezTo>
                      <a:pt x="727" y="1"/>
                      <a:pt x="247" y="154"/>
                      <a:pt x="78" y="517"/>
                    </a:cubicBezTo>
                    <a:cubicBezTo>
                      <a:pt x="0" y="689"/>
                      <a:pt x="29" y="865"/>
                      <a:pt x="161" y="1009"/>
                    </a:cubicBezTo>
                    <a:cubicBezTo>
                      <a:pt x="415" y="1296"/>
                      <a:pt x="1087" y="1448"/>
                      <a:pt x="1691" y="1448"/>
                    </a:cubicBezTo>
                    <a:cubicBezTo>
                      <a:pt x="1973" y="1448"/>
                      <a:pt x="2244" y="1415"/>
                      <a:pt x="2450" y="1345"/>
                    </a:cubicBezTo>
                    <a:cubicBezTo>
                      <a:pt x="2802" y="1226"/>
                      <a:pt x="2892" y="1029"/>
                      <a:pt x="2904" y="886"/>
                    </a:cubicBezTo>
                    <a:cubicBezTo>
                      <a:pt x="2929" y="550"/>
                      <a:pt x="2601" y="255"/>
                      <a:pt x="2018" y="102"/>
                    </a:cubicBezTo>
                    <a:cubicBezTo>
                      <a:pt x="1772" y="37"/>
                      <a:pt x="1507" y="1"/>
                      <a:pt x="1253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41"/>
              <p:cNvSpPr/>
              <p:nvPr/>
            </p:nvSpPr>
            <p:spPr>
              <a:xfrm>
                <a:off x="5159000" y="1915263"/>
                <a:ext cx="8667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926" extrusionOk="0">
                    <a:moveTo>
                      <a:pt x="2458" y="0"/>
                    </a:moveTo>
                    <a:cubicBezTo>
                      <a:pt x="1532" y="0"/>
                      <a:pt x="0" y="1141"/>
                      <a:pt x="498" y="1777"/>
                    </a:cubicBezTo>
                    <a:cubicBezTo>
                      <a:pt x="580" y="1880"/>
                      <a:pt x="728" y="1925"/>
                      <a:pt x="915" y="1925"/>
                    </a:cubicBezTo>
                    <a:cubicBezTo>
                      <a:pt x="1782" y="1925"/>
                      <a:pt x="3466" y="945"/>
                      <a:pt x="3000" y="243"/>
                    </a:cubicBezTo>
                    <a:cubicBezTo>
                      <a:pt x="2886" y="73"/>
                      <a:pt x="2691" y="0"/>
                      <a:pt x="245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41"/>
              <p:cNvSpPr/>
              <p:nvPr/>
            </p:nvSpPr>
            <p:spPr>
              <a:xfrm>
                <a:off x="5163025" y="1911013"/>
                <a:ext cx="81050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2263" extrusionOk="0">
                    <a:moveTo>
                      <a:pt x="2298" y="339"/>
                    </a:moveTo>
                    <a:cubicBezTo>
                      <a:pt x="2491" y="339"/>
                      <a:pt x="2622" y="396"/>
                      <a:pt x="2696" y="508"/>
                    </a:cubicBezTo>
                    <a:cubicBezTo>
                      <a:pt x="2909" y="828"/>
                      <a:pt x="2393" y="1242"/>
                      <a:pt x="2228" y="1361"/>
                    </a:cubicBezTo>
                    <a:cubicBezTo>
                      <a:pt x="1724" y="1724"/>
                      <a:pt x="1107" y="1929"/>
                      <a:pt x="747" y="1929"/>
                    </a:cubicBezTo>
                    <a:cubicBezTo>
                      <a:pt x="615" y="1929"/>
                      <a:pt x="518" y="1902"/>
                      <a:pt x="473" y="1844"/>
                    </a:cubicBezTo>
                    <a:cubicBezTo>
                      <a:pt x="444" y="1808"/>
                      <a:pt x="362" y="1701"/>
                      <a:pt x="456" y="1479"/>
                    </a:cubicBezTo>
                    <a:cubicBezTo>
                      <a:pt x="670" y="987"/>
                      <a:pt x="1564" y="401"/>
                      <a:pt x="2200" y="343"/>
                    </a:cubicBezTo>
                    <a:cubicBezTo>
                      <a:pt x="2232" y="343"/>
                      <a:pt x="2265" y="339"/>
                      <a:pt x="2298" y="339"/>
                    </a:cubicBezTo>
                    <a:close/>
                    <a:moveTo>
                      <a:pt x="2302" y="1"/>
                    </a:moveTo>
                    <a:cubicBezTo>
                      <a:pt x="2259" y="1"/>
                      <a:pt x="2214" y="3"/>
                      <a:pt x="2166" y="8"/>
                    </a:cubicBezTo>
                    <a:cubicBezTo>
                      <a:pt x="1408" y="76"/>
                      <a:pt x="407" y="737"/>
                      <a:pt x="144" y="1344"/>
                    </a:cubicBezTo>
                    <a:cubicBezTo>
                      <a:pt x="1" y="1681"/>
                      <a:pt x="99" y="1914"/>
                      <a:pt x="206" y="2054"/>
                    </a:cubicBezTo>
                    <a:cubicBezTo>
                      <a:pt x="320" y="2202"/>
                      <a:pt x="517" y="2263"/>
                      <a:pt x="756" y="2263"/>
                    </a:cubicBezTo>
                    <a:cubicBezTo>
                      <a:pt x="1264" y="2263"/>
                      <a:pt x="1961" y="1971"/>
                      <a:pt x="2425" y="1636"/>
                    </a:cubicBezTo>
                    <a:cubicBezTo>
                      <a:pt x="3040" y="1189"/>
                      <a:pt x="3241" y="712"/>
                      <a:pt x="2978" y="319"/>
                    </a:cubicBezTo>
                    <a:cubicBezTo>
                      <a:pt x="2879" y="172"/>
                      <a:pt x="2684" y="1"/>
                      <a:pt x="2302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41"/>
              <p:cNvSpPr/>
              <p:nvPr/>
            </p:nvSpPr>
            <p:spPr>
              <a:xfrm>
                <a:off x="5426475" y="2141788"/>
                <a:ext cx="377350" cy="189725"/>
              </a:xfrm>
              <a:custGeom>
                <a:avLst/>
                <a:gdLst/>
                <a:ahLst/>
                <a:cxnLst/>
                <a:rect l="l" t="t" r="r" b="b"/>
                <a:pathLst>
                  <a:path w="15094" h="7589" extrusionOk="0">
                    <a:moveTo>
                      <a:pt x="15093" y="0"/>
                    </a:moveTo>
                    <a:lnTo>
                      <a:pt x="15090" y="4"/>
                    </a:lnTo>
                    <a:lnTo>
                      <a:pt x="15090" y="4"/>
                    </a:lnTo>
                    <a:cubicBezTo>
                      <a:pt x="15092" y="1"/>
                      <a:pt x="15093" y="0"/>
                      <a:pt x="15093" y="0"/>
                    </a:cubicBezTo>
                    <a:close/>
                    <a:moveTo>
                      <a:pt x="15090" y="4"/>
                    </a:moveTo>
                    <a:cubicBezTo>
                      <a:pt x="15050" y="53"/>
                      <a:pt x="14572" y="589"/>
                      <a:pt x="12210" y="1608"/>
                    </a:cubicBezTo>
                    <a:cubicBezTo>
                      <a:pt x="9729" y="2682"/>
                      <a:pt x="0" y="6103"/>
                      <a:pt x="0" y="6103"/>
                    </a:cubicBezTo>
                    <a:lnTo>
                      <a:pt x="180" y="6137"/>
                    </a:lnTo>
                    <a:cubicBezTo>
                      <a:pt x="6160" y="5525"/>
                      <a:pt x="8687" y="5139"/>
                      <a:pt x="8687" y="5139"/>
                    </a:cubicBezTo>
                    <a:lnTo>
                      <a:pt x="9040" y="7588"/>
                    </a:lnTo>
                    <a:lnTo>
                      <a:pt x="15090" y="4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41"/>
              <p:cNvSpPr/>
              <p:nvPr/>
            </p:nvSpPr>
            <p:spPr>
              <a:xfrm>
                <a:off x="5210725" y="2026638"/>
                <a:ext cx="2505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500" y="0"/>
                    </a:moveTo>
                    <a:cubicBezTo>
                      <a:pt x="222" y="0"/>
                      <a:pt x="0" y="226"/>
                      <a:pt x="0" y="501"/>
                    </a:cubicBezTo>
                    <a:cubicBezTo>
                      <a:pt x="0" y="776"/>
                      <a:pt x="222" y="1001"/>
                      <a:pt x="500" y="1001"/>
                    </a:cubicBezTo>
                    <a:cubicBezTo>
                      <a:pt x="775" y="1001"/>
                      <a:pt x="1001" y="776"/>
                      <a:pt x="1001" y="501"/>
                    </a:cubicBezTo>
                    <a:cubicBezTo>
                      <a:pt x="1001" y="226"/>
                      <a:pt x="775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41"/>
              <p:cNvSpPr/>
              <p:nvPr/>
            </p:nvSpPr>
            <p:spPr>
              <a:xfrm>
                <a:off x="5594525" y="1904613"/>
                <a:ext cx="250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500" y="1"/>
                    </a:moveTo>
                    <a:cubicBezTo>
                      <a:pt x="226" y="1"/>
                      <a:pt x="0" y="222"/>
                      <a:pt x="0" y="501"/>
                    </a:cubicBezTo>
                    <a:cubicBezTo>
                      <a:pt x="0" y="775"/>
                      <a:pt x="226" y="1002"/>
                      <a:pt x="500" y="1002"/>
                    </a:cubicBezTo>
                    <a:cubicBezTo>
                      <a:pt x="779" y="1002"/>
                      <a:pt x="1000" y="775"/>
                      <a:pt x="1000" y="501"/>
                    </a:cubicBezTo>
                    <a:cubicBezTo>
                      <a:pt x="1000" y="222"/>
                      <a:pt x="779" y="1"/>
                      <a:pt x="5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41"/>
              <p:cNvSpPr/>
              <p:nvPr/>
            </p:nvSpPr>
            <p:spPr>
              <a:xfrm>
                <a:off x="5421650" y="1746213"/>
                <a:ext cx="350700" cy="368800"/>
              </a:xfrm>
              <a:custGeom>
                <a:avLst/>
                <a:gdLst/>
                <a:ahLst/>
                <a:cxnLst/>
                <a:rect l="l" t="t" r="r" b="b"/>
                <a:pathLst>
                  <a:path w="14028" h="14752" extrusionOk="0">
                    <a:moveTo>
                      <a:pt x="6445" y="842"/>
                    </a:moveTo>
                    <a:cubicBezTo>
                      <a:pt x="8942" y="842"/>
                      <a:pt x="11379" y="2884"/>
                      <a:pt x="12235" y="5902"/>
                    </a:cubicBezTo>
                    <a:cubicBezTo>
                      <a:pt x="13227" y="9413"/>
                      <a:pt x="11697" y="12924"/>
                      <a:pt x="8814" y="13740"/>
                    </a:cubicBezTo>
                    <a:cubicBezTo>
                      <a:pt x="8407" y="13855"/>
                      <a:pt x="7994" y="13911"/>
                      <a:pt x="7583" y="13911"/>
                    </a:cubicBezTo>
                    <a:cubicBezTo>
                      <a:pt x="5086" y="13911"/>
                      <a:pt x="2648" y="11870"/>
                      <a:pt x="1793" y="8855"/>
                    </a:cubicBezTo>
                    <a:cubicBezTo>
                      <a:pt x="800" y="5340"/>
                      <a:pt x="2329" y="1829"/>
                      <a:pt x="5213" y="1013"/>
                    </a:cubicBezTo>
                    <a:cubicBezTo>
                      <a:pt x="5621" y="898"/>
                      <a:pt x="6034" y="842"/>
                      <a:pt x="6445" y="842"/>
                    </a:cubicBezTo>
                    <a:close/>
                    <a:moveTo>
                      <a:pt x="6370" y="1"/>
                    </a:moveTo>
                    <a:cubicBezTo>
                      <a:pt x="5907" y="1"/>
                      <a:pt x="5442" y="63"/>
                      <a:pt x="4983" y="192"/>
                    </a:cubicBezTo>
                    <a:cubicBezTo>
                      <a:pt x="1727" y="1116"/>
                      <a:pt x="0" y="5078"/>
                      <a:pt x="1119" y="9044"/>
                    </a:cubicBezTo>
                    <a:cubicBezTo>
                      <a:pt x="2085" y="12450"/>
                      <a:pt x="4838" y="14752"/>
                      <a:pt x="7657" y="14752"/>
                    </a:cubicBezTo>
                    <a:cubicBezTo>
                      <a:pt x="8120" y="14752"/>
                      <a:pt x="8585" y="14690"/>
                      <a:pt x="9044" y="14560"/>
                    </a:cubicBezTo>
                    <a:cubicBezTo>
                      <a:pt x="12301" y="13638"/>
                      <a:pt x="14027" y="9676"/>
                      <a:pt x="12907" y="5709"/>
                    </a:cubicBezTo>
                    <a:cubicBezTo>
                      <a:pt x="11943" y="2302"/>
                      <a:pt x="9189" y="1"/>
                      <a:pt x="6370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41"/>
              <p:cNvSpPr/>
              <p:nvPr/>
            </p:nvSpPr>
            <p:spPr>
              <a:xfrm>
                <a:off x="5431775" y="1742013"/>
                <a:ext cx="330400" cy="377250"/>
              </a:xfrm>
              <a:custGeom>
                <a:avLst/>
                <a:gdLst/>
                <a:ahLst/>
                <a:cxnLst/>
                <a:rect l="l" t="t" r="r" b="b"/>
                <a:pathLst>
                  <a:path w="13216" h="15090" extrusionOk="0">
                    <a:moveTo>
                      <a:pt x="6043" y="1181"/>
                    </a:moveTo>
                    <a:cubicBezTo>
                      <a:pt x="7027" y="1181"/>
                      <a:pt x="8019" y="1505"/>
                      <a:pt x="8930" y="2141"/>
                    </a:cubicBezTo>
                    <a:cubicBezTo>
                      <a:pt x="10222" y="3043"/>
                      <a:pt x="11194" y="4454"/>
                      <a:pt x="11665" y="6115"/>
                    </a:cubicBezTo>
                    <a:cubicBezTo>
                      <a:pt x="12629" y="9532"/>
                      <a:pt x="11149" y="12956"/>
                      <a:pt x="8360" y="13744"/>
                    </a:cubicBezTo>
                    <a:cubicBezTo>
                      <a:pt x="7970" y="13854"/>
                      <a:pt x="7574" y="13907"/>
                      <a:pt x="7180" y="13907"/>
                    </a:cubicBezTo>
                    <a:cubicBezTo>
                      <a:pt x="4760" y="13907"/>
                      <a:pt x="2384" y="11915"/>
                      <a:pt x="1551" y="8973"/>
                    </a:cubicBezTo>
                    <a:cubicBezTo>
                      <a:pt x="584" y="5557"/>
                      <a:pt x="2068" y="2132"/>
                      <a:pt x="4853" y="1345"/>
                    </a:cubicBezTo>
                    <a:cubicBezTo>
                      <a:pt x="5246" y="1234"/>
                      <a:pt x="5645" y="1181"/>
                      <a:pt x="6043" y="1181"/>
                    </a:cubicBezTo>
                    <a:close/>
                    <a:moveTo>
                      <a:pt x="6043" y="840"/>
                    </a:moveTo>
                    <a:cubicBezTo>
                      <a:pt x="5612" y="840"/>
                      <a:pt x="5183" y="899"/>
                      <a:pt x="4763" y="1017"/>
                    </a:cubicBezTo>
                    <a:cubicBezTo>
                      <a:pt x="1793" y="1858"/>
                      <a:pt x="206" y="5467"/>
                      <a:pt x="1223" y="9068"/>
                    </a:cubicBezTo>
                    <a:cubicBezTo>
                      <a:pt x="2096" y="12157"/>
                      <a:pt x="4612" y="14249"/>
                      <a:pt x="7183" y="14249"/>
                    </a:cubicBezTo>
                    <a:cubicBezTo>
                      <a:pt x="7609" y="14249"/>
                      <a:pt x="8032" y="14191"/>
                      <a:pt x="8454" y="14071"/>
                    </a:cubicBezTo>
                    <a:cubicBezTo>
                      <a:pt x="11423" y="13231"/>
                      <a:pt x="13011" y="9622"/>
                      <a:pt x="11989" y="6020"/>
                    </a:cubicBezTo>
                    <a:cubicBezTo>
                      <a:pt x="11502" y="4286"/>
                      <a:pt x="10480" y="2809"/>
                      <a:pt x="9123" y="1861"/>
                    </a:cubicBezTo>
                    <a:cubicBezTo>
                      <a:pt x="8154" y="1187"/>
                      <a:pt x="7093" y="840"/>
                      <a:pt x="6043" y="840"/>
                    </a:cubicBezTo>
                    <a:close/>
                    <a:moveTo>
                      <a:pt x="5973" y="340"/>
                    </a:moveTo>
                    <a:cubicBezTo>
                      <a:pt x="7084" y="340"/>
                      <a:pt x="8208" y="709"/>
                      <a:pt x="9242" y="1427"/>
                    </a:cubicBezTo>
                    <a:cubicBezTo>
                      <a:pt x="10706" y="2448"/>
                      <a:pt x="11805" y="4044"/>
                      <a:pt x="12339" y="5926"/>
                    </a:cubicBezTo>
                    <a:cubicBezTo>
                      <a:pt x="12867" y="7805"/>
                      <a:pt x="12769" y="9740"/>
                      <a:pt x="12055" y="11377"/>
                    </a:cubicBezTo>
                    <a:cubicBezTo>
                      <a:pt x="11346" y="13001"/>
                      <a:pt x="10119" y="14134"/>
                      <a:pt x="8593" y="14564"/>
                    </a:cubicBezTo>
                    <a:cubicBezTo>
                      <a:pt x="8150" y="14689"/>
                      <a:pt x="7701" y="14749"/>
                      <a:pt x="7253" y="14749"/>
                    </a:cubicBezTo>
                    <a:cubicBezTo>
                      <a:pt x="4510" y="14749"/>
                      <a:pt x="1820" y="12491"/>
                      <a:pt x="879" y="9166"/>
                    </a:cubicBezTo>
                    <a:cubicBezTo>
                      <a:pt x="345" y="7284"/>
                      <a:pt x="448" y="5348"/>
                      <a:pt x="1161" y="3711"/>
                    </a:cubicBezTo>
                    <a:cubicBezTo>
                      <a:pt x="1871" y="2087"/>
                      <a:pt x="3098" y="955"/>
                      <a:pt x="4623" y="525"/>
                    </a:cubicBezTo>
                    <a:cubicBezTo>
                      <a:pt x="5066" y="402"/>
                      <a:pt x="5517" y="340"/>
                      <a:pt x="5973" y="340"/>
                    </a:cubicBezTo>
                    <a:close/>
                    <a:moveTo>
                      <a:pt x="5974" y="0"/>
                    </a:moveTo>
                    <a:cubicBezTo>
                      <a:pt x="5488" y="0"/>
                      <a:pt x="5003" y="67"/>
                      <a:pt x="4529" y="201"/>
                    </a:cubicBezTo>
                    <a:cubicBezTo>
                      <a:pt x="2905" y="660"/>
                      <a:pt x="1600" y="1858"/>
                      <a:pt x="850" y="3576"/>
                    </a:cubicBezTo>
                    <a:cubicBezTo>
                      <a:pt x="103" y="5282"/>
                      <a:pt x="1" y="7300"/>
                      <a:pt x="555" y="9257"/>
                    </a:cubicBezTo>
                    <a:cubicBezTo>
                      <a:pt x="1535" y="12735"/>
                      <a:pt x="4365" y="15089"/>
                      <a:pt x="7256" y="15089"/>
                    </a:cubicBezTo>
                    <a:cubicBezTo>
                      <a:pt x="7732" y="15089"/>
                      <a:pt x="8212" y="15023"/>
                      <a:pt x="8688" y="14892"/>
                    </a:cubicBezTo>
                    <a:cubicBezTo>
                      <a:pt x="10308" y="14433"/>
                      <a:pt x="11616" y="13231"/>
                      <a:pt x="12367" y="11512"/>
                    </a:cubicBezTo>
                    <a:cubicBezTo>
                      <a:pt x="13113" y="9806"/>
                      <a:pt x="13216" y="7788"/>
                      <a:pt x="12663" y="5832"/>
                    </a:cubicBezTo>
                    <a:cubicBezTo>
                      <a:pt x="12108" y="3875"/>
                      <a:pt x="10965" y="2210"/>
                      <a:pt x="9435" y="1148"/>
                    </a:cubicBezTo>
                    <a:cubicBezTo>
                      <a:pt x="8346" y="390"/>
                      <a:pt x="7154" y="0"/>
                      <a:pt x="597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41"/>
              <p:cNvSpPr/>
              <p:nvPr/>
            </p:nvSpPr>
            <p:spPr>
              <a:xfrm>
                <a:off x="5065625" y="1888513"/>
                <a:ext cx="302000" cy="365875"/>
              </a:xfrm>
              <a:custGeom>
                <a:avLst/>
                <a:gdLst/>
                <a:ahLst/>
                <a:cxnLst/>
                <a:rect l="l" t="t" r="r" b="b"/>
                <a:pathLst>
                  <a:path w="12080" h="14635" extrusionOk="0">
                    <a:moveTo>
                      <a:pt x="5086" y="717"/>
                    </a:moveTo>
                    <a:cubicBezTo>
                      <a:pt x="7294" y="717"/>
                      <a:pt x="9583" y="2908"/>
                      <a:pt x="10476" y="6063"/>
                    </a:cubicBezTo>
                    <a:cubicBezTo>
                      <a:pt x="11489" y="9639"/>
                      <a:pt x="10320" y="13101"/>
                      <a:pt x="7871" y="13794"/>
                    </a:cubicBezTo>
                    <a:cubicBezTo>
                      <a:pt x="7581" y="13876"/>
                      <a:pt x="7286" y="13915"/>
                      <a:pt x="6990" y="13915"/>
                    </a:cubicBezTo>
                    <a:cubicBezTo>
                      <a:pt x="4783" y="13915"/>
                      <a:pt x="2497" y="11725"/>
                      <a:pt x="1604" y="8573"/>
                    </a:cubicBezTo>
                    <a:cubicBezTo>
                      <a:pt x="591" y="4993"/>
                      <a:pt x="1760" y="1531"/>
                      <a:pt x="4209" y="838"/>
                    </a:cubicBezTo>
                    <a:cubicBezTo>
                      <a:pt x="4497" y="756"/>
                      <a:pt x="4791" y="717"/>
                      <a:pt x="5086" y="717"/>
                    </a:cubicBezTo>
                    <a:close/>
                    <a:moveTo>
                      <a:pt x="4988" y="0"/>
                    </a:moveTo>
                    <a:cubicBezTo>
                      <a:pt x="4658" y="0"/>
                      <a:pt x="4330" y="44"/>
                      <a:pt x="4008" y="136"/>
                    </a:cubicBezTo>
                    <a:cubicBezTo>
                      <a:pt x="1293" y="903"/>
                      <a:pt x="0" y="4742"/>
                      <a:pt x="1121" y="8709"/>
                    </a:cubicBezTo>
                    <a:cubicBezTo>
                      <a:pt x="2111" y="12205"/>
                      <a:pt x="4649" y="14634"/>
                      <a:pt x="7096" y="14634"/>
                    </a:cubicBezTo>
                    <a:cubicBezTo>
                      <a:pt x="7424" y="14634"/>
                      <a:pt x="7751" y="14590"/>
                      <a:pt x="8072" y="14500"/>
                    </a:cubicBezTo>
                    <a:cubicBezTo>
                      <a:pt x="10787" y="13733"/>
                      <a:pt x="12080" y="9894"/>
                      <a:pt x="10959" y="5928"/>
                    </a:cubicBezTo>
                    <a:cubicBezTo>
                      <a:pt x="9970" y="2428"/>
                      <a:pt x="7434" y="0"/>
                      <a:pt x="498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41"/>
              <p:cNvSpPr/>
              <p:nvPr/>
            </p:nvSpPr>
            <p:spPr>
              <a:xfrm>
                <a:off x="5060900" y="1884213"/>
                <a:ext cx="311450" cy="374375"/>
              </a:xfrm>
              <a:custGeom>
                <a:avLst/>
                <a:gdLst/>
                <a:ahLst/>
                <a:cxnLst/>
                <a:rect l="l" t="t" r="r" b="b"/>
                <a:pathLst>
                  <a:path w="12458" h="14975" extrusionOk="0">
                    <a:moveTo>
                      <a:pt x="5284" y="1059"/>
                    </a:moveTo>
                    <a:cubicBezTo>
                      <a:pt x="6169" y="1059"/>
                      <a:pt x="7097" y="1432"/>
                      <a:pt x="7962" y="2153"/>
                    </a:cubicBezTo>
                    <a:cubicBezTo>
                      <a:pt x="9119" y="3117"/>
                      <a:pt x="10021" y="4582"/>
                      <a:pt x="10501" y="6280"/>
                    </a:cubicBezTo>
                    <a:cubicBezTo>
                      <a:pt x="10981" y="7978"/>
                      <a:pt x="10981" y="9701"/>
                      <a:pt x="10501" y="11128"/>
                    </a:cubicBezTo>
                    <a:cubicBezTo>
                      <a:pt x="10025" y="12535"/>
                      <a:pt x="9143" y="13482"/>
                      <a:pt x="8015" y="13802"/>
                    </a:cubicBezTo>
                    <a:cubicBezTo>
                      <a:pt x="7741" y="13880"/>
                      <a:pt x="7461" y="13917"/>
                      <a:pt x="7180" y="13917"/>
                    </a:cubicBezTo>
                    <a:cubicBezTo>
                      <a:pt x="5050" y="13917"/>
                      <a:pt x="2827" y="11772"/>
                      <a:pt x="1957" y="8696"/>
                    </a:cubicBezTo>
                    <a:cubicBezTo>
                      <a:pt x="1477" y="6998"/>
                      <a:pt x="1477" y="5279"/>
                      <a:pt x="1957" y="3851"/>
                    </a:cubicBezTo>
                    <a:cubicBezTo>
                      <a:pt x="2433" y="2445"/>
                      <a:pt x="3315" y="1493"/>
                      <a:pt x="4443" y="1173"/>
                    </a:cubicBezTo>
                    <a:cubicBezTo>
                      <a:pt x="4718" y="1095"/>
                      <a:pt x="4996" y="1059"/>
                      <a:pt x="5284" y="1059"/>
                    </a:cubicBezTo>
                    <a:close/>
                    <a:moveTo>
                      <a:pt x="5287" y="719"/>
                    </a:moveTo>
                    <a:cubicBezTo>
                      <a:pt x="4969" y="719"/>
                      <a:pt x="4655" y="762"/>
                      <a:pt x="4348" y="849"/>
                    </a:cubicBezTo>
                    <a:cubicBezTo>
                      <a:pt x="3110" y="1198"/>
                      <a:pt x="2146" y="2227"/>
                      <a:pt x="1637" y="3741"/>
                    </a:cubicBezTo>
                    <a:cubicBezTo>
                      <a:pt x="1132" y="5234"/>
                      <a:pt x="1132" y="7026"/>
                      <a:pt x="1630" y="8790"/>
                    </a:cubicBezTo>
                    <a:cubicBezTo>
                      <a:pt x="2544" y="12014"/>
                      <a:pt x="4903" y="14257"/>
                      <a:pt x="7186" y="14257"/>
                    </a:cubicBezTo>
                    <a:cubicBezTo>
                      <a:pt x="7494" y="14257"/>
                      <a:pt x="7806" y="14216"/>
                      <a:pt x="8106" y="14130"/>
                    </a:cubicBezTo>
                    <a:cubicBezTo>
                      <a:pt x="9348" y="13778"/>
                      <a:pt x="10312" y="12752"/>
                      <a:pt x="10821" y="11234"/>
                    </a:cubicBezTo>
                    <a:cubicBezTo>
                      <a:pt x="11326" y="9742"/>
                      <a:pt x="11326" y="7949"/>
                      <a:pt x="10828" y="6189"/>
                    </a:cubicBezTo>
                    <a:cubicBezTo>
                      <a:pt x="10328" y="4426"/>
                      <a:pt x="9389" y="2901"/>
                      <a:pt x="8180" y="1892"/>
                    </a:cubicBezTo>
                    <a:cubicBezTo>
                      <a:pt x="7253" y="1119"/>
                      <a:pt x="6254" y="719"/>
                      <a:pt x="5287" y="719"/>
                    </a:cubicBezTo>
                    <a:close/>
                    <a:moveTo>
                      <a:pt x="5181" y="341"/>
                    </a:moveTo>
                    <a:cubicBezTo>
                      <a:pt x="6169" y="341"/>
                      <a:pt x="7199" y="755"/>
                      <a:pt x="8163" y="1555"/>
                    </a:cubicBezTo>
                    <a:cubicBezTo>
                      <a:pt x="9446" y="2630"/>
                      <a:pt x="10451" y="4258"/>
                      <a:pt x="10985" y="6144"/>
                    </a:cubicBezTo>
                    <a:cubicBezTo>
                      <a:pt x="12080" y="10013"/>
                      <a:pt x="10837" y="13765"/>
                      <a:pt x="8216" y="14507"/>
                    </a:cubicBezTo>
                    <a:cubicBezTo>
                      <a:pt x="7909" y="14594"/>
                      <a:pt x="7597" y="14636"/>
                      <a:pt x="7283" y="14636"/>
                    </a:cubicBezTo>
                    <a:cubicBezTo>
                      <a:pt x="4911" y="14636"/>
                      <a:pt x="2441" y="12251"/>
                      <a:pt x="1473" y="8835"/>
                    </a:cubicBezTo>
                    <a:cubicBezTo>
                      <a:pt x="378" y="4963"/>
                      <a:pt x="1621" y="1210"/>
                      <a:pt x="4242" y="468"/>
                    </a:cubicBezTo>
                    <a:cubicBezTo>
                      <a:pt x="4549" y="382"/>
                      <a:pt x="4861" y="341"/>
                      <a:pt x="5181" y="341"/>
                    </a:cubicBezTo>
                    <a:close/>
                    <a:moveTo>
                      <a:pt x="5186" y="1"/>
                    </a:moveTo>
                    <a:cubicBezTo>
                      <a:pt x="4836" y="1"/>
                      <a:pt x="4490" y="48"/>
                      <a:pt x="4152" y="144"/>
                    </a:cubicBezTo>
                    <a:cubicBezTo>
                      <a:pt x="1350" y="936"/>
                      <a:pt x="0" y="4877"/>
                      <a:pt x="1145" y="8925"/>
                    </a:cubicBezTo>
                    <a:cubicBezTo>
                      <a:pt x="2154" y="12493"/>
                      <a:pt x="4767" y="14975"/>
                      <a:pt x="7290" y="14975"/>
                    </a:cubicBezTo>
                    <a:cubicBezTo>
                      <a:pt x="7634" y="14975"/>
                      <a:pt x="7974" y="14930"/>
                      <a:pt x="8307" y="14836"/>
                    </a:cubicBezTo>
                    <a:cubicBezTo>
                      <a:pt x="11108" y="14044"/>
                      <a:pt x="12458" y="10102"/>
                      <a:pt x="11309" y="6051"/>
                    </a:cubicBezTo>
                    <a:cubicBezTo>
                      <a:pt x="10760" y="4102"/>
                      <a:pt x="9717" y="2412"/>
                      <a:pt x="8380" y="1296"/>
                    </a:cubicBezTo>
                    <a:cubicBezTo>
                      <a:pt x="7358" y="443"/>
                      <a:pt x="6254" y="1"/>
                      <a:pt x="5186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41"/>
              <p:cNvSpPr/>
              <p:nvPr/>
            </p:nvSpPr>
            <p:spPr>
              <a:xfrm>
                <a:off x="5309250" y="1935588"/>
                <a:ext cx="143475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3159" extrusionOk="0">
                    <a:moveTo>
                      <a:pt x="5509" y="0"/>
                    </a:moveTo>
                    <a:lnTo>
                      <a:pt x="1" y="2330"/>
                    </a:lnTo>
                    <a:lnTo>
                      <a:pt x="644" y="3159"/>
                    </a:lnTo>
                    <a:lnTo>
                      <a:pt x="5738" y="566"/>
                    </a:lnTo>
                    <a:lnTo>
                      <a:pt x="5509" y="0"/>
                    </a:ln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41"/>
              <p:cNvSpPr/>
              <p:nvPr/>
            </p:nvSpPr>
            <p:spPr>
              <a:xfrm>
                <a:off x="5304850" y="1931288"/>
                <a:ext cx="15260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3504" extrusionOk="0">
                    <a:moveTo>
                      <a:pt x="5591" y="394"/>
                    </a:moveTo>
                    <a:lnTo>
                      <a:pt x="5697" y="660"/>
                    </a:lnTo>
                    <a:lnTo>
                      <a:pt x="870" y="3117"/>
                    </a:lnTo>
                    <a:lnTo>
                      <a:pt x="447" y="2572"/>
                    </a:lnTo>
                    <a:lnTo>
                      <a:pt x="5591" y="394"/>
                    </a:lnTo>
                    <a:close/>
                    <a:moveTo>
                      <a:pt x="5685" y="1"/>
                    </a:moveTo>
                    <a:cubicBezTo>
                      <a:pt x="5662" y="1"/>
                      <a:pt x="5640" y="6"/>
                      <a:pt x="5619" y="17"/>
                    </a:cubicBezTo>
                    <a:lnTo>
                      <a:pt x="111" y="2342"/>
                    </a:lnTo>
                    <a:cubicBezTo>
                      <a:pt x="61" y="2362"/>
                      <a:pt x="25" y="2408"/>
                      <a:pt x="12" y="2457"/>
                    </a:cubicBezTo>
                    <a:cubicBezTo>
                      <a:pt x="0" y="2510"/>
                      <a:pt x="8" y="2563"/>
                      <a:pt x="42" y="2604"/>
                    </a:cubicBezTo>
                    <a:lnTo>
                      <a:pt x="686" y="3437"/>
                    </a:lnTo>
                    <a:cubicBezTo>
                      <a:pt x="718" y="3479"/>
                      <a:pt x="771" y="3503"/>
                      <a:pt x="820" y="3503"/>
                    </a:cubicBezTo>
                    <a:cubicBezTo>
                      <a:pt x="845" y="3503"/>
                      <a:pt x="874" y="3494"/>
                      <a:pt x="898" y="3482"/>
                    </a:cubicBezTo>
                    <a:lnTo>
                      <a:pt x="5988" y="890"/>
                    </a:lnTo>
                    <a:cubicBezTo>
                      <a:pt x="6066" y="849"/>
                      <a:pt x="6103" y="759"/>
                      <a:pt x="6071" y="677"/>
                    </a:cubicBezTo>
                    <a:lnTo>
                      <a:pt x="5845" y="107"/>
                    </a:lnTo>
                    <a:cubicBezTo>
                      <a:pt x="5825" y="66"/>
                      <a:pt x="5791" y="33"/>
                      <a:pt x="5751" y="17"/>
                    </a:cubicBezTo>
                    <a:cubicBezTo>
                      <a:pt x="5730" y="6"/>
                      <a:pt x="5708" y="1"/>
                      <a:pt x="5685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41"/>
              <p:cNvSpPr/>
              <p:nvPr/>
            </p:nvSpPr>
            <p:spPr>
              <a:xfrm>
                <a:off x="5725250" y="1846063"/>
                <a:ext cx="17475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1137" extrusionOk="0">
                    <a:moveTo>
                      <a:pt x="0" y="1"/>
                    </a:moveTo>
                    <a:lnTo>
                      <a:pt x="456" y="1137"/>
                    </a:lnTo>
                    <a:lnTo>
                      <a:pt x="6476" y="628"/>
                    </a:lnTo>
                    <a:lnTo>
                      <a:pt x="6989" y="1"/>
                    </a:ln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1"/>
              <p:cNvSpPr/>
              <p:nvPr/>
            </p:nvSpPr>
            <p:spPr>
              <a:xfrm>
                <a:off x="5720850" y="1841863"/>
                <a:ext cx="1836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1478" extrusionOk="0">
                    <a:moveTo>
                      <a:pt x="6809" y="341"/>
                    </a:moveTo>
                    <a:lnTo>
                      <a:pt x="6567" y="633"/>
                    </a:lnTo>
                    <a:lnTo>
                      <a:pt x="742" y="1125"/>
                    </a:lnTo>
                    <a:lnTo>
                      <a:pt x="431" y="341"/>
                    </a:lnTo>
                    <a:close/>
                    <a:moveTo>
                      <a:pt x="176" y="1"/>
                    </a:moveTo>
                    <a:cubicBezTo>
                      <a:pt x="123" y="1"/>
                      <a:pt x="70" y="29"/>
                      <a:pt x="37" y="74"/>
                    </a:cubicBezTo>
                    <a:cubicBezTo>
                      <a:pt x="8" y="120"/>
                      <a:pt x="0" y="181"/>
                      <a:pt x="21" y="234"/>
                    </a:cubicBezTo>
                    <a:lnTo>
                      <a:pt x="476" y="1371"/>
                    </a:lnTo>
                    <a:cubicBezTo>
                      <a:pt x="500" y="1432"/>
                      <a:pt x="562" y="1477"/>
                      <a:pt x="632" y="1477"/>
                    </a:cubicBezTo>
                    <a:cubicBezTo>
                      <a:pt x="636" y="1477"/>
                      <a:pt x="644" y="1477"/>
                      <a:pt x="648" y="1473"/>
                    </a:cubicBezTo>
                    <a:lnTo>
                      <a:pt x="6669" y="964"/>
                    </a:lnTo>
                    <a:cubicBezTo>
                      <a:pt x="6714" y="960"/>
                      <a:pt x="6756" y="940"/>
                      <a:pt x="6784" y="903"/>
                    </a:cubicBezTo>
                    <a:lnTo>
                      <a:pt x="7297" y="275"/>
                    </a:lnTo>
                    <a:cubicBezTo>
                      <a:pt x="7338" y="226"/>
                      <a:pt x="7346" y="156"/>
                      <a:pt x="7317" y="99"/>
                    </a:cubicBezTo>
                    <a:cubicBezTo>
                      <a:pt x="7288" y="37"/>
                      <a:pt x="7231" y="1"/>
                      <a:pt x="7165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41"/>
              <p:cNvSpPr/>
              <p:nvPr/>
            </p:nvSpPr>
            <p:spPr>
              <a:xfrm>
                <a:off x="5550525" y="1771538"/>
                <a:ext cx="150750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2929" extrusionOk="0">
                    <a:moveTo>
                      <a:pt x="1293" y="0"/>
                    </a:moveTo>
                    <a:cubicBezTo>
                      <a:pt x="895" y="0"/>
                      <a:pt x="496" y="53"/>
                      <a:pt x="103" y="164"/>
                    </a:cubicBezTo>
                    <a:cubicBezTo>
                      <a:pt x="70" y="173"/>
                      <a:pt x="38" y="184"/>
                      <a:pt x="0" y="197"/>
                    </a:cubicBezTo>
                    <a:cubicBezTo>
                      <a:pt x="2039" y="1559"/>
                      <a:pt x="4123" y="2407"/>
                      <a:pt x="6030" y="2929"/>
                    </a:cubicBezTo>
                    <a:cubicBezTo>
                      <a:pt x="5537" y="2141"/>
                      <a:pt x="4910" y="1468"/>
                      <a:pt x="4180" y="960"/>
                    </a:cubicBezTo>
                    <a:cubicBezTo>
                      <a:pt x="3269" y="324"/>
                      <a:pt x="2277" y="0"/>
                      <a:pt x="129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41"/>
              <p:cNvSpPr/>
              <p:nvPr/>
            </p:nvSpPr>
            <p:spPr>
              <a:xfrm>
                <a:off x="5463150" y="1793463"/>
                <a:ext cx="267650" cy="2962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851" extrusionOk="0">
                    <a:moveTo>
                      <a:pt x="5952" y="3454"/>
                    </a:moveTo>
                    <a:cubicBezTo>
                      <a:pt x="6437" y="3454"/>
                      <a:pt x="6904" y="4163"/>
                      <a:pt x="7060" y="5164"/>
                    </a:cubicBezTo>
                    <a:cubicBezTo>
                      <a:pt x="7134" y="5636"/>
                      <a:pt x="7122" y="6096"/>
                      <a:pt x="7027" y="6452"/>
                    </a:cubicBezTo>
                    <a:cubicBezTo>
                      <a:pt x="6920" y="6862"/>
                      <a:pt x="6719" y="7108"/>
                      <a:pt x="6452" y="7150"/>
                    </a:cubicBezTo>
                    <a:cubicBezTo>
                      <a:pt x="6428" y="7154"/>
                      <a:pt x="6403" y="7158"/>
                      <a:pt x="6375" y="7158"/>
                    </a:cubicBezTo>
                    <a:cubicBezTo>
                      <a:pt x="5891" y="7158"/>
                      <a:pt x="5428" y="6444"/>
                      <a:pt x="5271" y="5443"/>
                    </a:cubicBezTo>
                    <a:cubicBezTo>
                      <a:pt x="5197" y="4971"/>
                      <a:pt x="5210" y="4517"/>
                      <a:pt x="5305" y="4155"/>
                    </a:cubicBezTo>
                    <a:cubicBezTo>
                      <a:pt x="5411" y="3745"/>
                      <a:pt x="5612" y="3499"/>
                      <a:pt x="5878" y="3458"/>
                    </a:cubicBezTo>
                    <a:cubicBezTo>
                      <a:pt x="5903" y="3454"/>
                      <a:pt x="5928" y="3454"/>
                      <a:pt x="5952" y="3454"/>
                    </a:cubicBezTo>
                    <a:close/>
                    <a:moveTo>
                      <a:pt x="2162" y="0"/>
                    </a:moveTo>
                    <a:cubicBezTo>
                      <a:pt x="805" y="1022"/>
                      <a:pt x="1" y="2823"/>
                      <a:pt x="1" y="4816"/>
                    </a:cubicBezTo>
                    <a:cubicBezTo>
                      <a:pt x="1" y="5501"/>
                      <a:pt x="95" y="6211"/>
                      <a:pt x="296" y="6915"/>
                    </a:cubicBezTo>
                    <a:cubicBezTo>
                      <a:pt x="1129" y="9857"/>
                      <a:pt x="3504" y="11850"/>
                      <a:pt x="5924" y="11850"/>
                    </a:cubicBezTo>
                    <a:cubicBezTo>
                      <a:pt x="6067" y="11850"/>
                      <a:pt x="6211" y="11841"/>
                      <a:pt x="6350" y="11829"/>
                    </a:cubicBezTo>
                    <a:cubicBezTo>
                      <a:pt x="6276" y="11731"/>
                      <a:pt x="6206" y="11625"/>
                      <a:pt x="6149" y="11510"/>
                    </a:cubicBezTo>
                    <a:cubicBezTo>
                      <a:pt x="5419" y="10086"/>
                      <a:pt x="6383" y="8130"/>
                      <a:pt x="8311" y="7141"/>
                    </a:cubicBezTo>
                    <a:cubicBezTo>
                      <a:pt x="9049" y="6760"/>
                      <a:pt x="9820" y="6580"/>
                      <a:pt x="10533" y="6580"/>
                    </a:cubicBezTo>
                    <a:cubicBezTo>
                      <a:pt x="10587" y="6580"/>
                      <a:pt x="10641" y="6580"/>
                      <a:pt x="10694" y="6584"/>
                    </a:cubicBezTo>
                    <a:cubicBezTo>
                      <a:pt x="10702" y="6440"/>
                      <a:pt x="10706" y="6300"/>
                      <a:pt x="10706" y="6157"/>
                    </a:cubicBezTo>
                    <a:cubicBezTo>
                      <a:pt x="10706" y="5472"/>
                      <a:pt x="10611" y="4763"/>
                      <a:pt x="10410" y="4057"/>
                    </a:cubicBezTo>
                    <a:cubicBezTo>
                      <a:pt x="10316" y="3720"/>
                      <a:pt x="10198" y="3392"/>
                      <a:pt x="10066" y="3080"/>
                    </a:cubicBezTo>
                    <a:cubicBezTo>
                      <a:pt x="9414" y="2946"/>
                      <a:pt x="8684" y="2773"/>
                      <a:pt x="7855" y="2556"/>
                    </a:cubicBezTo>
                    <a:cubicBezTo>
                      <a:pt x="7540" y="2474"/>
                      <a:pt x="7232" y="2383"/>
                      <a:pt x="6929" y="2289"/>
                    </a:cubicBezTo>
                    <a:cubicBezTo>
                      <a:pt x="6863" y="2351"/>
                      <a:pt x="6764" y="2408"/>
                      <a:pt x="6630" y="2453"/>
                    </a:cubicBezTo>
                    <a:cubicBezTo>
                      <a:pt x="6424" y="2523"/>
                      <a:pt x="6153" y="2556"/>
                      <a:pt x="5871" y="2556"/>
                    </a:cubicBezTo>
                    <a:cubicBezTo>
                      <a:pt x="5267" y="2556"/>
                      <a:pt x="4595" y="2404"/>
                      <a:pt x="4341" y="2117"/>
                    </a:cubicBezTo>
                    <a:cubicBezTo>
                      <a:pt x="4209" y="1973"/>
                      <a:pt x="4180" y="1797"/>
                      <a:pt x="4258" y="1625"/>
                    </a:cubicBezTo>
                    <a:cubicBezTo>
                      <a:pt x="4311" y="1514"/>
                      <a:pt x="4394" y="1420"/>
                      <a:pt x="4500" y="1346"/>
                    </a:cubicBezTo>
                    <a:cubicBezTo>
                      <a:pt x="3635" y="939"/>
                      <a:pt x="2859" y="485"/>
                      <a:pt x="2162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1"/>
              <p:cNvSpPr/>
              <p:nvPr/>
            </p:nvSpPr>
            <p:spPr>
              <a:xfrm>
                <a:off x="5598600" y="1957938"/>
                <a:ext cx="13190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251" extrusionOk="0">
                    <a:moveTo>
                      <a:pt x="5115" y="1"/>
                    </a:moveTo>
                    <a:cubicBezTo>
                      <a:pt x="4402" y="1"/>
                      <a:pt x="3631" y="181"/>
                      <a:pt x="2893" y="562"/>
                    </a:cubicBezTo>
                    <a:cubicBezTo>
                      <a:pt x="965" y="1551"/>
                      <a:pt x="1" y="3507"/>
                      <a:pt x="731" y="4931"/>
                    </a:cubicBezTo>
                    <a:cubicBezTo>
                      <a:pt x="788" y="5046"/>
                      <a:pt x="858" y="5152"/>
                      <a:pt x="932" y="5250"/>
                    </a:cubicBezTo>
                    <a:cubicBezTo>
                      <a:pt x="1187" y="5226"/>
                      <a:pt x="1437" y="5181"/>
                      <a:pt x="1687" y="5107"/>
                    </a:cubicBezTo>
                    <a:cubicBezTo>
                      <a:pt x="3779" y="4516"/>
                      <a:pt x="5136" y="2445"/>
                      <a:pt x="5276" y="5"/>
                    </a:cubicBezTo>
                    <a:cubicBezTo>
                      <a:pt x="5223" y="1"/>
                      <a:pt x="5169" y="1"/>
                      <a:pt x="5115" y="1"/>
                    </a:cubicBezTo>
                    <a:close/>
                  </a:path>
                </a:pathLst>
              </a:custGeom>
              <a:solidFill>
                <a:srgbClr val="D8B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1"/>
              <p:cNvSpPr/>
              <p:nvPr/>
            </p:nvSpPr>
            <p:spPr>
              <a:xfrm>
                <a:off x="5517200" y="1776463"/>
                <a:ext cx="197600" cy="94025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761" extrusionOk="0">
                    <a:moveTo>
                      <a:pt x="1333" y="0"/>
                    </a:moveTo>
                    <a:cubicBezTo>
                      <a:pt x="845" y="148"/>
                      <a:pt x="398" y="381"/>
                      <a:pt x="0" y="680"/>
                    </a:cubicBezTo>
                    <a:cubicBezTo>
                      <a:pt x="697" y="1165"/>
                      <a:pt x="1473" y="1619"/>
                      <a:pt x="2338" y="2026"/>
                    </a:cubicBezTo>
                    <a:cubicBezTo>
                      <a:pt x="2568" y="1862"/>
                      <a:pt x="2912" y="1788"/>
                      <a:pt x="3273" y="1788"/>
                    </a:cubicBezTo>
                    <a:cubicBezTo>
                      <a:pt x="3527" y="1788"/>
                      <a:pt x="3790" y="1825"/>
                      <a:pt x="4036" y="1890"/>
                    </a:cubicBezTo>
                    <a:cubicBezTo>
                      <a:pt x="4619" y="2043"/>
                      <a:pt x="4947" y="2338"/>
                      <a:pt x="4922" y="2674"/>
                    </a:cubicBezTo>
                    <a:cubicBezTo>
                      <a:pt x="4914" y="2764"/>
                      <a:pt x="4877" y="2871"/>
                      <a:pt x="4767" y="2969"/>
                    </a:cubicBezTo>
                    <a:cubicBezTo>
                      <a:pt x="5070" y="3063"/>
                      <a:pt x="5378" y="3154"/>
                      <a:pt x="5693" y="3236"/>
                    </a:cubicBezTo>
                    <a:cubicBezTo>
                      <a:pt x="6522" y="3453"/>
                      <a:pt x="7252" y="3626"/>
                      <a:pt x="7904" y="3760"/>
                    </a:cubicBezTo>
                    <a:cubicBezTo>
                      <a:pt x="7748" y="3400"/>
                      <a:pt x="7568" y="3056"/>
                      <a:pt x="7363" y="2732"/>
                    </a:cubicBezTo>
                    <a:cubicBezTo>
                      <a:pt x="5456" y="2210"/>
                      <a:pt x="3372" y="1362"/>
                      <a:pt x="1333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1"/>
              <p:cNvSpPr/>
              <p:nvPr/>
            </p:nvSpPr>
            <p:spPr>
              <a:xfrm>
                <a:off x="5602825" y="1888213"/>
                <a:ext cx="3005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3028" extrusionOk="0">
                    <a:moveTo>
                      <a:pt x="365" y="0"/>
                    </a:moveTo>
                    <a:cubicBezTo>
                      <a:pt x="361" y="0"/>
                      <a:pt x="353" y="4"/>
                      <a:pt x="345" y="4"/>
                    </a:cubicBezTo>
                    <a:cubicBezTo>
                      <a:pt x="225" y="21"/>
                      <a:pt x="111" y="189"/>
                      <a:pt x="45" y="452"/>
                    </a:cubicBezTo>
                    <a:cubicBezTo>
                      <a:pt x="25" y="526"/>
                      <a:pt x="9" y="604"/>
                      <a:pt x="0" y="685"/>
                    </a:cubicBezTo>
                    <a:cubicBezTo>
                      <a:pt x="53" y="665"/>
                      <a:pt x="111" y="657"/>
                      <a:pt x="168" y="657"/>
                    </a:cubicBezTo>
                    <a:cubicBezTo>
                      <a:pt x="447" y="657"/>
                      <a:pt x="668" y="878"/>
                      <a:pt x="668" y="1157"/>
                    </a:cubicBezTo>
                    <a:cubicBezTo>
                      <a:pt x="668" y="1431"/>
                      <a:pt x="447" y="1658"/>
                      <a:pt x="168" y="1658"/>
                    </a:cubicBezTo>
                    <a:cubicBezTo>
                      <a:pt x="119" y="1658"/>
                      <a:pt x="70" y="1649"/>
                      <a:pt x="25" y="1637"/>
                    </a:cubicBezTo>
                    <a:lnTo>
                      <a:pt x="25" y="1637"/>
                    </a:lnTo>
                    <a:cubicBezTo>
                      <a:pt x="168" y="2519"/>
                      <a:pt x="550" y="3027"/>
                      <a:pt x="788" y="3027"/>
                    </a:cubicBezTo>
                    <a:cubicBezTo>
                      <a:pt x="796" y="3027"/>
                      <a:pt x="804" y="3027"/>
                      <a:pt x="812" y="3023"/>
                    </a:cubicBezTo>
                    <a:cubicBezTo>
                      <a:pt x="931" y="3006"/>
                      <a:pt x="1046" y="2839"/>
                      <a:pt x="1111" y="2580"/>
                    </a:cubicBezTo>
                    <a:cubicBezTo>
                      <a:pt x="1194" y="2260"/>
                      <a:pt x="1202" y="1855"/>
                      <a:pt x="1136" y="1427"/>
                    </a:cubicBezTo>
                    <a:cubicBezTo>
                      <a:pt x="997" y="521"/>
                      <a:pt x="603" y="0"/>
                      <a:pt x="3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41"/>
              <p:cNvSpPr/>
              <p:nvPr/>
            </p:nvSpPr>
            <p:spPr>
              <a:xfrm>
                <a:off x="5593075" y="1879813"/>
                <a:ext cx="48425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3704" extrusionOk="0">
                    <a:moveTo>
                      <a:pt x="755" y="336"/>
                    </a:moveTo>
                    <a:cubicBezTo>
                      <a:pt x="993" y="336"/>
                      <a:pt x="1387" y="857"/>
                      <a:pt x="1526" y="1763"/>
                    </a:cubicBezTo>
                    <a:cubicBezTo>
                      <a:pt x="1592" y="2191"/>
                      <a:pt x="1584" y="2596"/>
                      <a:pt x="1501" y="2916"/>
                    </a:cubicBezTo>
                    <a:cubicBezTo>
                      <a:pt x="1436" y="3175"/>
                      <a:pt x="1321" y="3342"/>
                      <a:pt x="1202" y="3359"/>
                    </a:cubicBezTo>
                    <a:cubicBezTo>
                      <a:pt x="1194" y="3363"/>
                      <a:pt x="1186" y="3363"/>
                      <a:pt x="1178" y="3363"/>
                    </a:cubicBezTo>
                    <a:cubicBezTo>
                      <a:pt x="940" y="3363"/>
                      <a:pt x="558" y="2855"/>
                      <a:pt x="415" y="1973"/>
                    </a:cubicBezTo>
                    <a:cubicBezTo>
                      <a:pt x="210" y="1907"/>
                      <a:pt x="58" y="1718"/>
                      <a:pt x="58" y="1493"/>
                    </a:cubicBezTo>
                    <a:cubicBezTo>
                      <a:pt x="58" y="1275"/>
                      <a:pt x="197" y="1091"/>
                      <a:pt x="390" y="1021"/>
                    </a:cubicBezTo>
                    <a:cubicBezTo>
                      <a:pt x="399" y="940"/>
                      <a:pt x="415" y="862"/>
                      <a:pt x="435" y="788"/>
                    </a:cubicBezTo>
                    <a:cubicBezTo>
                      <a:pt x="501" y="525"/>
                      <a:pt x="615" y="357"/>
                      <a:pt x="735" y="340"/>
                    </a:cubicBezTo>
                    <a:cubicBezTo>
                      <a:pt x="743" y="340"/>
                      <a:pt x="751" y="336"/>
                      <a:pt x="755" y="336"/>
                    </a:cubicBezTo>
                    <a:close/>
                    <a:moveTo>
                      <a:pt x="755" y="0"/>
                    </a:moveTo>
                    <a:cubicBezTo>
                      <a:pt x="731" y="0"/>
                      <a:pt x="706" y="0"/>
                      <a:pt x="681" y="4"/>
                    </a:cubicBezTo>
                    <a:cubicBezTo>
                      <a:pt x="415" y="45"/>
                      <a:pt x="214" y="291"/>
                      <a:pt x="108" y="701"/>
                    </a:cubicBezTo>
                    <a:cubicBezTo>
                      <a:pt x="13" y="1063"/>
                      <a:pt x="0" y="1517"/>
                      <a:pt x="74" y="1989"/>
                    </a:cubicBezTo>
                    <a:cubicBezTo>
                      <a:pt x="231" y="2990"/>
                      <a:pt x="694" y="3704"/>
                      <a:pt x="1178" y="3704"/>
                    </a:cubicBezTo>
                    <a:cubicBezTo>
                      <a:pt x="1206" y="3704"/>
                      <a:pt x="1231" y="3700"/>
                      <a:pt x="1255" y="3696"/>
                    </a:cubicBezTo>
                    <a:cubicBezTo>
                      <a:pt x="1522" y="3654"/>
                      <a:pt x="1723" y="3408"/>
                      <a:pt x="1830" y="2998"/>
                    </a:cubicBezTo>
                    <a:cubicBezTo>
                      <a:pt x="1925" y="2642"/>
                      <a:pt x="1937" y="2182"/>
                      <a:pt x="1863" y="1710"/>
                    </a:cubicBezTo>
                    <a:cubicBezTo>
                      <a:pt x="1707" y="709"/>
                      <a:pt x="1240" y="0"/>
                      <a:pt x="7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1"/>
              <p:cNvSpPr/>
              <p:nvPr/>
            </p:nvSpPr>
            <p:spPr>
              <a:xfrm>
                <a:off x="5567650" y="1821138"/>
                <a:ext cx="7322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449" extrusionOk="0">
                    <a:moveTo>
                      <a:pt x="1259" y="345"/>
                    </a:moveTo>
                    <a:cubicBezTo>
                      <a:pt x="1481" y="345"/>
                      <a:pt x="1715" y="374"/>
                      <a:pt x="1928" y="432"/>
                    </a:cubicBezTo>
                    <a:cubicBezTo>
                      <a:pt x="2318" y="534"/>
                      <a:pt x="2576" y="710"/>
                      <a:pt x="2564" y="858"/>
                    </a:cubicBezTo>
                    <a:cubicBezTo>
                      <a:pt x="2560" y="915"/>
                      <a:pt x="2474" y="977"/>
                      <a:pt x="2338" y="1026"/>
                    </a:cubicBezTo>
                    <a:cubicBezTo>
                      <a:pt x="2166" y="1084"/>
                      <a:pt x="1937" y="1108"/>
                      <a:pt x="1698" y="1108"/>
                    </a:cubicBezTo>
                    <a:cubicBezTo>
                      <a:pt x="1170" y="1108"/>
                      <a:pt x="587" y="981"/>
                      <a:pt x="411" y="784"/>
                    </a:cubicBezTo>
                    <a:cubicBezTo>
                      <a:pt x="366" y="735"/>
                      <a:pt x="370" y="703"/>
                      <a:pt x="390" y="661"/>
                    </a:cubicBezTo>
                    <a:cubicBezTo>
                      <a:pt x="489" y="444"/>
                      <a:pt x="854" y="345"/>
                      <a:pt x="1259" y="345"/>
                    </a:cubicBezTo>
                    <a:close/>
                    <a:moveTo>
                      <a:pt x="1255" y="1"/>
                    </a:moveTo>
                    <a:cubicBezTo>
                      <a:pt x="894" y="1"/>
                      <a:pt x="550" y="75"/>
                      <a:pt x="320" y="239"/>
                    </a:cubicBezTo>
                    <a:cubicBezTo>
                      <a:pt x="214" y="313"/>
                      <a:pt x="131" y="407"/>
                      <a:pt x="78" y="518"/>
                    </a:cubicBezTo>
                    <a:cubicBezTo>
                      <a:pt x="0" y="690"/>
                      <a:pt x="29" y="866"/>
                      <a:pt x="161" y="1010"/>
                    </a:cubicBezTo>
                    <a:cubicBezTo>
                      <a:pt x="415" y="1297"/>
                      <a:pt x="1087" y="1449"/>
                      <a:pt x="1691" y="1449"/>
                    </a:cubicBezTo>
                    <a:cubicBezTo>
                      <a:pt x="1973" y="1449"/>
                      <a:pt x="2244" y="1416"/>
                      <a:pt x="2450" y="1346"/>
                    </a:cubicBezTo>
                    <a:cubicBezTo>
                      <a:pt x="2584" y="1301"/>
                      <a:pt x="2683" y="1244"/>
                      <a:pt x="2749" y="1182"/>
                    </a:cubicBezTo>
                    <a:cubicBezTo>
                      <a:pt x="2859" y="1084"/>
                      <a:pt x="2896" y="977"/>
                      <a:pt x="2904" y="887"/>
                    </a:cubicBezTo>
                    <a:cubicBezTo>
                      <a:pt x="2929" y="551"/>
                      <a:pt x="2601" y="256"/>
                      <a:pt x="2018" y="103"/>
                    </a:cubicBezTo>
                    <a:cubicBezTo>
                      <a:pt x="1772" y="38"/>
                      <a:pt x="1509" y="1"/>
                      <a:pt x="125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1"/>
              <p:cNvSpPr/>
              <p:nvPr/>
            </p:nvSpPr>
            <p:spPr>
              <a:xfrm>
                <a:off x="5594525" y="1904613"/>
                <a:ext cx="250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500" y="1"/>
                    </a:moveTo>
                    <a:cubicBezTo>
                      <a:pt x="443" y="1"/>
                      <a:pt x="385" y="9"/>
                      <a:pt x="332" y="29"/>
                    </a:cubicBezTo>
                    <a:cubicBezTo>
                      <a:pt x="139" y="99"/>
                      <a:pt x="0" y="283"/>
                      <a:pt x="0" y="501"/>
                    </a:cubicBezTo>
                    <a:cubicBezTo>
                      <a:pt x="0" y="726"/>
                      <a:pt x="152" y="915"/>
                      <a:pt x="357" y="981"/>
                    </a:cubicBezTo>
                    <a:cubicBezTo>
                      <a:pt x="402" y="993"/>
                      <a:pt x="451" y="1002"/>
                      <a:pt x="500" y="1002"/>
                    </a:cubicBezTo>
                    <a:cubicBezTo>
                      <a:pt x="779" y="1002"/>
                      <a:pt x="1000" y="775"/>
                      <a:pt x="1000" y="501"/>
                    </a:cubicBezTo>
                    <a:cubicBezTo>
                      <a:pt x="1000" y="222"/>
                      <a:pt x="779" y="1"/>
                      <a:pt x="500" y="1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1"/>
              <p:cNvSpPr/>
              <p:nvPr/>
            </p:nvSpPr>
            <p:spPr>
              <a:xfrm>
                <a:off x="5454650" y="1763013"/>
                <a:ext cx="2846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1387" h="13409" extrusionOk="0">
                    <a:moveTo>
                      <a:pt x="5128" y="341"/>
                    </a:moveTo>
                    <a:cubicBezTo>
                      <a:pt x="6112" y="341"/>
                      <a:pt x="7104" y="665"/>
                      <a:pt x="8015" y="1301"/>
                    </a:cubicBezTo>
                    <a:cubicBezTo>
                      <a:pt x="9307" y="2203"/>
                      <a:pt x="10279" y="3614"/>
                      <a:pt x="10750" y="5275"/>
                    </a:cubicBezTo>
                    <a:cubicBezTo>
                      <a:pt x="10951" y="5981"/>
                      <a:pt x="11046" y="6690"/>
                      <a:pt x="11046" y="7375"/>
                    </a:cubicBezTo>
                    <a:cubicBezTo>
                      <a:pt x="11046" y="7518"/>
                      <a:pt x="11042" y="7658"/>
                      <a:pt x="11034" y="7802"/>
                    </a:cubicBezTo>
                    <a:cubicBezTo>
                      <a:pt x="10894" y="10242"/>
                      <a:pt x="9537" y="12313"/>
                      <a:pt x="7445" y="12904"/>
                    </a:cubicBezTo>
                    <a:cubicBezTo>
                      <a:pt x="7195" y="12978"/>
                      <a:pt x="6945" y="13023"/>
                      <a:pt x="6690" y="13047"/>
                    </a:cubicBezTo>
                    <a:cubicBezTo>
                      <a:pt x="6551" y="13059"/>
                      <a:pt x="6407" y="13068"/>
                      <a:pt x="6264" y="13068"/>
                    </a:cubicBezTo>
                    <a:cubicBezTo>
                      <a:pt x="3844" y="13068"/>
                      <a:pt x="1469" y="11075"/>
                      <a:pt x="636" y="8133"/>
                    </a:cubicBezTo>
                    <a:cubicBezTo>
                      <a:pt x="435" y="7429"/>
                      <a:pt x="341" y="6719"/>
                      <a:pt x="341" y="6034"/>
                    </a:cubicBezTo>
                    <a:cubicBezTo>
                      <a:pt x="341" y="3412"/>
                      <a:pt x="1728" y="1133"/>
                      <a:pt x="3938" y="505"/>
                    </a:cubicBezTo>
                    <a:cubicBezTo>
                      <a:pt x="4331" y="394"/>
                      <a:pt x="4730" y="341"/>
                      <a:pt x="5128" y="341"/>
                    </a:cubicBezTo>
                    <a:close/>
                    <a:moveTo>
                      <a:pt x="5132" y="1"/>
                    </a:moveTo>
                    <a:cubicBezTo>
                      <a:pt x="4697" y="1"/>
                      <a:pt x="4270" y="58"/>
                      <a:pt x="3848" y="177"/>
                    </a:cubicBezTo>
                    <a:cubicBezTo>
                      <a:pt x="1490" y="845"/>
                      <a:pt x="0" y="3265"/>
                      <a:pt x="0" y="6038"/>
                    </a:cubicBezTo>
                    <a:cubicBezTo>
                      <a:pt x="0" y="6751"/>
                      <a:pt x="104" y="7490"/>
                      <a:pt x="308" y="8228"/>
                    </a:cubicBezTo>
                    <a:cubicBezTo>
                      <a:pt x="1181" y="11317"/>
                      <a:pt x="3697" y="13409"/>
                      <a:pt x="6268" y="13409"/>
                    </a:cubicBezTo>
                    <a:cubicBezTo>
                      <a:pt x="6694" y="13409"/>
                      <a:pt x="7117" y="13351"/>
                      <a:pt x="7539" y="13231"/>
                    </a:cubicBezTo>
                    <a:cubicBezTo>
                      <a:pt x="9898" y="12563"/>
                      <a:pt x="11386" y="10144"/>
                      <a:pt x="11386" y="7375"/>
                    </a:cubicBezTo>
                    <a:cubicBezTo>
                      <a:pt x="11386" y="6657"/>
                      <a:pt x="11284" y="5919"/>
                      <a:pt x="11074" y="5180"/>
                    </a:cubicBezTo>
                    <a:cubicBezTo>
                      <a:pt x="10587" y="3446"/>
                      <a:pt x="9565" y="1969"/>
                      <a:pt x="8208" y="1021"/>
                    </a:cubicBezTo>
                    <a:cubicBezTo>
                      <a:pt x="7240" y="349"/>
                      <a:pt x="6182" y="1"/>
                      <a:pt x="5132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41"/>
              <p:cNvSpPr/>
              <p:nvPr/>
            </p:nvSpPr>
            <p:spPr>
              <a:xfrm>
                <a:off x="5129400" y="2149988"/>
                <a:ext cx="30175" cy="413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6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42" y="628"/>
                      <a:pt x="743" y="1186"/>
                      <a:pt x="1182" y="1654"/>
                    </a:cubicBezTo>
                    <a:cubicBezTo>
                      <a:pt x="1190" y="1604"/>
                      <a:pt x="1198" y="1559"/>
                      <a:pt x="1207" y="1510"/>
                    </a:cubicBezTo>
                    <a:cubicBezTo>
                      <a:pt x="788" y="1030"/>
                      <a:pt x="386" y="525"/>
                      <a:pt x="1" y="1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1"/>
              <p:cNvSpPr/>
              <p:nvPr/>
            </p:nvSpPr>
            <p:spPr>
              <a:xfrm>
                <a:off x="5158950" y="2187713"/>
                <a:ext cx="22875" cy="23725"/>
              </a:xfrm>
              <a:custGeom>
                <a:avLst/>
                <a:gdLst/>
                <a:ahLst/>
                <a:cxnLst/>
                <a:rect l="l" t="t" r="r" b="b"/>
                <a:pathLst>
                  <a:path w="915" h="949" extrusionOk="0">
                    <a:moveTo>
                      <a:pt x="25" y="1"/>
                    </a:moveTo>
                    <a:cubicBezTo>
                      <a:pt x="16" y="50"/>
                      <a:pt x="8" y="95"/>
                      <a:pt x="0" y="145"/>
                    </a:cubicBezTo>
                    <a:cubicBezTo>
                      <a:pt x="292" y="452"/>
                      <a:pt x="595" y="718"/>
                      <a:pt x="915" y="949"/>
                    </a:cubicBezTo>
                    <a:cubicBezTo>
                      <a:pt x="611" y="645"/>
                      <a:pt x="316" y="329"/>
                      <a:pt x="25" y="1"/>
                    </a:cubicBezTo>
                    <a:close/>
                  </a:path>
                </a:pathLst>
              </a:custGeom>
              <a:solidFill>
                <a:srgbClr val="D9D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41"/>
              <p:cNvSpPr/>
              <p:nvPr/>
            </p:nvSpPr>
            <p:spPr>
              <a:xfrm>
                <a:off x="5100800" y="2032588"/>
                <a:ext cx="84000" cy="180900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7236" extrusionOk="0">
                    <a:moveTo>
                      <a:pt x="4" y="0"/>
                    </a:moveTo>
                    <a:cubicBezTo>
                      <a:pt x="0" y="78"/>
                      <a:pt x="0" y="156"/>
                      <a:pt x="0" y="239"/>
                    </a:cubicBezTo>
                    <a:cubicBezTo>
                      <a:pt x="0" y="964"/>
                      <a:pt x="95" y="1719"/>
                      <a:pt x="284" y="2473"/>
                    </a:cubicBezTo>
                    <a:cubicBezTo>
                      <a:pt x="308" y="2568"/>
                      <a:pt x="333" y="2666"/>
                      <a:pt x="361" y="2761"/>
                    </a:cubicBezTo>
                    <a:cubicBezTo>
                      <a:pt x="558" y="3457"/>
                      <a:pt x="825" y="4110"/>
                      <a:pt x="1145" y="4697"/>
                    </a:cubicBezTo>
                    <a:cubicBezTo>
                      <a:pt x="1530" y="5221"/>
                      <a:pt x="1932" y="5726"/>
                      <a:pt x="2351" y="6206"/>
                    </a:cubicBezTo>
                    <a:cubicBezTo>
                      <a:pt x="2642" y="6534"/>
                      <a:pt x="2937" y="6850"/>
                      <a:pt x="3241" y="7154"/>
                    </a:cubicBezTo>
                    <a:cubicBezTo>
                      <a:pt x="3277" y="7182"/>
                      <a:pt x="3318" y="7211"/>
                      <a:pt x="3360" y="7235"/>
                    </a:cubicBezTo>
                    <a:cubicBezTo>
                      <a:pt x="2679" y="6198"/>
                      <a:pt x="2141" y="5004"/>
                      <a:pt x="1723" y="3749"/>
                    </a:cubicBezTo>
                    <a:cubicBezTo>
                      <a:pt x="1293" y="3027"/>
                      <a:pt x="575" y="1694"/>
                      <a:pt x="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1"/>
              <p:cNvSpPr/>
              <p:nvPr/>
            </p:nvSpPr>
            <p:spPr>
              <a:xfrm>
                <a:off x="5100900" y="1966238"/>
                <a:ext cx="42975" cy="160075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6403" extrusionOk="0">
                    <a:moveTo>
                      <a:pt x="583" y="1"/>
                    </a:moveTo>
                    <a:cubicBezTo>
                      <a:pt x="501" y="181"/>
                      <a:pt x="423" y="370"/>
                      <a:pt x="357" y="570"/>
                    </a:cubicBezTo>
                    <a:cubicBezTo>
                      <a:pt x="140" y="1214"/>
                      <a:pt x="21" y="1920"/>
                      <a:pt x="0" y="2654"/>
                    </a:cubicBezTo>
                    <a:cubicBezTo>
                      <a:pt x="571" y="4348"/>
                      <a:pt x="1289" y="5681"/>
                      <a:pt x="1719" y="6403"/>
                    </a:cubicBezTo>
                    <a:cubicBezTo>
                      <a:pt x="1018" y="4299"/>
                      <a:pt x="664" y="2018"/>
                      <a:pt x="583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1"/>
              <p:cNvSpPr/>
              <p:nvPr/>
            </p:nvSpPr>
            <p:spPr>
              <a:xfrm>
                <a:off x="5115450" y="1910663"/>
                <a:ext cx="217000" cy="302925"/>
              </a:xfrm>
              <a:custGeom>
                <a:avLst/>
                <a:gdLst/>
                <a:ahLst/>
                <a:cxnLst/>
                <a:rect l="l" t="t" r="r" b="b"/>
                <a:pathLst>
                  <a:path w="8680" h="12117" extrusionOk="0">
                    <a:moveTo>
                      <a:pt x="4508" y="3757"/>
                    </a:moveTo>
                    <a:cubicBezTo>
                      <a:pt x="4750" y="3757"/>
                      <a:pt x="4989" y="3929"/>
                      <a:pt x="5193" y="4249"/>
                    </a:cubicBezTo>
                    <a:cubicBezTo>
                      <a:pt x="5394" y="4565"/>
                      <a:pt x="5542" y="4996"/>
                      <a:pt x="5616" y="5468"/>
                    </a:cubicBezTo>
                    <a:cubicBezTo>
                      <a:pt x="5689" y="5940"/>
                      <a:pt x="5678" y="6399"/>
                      <a:pt x="5583" y="6756"/>
                    </a:cubicBezTo>
                    <a:cubicBezTo>
                      <a:pt x="5477" y="7166"/>
                      <a:pt x="5271" y="7412"/>
                      <a:pt x="5009" y="7453"/>
                    </a:cubicBezTo>
                    <a:cubicBezTo>
                      <a:pt x="4980" y="7457"/>
                      <a:pt x="4955" y="7461"/>
                      <a:pt x="4930" y="7461"/>
                    </a:cubicBezTo>
                    <a:cubicBezTo>
                      <a:pt x="4447" y="7461"/>
                      <a:pt x="3980" y="6748"/>
                      <a:pt x="3823" y="5747"/>
                    </a:cubicBezTo>
                    <a:cubicBezTo>
                      <a:pt x="3754" y="5275"/>
                      <a:pt x="3762" y="4820"/>
                      <a:pt x="3857" y="4459"/>
                    </a:cubicBezTo>
                    <a:cubicBezTo>
                      <a:pt x="3963" y="4049"/>
                      <a:pt x="4168" y="3802"/>
                      <a:pt x="4434" y="3762"/>
                    </a:cubicBezTo>
                    <a:cubicBezTo>
                      <a:pt x="4459" y="3757"/>
                      <a:pt x="4484" y="3757"/>
                      <a:pt x="4508" y="3757"/>
                    </a:cubicBezTo>
                    <a:close/>
                    <a:moveTo>
                      <a:pt x="3102" y="1"/>
                    </a:moveTo>
                    <a:cubicBezTo>
                      <a:pt x="2814" y="1"/>
                      <a:pt x="2536" y="37"/>
                      <a:pt x="2261" y="115"/>
                    </a:cubicBezTo>
                    <a:cubicBezTo>
                      <a:pt x="2159" y="145"/>
                      <a:pt x="2056" y="181"/>
                      <a:pt x="1958" y="222"/>
                    </a:cubicBezTo>
                    <a:cubicBezTo>
                      <a:pt x="1523" y="395"/>
                      <a:pt x="1133" y="665"/>
                      <a:pt x="792" y="1026"/>
                    </a:cubicBezTo>
                    <a:cubicBezTo>
                      <a:pt x="530" y="2597"/>
                      <a:pt x="452" y="4311"/>
                      <a:pt x="510" y="6280"/>
                    </a:cubicBezTo>
                    <a:cubicBezTo>
                      <a:pt x="214" y="4885"/>
                      <a:pt x="58" y="3491"/>
                      <a:pt x="14" y="2199"/>
                    </a:cubicBezTo>
                    <a:cubicBezTo>
                      <a:pt x="9" y="2207"/>
                      <a:pt x="5" y="2216"/>
                      <a:pt x="1" y="2224"/>
                    </a:cubicBezTo>
                    <a:cubicBezTo>
                      <a:pt x="82" y="4241"/>
                      <a:pt x="436" y="6522"/>
                      <a:pt x="1137" y="8626"/>
                    </a:cubicBezTo>
                    <a:cubicBezTo>
                      <a:pt x="1324" y="9188"/>
                      <a:pt x="1535" y="9738"/>
                      <a:pt x="1773" y="10267"/>
                    </a:cubicBezTo>
                    <a:lnTo>
                      <a:pt x="1773" y="10267"/>
                    </a:lnTo>
                    <a:cubicBezTo>
                      <a:pt x="2273" y="9225"/>
                      <a:pt x="3364" y="8384"/>
                      <a:pt x="4742" y="8113"/>
                    </a:cubicBezTo>
                    <a:cubicBezTo>
                      <a:pt x="5046" y="8056"/>
                      <a:pt x="5341" y="8027"/>
                      <a:pt x="5636" y="8027"/>
                    </a:cubicBezTo>
                    <a:cubicBezTo>
                      <a:pt x="6810" y="8027"/>
                      <a:pt x="7872" y="8482"/>
                      <a:pt x="8540" y="9233"/>
                    </a:cubicBezTo>
                    <a:cubicBezTo>
                      <a:pt x="8631" y="8758"/>
                      <a:pt x="8680" y="8257"/>
                      <a:pt x="8680" y="7749"/>
                    </a:cubicBezTo>
                    <a:cubicBezTo>
                      <a:pt x="8680" y="6924"/>
                      <a:pt x="8561" y="6070"/>
                      <a:pt x="8319" y="5222"/>
                    </a:cubicBezTo>
                    <a:cubicBezTo>
                      <a:pt x="7839" y="3524"/>
                      <a:pt x="6937" y="2059"/>
                      <a:pt x="5780" y="1095"/>
                    </a:cubicBezTo>
                    <a:cubicBezTo>
                      <a:pt x="5517" y="874"/>
                      <a:pt x="5246" y="686"/>
                      <a:pt x="4972" y="533"/>
                    </a:cubicBezTo>
                    <a:lnTo>
                      <a:pt x="4972" y="533"/>
                    </a:lnTo>
                    <a:cubicBezTo>
                      <a:pt x="5066" y="883"/>
                      <a:pt x="4841" y="1277"/>
                      <a:pt x="4328" y="1650"/>
                    </a:cubicBezTo>
                    <a:cubicBezTo>
                      <a:pt x="3864" y="1985"/>
                      <a:pt x="3167" y="2277"/>
                      <a:pt x="2659" y="2277"/>
                    </a:cubicBezTo>
                    <a:cubicBezTo>
                      <a:pt x="2420" y="2277"/>
                      <a:pt x="2223" y="2216"/>
                      <a:pt x="2109" y="2068"/>
                    </a:cubicBezTo>
                    <a:cubicBezTo>
                      <a:pt x="2002" y="1928"/>
                      <a:pt x="1904" y="1695"/>
                      <a:pt x="2047" y="1358"/>
                    </a:cubicBezTo>
                    <a:cubicBezTo>
                      <a:pt x="2278" y="829"/>
                      <a:pt x="3073" y="251"/>
                      <a:pt x="3779" y="71"/>
                    </a:cubicBezTo>
                    <a:cubicBezTo>
                      <a:pt x="3552" y="25"/>
                      <a:pt x="3323" y="1"/>
                      <a:pt x="3102" y="1"/>
                    </a:cubicBezTo>
                    <a:close/>
                    <a:moveTo>
                      <a:pt x="1773" y="10267"/>
                    </a:moveTo>
                    <a:cubicBezTo>
                      <a:pt x="1773" y="10267"/>
                      <a:pt x="1773" y="10267"/>
                      <a:pt x="1773" y="10267"/>
                    </a:cubicBezTo>
                    <a:cubicBezTo>
                      <a:pt x="1775" y="10271"/>
                      <a:pt x="1776" y="10275"/>
                      <a:pt x="1778" y="10280"/>
                    </a:cubicBezTo>
                    <a:lnTo>
                      <a:pt x="1778" y="10280"/>
                    </a:lnTo>
                    <a:cubicBezTo>
                      <a:pt x="1776" y="10275"/>
                      <a:pt x="1775" y="10271"/>
                      <a:pt x="1773" y="10267"/>
                    </a:cubicBezTo>
                    <a:close/>
                    <a:moveTo>
                      <a:pt x="1778" y="10280"/>
                    </a:moveTo>
                    <a:cubicBezTo>
                      <a:pt x="2070" y="10927"/>
                      <a:pt x="2400" y="11543"/>
                      <a:pt x="2774" y="12112"/>
                    </a:cubicBezTo>
                    <a:lnTo>
                      <a:pt x="2778" y="12116"/>
                    </a:lnTo>
                    <a:cubicBezTo>
                      <a:pt x="2403" y="11546"/>
                      <a:pt x="2072" y="10927"/>
                      <a:pt x="1778" y="10280"/>
                    </a:cubicBezTo>
                    <a:close/>
                  </a:path>
                </a:pathLst>
              </a:custGeom>
              <a:solidFill>
                <a:srgbClr val="D6DF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1"/>
              <p:cNvSpPr/>
              <p:nvPr/>
            </p:nvSpPr>
            <p:spPr>
              <a:xfrm>
                <a:off x="5159750" y="2111338"/>
                <a:ext cx="169225" cy="120800"/>
              </a:xfrm>
              <a:custGeom>
                <a:avLst/>
                <a:gdLst/>
                <a:ahLst/>
                <a:cxnLst/>
                <a:rect l="l" t="t" r="r" b="b"/>
                <a:pathLst>
                  <a:path w="6769" h="4832" extrusionOk="0">
                    <a:moveTo>
                      <a:pt x="3864" y="0"/>
                    </a:moveTo>
                    <a:cubicBezTo>
                      <a:pt x="3569" y="0"/>
                      <a:pt x="3274" y="29"/>
                      <a:pt x="2970" y="86"/>
                    </a:cubicBezTo>
                    <a:cubicBezTo>
                      <a:pt x="1592" y="357"/>
                      <a:pt x="501" y="1198"/>
                      <a:pt x="1" y="2240"/>
                    </a:cubicBezTo>
                    <a:cubicBezTo>
                      <a:pt x="296" y="2891"/>
                      <a:pt x="629" y="3516"/>
                      <a:pt x="1006" y="4089"/>
                    </a:cubicBezTo>
                    <a:cubicBezTo>
                      <a:pt x="1715" y="4565"/>
                      <a:pt x="2474" y="4832"/>
                      <a:pt x="3224" y="4832"/>
                    </a:cubicBezTo>
                    <a:cubicBezTo>
                      <a:pt x="3508" y="4832"/>
                      <a:pt x="3786" y="4795"/>
                      <a:pt x="4061" y="4717"/>
                    </a:cubicBezTo>
                    <a:cubicBezTo>
                      <a:pt x="5189" y="4397"/>
                      <a:pt x="6071" y="3450"/>
                      <a:pt x="6547" y="2043"/>
                    </a:cubicBezTo>
                    <a:cubicBezTo>
                      <a:pt x="6637" y="1772"/>
                      <a:pt x="6711" y="1494"/>
                      <a:pt x="6768" y="1206"/>
                    </a:cubicBezTo>
                    <a:cubicBezTo>
                      <a:pt x="6100" y="455"/>
                      <a:pt x="5038" y="0"/>
                      <a:pt x="3864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41"/>
              <p:cNvSpPr/>
              <p:nvPr/>
            </p:nvSpPr>
            <p:spPr>
              <a:xfrm>
                <a:off x="5115775" y="1936288"/>
                <a:ext cx="19500" cy="1314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5256" extrusionOk="0">
                    <a:moveTo>
                      <a:pt x="779" y="1"/>
                    </a:moveTo>
                    <a:cubicBezTo>
                      <a:pt x="476" y="325"/>
                      <a:pt x="209" y="719"/>
                      <a:pt x="1" y="1174"/>
                    </a:cubicBezTo>
                    <a:cubicBezTo>
                      <a:pt x="45" y="2466"/>
                      <a:pt x="201" y="3860"/>
                      <a:pt x="497" y="5255"/>
                    </a:cubicBezTo>
                    <a:cubicBezTo>
                      <a:pt x="439" y="3286"/>
                      <a:pt x="517" y="1572"/>
                      <a:pt x="779" y="1"/>
                    </a:cubicBezTo>
                    <a:close/>
                  </a:path>
                </a:pathLst>
              </a:custGeom>
              <a:solidFill>
                <a:srgbClr val="D4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41"/>
              <p:cNvSpPr/>
              <p:nvPr/>
            </p:nvSpPr>
            <p:spPr>
              <a:xfrm>
                <a:off x="5219125" y="2012988"/>
                <a:ext cx="2995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3028" extrusionOk="0">
                    <a:moveTo>
                      <a:pt x="361" y="1"/>
                    </a:moveTo>
                    <a:cubicBezTo>
                      <a:pt x="353" y="1"/>
                      <a:pt x="345" y="5"/>
                      <a:pt x="337" y="5"/>
                    </a:cubicBezTo>
                    <a:cubicBezTo>
                      <a:pt x="217" y="22"/>
                      <a:pt x="107" y="190"/>
                      <a:pt x="37" y="452"/>
                    </a:cubicBezTo>
                    <a:cubicBezTo>
                      <a:pt x="29" y="489"/>
                      <a:pt x="21" y="530"/>
                      <a:pt x="13" y="567"/>
                    </a:cubicBezTo>
                    <a:cubicBezTo>
                      <a:pt x="62" y="555"/>
                      <a:pt x="111" y="546"/>
                      <a:pt x="164" y="546"/>
                    </a:cubicBezTo>
                    <a:cubicBezTo>
                      <a:pt x="439" y="546"/>
                      <a:pt x="665" y="772"/>
                      <a:pt x="665" y="1047"/>
                    </a:cubicBezTo>
                    <a:cubicBezTo>
                      <a:pt x="665" y="1322"/>
                      <a:pt x="439" y="1547"/>
                      <a:pt x="164" y="1547"/>
                    </a:cubicBezTo>
                    <a:cubicBezTo>
                      <a:pt x="107" y="1547"/>
                      <a:pt x="54" y="1539"/>
                      <a:pt x="1" y="1523"/>
                    </a:cubicBezTo>
                    <a:lnTo>
                      <a:pt x="1" y="1523"/>
                    </a:lnTo>
                    <a:cubicBezTo>
                      <a:pt x="5" y="1547"/>
                      <a:pt x="9" y="1576"/>
                      <a:pt x="13" y="1600"/>
                    </a:cubicBezTo>
                    <a:cubicBezTo>
                      <a:pt x="156" y="2507"/>
                      <a:pt x="546" y="3028"/>
                      <a:pt x="783" y="3028"/>
                    </a:cubicBezTo>
                    <a:cubicBezTo>
                      <a:pt x="792" y="3028"/>
                      <a:pt x="800" y="3028"/>
                      <a:pt x="808" y="3024"/>
                    </a:cubicBezTo>
                    <a:cubicBezTo>
                      <a:pt x="927" y="3007"/>
                      <a:pt x="1038" y="2839"/>
                      <a:pt x="1108" y="2577"/>
                    </a:cubicBezTo>
                    <a:cubicBezTo>
                      <a:pt x="1190" y="2261"/>
                      <a:pt x="1198" y="1854"/>
                      <a:pt x="1133" y="1428"/>
                    </a:cubicBezTo>
                    <a:cubicBezTo>
                      <a:pt x="1067" y="1002"/>
                      <a:pt x="936" y="616"/>
                      <a:pt x="759" y="337"/>
                    </a:cubicBezTo>
                    <a:cubicBezTo>
                      <a:pt x="624" y="124"/>
                      <a:pt x="480" y="1"/>
                      <a:pt x="36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1"/>
              <p:cNvSpPr/>
              <p:nvPr/>
            </p:nvSpPr>
            <p:spPr>
              <a:xfrm>
                <a:off x="5209300" y="2004588"/>
                <a:ext cx="48400" cy="926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05" extrusionOk="0">
                    <a:moveTo>
                      <a:pt x="754" y="337"/>
                    </a:moveTo>
                    <a:cubicBezTo>
                      <a:pt x="873" y="337"/>
                      <a:pt x="1017" y="460"/>
                      <a:pt x="1152" y="673"/>
                    </a:cubicBezTo>
                    <a:cubicBezTo>
                      <a:pt x="1329" y="952"/>
                      <a:pt x="1460" y="1338"/>
                      <a:pt x="1526" y="1764"/>
                    </a:cubicBezTo>
                    <a:cubicBezTo>
                      <a:pt x="1591" y="2190"/>
                      <a:pt x="1583" y="2597"/>
                      <a:pt x="1501" y="2913"/>
                    </a:cubicBezTo>
                    <a:cubicBezTo>
                      <a:pt x="1431" y="3175"/>
                      <a:pt x="1320" y="3343"/>
                      <a:pt x="1201" y="3360"/>
                    </a:cubicBezTo>
                    <a:cubicBezTo>
                      <a:pt x="1193" y="3364"/>
                      <a:pt x="1185" y="3364"/>
                      <a:pt x="1176" y="3364"/>
                    </a:cubicBezTo>
                    <a:cubicBezTo>
                      <a:pt x="939" y="3364"/>
                      <a:pt x="549" y="2843"/>
                      <a:pt x="406" y="1936"/>
                    </a:cubicBezTo>
                    <a:cubicBezTo>
                      <a:pt x="402" y="1912"/>
                      <a:pt x="398" y="1883"/>
                      <a:pt x="394" y="1859"/>
                    </a:cubicBezTo>
                    <a:cubicBezTo>
                      <a:pt x="197" y="1789"/>
                      <a:pt x="57" y="1605"/>
                      <a:pt x="57" y="1383"/>
                    </a:cubicBezTo>
                    <a:cubicBezTo>
                      <a:pt x="57" y="1157"/>
                      <a:pt x="201" y="969"/>
                      <a:pt x="406" y="903"/>
                    </a:cubicBezTo>
                    <a:cubicBezTo>
                      <a:pt x="414" y="866"/>
                      <a:pt x="422" y="825"/>
                      <a:pt x="430" y="788"/>
                    </a:cubicBezTo>
                    <a:cubicBezTo>
                      <a:pt x="500" y="526"/>
                      <a:pt x="610" y="358"/>
                      <a:pt x="730" y="341"/>
                    </a:cubicBezTo>
                    <a:cubicBezTo>
                      <a:pt x="738" y="341"/>
                      <a:pt x="746" y="337"/>
                      <a:pt x="754" y="337"/>
                    </a:cubicBezTo>
                    <a:close/>
                    <a:moveTo>
                      <a:pt x="754" y="0"/>
                    </a:moveTo>
                    <a:cubicBezTo>
                      <a:pt x="730" y="0"/>
                      <a:pt x="705" y="0"/>
                      <a:pt x="680" y="5"/>
                    </a:cubicBezTo>
                    <a:cubicBezTo>
                      <a:pt x="414" y="45"/>
                      <a:pt x="209" y="292"/>
                      <a:pt x="103" y="702"/>
                    </a:cubicBezTo>
                    <a:cubicBezTo>
                      <a:pt x="8" y="1063"/>
                      <a:pt x="0" y="1518"/>
                      <a:pt x="69" y="1990"/>
                    </a:cubicBezTo>
                    <a:cubicBezTo>
                      <a:pt x="226" y="2991"/>
                      <a:pt x="693" y="3704"/>
                      <a:pt x="1176" y="3704"/>
                    </a:cubicBezTo>
                    <a:cubicBezTo>
                      <a:pt x="1201" y="3704"/>
                      <a:pt x="1226" y="3700"/>
                      <a:pt x="1255" y="3696"/>
                    </a:cubicBezTo>
                    <a:cubicBezTo>
                      <a:pt x="1517" y="3655"/>
                      <a:pt x="1723" y="3409"/>
                      <a:pt x="1829" y="2999"/>
                    </a:cubicBezTo>
                    <a:cubicBezTo>
                      <a:pt x="1924" y="2642"/>
                      <a:pt x="1935" y="2183"/>
                      <a:pt x="1862" y="1711"/>
                    </a:cubicBezTo>
                    <a:cubicBezTo>
                      <a:pt x="1788" y="1239"/>
                      <a:pt x="1640" y="808"/>
                      <a:pt x="1439" y="492"/>
                    </a:cubicBezTo>
                    <a:cubicBezTo>
                      <a:pt x="1235" y="172"/>
                      <a:pt x="996" y="0"/>
                      <a:pt x="75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1"/>
              <p:cNvSpPr/>
              <p:nvPr/>
            </p:nvSpPr>
            <p:spPr>
              <a:xfrm>
                <a:off x="5210725" y="2026638"/>
                <a:ext cx="2505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500" y="0"/>
                    </a:moveTo>
                    <a:cubicBezTo>
                      <a:pt x="447" y="0"/>
                      <a:pt x="398" y="9"/>
                      <a:pt x="349" y="21"/>
                    </a:cubicBezTo>
                    <a:cubicBezTo>
                      <a:pt x="144" y="87"/>
                      <a:pt x="0" y="275"/>
                      <a:pt x="0" y="501"/>
                    </a:cubicBezTo>
                    <a:cubicBezTo>
                      <a:pt x="0" y="723"/>
                      <a:pt x="140" y="907"/>
                      <a:pt x="337" y="977"/>
                    </a:cubicBezTo>
                    <a:cubicBezTo>
                      <a:pt x="390" y="993"/>
                      <a:pt x="443" y="1001"/>
                      <a:pt x="500" y="1001"/>
                    </a:cubicBezTo>
                    <a:cubicBezTo>
                      <a:pt x="775" y="1001"/>
                      <a:pt x="1001" y="776"/>
                      <a:pt x="1001" y="501"/>
                    </a:cubicBezTo>
                    <a:cubicBezTo>
                      <a:pt x="1001" y="226"/>
                      <a:pt x="775" y="0"/>
                      <a:pt x="5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1"/>
              <p:cNvSpPr/>
              <p:nvPr/>
            </p:nvSpPr>
            <p:spPr>
              <a:xfrm>
                <a:off x="5100800" y="2038538"/>
                <a:ext cx="7100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236" extrusionOk="0">
                    <a:moveTo>
                      <a:pt x="0" y="1"/>
                    </a:moveTo>
                    <a:cubicBezTo>
                      <a:pt x="0" y="726"/>
                      <a:pt x="95" y="1481"/>
                      <a:pt x="284" y="2235"/>
                    </a:cubicBezTo>
                    <a:cubicBezTo>
                      <a:pt x="95" y="1481"/>
                      <a:pt x="0" y="726"/>
                      <a:pt x="0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1"/>
              <p:cNvSpPr/>
              <p:nvPr/>
            </p:nvSpPr>
            <p:spPr>
              <a:xfrm>
                <a:off x="5100800" y="2032588"/>
                <a:ext cx="1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" h="239" extrusionOk="0">
                    <a:moveTo>
                      <a:pt x="4" y="0"/>
                    </a:moveTo>
                    <a:cubicBezTo>
                      <a:pt x="0" y="78"/>
                      <a:pt x="0" y="156"/>
                      <a:pt x="0" y="239"/>
                    </a:cubicBezTo>
                    <a:cubicBezTo>
                      <a:pt x="0" y="156"/>
                      <a:pt x="0" y="78"/>
                      <a:pt x="4" y="0"/>
                    </a:cubicBezTo>
                    <a:close/>
                  </a:path>
                </a:pathLst>
              </a:custGeom>
              <a:solidFill>
                <a:srgbClr val="A379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41"/>
              <p:cNvSpPr/>
              <p:nvPr/>
            </p:nvSpPr>
            <p:spPr>
              <a:xfrm>
                <a:off x="5100900" y="1966238"/>
                <a:ext cx="14575" cy="6637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2655" extrusionOk="0">
                    <a:moveTo>
                      <a:pt x="583" y="1"/>
                    </a:moveTo>
                    <a:cubicBezTo>
                      <a:pt x="501" y="181"/>
                      <a:pt x="423" y="370"/>
                      <a:pt x="357" y="570"/>
                    </a:cubicBezTo>
                    <a:cubicBezTo>
                      <a:pt x="140" y="1214"/>
                      <a:pt x="21" y="1920"/>
                      <a:pt x="0" y="2654"/>
                    </a:cubicBezTo>
                    <a:lnTo>
                      <a:pt x="0" y="2654"/>
                    </a:lnTo>
                    <a:cubicBezTo>
                      <a:pt x="21" y="1920"/>
                      <a:pt x="140" y="1214"/>
                      <a:pt x="357" y="570"/>
                    </a:cubicBezTo>
                    <a:cubicBezTo>
                      <a:pt x="423" y="370"/>
                      <a:pt x="501" y="181"/>
                      <a:pt x="583" y="1"/>
                    </a:cubicBezTo>
                    <a:close/>
                  </a:path>
                </a:pathLst>
              </a:custGeom>
              <a:solidFill>
                <a:srgbClr val="8242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41"/>
              <p:cNvSpPr/>
              <p:nvPr/>
            </p:nvSpPr>
            <p:spPr>
              <a:xfrm>
                <a:off x="5115450" y="1916213"/>
                <a:ext cx="4895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002" extrusionOk="0">
                    <a:moveTo>
                      <a:pt x="14" y="1977"/>
                    </a:moveTo>
                    <a:cubicBezTo>
                      <a:pt x="9" y="1985"/>
                      <a:pt x="5" y="1994"/>
                      <a:pt x="1" y="2002"/>
                    </a:cubicBezTo>
                    <a:lnTo>
                      <a:pt x="1" y="2002"/>
                    </a:lnTo>
                    <a:cubicBezTo>
                      <a:pt x="5" y="1994"/>
                      <a:pt x="9" y="1985"/>
                      <a:pt x="14" y="1977"/>
                    </a:cubicBezTo>
                    <a:lnTo>
                      <a:pt x="14" y="1977"/>
                    </a:lnTo>
                    <a:close/>
                    <a:moveTo>
                      <a:pt x="1958" y="0"/>
                    </a:moveTo>
                    <a:cubicBezTo>
                      <a:pt x="1523" y="173"/>
                      <a:pt x="1133" y="443"/>
                      <a:pt x="792" y="804"/>
                    </a:cubicBezTo>
                    <a:lnTo>
                      <a:pt x="792" y="804"/>
                    </a:lnTo>
                    <a:cubicBezTo>
                      <a:pt x="1133" y="443"/>
                      <a:pt x="1523" y="173"/>
                      <a:pt x="1958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41"/>
              <p:cNvSpPr/>
              <p:nvPr/>
            </p:nvSpPr>
            <p:spPr>
              <a:xfrm>
                <a:off x="5115775" y="1936288"/>
                <a:ext cx="1950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1174" extrusionOk="0">
                    <a:moveTo>
                      <a:pt x="779" y="1"/>
                    </a:moveTo>
                    <a:cubicBezTo>
                      <a:pt x="476" y="325"/>
                      <a:pt x="209" y="719"/>
                      <a:pt x="1" y="1174"/>
                    </a:cubicBezTo>
                    <a:lnTo>
                      <a:pt x="1" y="1174"/>
                    </a:lnTo>
                    <a:cubicBezTo>
                      <a:pt x="209" y="719"/>
                      <a:pt x="476" y="325"/>
                      <a:pt x="779" y="1"/>
                    </a:cubicBezTo>
                    <a:close/>
                  </a:path>
                </a:pathLst>
              </a:custGeom>
              <a:solidFill>
                <a:srgbClr val="A4A4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41"/>
              <p:cNvSpPr/>
              <p:nvPr/>
            </p:nvSpPr>
            <p:spPr>
              <a:xfrm>
                <a:off x="5092275" y="1902163"/>
                <a:ext cx="248700" cy="33850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13540" extrusionOk="0">
                    <a:moveTo>
                      <a:pt x="4029" y="341"/>
                    </a:moveTo>
                    <a:cubicBezTo>
                      <a:pt x="4914" y="341"/>
                      <a:pt x="5842" y="714"/>
                      <a:pt x="6707" y="1435"/>
                    </a:cubicBezTo>
                    <a:cubicBezTo>
                      <a:pt x="7864" y="2399"/>
                      <a:pt x="8766" y="3864"/>
                      <a:pt x="9246" y="5562"/>
                    </a:cubicBezTo>
                    <a:cubicBezTo>
                      <a:pt x="9488" y="6410"/>
                      <a:pt x="9607" y="7264"/>
                      <a:pt x="9607" y="8089"/>
                    </a:cubicBezTo>
                    <a:cubicBezTo>
                      <a:pt x="9607" y="8597"/>
                      <a:pt x="9558" y="9098"/>
                      <a:pt x="9467" y="9573"/>
                    </a:cubicBezTo>
                    <a:cubicBezTo>
                      <a:pt x="9410" y="9861"/>
                      <a:pt x="9336" y="10139"/>
                      <a:pt x="9246" y="10410"/>
                    </a:cubicBezTo>
                    <a:cubicBezTo>
                      <a:pt x="8770" y="11817"/>
                      <a:pt x="7888" y="12764"/>
                      <a:pt x="6760" y="13084"/>
                    </a:cubicBezTo>
                    <a:cubicBezTo>
                      <a:pt x="6485" y="13162"/>
                      <a:pt x="6207" y="13199"/>
                      <a:pt x="5923" y="13199"/>
                    </a:cubicBezTo>
                    <a:cubicBezTo>
                      <a:pt x="5173" y="13199"/>
                      <a:pt x="4414" y="12932"/>
                      <a:pt x="3705" y="12456"/>
                    </a:cubicBezTo>
                    <a:lnTo>
                      <a:pt x="3701" y="12452"/>
                    </a:lnTo>
                    <a:cubicBezTo>
                      <a:pt x="3659" y="12428"/>
                      <a:pt x="3618" y="12399"/>
                      <a:pt x="3582" y="12371"/>
                    </a:cubicBezTo>
                    <a:cubicBezTo>
                      <a:pt x="3262" y="12140"/>
                      <a:pt x="2959" y="11874"/>
                      <a:pt x="2667" y="11567"/>
                    </a:cubicBezTo>
                    <a:cubicBezTo>
                      <a:pt x="1814" y="10660"/>
                      <a:pt x="1108" y="9422"/>
                      <a:pt x="702" y="7978"/>
                    </a:cubicBezTo>
                    <a:cubicBezTo>
                      <a:pt x="674" y="7883"/>
                      <a:pt x="649" y="7785"/>
                      <a:pt x="625" y="7690"/>
                    </a:cubicBezTo>
                    <a:cubicBezTo>
                      <a:pt x="436" y="6936"/>
                      <a:pt x="341" y="6181"/>
                      <a:pt x="341" y="5456"/>
                    </a:cubicBezTo>
                    <a:cubicBezTo>
                      <a:pt x="341" y="5373"/>
                      <a:pt x="341" y="5295"/>
                      <a:pt x="345" y="5217"/>
                    </a:cubicBezTo>
                    <a:cubicBezTo>
                      <a:pt x="366" y="4483"/>
                      <a:pt x="485" y="3777"/>
                      <a:pt x="702" y="3133"/>
                    </a:cubicBezTo>
                    <a:cubicBezTo>
                      <a:pt x="768" y="2933"/>
                      <a:pt x="846" y="2744"/>
                      <a:pt x="928" y="2564"/>
                    </a:cubicBezTo>
                    <a:cubicBezTo>
                      <a:pt x="932" y="2556"/>
                      <a:pt x="936" y="2547"/>
                      <a:pt x="941" y="2539"/>
                    </a:cubicBezTo>
                    <a:cubicBezTo>
                      <a:pt x="1149" y="2084"/>
                      <a:pt x="1416" y="1690"/>
                      <a:pt x="1719" y="1366"/>
                    </a:cubicBezTo>
                    <a:cubicBezTo>
                      <a:pt x="2060" y="1005"/>
                      <a:pt x="2450" y="735"/>
                      <a:pt x="2885" y="562"/>
                    </a:cubicBezTo>
                    <a:cubicBezTo>
                      <a:pt x="2983" y="521"/>
                      <a:pt x="3086" y="485"/>
                      <a:pt x="3188" y="455"/>
                    </a:cubicBezTo>
                    <a:cubicBezTo>
                      <a:pt x="3463" y="377"/>
                      <a:pt x="3741" y="341"/>
                      <a:pt x="4029" y="341"/>
                    </a:cubicBezTo>
                    <a:close/>
                    <a:moveTo>
                      <a:pt x="4029" y="0"/>
                    </a:moveTo>
                    <a:cubicBezTo>
                      <a:pt x="3713" y="0"/>
                      <a:pt x="3401" y="46"/>
                      <a:pt x="3093" y="131"/>
                    </a:cubicBezTo>
                    <a:cubicBezTo>
                      <a:pt x="1855" y="480"/>
                      <a:pt x="891" y="1509"/>
                      <a:pt x="382" y="3023"/>
                    </a:cubicBezTo>
                    <a:cubicBezTo>
                      <a:pt x="128" y="3773"/>
                      <a:pt x="1" y="4598"/>
                      <a:pt x="1" y="5456"/>
                    </a:cubicBezTo>
                    <a:cubicBezTo>
                      <a:pt x="1" y="6308"/>
                      <a:pt x="128" y="7194"/>
                      <a:pt x="375" y="8072"/>
                    </a:cubicBezTo>
                    <a:cubicBezTo>
                      <a:pt x="1289" y="11296"/>
                      <a:pt x="3648" y="13539"/>
                      <a:pt x="5931" y="13539"/>
                    </a:cubicBezTo>
                    <a:cubicBezTo>
                      <a:pt x="6239" y="13539"/>
                      <a:pt x="6551" y="13498"/>
                      <a:pt x="6851" y="13412"/>
                    </a:cubicBezTo>
                    <a:cubicBezTo>
                      <a:pt x="8093" y="13060"/>
                      <a:pt x="9057" y="12034"/>
                      <a:pt x="9566" y="10516"/>
                    </a:cubicBezTo>
                    <a:cubicBezTo>
                      <a:pt x="9820" y="9770"/>
                      <a:pt x="9943" y="8945"/>
                      <a:pt x="9947" y="8084"/>
                    </a:cubicBezTo>
                    <a:cubicBezTo>
                      <a:pt x="9947" y="7235"/>
                      <a:pt x="9820" y="6349"/>
                      <a:pt x="9573" y="5471"/>
                    </a:cubicBezTo>
                    <a:cubicBezTo>
                      <a:pt x="9496" y="5197"/>
                      <a:pt x="9406" y="4926"/>
                      <a:pt x="9308" y="4668"/>
                    </a:cubicBezTo>
                    <a:cubicBezTo>
                      <a:pt x="9262" y="4663"/>
                      <a:pt x="9221" y="4639"/>
                      <a:pt x="9189" y="4602"/>
                    </a:cubicBezTo>
                    <a:lnTo>
                      <a:pt x="8545" y="3769"/>
                    </a:lnTo>
                    <a:cubicBezTo>
                      <a:pt x="8511" y="3728"/>
                      <a:pt x="8503" y="3675"/>
                      <a:pt x="8515" y="3622"/>
                    </a:cubicBezTo>
                    <a:cubicBezTo>
                      <a:pt x="8528" y="3573"/>
                      <a:pt x="8564" y="3527"/>
                      <a:pt x="8614" y="3507"/>
                    </a:cubicBezTo>
                    <a:lnTo>
                      <a:pt x="8753" y="3449"/>
                    </a:lnTo>
                    <a:cubicBezTo>
                      <a:pt x="8261" y="2547"/>
                      <a:pt x="7638" y="1768"/>
                      <a:pt x="6925" y="1174"/>
                    </a:cubicBezTo>
                    <a:cubicBezTo>
                      <a:pt x="5997" y="402"/>
                      <a:pt x="4996" y="0"/>
                      <a:pt x="4029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41"/>
              <p:cNvSpPr/>
              <p:nvPr/>
            </p:nvSpPr>
            <p:spPr>
              <a:xfrm>
                <a:off x="5304850" y="1988388"/>
                <a:ext cx="20125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1220" extrusionOk="0">
                    <a:moveTo>
                      <a:pt x="250" y="0"/>
                    </a:moveTo>
                    <a:lnTo>
                      <a:pt x="111" y="58"/>
                    </a:lnTo>
                    <a:cubicBezTo>
                      <a:pt x="61" y="78"/>
                      <a:pt x="25" y="124"/>
                      <a:pt x="12" y="173"/>
                    </a:cubicBezTo>
                    <a:cubicBezTo>
                      <a:pt x="0" y="226"/>
                      <a:pt x="8" y="279"/>
                      <a:pt x="42" y="320"/>
                    </a:cubicBezTo>
                    <a:lnTo>
                      <a:pt x="686" y="1153"/>
                    </a:lnTo>
                    <a:cubicBezTo>
                      <a:pt x="718" y="1190"/>
                      <a:pt x="759" y="1214"/>
                      <a:pt x="805" y="1219"/>
                    </a:cubicBezTo>
                    <a:cubicBezTo>
                      <a:pt x="644" y="792"/>
                      <a:pt x="460" y="386"/>
                      <a:pt x="250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41"/>
              <p:cNvSpPr/>
              <p:nvPr/>
            </p:nvSpPr>
            <p:spPr>
              <a:xfrm>
                <a:off x="5126850" y="2000363"/>
                <a:ext cx="73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6065" extrusionOk="0">
                    <a:moveTo>
                      <a:pt x="672" y="0"/>
                    </a:moveTo>
                    <a:cubicBezTo>
                      <a:pt x="403" y="0"/>
                      <a:pt x="169" y="164"/>
                      <a:pt x="139" y="559"/>
                    </a:cubicBezTo>
                    <a:cubicBezTo>
                      <a:pt x="1" y="2429"/>
                      <a:pt x="181" y="4259"/>
                      <a:pt x="1448" y="5744"/>
                    </a:cubicBezTo>
                    <a:cubicBezTo>
                      <a:pt x="1640" y="5970"/>
                      <a:pt x="1858" y="6064"/>
                      <a:pt x="2057" y="6064"/>
                    </a:cubicBezTo>
                    <a:cubicBezTo>
                      <a:pt x="2560" y="6064"/>
                      <a:pt x="2950" y="5466"/>
                      <a:pt x="2551" y="4862"/>
                    </a:cubicBezTo>
                    <a:cubicBezTo>
                      <a:pt x="1718" y="3611"/>
                      <a:pt x="1497" y="2376"/>
                      <a:pt x="1542" y="875"/>
                    </a:cubicBezTo>
                    <a:cubicBezTo>
                      <a:pt x="1557" y="368"/>
                      <a:pt x="1075" y="0"/>
                      <a:pt x="6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41"/>
              <p:cNvSpPr/>
              <p:nvPr/>
            </p:nvSpPr>
            <p:spPr>
              <a:xfrm>
                <a:off x="5197700" y="2161263"/>
                <a:ext cx="405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527" extrusionOk="0">
                    <a:moveTo>
                      <a:pt x="661" y="1"/>
                    </a:moveTo>
                    <a:cubicBezTo>
                      <a:pt x="258" y="1"/>
                      <a:pt x="1" y="460"/>
                      <a:pt x="86" y="821"/>
                    </a:cubicBezTo>
                    <a:cubicBezTo>
                      <a:pt x="189" y="1239"/>
                      <a:pt x="533" y="1526"/>
                      <a:pt x="964" y="1526"/>
                    </a:cubicBezTo>
                    <a:cubicBezTo>
                      <a:pt x="1366" y="1526"/>
                      <a:pt x="1621" y="1072"/>
                      <a:pt x="1534" y="710"/>
                    </a:cubicBezTo>
                    <a:cubicBezTo>
                      <a:pt x="1436" y="288"/>
                      <a:pt x="1091" y="1"/>
                      <a:pt x="6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41"/>
              <p:cNvSpPr/>
              <p:nvPr/>
            </p:nvSpPr>
            <p:spPr>
              <a:xfrm>
                <a:off x="5485100" y="1876788"/>
                <a:ext cx="81450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6187" extrusionOk="0">
                    <a:moveTo>
                      <a:pt x="845" y="0"/>
                    </a:moveTo>
                    <a:cubicBezTo>
                      <a:pt x="616" y="0"/>
                      <a:pt x="411" y="117"/>
                      <a:pt x="333" y="404"/>
                    </a:cubicBezTo>
                    <a:cubicBezTo>
                      <a:pt x="1" y="1606"/>
                      <a:pt x="67" y="2500"/>
                      <a:pt x="526" y="3660"/>
                    </a:cubicBezTo>
                    <a:cubicBezTo>
                      <a:pt x="899" y="4600"/>
                      <a:pt x="1223" y="5585"/>
                      <a:pt x="2154" y="6093"/>
                    </a:cubicBezTo>
                    <a:cubicBezTo>
                      <a:pt x="2274" y="6158"/>
                      <a:pt x="2387" y="6186"/>
                      <a:pt x="2490" y="6186"/>
                    </a:cubicBezTo>
                    <a:cubicBezTo>
                      <a:pt x="3007" y="6186"/>
                      <a:pt x="3258" y="5456"/>
                      <a:pt x="2929" y="4998"/>
                    </a:cubicBezTo>
                    <a:cubicBezTo>
                      <a:pt x="2068" y="3796"/>
                      <a:pt x="1420" y="2397"/>
                      <a:pt x="1707" y="896"/>
                    </a:cubicBezTo>
                    <a:cubicBezTo>
                      <a:pt x="1798" y="418"/>
                      <a:pt x="1279" y="0"/>
                      <a:pt x="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41"/>
              <p:cNvSpPr/>
              <p:nvPr/>
            </p:nvSpPr>
            <p:spPr>
              <a:xfrm>
                <a:off x="5570200" y="2033613"/>
                <a:ext cx="41250" cy="3857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43" extrusionOk="0">
                    <a:moveTo>
                      <a:pt x="661" y="1"/>
                    </a:moveTo>
                    <a:cubicBezTo>
                      <a:pt x="256" y="1"/>
                      <a:pt x="1" y="472"/>
                      <a:pt x="91" y="833"/>
                    </a:cubicBezTo>
                    <a:cubicBezTo>
                      <a:pt x="198" y="1264"/>
                      <a:pt x="551" y="1542"/>
                      <a:pt x="985" y="1542"/>
                    </a:cubicBezTo>
                    <a:cubicBezTo>
                      <a:pt x="1396" y="1542"/>
                      <a:pt x="1650" y="1067"/>
                      <a:pt x="1560" y="706"/>
                    </a:cubicBezTo>
                    <a:cubicBezTo>
                      <a:pt x="1449" y="279"/>
                      <a:pt x="1100" y="1"/>
                      <a:pt x="6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41"/>
              <p:cNvSpPr/>
              <p:nvPr/>
            </p:nvSpPr>
            <p:spPr>
              <a:xfrm>
                <a:off x="5337000" y="1964188"/>
                <a:ext cx="553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950" extrusionOk="0">
                    <a:moveTo>
                      <a:pt x="2093" y="1"/>
                    </a:moveTo>
                    <a:cubicBezTo>
                      <a:pt x="2092" y="1"/>
                      <a:pt x="2091" y="1"/>
                      <a:pt x="2090" y="1"/>
                    </a:cubicBezTo>
                    <a:cubicBezTo>
                      <a:pt x="1409" y="75"/>
                      <a:pt x="695" y="472"/>
                      <a:pt x="89" y="772"/>
                    </a:cubicBezTo>
                    <a:cubicBezTo>
                      <a:pt x="0" y="816"/>
                      <a:pt x="47" y="949"/>
                      <a:pt x="129" y="949"/>
                    </a:cubicBezTo>
                    <a:cubicBezTo>
                      <a:pt x="139" y="949"/>
                      <a:pt x="148" y="948"/>
                      <a:pt x="158" y="944"/>
                    </a:cubicBezTo>
                    <a:cubicBezTo>
                      <a:pt x="798" y="690"/>
                      <a:pt x="1569" y="518"/>
                      <a:pt x="2152" y="148"/>
                    </a:cubicBezTo>
                    <a:cubicBezTo>
                      <a:pt x="2212" y="108"/>
                      <a:pt x="2162" y="1"/>
                      <a:pt x="2093" y="1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41"/>
              <p:cNvSpPr/>
              <p:nvPr/>
            </p:nvSpPr>
            <p:spPr>
              <a:xfrm>
                <a:off x="5087975" y="1928463"/>
                <a:ext cx="3697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460" extrusionOk="0">
                    <a:moveTo>
                      <a:pt x="1379" y="1"/>
                    </a:moveTo>
                    <a:cubicBezTo>
                      <a:pt x="1367" y="1"/>
                      <a:pt x="1354" y="5"/>
                      <a:pt x="1342" y="14"/>
                    </a:cubicBezTo>
                    <a:cubicBezTo>
                      <a:pt x="653" y="527"/>
                      <a:pt x="0" y="1500"/>
                      <a:pt x="79" y="2386"/>
                    </a:cubicBezTo>
                    <a:cubicBezTo>
                      <a:pt x="82" y="2423"/>
                      <a:pt x="124" y="2459"/>
                      <a:pt x="162" y="2459"/>
                    </a:cubicBezTo>
                    <a:cubicBezTo>
                      <a:pt x="179" y="2459"/>
                      <a:pt x="195" y="2452"/>
                      <a:pt x="206" y="2435"/>
                    </a:cubicBezTo>
                    <a:cubicBezTo>
                      <a:pt x="431" y="2057"/>
                      <a:pt x="473" y="1602"/>
                      <a:pt x="689" y="1212"/>
                    </a:cubicBezTo>
                    <a:cubicBezTo>
                      <a:pt x="891" y="839"/>
                      <a:pt x="1113" y="425"/>
                      <a:pt x="1428" y="137"/>
                    </a:cubicBezTo>
                    <a:cubicBezTo>
                      <a:pt x="1479" y="90"/>
                      <a:pt x="1435" y="1"/>
                      <a:pt x="1379" y="1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41"/>
              <p:cNvSpPr/>
              <p:nvPr/>
            </p:nvSpPr>
            <p:spPr>
              <a:xfrm>
                <a:off x="5464575" y="1778213"/>
                <a:ext cx="43075" cy="55000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2200" extrusionOk="0">
                    <a:moveTo>
                      <a:pt x="1609" y="0"/>
                    </a:moveTo>
                    <a:cubicBezTo>
                      <a:pt x="1598" y="0"/>
                      <a:pt x="1587" y="3"/>
                      <a:pt x="1577" y="8"/>
                    </a:cubicBezTo>
                    <a:cubicBezTo>
                      <a:pt x="781" y="442"/>
                      <a:pt x="211" y="1234"/>
                      <a:pt x="10" y="2115"/>
                    </a:cubicBezTo>
                    <a:cubicBezTo>
                      <a:pt x="1" y="2160"/>
                      <a:pt x="44" y="2199"/>
                      <a:pt x="83" y="2199"/>
                    </a:cubicBezTo>
                    <a:cubicBezTo>
                      <a:pt x="99" y="2199"/>
                      <a:pt x="114" y="2193"/>
                      <a:pt x="125" y="2177"/>
                    </a:cubicBezTo>
                    <a:cubicBezTo>
                      <a:pt x="396" y="1825"/>
                      <a:pt x="502" y="1377"/>
                      <a:pt x="769" y="1025"/>
                    </a:cubicBezTo>
                    <a:cubicBezTo>
                      <a:pt x="1011" y="701"/>
                      <a:pt x="1343" y="373"/>
                      <a:pt x="1663" y="131"/>
                    </a:cubicBezTo>
                    <a:cubicBezTo>
                      <a:pt x="1722" y="85"/>
                      <a:pt x="1671" y="0"/>
                      <a:pt x="1609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41"/>
              <p:cNvSpPr/>
              <p:nvPr/>
            </p:nvSpPr>
            <p:spPr>
              <a:xfrm>
                <a:off x="5378800" y="2084063"/>
                <a:ext cx="1296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61" extrusionOk="0">
                    <a:moveTo>
                      <a:pt x="3590" y="0"/>
                    </a:moveTo>
                    <a:cubicBezTo>
                      <a:pt x="2993" y="0"/>
                      <a:pt x="2963" y="1522"/>
                      <a:pt x="2288" y="1841"/>
                    </a:cubicBezTo>
                    <a:cubicBezTo>
                      <a:pt x="1574" y="2182"/>
                      <a:pt x="463" y="1699"/>
                      <a:pt x="200" y="2412"/>
                    </a:cubicBezTo>
                    <a:cubicBezTo>
                      <a:pt x="1" y="2952"/>
                      <a:pt x="1344" y="4061"/>
                      <a:pt x="2625" y="4061"/>
                    </a:cubicBezTo>
                    <a:cubicBezTo>
                      <a:pt x="3026" y="4061"/>
                      <a:pt x="3421" y="3952"/>
                      <a:pt x="3761" y="3683"/>
                    </a:cubicBezTo>
                    <a:cubicBezTo>
                      <a:pt x="5184" y="2560"/>
                      <a:pt x="4134" y="124"/>
                      <a:pt x="3687" y="12"/>
                    </a:cubicBezTo>
                    <a:cubicBezTo>
                      <a:pt x="3653" y="4"/>
                      <a:pt x="3621" y="0"/>
                      <a:pt x="359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41"/>
              <p:cNvSpPr/>
              <p:nvPr/>
            </p:nvSpPr>
            <p:spPr>
              <a:xfrm>
                <a:off x="5376025" y="2079763"/>
                <a:ext cx="122750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4406" extrusionOk="0">
                    <a:moveTo>
                      <a:pt x="3707" y="340"/>
                    </a:moveTo>
                    <a:cubicBezTo>
                      <a:pt x="3724" y="340"/>
                      <a:pt x="3741" y="345"/>
                      <a:pt x="3757" y="349"/>
                    </a:cubicBezTo>
                    <a:cubicBezTo>
                      <a:pt x="3868" y="385"/>
                      <a:pt x="4224" y="890"/>
                      <a:pt x="4368" y="1665"/>
                    </a:cubicBezTo>
                    <a:cubicBezTo>
                      <a:pt x="4466" y="2182"/>
                      <a:pt x="4515" y="3134"/>
                      <a:pt x="3765" y="3724"/>
                    </a:cubicBezTo>
                    <a:cubicBezTo>
                      <a:pt x="3466" y="3962"/>
                      <a:pt x="3107" y="4060"/>
                      <a:pt x="2736" y="4060"/>
                    </a:cubicBezTo>
                    <a:cubicBezTo>
                      <a:pt x="2151" y="4060"/>
                      <a:pt x="1537" y="3816"/>
                      <a:pt x="1078" y="3482"/>
                    </a:cubicBezTo>
                    <a:cubicBezTo>
                      <a:pt x="607" y="3142"/>
                      <a:pt x="414" y="2793"/>
                      <a:pt x="468" y="2641"/>
                    </a:cubicBezTo>
                    <a:cubicBezTo>
                      <a:pt x="578" y="2346"/>
                      <a:pt x="898" y="2329"/>
                      <a:pt x="1415" y="2325"/>
                    </a:cubicBezTo>
                    <a:cubicBezTo>
                      <a:pt x="1759" y="2325"/>
                      <a:pt x="2145" y="2322"/>
                      <a:pt x="2469" y="2170"/>
                    </a:cubicBezTo>
                    <a:cubicBezTo>
                      <a:pt x="2863" y="1985"/>
                      <a:pt x="3056" y="1493"/>
                      <a:pt x="3228" y="1059"/>
                    </a:cubicBezTo>
                    <a:cubicBezTo>
                      <a:pt x="3400" y="620"/>
                      <a:pt x="3527" y="340"/>
                      <a:pt x="3707" y="340"/>
                    </a:cubicBezTo>
                    <a:close/>
                    <a:moveTo>
                      <a:pt x="3693" y="1"/>
                    </a:moveTo>
                    <a:cubicBezTo>
                      <a:pt x="3282" y="1"/>
                      <a:pt x="3085" y="496"/>
                      <a:pt x="2912" y="936"/>
                    </a:cubicBezTo>
                    <a:cubicBezTo>
                      <a:pt x="2764" y="1309"/>
                      <a:pt x="2596" y="1735"/>
                      <a:pt x="2325" y="1862"/>
                    </a:cubicBezTo>
                    <a:cubicBezTo>
                      <a:pt x="2071" y="1985"/>
                      <a:pt x="1735" y="1985"/>
                      <a:pt x="1415" y="1985"/>
                    </a:cubicBezTo>
                    <a:cubicBezTo>
                      <a:pt x="915" y="1989"/>
                      <a:pt x="349" y="1989"/>
                      <a:pt x="152" y="2522"/>
                    </a:cubicBezTo>
                    <a:cubicBezTo>
                      <a:pt x="0" y="2933"/>
                      <a:pt x="426" y="3429"/>
                      <a:pt x="877" y="3757"/>
                    </a:cubicBezTo>
                    <a:cubicBezTo>
                      <a:pt x="1403" y="4139"/>
                      <a:pt x="2079" y="4405"/>
                      <a:pt x="2732" y="4405"/>
                    </a:cubicBezTo>
                    <a:cubicBezTo>
                      <a:pt x="3175" y="4405"/>
                      <a:pt x="3605" y="4282"/>
                      <a:pt x="3978" y="3991"/>
                    </a:cubicBezTo>
                    <a:cubicBezTo>
                      <a:pt x="4651" y="3457"/>
                      <a:pt x="4909" y="2551"/>
                      <a:pt x="4684" y="1502"/>
                    </a:cubicBezTo>
                    <a:cubicBezTo>
                      <a:pt x="4540" y="841"/>
                      <a:pt x="4188" y="107"/>
                      <a:pt x="3839" y="20"/>
                    </a:cubicBezTo>
                    <a:cubicBezTo>
                      <a:pt x="3788" y="7"/>
                      <a:pt x="3739" y="1"/>
                      <a:pt x="3693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41"/>
              <p:cNvSpPr/>
              <p:nvPr/>
            </p:nvSpPr>
            <p:spPr>
              <a:xfrm>
                <a:off x="5433525" y="2132438"/>
                <a:ext cx="57350" cy="53125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2125" extrusionOk="0">
                    <a:moveTo>
                      <a:pt x="1885" y="0"/>
                    </a:moveTo>
                    <a:cubicBezTo>
                      <a:pt x="1624" y="0"/>
                      <a:pt x="1402" y="28"/>
                      <a:pt x="1280" y="99"/>
                    </a:cubicBezTo>
                    <a:cubicBezTo>
                      <a:pt x="1010" y="264"/>
                      <a:pt x="993" y="518"/>
                      <a:pt x="1030" y="703"/>
                    </a:cubicBezTo>
                    <a:cubicBezTo>
                      <a:pt x="1055" y="817"/>
                      <a:pt x="968" y="928"/>
                      <a:pt x="850" y="940"/>
                    </a:cubicBezTo>
                    <a:cubicBezTo>
                      <a:pt x="710" y="957"/>
                      <a:pt x="521" y="998"/>
                      <a:pt x="313" y="1088"/>
                    </a:cubicBezTo>
                    <a:cubicBezTo>
                      <a:pt x="67" y="1191"/>
                      <a:pt x="9" y="1568"/>
                      <a:pt x="1" y="1896"/>
                    </a:cubicBezTo>
                    <a:cubicBezTo>
                      <a:pt x="1" y="2003"/>
                      <a:pt x="78" y="2097"/>
                      <a:pt x="186" y="2109"/>
                    </a:cubicBezTo>
                    <a:cubicBezTo>
                      <a:pt x="272" y="2119"/>
                      <a:pt x="359" y="2124"/>
                      <a:pt x="446" y="2124"/>
                    </a:cubicBezTo>
                    <a:cubicBezTo>
                      <a:pt x="843" y="2124"/>
                      <a:pt x="1235" y="2018"/>
                      <a:pt x="1572" y="1748"/>
                    </a:cubicBezTo>
                    <a:cubicBezTo>
                      <a:pt x="2076" y="1354"/>
                      <a:pt x="2265" y="792"/>
                      <a:pt x="2285" y="226"/>
                    </a:cubicBezTo>
                    <a:cubicBezTo>
                      <a:pt x="2293" y="112"/>
                      <a:pt x="2204" y="10"/>
                      <a:pt x="2085" y="5"/>
                    </a:cubicBezTo>
                    <a:cubicBezTo>
                      <a:pt x="2016" y="2"/>
                      <a:pt x="1949" y="0"/>
                      <a:pt x="188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41"/>
              <p:cNvSpPr/>
              <p:nvPr/>
            </p:nvSpPr>
            <p:spPr>
              <a:xfrm>
                <a:off x="5429225" y="2128163"/>
                <a:ext cx="659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2465" extrusionOk="0">
                    <a:moveTo>
                      <a:pt x="2064" y="340"/>
                    </a:moveTo>
                    <a:cubicBezTo>
                      <a:pt x="2117" y="340"/>
                      <a:pt x="2179" y="340"/>
                      <a:pt x="2248" y="344"/>
                    </a:cubicBezTo>
                    <a:cubicBezTo>
                      <a:pt x="2272" y="344"/>
                      <a:pt x="2289" y="365"/>
                      <a:pt x="2289" y="393"/>
                    </a:cubicBezTo>
                    <a:cubicBezTo>
                      <a:pt x="2268" y="997"/>
                      <a:pt x="2047" y="1464"/>
                      <a:pt x="1637" y="1788"/>
                    </a:cubicBezTo>
                    <a:cubicBezTo>
                      <a:pt x="1353" y="2014"/>
                      <a:pt x="1009" y="2125"/>
                      <a:pt x="615" y="2125"/>
                    </a:cubicBezTo>
                    <a:cubicBezTo>
                      <a:pt x="537" y="2125"/>
                      <a:pt x="456" y="2121"/>
                      <a:pt x="373" y="2112"/>
                    </a:cubicBezTo>
                    <a:cubicBezTo>
                      <a:pt x="358" y="2112"/>
                      <a:pt x="345" y="2091"/>
                      <a:pt x="345" y="2071"/>
                    </a:cubicBezTo>
                    <a:cubicBezTo>
                      <a:pt x="349" y="1710"/>
                      <a:pt x="427" y="1468"/>
                      <a:pt x="550" y="1415"/>
                    </a:cubicBezTo>
                    <a:cubicBezTo>
                      <a:pt x="714" y="1345"/>
                      <a:pt x="878" y="1300"/>
                      <a:pt x="1042" y="1279"/>
                    </a:cubicBezTo>
                    <a:cubicBezTo>
                      <a:pt x="1149" y="1268"/>
                      <a:pt x="1244" y="1209"/>
                      <a:pt x="1305" y="1128"/>
                    </a:cubicBezTo>
                    <a:cubicBezTo>
                      <a:pt x="1367" y="1042"/>
                      <a:pt x="1386" y="939"/>
                      <a:pt x="1371" y="840"/>
                    </a:cubicBezTo>
                    <a:cubicBezTo>
                      <a:pt x="1313" y="550"/>
                      <a:pt x="1481" y="451"/>
                      <a:pt x="1539" y="418"/>
                    </a:cubicBezTo>
                    <a:cubicBezTo>
                      <a:pt x="1592" y="386"/>
                      <a:pt x="1723" y="340"/>
                      <a:pt x="2064" y="340"/>
                    </a:cubicBezTo>
                    <a:close/>
                    <a:moveTo>
                      <a:pt x="2075" y="0"/>
                    </a:moveTo>
                    <a:cubicBezTo>
                      <a:pt x="1739" y="0"/>
                      <a:pt x="1509" y="39"/>
                      <a:pt x="1367" y="127"/>
                    </a:cubicBezTo>
                    <a:cubicBezTo>
                      <a:pt x="1087" y="291"/>
                      <a:pt x="968" y="566"/>
                      <a:pt x="1034" y="906"/>
                    </a:cubicBezTo>
                    <a:lnTo>
                      <a:pt x="1001" y="944"/>
                    </a:lnTo>
                    <a:cubicBezTo>
                      <a:pt x="805" y="968"/>
                      <a:pt x="608" y="1021"/>
                      <a:pt x="419" y="1103"/>
                    </a:cubicBezTo>
                    <a:cubicBezTo>
                      <a:pt x="152" y="1214"/>
                      <a:pt x="13" y="1538"/>
                      <a:pt x="4" y="2067"/>
                    </a:cubicBezTo>
                    <a:cubicBezTo>
                      <a:pt x="0" y="2260"/>
                      <a:pt x="148" y="2428"/>
                      <a:pt x="337" y="2449"/>
                    </a:cubicBezTo>
                    <a:cubicBezTo>
                      <a:pt x="432" y="2461"/>
                      <a:pt x="521" y="2465"/>
                      <a:pt x="612" y="2465"/>
                    </a:cubicBezTo>
                    <a:cubicBezTo>
                      <a:pt x="1083" y="2465"/>
                      <a:pt x="1505" y="2326"/>
                      <a:pt x="1850" y="2055"/>
                    </a:cubicBezTo>
                    <a:cubicBezTo>
                      <a:pt x="2334" y="1673"/>
                      <a:pt x="2605" y="1103"/>
                      <a:pt x="2630" y="406"/>
                    </a:cubicBezTo>
                    <a:cubicBezTo>
                      <a:pt x="2637" y="193"/>
                      <a:pt x="2474" y="12"/>
                      <a:pt x="2260" y="4"/>
                    </a:cubicBezTo>
                    <a:cubicBezTo>
                      <a:pt x="2195" y="1"/>
                      <a:pt x="2134" y="0"/>
                      <a:pt x="207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41"/>
              <p:cNvSpPr/>
              <p:nvPr/>
            </p:nvSpPr>
            <p:spPr>
              <a:xfrm>
                <a:off x="5451175" y="2180413"/>
                <a:ext cx="3555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671" extrusionOk="0">
                    <a:moveTo>
                      <a:pt x="1231" y="1"/>
                    </a:moveTo>
                    <a:cubicBezTo>
                      <a:pt x="1226" y="1"/>
                      <a:pt x="1220" y="1"/>
                      <a:pt x="1214" y="1"/>
                    </a:cubicBezTo>
                    <a:cubicBezTo>
                      <a:pt x="1046" y="14"/>
                      <a:pt x="886" y="117"/>
                      <a:pt x="726" y="178"/>
                    </a:cubicBezTo>
                    <a:cubicBezTo>
                      <a:pt x="554" y="244"/>
                      <a:pt x="374" y="301"/>
                      <a:pt x="193" y="334"/>
                    </a:cubicBezTo>
                    <a:cubicBezTo>
                      <a:pt x="12" y="371"/>
                      <a:pt x="0" y="670"/>
                      <a:pt x="197" y="670"/>
                    </a:cubicBezTo>
                    <a:cubicBezTo>
                      <a:pt x="209" y="670"/>
                      <a:pt x="221" y="670"/>
                      <a:pt x="233" y="670"/>
                    </a:cubicBezTo>
                    <a:cubicBezTo>
                      <a:pt x="607" y="670"/>
                      <a:pt x="1163" y="593"/>
                      <a:pt x="1358" y="240"/>
                    </a:cubicBezTo>
                    <a:cubicBezTo>
                      <a:pt x="1421" y="129"/>
                      <a:pt x="1359" y="1"/>
                      <a:pt x="1231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41"/>
              <p:cNvSpPr/>
              <p:nvPr/>
            </p:nvSpPr>
            <p:spPr>
              <a:xfrm>
                <a:off x="6147900" y="2661388"/>
                <a:ext cx="287150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8098" extrusionOk="0">
                    <a:moveTo>
                      <a:pt x="8038" y="1"/>
                    </a:moveTo>
                    <a:cubicBezTo>
                      <a:pt x="7632" y="1"/>
                      <a:pt x="7218" y="83"/>
                      <a:pt x="6821" y="257"/>
                    </a:cubicBezTo>
                    <a:lnTo>
                      <a:pt x="2166" y="2299"/>
                    </a:lnTo>
                    <a:cubicBezTo>
                      <a:pt x="678" y="2952"/>
                      <a:pt x="1" y="4686"/>
                      <a:pt x="653" y="6176"/>
                    </a:cubicBezTo>
                    <a:lnTo>
                      <a:pt x="723" y="6335"/>
                    </a:lnTo>
                    <a:cubicBezTo>
                      <a:pt x="1207" y="7440"/>
                      <a:pt x="2288" y="8097"/>
                      <a:pt x="3420" y="8097"/>
                    </a:cubicBezTo>
                    <a:cubicBezTo>
                      <a:pt x="3815" y="8097"/>
                      <a:pt x="4215" y="8017"/>
                      <a:pt x="4599" y="7849"/>
                    </a:cubicBezTo>
                    <a:lnTo>
                      <a:pt x="9258" y="5807"/>
                    </a:lnTo>
                    <a:cubicBezTo>
                      <a:pt x="10788" y="5134"/>
                      <a:pt x="11485" y="3346"/>
                      <a:pt x="10813" y="1812"/>
                    </a:cubicBezTo>
                    <a:cubicBezTo>
                      <a:pt x="10314" y="677"/>
                      <a:pt x="9204" y="1"/>
                      <a:pt x="8038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41"/>
              <p:cNvSpPr/>
              <p:nvPr/>
            </p:nvSpPr>
            <p:spPr>
              <a:xfrm>
                <a:off x="6174775" y="2661388"/>
                <a:ext cx="2602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8097" extrusionOk="0">
                    <a:moveTo>
                      <a:pt x="6964" y="0"/>
                    </a:moveTo>
                    <a:cubicBezTo>
                      <a:pt x="6567" y="0"/>
                      <a:pt x="6164" y="79"/>
                      <a:pt x="5776" y="245"/>
                    </a:cubicBezTo>
                    <a:cubicBezTo>
                      <a:pt x="6785" y="470"/>
                      <a:pt x="8237" y="1061"/>
                      <a:pt x="8064" y="2603"/>
                    </a:cubicBezTo>
                    <a:cubicBezTo>
                      <a:pt x="7859" y="4396"/>
                      <a:pt x="2494" y="6188"/>
                      <a:pt x="1" y="6931"/>
                    </a:cubicBezTo>
                    <a:cubicBezTo>
                      <a:pt x="562" y="7670"/>
                      <a:pt x="1438" y="8097"/>
                      <a:pt x="2348" y="8097"/>
                    </a:cubicBezTo>
                    <a:cubicBezTo>
                      <a:pt x="2741" y="8097"/>
                      <a:pt x="3140" y="8017"/>
                      <a:pt x="3524" y="7849"/>
                    </a:cubicBezTo>
                    <a:lnTo>
                      <a:pt x="8183" y="5807"/>
                    </a:lnTo>
                    <a:cubicBezTo>
                      <a:pt x="9713" y="5134"/>
                      <a:pt x="10410" y="3346"/>
                      <a:pt x="9738" y="1812"/>
                    </a:cubicBezTo>
                    <a:cubicBezTo>
                      <a:pt x="9239" y="677"/>
                      <a:pt x="8129" y="0"/>
                      <a:pt x="696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41"/>
              <p:cNvSpPr/>
              <p:nvPr/>
            </p:nvSpPr>
            <p:spPr>
              <a:xfrm>
                <a:off x="6188450" y="2741913"/>
                <a:ext cx="6100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433" extrusionOk="0">
                    <a:moveTo>
                      <a:pt x="628" y="0"/>
                    </a:moveTo>
                    <a:cubicBezTo>
                      <a:pt x="481" y="0"/>
                      <a:pt x="332" y="13"/>
                      <a:pt x="184" y="38"/>
                    </a:cubicBezTo>
                    <a:cubicBezTo>
                      <a:pt x="0" y="71"/>
                      <a:pt x="84" y="322"/>
                      <a:pt x="241" y="322"/>
                    </a:cubicBezTo>
                    <a:cubicBezTo>
                      <a:pt x="243" y="322"/>
                      <a:pt x="244" y="322"/>
                      <a:pt x="245" y="322"/>
                    </a:cubicBezTo>
                    <a:cubicBezTo>
                      <a:pt x="296" y="319"/>
                      <a:pt x="346" y="318"/>
                      <a:pt x="397" y="318"/>
                    </a:cubicBezTo>
                    <a:cubicBezTo>
                      <a:pt x="804" y="318"/>
                      <a:pt x="1214" y="397"/>
                      <a:pt x="1549" y="638"/>
                    </a:cubicBezTo>
                    <a:cubicBezTo>
                      <a:pt x="1833" y="834"/>
                      <a:pt x="1935" y="1121"/>
                      <a:pt x="2148" y="1372"/>
                    </a:cubicBezTo>
                    <a:cubicBezTo>
                      <a:pt x="2184" y="1413"/>
                      <a:pt x="2234" y="1432"/>
                      <a:pt x="2282" y="1432"/>
                    </a:cubicBezTo>
                    <a:cubicBezTo>
                      <a:pt x="2358" y="1432"/>
                      <a:pt x="2429" y="1382"/>
                      <a:pt x="2431" y="1289"/>
                    </a:cubicBezTo>
                    <a:cubicBezTo>
                      <a:pt x="2439" y="888"/>
                      <a:pt x="2049" y="506"/>
                      <a:pt x="1734" y="305"/>
                    </a:cubicBezTo>
                    <a:cubicBezTo>
                      <a:pt x="1392" y="91"/>
                      <a:pt x="1014" y="0"/>
                      <a:pt x="628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41"/>
              <p:cNvSpPr/>
              <p:nvPr/>
            </p:nvSpPr>
            <p:spPr>
              <a:xfrm>
                <a:off x="5857625" y="3059813"/>
                <a:ext cx="258213" cy="388433"/>
              </a:xfrm>
              <a:custGeom>
                <a:avLst/>
                <a:gdLst/>
                <a:ahLst/>
                <a:cxnLst/>
                <a:rect l="l" t="t" r="r" b="b"/>
                <a:pathLst>
                  <a:path w="10201" h="15344" extrusionOk="0">
                    <a:moveTo>
                      <a:pt x="8920" y="1"/>
                    </a:moveTo>
                    <a:lnTo>
                      <a:pt x="0" y="12502"/>
                    </a:lnTo>
                    <a:lnTo>
                      <a:pt x="582" y="15344"/>
                    </a:lnTo>
                    <a:lnTo>
                      <a:pt x="10200" y="2555"/>
                    </a:lnTo>
                    <a:lnTo>
                      <a:pt x="892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41"/>
              <p:cNvSpPr/>
              <p:nvPr/>
            </p:nvSpPr>
            <p:spPr>
              <a:xfrm>
                <a:off x="5857625" y="3059813"/>
                <a:ext cx="237735" cy="388433"/>
              </a:xfrm>
              <a:custGeom>
                <a:avLst/>
                <a:gdLst/>
                <a:ahLst/>
                <a:cxnLst/>
                <a:rect l="l" t="t" r="r" b="b"/>
                <a:pathLst>
                  <a:path w="9392" h="15344" extrusionOk="0">
                    <a:moveTo>
                      <a:pt x="8920" y="1"/>
                    </a:moveTo>
                    <a:lnTo>
                      <a:pt x="0" y="12502"/>
                    </a:lnTo>
                    <a:lnTo>
                      <a:pt x="582" y="15344"/>
                    </a:lnTo>
                    <a:lnTo>
                      <a:pt x="996" y="14795"/>
                    </a:lnTo>
                    <a:cubicBezTo>
                      <a:pt x="898" y="13790"/>
                      <a:pt x="816" y="12682"/>
                      <a:pt x="1066" y="12243"/>
                    </a:cubicBezTo>
                    <a:cubicBezTo>
                      <a:pt x="1411" y="11636"/>
                      <a:pt x="7497" y="3429"/>
                      <a:pt x="9392" y="944"/>
                    </a:cubicBezTo>
                    <a:lnTo>
                      <a:pt x="892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41"/>
              <p:cNvSpPr/>
              <p:nvPr/>
            </p:nvSpPr>
            <p:spPr>
              <a:xfrm>
                <a:off x="6254750" y="3444738"/>
                <a:ext cx="191875" cy="544500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21780" extrusionOk="0">
                    <a:moveTo>
                      <a:pt x="1" y="0"/>
                    </a:moveTo>
                    <a:lnTo>
                      <a:pt x="6116" y="21779"/>
                    </a:lnTo>
                    <a:lnTo>
                      <a:pt x="7675" y="21517"/>
                    </a:lnTo>
                    <a:lnTo>
                      <a:pt x="2445" y="2371"/>
                    </a:lnTo>
                    <a:cubicBezTo>
                      <a:pt x="1629" y="1255"/>
                      <a:pt x="805" y="452"/>
                      <a:pt x="1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41"/>
              <p:cNvSpPr/>
              <p:nvPr/>
            </p:nvSpPr>
            <p:spPr>
              <a:xfrm>
                <a:off x="6028975" y="3052013"/>
                <a:ext cx="263225" cy="432025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7281" extrusionOk="0">
                    <a:moveTo>
                      <a:pt x="3955" y="1"/>
                    </a:moveTo>
                    <a:cubicBezTo>
                      <a:pt x="3172" y="1"/>
                      <a:pt x="2407" y="276"/>
                      <a:pt x="1801" y="780"/>
                    </a:cubicBezTo>
                    <a:lnTo>
                      <a:pt x="1420" y="1095"/>
                    </a:lnTo>
                    <a:cubicBezTo>
                      <a:pt x="443" y="1903"/>
                      <a:pt x="0" y="3187"/>
                      <a:pt x="271" y="4426"/>
                    </a:cubicBezTo>
                    <a:lnTo>
                      <a:pt x="3495" y="17280"/>
                    </a:lnTo>
                    <a:cubicBezTo>
                      <a:pt x="3913" y="16300"/>
                      <a:pt x="4405" y="15496"/>
                      <a:pt x="4955" y="14885"/>
                    </a:cubicBezTo>
                    <a:lnTo>
                      <a:pt x="2785" y="5718"/>
                    </a:lnTo>
                    <a:cubicBezTo>
                      <a:pt x="2613" y="4853"/>
                      <a:pt x="3146" y="4004"/>
                      <a:pt x="3999" y="3783"/>
                    </a:cubicBezTo>
                    <a:cubicBezTo>
                      <a:pt x="4136" y="3747"/>
                      <a:pt x="4275" y="3731"/>
                      <a:pt x="4411" y="3731"/>
                    </a:cubicBezTo>
                    <a:cubicBezTo>
                      <a:pt x="5134" y="3731"/>
                      <a:pt x="5798" y="4206"/>
                      <a:pt x="6005" y="4934"/>
                    </a:cubicBezTo>
                    <a:lnTo>
                      <a:pt x="8437" y="13593"/>
                    </a:lnTo>
                    <a:cubicBezTo>
                      <a:pt x="9126" y="13740"/>
                      <a:pt x="9827" y="14085"/>
                      <a:pt x="10529" y="14614"/>
                    </a:cubicBezTo>
                    <a:lnTo>
                      <a:pt x="7219" y="2494"/>
                    </a:lnTo>
                    <a:cubicBezTo>
                      <a:pt x="6858" y="1165"/>
                      <a:pt x="5726" y="190"/>
                      <a:pt x="4356" y="25"/>
                    </a:cubicBezTo>
                    <a:cubicBezTo>
                      <a:pt x="4222" y="9"/>
                      <a:pt x="4088" y="1"/>
                      <a:pt x="395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41"/>
              <p:cNvSpPr/>
              <p:nvPr/>
            </p:nvSpPr>
            <p:spPr>
              <a:xfrm>
                <a:off x="6116325" y="3424138"/>
                <a:ext cx="178650" cy="60847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24339" extrusionOk="0">
                    <a:moveTo>
                      <a:pt x="1464" y="0"/>
                    </a:moveTo>
                    <a:cubicBezTo>
                      <a:pt x="911" y="611"/>
                      <a:pt x="419" y="1415"/>
                      <a:pt x="1" y="2395"/>
                    </a:cubicBezTo>
                    <a:lnTo>
                      <a:pt x="587" y="4741"/>
                    </a:lnTo>
                    <a:lnTo>
                      <a:pt x="5496" y="24338"/>
                    </a:lnTo>
                    <a:lnTo>
                      <a:pt x="7145" y="23990"/>
                    </a:lnTo>
                    <a:lnTo>
                      <a:pt x="1883" y="1768"/>
                    </a:lnTo>
                    <a:lnTo>
                      <a:pt x="1464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41"/>
              <p:cNvSpPr/>
              <p:nvPr/>
            </p:nvSpPr>
            <p:spPr>
              <a:xfrm>
                <a:off x="6054100" y="3389813"/>
                <a:ext cx="543175" cy="1261750"/>
              </a:xfrm>
              <a:custGeom>
                <a:avLst/>
                <a:gdLst/>
                <a:ahLst/>
                <a:cxnLst/>
                <a:rect l="l" t="t" r="r" b="b"/>
                <a:pathLst>
                  <a:path w="21727" h="50470" extrusionOk="0">
                    <a:moveTo>
                      <a:pt x="6684" y="1"/>
                    </a:moveTo>
                    <a:cubicBezTo>
                      <a:pt x="6507" y="1"/>
                      <a:pt x="6331" y="15"/>
                      <a:pt x="6156" y="44"/>
                    </a:cubicBezTo>
                    <a:cubicBezTo>
                      <a:pt x="5340" y="188"/>
                      <a:pt x="4602" y="647"/>
                      <a:pt x="3953" y="1373"/>
                    </a:cubicBezTo>
                    <a:lnTo>
                      <a:pt x="4372" y="3141"/>
                    </a:lnTo>
                    <a:cubicBezTo>
                      <a:pt x="4901" y="2394"/>
                      <a:pt x="5517" y="1930"/>
                      <a:pt x="6222" y="1812"/>
                    </a:cubicBezTo>
                    <a:cubicBezTo>
                      <a:pt x="6347" y="1790"/>
                      <a:pt x="6473" y="1779"/>
                      <a:pt x="6601" y="1779"/>
                    </a:cubicBezTo>
                    <a:cubicBezTo>
                      <a:pt x="7063" y="1779"/>
                      <a:pt x="7541" y="1924"/>
                      <a:pt x="8027" y="2197"/>
                    </a:cubicBezTo>
                    <a:cubicBezTo>
                      <a:pt x="8831" y="2649"/>
                      <a:pt x="9655" y="3452"/>
                      <a:pt x="10471" y="4568"/>
                    </a:cubicBezTo>
                    <a:cubicBezTo>
                      <a:pt x="13227" y="8325"/>
                      <a:pt x="15885" y="15535"/>
                      <a:pt x="17365" y="24038"/>
                    </a:cubicBezTo>
                    <a:cubicBezTo>
                      <a:pt x="19622" y="36990"/>
                      <a:pt x="18293" y="48044"/>
                      <a:pt x="14393" y="48725"/>
                    </a:cubicBezTo>
                    <a:cubicBezTo>
                      <a:pt x="14267" y="48747"/>
                      <a:pt x="14141" y="48757"/>
                      <a:pt x="14013" y="48757"/>
                    </a:cubicBezTo>
                    <a:cubicBezTo>
                      <a:pt x="10177" y="48757"/>
                      <a:pt x="5431" y="39034"/>
                      <a:pt x="3249" y="26495"/>
                    </a:cubicBezTo>
                    <a:cubicBezTo>
                      <a:pt x="1797" y="18160"/>
                      <a:pt x="1829" y="10622"/>
                      <a:pt x="3076" y="6114"/>
                    </a:cubicBezTo>
                    <a:lnTo>
                      <a:pt x="2490" y="3768"/>
                    </a:lnTo>
                    <a:cubicBezTo>
                      <a:pt x="451" y="8497"/>
                      <a:pt x="0" y="17159"/>
                      <a:pt x="1653" y="26757"/>
                    </a:cubicBezTo>
                    <a:cubicBezTo>
                      <a:pt x="3959" y="40147"/>
                      <a:pt x="9512" y="50470"/>
                      <a:pt x="14278" y="50470"/>
                    </a:cubicBezTo>
                    <a:cubicBezTo>
                      <a:pt x="14462" y="50470"/>
                      <a:pt x="14645" y="50454"/>
                      <a:pt x="14827" y="50423"/>
                    </a:cubicBezTo>
                    <a:cubicBezTo>
                      <a:pt x="19712" y="49582"/>
                      <a:pt x="21726" y="37626"/>
                      <a:pt x="19334" y="23714"/>
                    </a:cubicBezTo>
                    <a:cubicBezTo>
                      <a:pt x="17473" y="12902"/>
                      <a:pt x="13498" y="4096"/>
                      <a:pt x="9524" y="1102"/>
                    </a:cubicBezTo>
                    <a:cubicBezTo>
                      <a:pt x="8822" y="573"/>
                      <a:pt x="8121" y="228"/>
                      <a:pt x="7432" y="81"/>
                    </a:cubicBezTo>
                    <a:cubicBezTo>
                      <a:pt x="7181" y="28"/>
                      <a:pt x="6931" y="1"/>
                      <a:pt x="6684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41"/>
              <p:cNvSpPr/>
              <p:nvPr/>
            </p:nvSpPr>
            <p:spPr>
              <a:xfrm>
                <a:off x="6111500" y="3128688"/>
                <a:ext cx="160700" cy="2758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1035" extrusionOk="0">
                    <a:moveTo>
                      <a:pt x="2012" y="1"/>
                    </a:moveTo>
                    <a:cubicBezTo>
                      <a:pt x="1882" y="1"/>
                      <a:pt x="1744" y="15"/>
                      <a:pt x="1596" y="42"/>
                    </a:cubicBezTo>
                    <a:cubicBezTo>
                      <a:pt x="826" y="190"/>
                      <a:pt x="161" y="576"/>
                      <a:pt x="1" y="1100"/>
                    </a:cubicBezTo>
                    <a:cubicBezTo>
                      <a:pt x="194" y="924"/>
                      <a:pt x="427" y="784"/>
                      <a:pt x="698" y="716"/>
                    </a:cubicBezTo>
                    <a:cubicBezTo>
                      <a:pt x="835" y="680"/>
                      <a:pt x="974" y="664"/>
                      <a:pt x="1110" y="664"/>
                    </a:cubicBezTo>
                    <a:cubicBezTo>
                      <a:pt x="1833" y="664"/>
                      <a:pt x="2497" y="1139"/>
                      <a:pt x="2704" y="1867"/>
                    </a:cubicBezTo>
                    <a:lnTo>
                      <a:pt x="5136" y="10526"/>
                    </a:lnTo>
                    <a:cubicBezTo>
                      <a:pt x="5562" y="10616"/>
                      <a:pt x="5998" y="10792"/>
                      <a:pt x="6428" y="11035"/>
                    </a:cubicBezTo>
                    <a:cubicBezTo>
                      <a:pt x="5816" y="8763"/>
                      <a:pt x="5526" y="7483"/>
                      <a:pt x="5246" y="6499"/>
                    </a:cubicBezTo>
                    <a:cubicBezTo>
                      <a:pt x="3997" y="2129"/>
                      <a:pt x="3627" y="1"/>
                      <a:pt x="201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41"/>
              <p:cNvSpPr/>
              <p:nvPr/>
            </p:nvSpPr>
            <p:spPr>
              <a:xfrm>
                <a:off x="6253525" y="3445037"/>
                <a:ext cx="179550" cy="556182"/>
              </a:xfrm>
              <a:custGeom>
                <a:avLst/>
                <a:gdLst/>
                <a:ahLst/>
                <a:cxnLst/>
                <a:rect l="l" t="t" r="r" b="b"/>
                <a:pathLst>
                  <a:path w="7182" h="21990" extrusionOk="0">
                    <a:moveTo>
                      <a:pt x="0" y="1"/>
                    </a:moveTo>
                    <a:lnTo>
                      <a:pt x="6209" y="21989"/>
                    </a:lnTo>
                    <a:lnTo>
                      <a:pt x="7182" y="21477"/>
                    </a:lnTo>
                    <a:lnTo>
                      <a:pt x="1259" y="665"/>
                    </a:lnTo>
                    <a:cubicBezTo>
                      <a:pt x="722" y="23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41"/>
              <p:cNvSpPr/>
              <p:nvPr/>
            </p:nvSpPr>
            <p:spPr>
              <a:xfrm>
                <a:off x="6116325" y="3466488"/>
                <a:ext cx="153325" cy="56612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22645" extrusionOk="0">
                    <a:moveTo>
                      <a:pt x="329" y="0"/>
                    </a:moveTo>
                    <a:cubicBezTo>
                      <a:pt x="214" y="226"/>
                      <a:pt x="103" y="455"/>
                      <a:pt x="1" y="701"/>
                    </a:cubicBezTo>
                    <a:lnTo>
                      <a:pt x="587" y="3047"/>
                    </a:lnTo>
                    <a:lnTo>
                      <a:pt x="5496" y="22644"/>
                    </a:lnTo>
                    <a:lnTo>
                      <a:pt x="6132" y="22509"/>
                    </a:lnTo>
                    <a:cubicBezTo>
                      <a:pt x="5841" y="21393"/>
                      <a:pt x="2687" y="9433"/>
                      <a:pt x="32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41"/>
              <p:cNvSpPr/>
              <p:nvPr/>
            </p:nvSpPr>
            <p:spPr>
              <a:xfrm>
                <a:off x="6028975" y="3064413"/>
                <a:ext cx="95575" cy="419625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16785" extrusionOk="0">
                    <a:moveTo>
                      <a:pt x="2207" y="1"/>
                    </a:moveTo>
                    <a:cubicBezTo>
                      <a:pt x="2063" y="82"/>
                      <a:pt x="1928" y="177"/>
                      <a:pt x="1801" y="284"/>
                    </a:cubicBezTo>
                    <a:lnTo>
                      <a:pt x="1420" y="599"/>
                    </a:lnTo>
                    <a:cubicBezTo>
                      <a:pt x="443" y="1407"/>
                      <a:pt x="0" y="2691"/>
                      <a:pt x="271" y="3930"/>
                    </a:cubicBezTo>
                    <a:lnTo>
                      <a:pt x="3495" y="16784"/>
                    </a:lnTo>
                    <a:cubicBezTo>
                      <a:pt x="3597" y="16538"/>
                      <a:pt x="3708" y="16309"/>
                      <a:pt x="3823" y="16083"/>
                    </a:cubicBezTo>
                    <a:cubicBezTo>
                      <a:pt x="2596" y="11190"/>
                      <a:pt x="1854" y="7802"/>
                      <a:pt x="1308" y="5616"/>
                    </a:cubicBezTo>
                    <a:cubicBezTo>
                      <a:pt x="271" y="1469"/>
                      <a:pt x="1571" y="571"/>
                      <a:pt x="2207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41"/>
              <p:cNvSpPr/>
              <p:nvPr/>
            </p:nvSpPr>
            <p:spPr>
              <a:xfrm>
                <a:off x="6009800" y="2874738"/>
                <a:ext cx="104700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6854" extrusionOk="0">
                    <a:moveTo>
                      <a:pt x="2026" y="0"/>
                    </a:moveTo>
                    <a:lnTo>
                      <a:pt x="0" y="714"/>
                    </a:lnTo>
                    <a:lnTo>
                      <a:pt x="2166" y="6853"/>
                    </a:lnTo>
                    <a:lnTo>
                      <a:pt x="4188" y="6140"/>
                    </a:lnTo>
                    <a:lnTo>
                      <a:pt x="20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41"/>
              <p:cNvSpPr/>
              <p:nvPr/>
            </p:nvSpPr>
            <p:spPr>
              <a:xfrm>
                <a:off x="6047850" y="2874738"/>
                <a:ext cx="66650" cy="157900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6316" extrusionOk="0">
                    <a:moveTo>
                      <a:pt x="504" y="0"/>
                    </a:moveTo>
                    <a:lnTo>
                      <a:pt x="0" y="176"/>
                    </a:lnTo>
                    <a:lnTo>
                      <a:pt x="2161" y="6316"/>
                    </a:lnTo>
                    <a:lnTo>
                      <a:pt x="2666" y="6140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41"/>
              <p:cNvSpPr/>
              <p:nvPr/>
            </p:nvSpPr>
            <p:spPr>
              <a:xfrm>
                <a:off x="6059175" y="2987788"/>
                <a:ext cx="227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910" h="1594" extrusionOk="0">
                    <a:moveTo>
                      <a:pt x="130" y="0"/>
                    </a:moveTo>
                    <a:cubicBezTo>
                      <a:pt x="60" y="0"/>
                      <a:pt x="0" y="56"/>
                      <a:pt x="43" y="150"/>
                    </a:cubicBezTo>
                    <a:cubicBezTo>
                      <a:pt x="150" y="391"/>
                      <a:pt x="248" y="637"/>
                      <a:pt x="347" y="879"/>
                    </a:cubicBezTo>
                    <a:cubicBezTo>
                      <a:pt x="437" y="1101"/>
                      <a:pt x="502" y="1351"/>
                      <a:pt x="659" y="1536"/>
                    </a:cubicBezTo>
                    <a:cubicBezTo>
                      <a:pt x="688" y="1574"/>
                      <a:pt x="736" y="1593"/>
                      <a:pt x="783" y="1593"/>
                    </a:cubicBezTo>
                    <a:cubicBezTo>
                      <a:pt x="848" y="1593"/>
                      <a:pt x="909" y="1554"/>
                      <a:pt x="905" y="1470"/>
                    </a:cubicBezTo>
                    <a:cubicBezTo>
                      <a:pt x="896" y="1233"/>
                      <a:pt x="757" y="1011"/>
                      <a:pt x="655" y="798"/>
                    </a:cubicBezTo>
                    <a:cubicBezTo>
                      <a:pt x="532" y="552"/>
                      <a:pt x="388" y="309"/>
                      <a:pt x="252" y="71"/>
                    </a:cubicBezTo>
                    <a:cubicBezTo>
                      <a:pt x="222" y="22"/>
                      <a:pt x="174" y="0"/>
                      <a:pt x="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41"/>
              <p:cNvSpPr/>
              <p:nvPr/>
            </p:nvSpPr>
            <p:spPr>
              <a:xfrm>
                <a:off x="6044450" y="2766763"/>
                <a:ext cx="1911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5103" extrusionOk="0">
                    <a:moveTo>
                      <a:pt x="5864" y="0"/>
                    </a:moveTo>
                    <a:cubicBezTo>
                      <a:pt x="5667" y="0"/>
                      <a:pt x="5468" y="37"/>
                      <a:pt x="5275" y="115"/>
                    </a:cubicBezTo>
                    <a:lnTo>
                      <a:pt x="0" y="2194"/>
                    </a:lnTo>
                    <a:lnTo>
                      <a:pt x="1182" y="5103"/>
                    </a:lnTo>
                    <a:lnTo>
                      <a:pt x="6456" y="3027"/>
                    </a:lnTo>
                    <a:cubicBezTo>
                      <a:pt x="7260" y="2699"/>
                      <a:pt x="7646" y="1785"/>
                      <a:pt x="7322" y="980"/>
                    </a:cubicBezTo>
                    <a:cubicBezTo>
                      <a:pt x="7072" y="369"/>
                      <a:pt x="6484" y="0"/>
                      <a:pt x="58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41"/>
              <p:cNvSpPr/>
              <p:nvPr/>
            </p:nvSpPr>
            <p:spPr>
              <a:xfrm>
                <a:off x="6063325" y="2792288"/>
                <a:ext cx="171875" cy="102050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4082" extrusionOk="0">
                    <a:moveTo>
                      <a:pt x="6579" y="1"/>
                    </a:moveTo>
                    <a:lnTo>
                      <a:pt x="6579" y="1"/>
                    </a:lnTo>
                    <a:cubicBezTo>
                      <a:pt x="6312" y="529"/>
                      <a:pt x="5820" y="894"/>
                      <a:pt x="5324" y="1108"/>
                    </a:cubicBezTo>
                    <a:cubicBezTo>
                      <a:pt x="4790" y="1337"/>
                      <a:pt x="1649" y="2453"/>
                      <a:pt x="0" y="3035"/>
                    </a:cubicBezTo>
                    <a:lnTo>
                      <a:pt x="427" y="4082"/>
                    </a:lnTo>
                    <a:lnTo>
                      <a:pt x="5701" y="2006"/>
                    </a:lnTo>
                    <a:cubicBezTo>
                      <a:pt x="6493" y="1686"/>
                      <a:pt x="6874" y="796"/>
                      <a:pt x="6579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41"/>
              <p:cNvSpPr/>
              <p:nvPr/>
            </p:nvSpPr>
            <p:spPr>
              <a:xfrm>
                <a:off x="6125825" y="2779563"/>
                <a:ext cx="79825" cy="27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1107" extrusionOk="0">
                    <a:moveTo>
                      <a:pt x="2629" y="1"/>
                    </a:moveTo>
                    <a:cubicBezTo>
                      <a:pt x="2403" y="1"/>
                      <a:pt x="2184" y="56"/>
                      <a:pt x="1942" y="140"/>
                    </a:cubicBezTo>
                    <a:cubicBezTo>
                      <a:pt x="1331" y="345"/>
                      <a:pt x="675" y="538"/>
                      <a:pt x="109" y="854"/>
                    </a:cubicBezTo>
                    <a:cubicBezTo>
                      <a:pt x="1" y="915"/>
                      <a:pt x="49" y="1107"/>
                      <a:pt x="170" y="1107"/>
                    </a:cubicBezTo>
                    <a:cubicBezTo>
                      <a:pt x="178" y="1107"/>
                      <a:pt x="186" y="1106"/>
                      <a:pt x="195" y="1104"/>
                    </a:cubicBezTo>
                    <a:cubicBezTo>
                      <a:pt x="1188" y="903"/>
                      <a:pt x="2057" y="317"/>
                      <a:pt x="3087" y="279"/>
                    </a:cubicBezTo>
                    <a:cubicBezTo>
                      <a:pt x="3193" y="275"/>
                      <a:pt x="3185" y="112"/>
                      <a:pt x="3098" y="82"/>
                    </a:cubicBezTo>
                    <a:cubicBezTo>
                      <a:pt x="2933" y="25"/>
                      <a:pt x="2780" y="1"/>
                      <a:pt x="2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41"/>
              <p:cNvSpPr/>
              <p:nvPr/>
            </p:nvSpPr>
            <p:spPr>
              <a:xfrm>
                <a:off x="6008775" y="2916688"/>
                <a:ext cx="9755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2468" extrusionOk="0">
                    <a:moveTo>
                      <a:pt x="2875" y="1"/>
                    </a:moveTo>
                    <a:cubicBezTo>
                      <a:pt x="2776" y="1"/>
                      <a:pt x="2675" y="17"/>
                      <a:pt x="2576" y="53"/>
                    </a:cubicBezTo>
                    <a:lnTo>
                      <a:pt x="722" y="697"/>
                    </a:lnTo>
                    <a:cubicBezTo>
                      <a:pt x="250" y="865"/>
                      <a:pt x="0" y="1382"/>
                      <a:pt x="164" y="1857"/>
                    </a:cubicBezTo>
                    <a:cubicBezTo>
                      <a:pt x="293" y="2233"/>
                      <a:pt x="645" y="2468"/>
                      <a:pt x="1021" y="2468"/>
                    </a:cubicBezTo>
                    <a:cubicBezTo>
                      <a:pt x="1122" y="2468"/>
                      <a:pt x="1225" y="2451"/>
                      <a:pt x="1325" y="2415"/>
                    </a:cubicBezTo>
                    <a:lnTo>
                      <a:pt x="3175" y="1771"/>
                    </a:lnTo>
                    <a:cubicBezTo>
                      <a:pt x="3646" y="1603"/>
                      <a:pt x="3901" y="1086"/>
                      <a:pt x="3733" y="611"/>
                    </a:cubicBezTo>
                    <a:cubicBezTo>
                      <a:pt x="3603" y="238"/>
                      <a:pt x="3250" y="1"/>
                      <a:pt x="287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41"/>
              <p:cNvSpPr/>
              <p:nvPr/>
            </p:nvSpPr>
            <p:spPr>
              <a:xfrm>
                <a:off x="6055100" y="2916688"/>
                <a:ext cx="5122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92" extrusionOk="0">
                    <a:moveTo>
                      <a:pt x="1022" y="1"/>
                    </a:moveTo>
                    <a:cubicBezTo>
                      <a:pt x="923" y="1"/>
                      <a:pt x="822" y="17"/>
                      <a:pt x="723" y="53"/>
                    </a:cubicBezTo>
                    <a:lnTo>
                      <a:pt x="600" y="94"/>
                    </a:lnTo>
                    <a:lnTo>
                      <a:pt x="1" y="611"/>
                    </a:lnTo>
                    <a:cubicBezTo>
                      <a:pt x="1" y="611"/>
                      <a:pt x="591" y="660"/>
                      <a:pt x="739" y="1078"/>
                    </a:cubicBezTo>
                    <a:cubicBezTo>
                      <a:pt x="842" y="1370"/>
                      <a:pt x="579" y="1832"/>
                      <a:pt x="407" y="2091"/>
                    </a:cubicBezTo>
                    <a:lnTo>
                      <a:pt x="1322" y="1771"/>
                    </a:lnTo>
                    <a:cubicBezTo>
                      <a:pt x="1793" y="1603"/>
                      <a:pt x="2048" y="1086"/>
                      <a:pt x="1880" y="611"/>
                    </a:cubicBezTo>
                    <a:cubicBezTo>
                      <a:pt x="1750" y="238"/>
                      <a:pt x="1397" y="1"/>
                      <a:pt x="102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41"/>
              <p:cNvSpPr/>
              <p:nvPr/>
            </p:nvSpPr>
            <p:spPr>
              <a:xfrm>
                <a:off x="6024175" y="2946563"/>
                <a:ext cx="441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692" extrusionOk="0">
                    <a:moveTo>
                      <a:pt x="1426" y="0"/>
                    </a:moveTo>
                    <a:cubicBezTo>
                      <a:pt x="1406" y="0"/>
                      <a:pt x="1386" y="3"/>
                      <a:pt x="1366" y="10"/>
                    </a:cubicBezTo>
                    <a:cubicBezTo>
                      <a:pt x="955" y="150"/>
                      <a:pt x="484" y="273"/>
                      <a:pt x="106" y="486"/>
                    </a:cubicBezTo>
                    <a:cubicBezTo>
                      <a:pt x="1" y="543"/>
                      <a:pt x="112" y="692"/>
                      <a:pt x="197" y="692"/>
                    </a:cubicBezTo>
                    <a:cubicBezTo>
                      <a:pt x="198" y="692"/>
                      <a:pt x="199" y="692"/>
                      <a:pt x="200" y="692"/>
                    </a:cubicBezTo>
                    <a:cubicBezTo>
                      <a:pt x="647" y="687"/>
                      <a:pt x="1148" y="510"/>
                      <a:pt x="1562" y="359"/>
                    </a:cubicBezTo>
                    <a:cubicBezTo>
                      <a:pt x="1766" y="285"/>
                      <a:pt x="1611" y="0"/>
                      <a:pt x="1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41"/>
              <p:cNvSpPr/>
              <p:nvPr/>
            </p:nvSpPr>
            <p:spPr>
              <a:xfrm>
                <a:off x="6045475" y="3020463"/>
                <a:ext cx="975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901" h="2468" extrusionOk="0">
                    <a:moveTo>
                      <a:pt x="2880" y="0"/>
                    </a:moveTo>
                    <a:cubicBezTo>
                      <a:pt x="2779" y="0"/>
                      <a:pt x="2677" y="17"/>
                      <a:pt x="2576" y="53"/>
                    </a:cubicBezTo>
                    <a:lnTo>
                      <a:pt x="726" y="697"/>
                    </a:lnTo>
                    <a:cubicBezTo>
                      <a:pt x="251" y="865"/>
                      <a:pt x="1" y="1382"/>
                      <a:pt x="164" y="1857"/>
                    </a:cubicBezTo>
                    <a:cubicBezTo>
                      <a:pt x="297" y="2232"/>
                      <a:pt x="647" y="2468"/>
                      <a:pt x="1022" y="2468"/>
                    </a:cubicBezTo>
                    <a:cubicBezTo>
                      <a:pt x="1123" y="2468"/>
                      <a:pt x="1225" y="2451"/>
                      <a:pt x="1326" y="2415"/>
                    </a:cubicBezTo>
                    <a:lnTo>
                      <a:pt x="3175" y="1772"/>
                    </a:lnTo>
                    <a:cubicBezTo>
                      <a:pt x="3651" y="1603"/>
                      <a:pt x="3901" y="1086"/>
                      <a:pt x="3737" y="610"/>
                    </a:cubicBezTo>
                    <a:cubicBezTo>
                      <a:pt x="3605" y="235"/>
                      <a:pt x="3255" y="0"/>
                      <a:pt x="288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41"/>
              <p:cNvSpPr/>
              <p:nvPr/>
            </p:nvSpPr>
            <p:spPr>
              <a:xfrm>
                <a:off x="6085475" y="3020463"/>
                <a:ext cx="5752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2092" extrusionOk="0">
                    <a:moveTo>
                      <a:pt x="1280" y="0"/>
                    </a:moveTo>
                    <a:cubicBezTo>
                      <a:pt x="1179" y="0"/>
                      <a:pt x="1077" y="17"/>
                      <a:pt x="976" y="53"/>
                    </a:cubicBezTo>
                    <a:lnTo>
                      <a:pt x="858" y="93"/>
                    </a:lnTo>
                    <a:lnTo>
                      <a:pt x="0" y="454"/>
                    </a:lnTo>
                    <a:cubicBezTo>
                      <a:pt x="0" y="454"/>
                      <a:pt x="849" y="659"/>
                      <a:pt x="993" y="1078"/>
                    </a:cubicBezTo>
                    <a:cubicBezTo>
                      <a:pt x="1095" y="1369"/>
                      <a:pt x="833" y="1833"/>
                      <a:pt x="661" y="2091"/>
                    </a:cubicBezTo>
                    <a:lnTo>
                      <a:pt x="1575" y="1772"/>
                    </a:lnTo>
                    <a:cubicBezTo>
                      <a:pt x="2051" y="1603"/>
                      <a:pt x="2301" y="1086"/>
                      <a:pt x="2137" y="610"/>
                    </a:cubicBezTo>
                    <a:cubicBezTo>
                      <a:pt x="2005" y="235"/>
                      <a:pt x="1655" y="0"/>
                      <a:pt x="128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41"/>
              <p:cNvSpPr/>
              <p:nvPr/>
            </p:nvSpPr>
            <p:spPr>
              <a:xfrm>
                <a:off x="6061000" y="3050338"/>
                <a:ext cx="4405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691" extrusionOk="0">
                    <a:moveTo>
                      <a:pt x="1422" y="0"/>
                    </a:moveTo>
                    <a:cubicBezTo>
                      <a:pt x="1402" y="0"/>
                      <a:pt x="1381" y="3"/>
                      <a:pt x="1360" y="10"/>
                    </a:cubicBezTo>
                    <a:cubicBezTo>
                      <a:pt x="951" y="149"/>
                      <a:pt x="478" y="272"/>
                      <a:pt x="105" y="486"/>
                    </a:cubicBezTo>
                    <a:cubicBezTo>
                      <a:pt x="0" y="542"/>
                      <a:pt x="111" y="691"/>
                      <a:pt x="196" y="691"/>
                    </a:cubicBezTo>
                    <a:cubicBezTo>
                      <a:pt x="198" y="691"/>
                      <a:pt x="199" y="691"/>
                      <a:pt x="200" y="691"/>
                    </a:cubicBezTo>
                    <a:cubicBezTo>
                      <a:pt x="643" y="687"/>
                      <a:pt x="1143" y="511"/>
                      <a:pt x="1561" y="359"/>
                    </a:cubicBezTo>
                    <a:cubicBezTo>
                      <a:pt x="1761" y="284"/>
                      <a:pt x="1610" y="0"/>
                      <a:pt x="14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41"/>
              <p:cNvSpPr/>
              <p:nvPr/>
            </p:nvSpPr>
            <p:spPr>
              <a:xfrm>
                <a:off x="5809525" y="2855088"/>
                <a:ext cx="209725" cy="133575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5343" extrusionOk="0">
                    <a:moveTo>
                      <a:pt x="6612" y="1"/>
                    </a:moveTo>
                    <a:cubicBezTo>
                      <a:pt x="6414" y="1"/>
                      <a:pt x="6213" y="38"/>
                      <a:pt x="6018" y="118"/>
                    </a:cubicBezTo>
                    <a:lnTo>
                      <a:pt x="1" y="2488"/>
                    </a:lnTo>
                    <a:lnTo>
                      <a:pt x="1314" y="5343"/>
                    </a:lnTo>
                    <a:lnTo>
                      <a:pt x="7199" y="3026"/>
                    </a:lnTo>
                    <a:cubicBezTo>
                      <a:pt x="8003" y="2697"/>
                      <a:pt x="8388" y="1782"/>
                      <a:pt x="8065" y="979"/>
                    </a:cubicBezTo>
                    <a:cubicBezTo>
                      <a:pt x="7816" y="370"/>
                      <a:pt x="7230" y="1"/>
                      <a:pt x="6612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41"/>
              <p:cNvSpPr/>
              <p:nvPr/>
            </p:nvSpPr>
            <p:spPr>
              <a:xfrm>
                <a:off x="5809525" y="2856563"/>
                <a:ext cx="209725" cy="132100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5284" extrusionOk="0">
                    <a:moveTo>
                      <a:pt x="7018" y="1"/>
                    </a:moveTo>
                    <a:lnTo>
                      <a:pt x="7018" y="1"/>
                    </a:lnTo>
                    <a:cubicBezTo>
                      <a:pt x="7576" y="637"/>
                      <a:pt x="7449" y="1703"/>
                      <a:pt x="6961" y="1867"/>
                    </a:cubicBezTo>
                    <a:cubicBezTo>
                      <a:pt x="6325" y="2077"/>
                      <a:pt x="3302" y="3245"/>
                      <a:pt x="3302" y="3245"/>
                    </a:cubicBezTo>
                    <a:cubicBezTo>
                      <a:pt x="3302" y="3245"/>
                      <a:pt x="3302" y="2901"/>
                      <a:pt x="2958" y="2265"/>
                    </a:cubicBezTo>
                    <a:cubicBezTo>
                      <a:pt x="2794" y="1962"/>
                      <a:pt x="2499" y="1719"/>
                      <a:pt x="2236" y="1547"/>
                    </a:cubicBezTo>
                    <a:lnTo>
                      <a:pt x="1" y="2429"/>
                    </a:lnTo>
                    <a:lnTo>
                      <a:pt x="1314" y="5284"/>
                    </a:lnTo>
                    <a:lnTo>
                      <a:pt x="7199" y="2967"/>
                    </a:lnTo>
                    <a:cubicBezTo>
                      <a:pt x="8003" y="2638"/>
                      <a:pt x="8388" y="1723"/>
                      <a:pt x="8065" y="920"/>
                    </a:cubicBezTo>
                    <a:cubicBezTo>
                      <a:pt x="7872" y="448"/>
                      <a:pt x="7474" y="128"/>
                      <a:pt x="7018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41"/>
              <p:cNvSpPr/>
              <p:nvPr/>
            </p:nvSpPr>
            <p:spPr>
              <a:xfrm>
                <a:off x="5891900" y="2869713"/>
                <a:ext cx="711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1235" extrusionOk="0">
                    <a:moveTo>
                      <a:pt x="2581" y="0"/>
                    </a:moveTo>
                    <a:cubicBezTo>
                      <a:pt x="2562" y="0"/>
                      <a:pt x="2542" y="4"/>
                      <a:pt x="2522" y="12"/>
                    </a:cubicBezTo>
                    <a:cubicBezTo>
                      <a:pt x="2087" y="192"/>
                      <a:pt x="1661" y="394"/>
                      <a:pt x="1226" y="570"/>
                    </a:cubicBezTo>
                    <a:cubicBezTo>
                      <a:pt x="844" y="722"/>
                      <a:pt x="431" y="832"/>
                      <a:pt x="81" y="1054"/>
                    </a:cubicBezTo>
                    <a:cubicBezTo>
                      <a:pt x="1" y="1107"/>
                      <a:pt x="75" y="1235"/>
                      <a:pt x="156" y="1235"/>
                    </a:cubicBezTo>
                    <a:cubicBezTo>
                      <a:pt x="157" y="1235"/>
                      <a:pt x="159" y="1235"/>
                      <a:pt x="160" y="1235"/>
                    </a:cubicBezTo>
                    <a:cubicBezTo>
                      <a:pt x="997" y="1173"/>
                      <a:pt x="1947" y="701"/>
                      <a:pt x="2682" y="320"/>
                    </a:cubicBezTo>
                    <a:cubicBezTo>
                      <a:pt x="2846" y="236"/>
                      <a:pt x="2732" y="0"/>
                      <a:pt x="25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41"/>
              <p:cNvSpPr/>
              <p:nvPr/>
            </p:nvSpPr>
            <p:spPr>
              <a:xfrm>
                <a:off x="5608975" y="2886288"/>
                <a:ext cx="287950" cy="196975"/>
              </a:xfrm>
              <a:custGeom>
                <a:avLst/>
                <a:gdLst/>
                <a:ahLst/>
                <a:cxnLst/>
                <a:rect l="l" t="t" r="r" b="b"/>
                <a:pathLst>
                  <a:path w="11518" h="7879" extrusionOk="0">
                    <a:moveTo>
                      <a:pt x="8088" y="1"/>
                    </a:moveTo>
                    <a:cubicBezTo>
                      <a:pt x="7721" y="1"/>
                      <a:pt x="7348" y="68"/>
                      <a:pt x="6985" y="211"/>
                    </a:cubicBezTo>
                    <a:lnTo>
                      <a:pt x="2330" y="2024"/>
                    </a:lnTo>
                    <a:cubicBezTo>
                      <a:pt x="772" y="2635"/>
                      <a:pt x="0" y="4390"/>
                      <a:pt x="608" y="5948"/>
                    </a:cubicBezTo>
                    <a:cubicBezTo>
                      <a:pt x="1074" y="7146"/>
                      <a:pt x="2218" y="7879"/>
                      <a:pt x="3429" y="7879"/>
                    </a:cubicBezTo>
                    <a:cubicBezTo>
                      <a:pt x="3795" y="7879"/>
                      <a:pt x="4167" y="7812"/>
                      <a:pt x="4528" y="7671"/>
                    </a:cubicBezTo>
                    <a:lnTo>
                      <a:pt x="9188" y="5854"/>
                    </a:lnTo>
                    <a:cubicBezTo>
                      <a:pt x="10746" y="5244"/>
                      <a:pt x="11517" y="3488"/>
                      <a:pt x="10906" y="1929"/>
                    </a:cubicBezTo>
                    <a:cubicBezTo>
                      <a:pt x="10441" y="734"/>
                      <a:pt x="9298" y="1"/>
                      <a:pt x="8088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41"/>
              <p:cNvSpPr/>
              <p:nvPr/>
            </p:nvSpPr>
            <p:spPr>
              <a:xfrm>
                <a:off x="5650000" y="2886513"/>
                <a:ext cx="246925" cy="196725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7869" extrusionOk="0">
                    <a:moveTo>
                      <a:pt x="6632" y="1"/>
                    </a:moveTo>
                    <a:lnTo>
                      <a:pt x="6632" y="1"/>
                    </a:lnTo>
                    <a:cubicBezTo>
                      <a:pt x="7305" y="559"/>
                      <a:pt x="7904" y="1010"/>
                      <a:pt x="8121" y="2002"/>
                    </a:cubicBezTo>
                    <a:cubicBezTo>
                      <a:pt x="8863" y="5402"/>
                      <a:pt x="2039" y="6547"/>
                      <a:pt x="0" y="7281"/>
                    </a:cubicBezTo>
                    <a:cubicBezTo>
                      <a:pt x="517" y="7659"/>
                      <a:pt x="1145" y="7869"/>
                      <a:pt x="1792" y="7869"/>
                    </a:cubicBezTo>
                    <a:cubicBezTo>
                      <a:pt x="2157" y="7869"/>
                      <a:pt x="2527" y="7802"/>
                      <a:pt x="2887" y="7662"/>
                    </a:cubicBezTo>
                    <a:lnTo>
                      <a:pt x="7547" y="5845"/>
                    </a:lnTo>
                    <a:cubicBezTo>
                      <a:pt x="9105" y="5235"/>
                      <a:pt x="9876" y="3479"/>
                      <a:pt x="9265" y="1920"/>
                    </a:cubicBezTo>
                    <a:cubicBezTo>
                      <a:pt x="8822" y="788"/>
                      <a:pt x="7773" y="75"/>
                      <a:pt x="6632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41"/>
              <p:cNvSpPr/>
              <p:nvPr/>
            </p:nvSpPr>
            <p:spPr>
              <a:xfrm>
                <a:off x="5632350" y="2982488"/>
                <a:ext cx="52225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3168" extrusionOk="0">
                    <a:moveTo>
                      <a:pt x="649" y="1"/>
                    </a:moveTo>
                    <a:cubicBezTo>
                      <a:pt x="605" y="1"/>
                      <a:pt x="562" y="8"/>
                      <a:pt x="521" y="21"/>
                    </a:cubicBezTo>
                    <a:cubicBezTo>
                      <a:pt x="103" y="160"/>
                      <a:pt x="0" y="972"/>
                      <a:pt x="292" y="1834"/>
                    </a:cubicBezTo>
                    <a:cubicBezTo>
                      <a:pt x="551" y="2614"/>
                      <a:pt x="1039" y="3167"/>
                      <a:pt x="1439" y="3167"/>
                    </a:cubicBezTo>
                    <a:cubicBezTo>
                      <a:pt x="1483" y="3167"/>
                      <a:pt x="1526" y="3160"/>
                      <a:pt x="1567" y="3147"/>
                    </a:cubicBezTo>
                    <a:cubicBezTo>
                      <a:pt x="1982" y="3007"/>
                      <a:pt x="2088" y="2195"/>
                      <a:pt x="1797" y="1330"/>
                    </a:cubicBezTo>
                    <a:cubicBezTo>
                      <a:pt x="1539" y="554"/>
                      <a:pt x="1047" y="1"/>
                      <a:pt x="64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41"/>
              <p:cNvSpPr/>
              <p:nvPr/>
            </p:nvSpPr>
            <p:spPr>
              <a:xfrm>
                <a:off x="5516800" y="2282613"/>
                <a:ext cx="172500" cy="47755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19102" extrusionOk="0">
                    <a:moveTo>
                      <a:pt x="2545" y="1"/>
                    </a:moveTo>
                    <a:cubicBezTo>
                      <a:pt x="1839" y="1"/>
                      <a:pt x="1461" y="994"/>
                      <a:pt x="2227" y="1443"/>
                    </a:cubicBezTo>
                    <a:cubicBezTo>
                      <a:pt x="5345" y="3268"/>
                      <a:pt x="5287" y="7230"/>
                      <a:pt x="4651" y="10372"/>
                    </a:cubicBezTo>
                    <a:cubicBezTo>
                      <a:pt x="4048" y="13349"/>
                      <a:pt x="2699" y="15654"/>
                      <a:pt x="521" y="17738"/>
                    </a:cubicBezTo>
                    <a:cubicBezTo>
                      <a:pt x="0" y="18234"/>
                      <a:pt x="456" y="19101"/>
                      <a:pt x="1058" y="19101"/>
                    </a:cubicBezTo>
                    <a:cubicBezTo>
                      <a:pt x="1182" y="19101"/>
                      <a:pt x="1311" y="19065"/>
                      <a:pt x="1440" y="18981"/>
                    </a:cubicBezTo>
                    <a:cubicBezTo>
                      <a:pt x="4487" y="16996"/>
                      <a:pt x="5943" y="13149"/>
                      <a:pt x="6415" y="9691"/>
                    </a:cubicBezTo>
                    <a:cubicBezTo>
                      <a:pt x="6899" y="6151"/>
                      <a:pt x="6403" y="2066"/>
                      <a:pt x="2998" y="130"/>
                    </a:cubicBezTo>
                    <a:cubicBezTo>
                      <a:pt x="2838" y="40"/>
                      <a:pt x="2685" y="1"/>
                      <a:pt x="2545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41"/>
              <p:cNvSpPr/>
              <p:nvPr/>
            </p:nvSpPr>
            <p:spPr>
              <a:xfrm>
                <a:off x="5528975" y="2282688"/>
                <a:ext cx="168825" cy="477425"/>
              </a:xfrm>
              <a:custGeom>
                <a:avLst/>
                <a:gdLst/>
                <a:ahLst/>
                <a:cxnLst/>
                <a:rect l="l" t="t" r="r" b="b"/>
                <a:pathLst>
                  <a:path w="6753" h="19097" extrusionOk="0">
                    <a:moveTo>
                      <a:pt x="2063" y="0"/>
                    </a:moveTo>
                    <a:cubicBezTo>
                      <a:pt x="1919" y="0"/>
                      <a:pt x="1789" y="42"/>
                      <a:pt x="1678" y="111"/>
                    </a:cubicBezTo>
                    <a:cubicBezTo>
                      <a:pt x="2454" y="512"/>
                      <a:pt x="3881" y="1481"/>
                      <a:pt x="4566" y="3363"/>
                    </a:cubicBezTo>
                    <a:cubicBezTo>
                      <a:pt x="5493" y="5915"/>
                      <a:pt x="6753" y="13600"/>
                      <a:pt x="1" y="18797"/>
                    </a:cubicBezTo>
                    <a:cubicBezTo>
                      <a:pt x="144" y="18975"/>
                      <a:pt x="350" y="19096"/>
                      <a:pt x="575" y="19096"/>
                    </a:cubicBezTo>
                    <a:cubicBezTo>
                      <a:pt x="697" y="19096"/>
                      <a:pt x="826" y="19060"/>
                      <a:pt x="953" y="18978"/>
                    </a:cubicBezTo>
                    <a:cubicBezTo>
                      <a:pt x="4000" y="16993"/>
                      <a:pt x="5456" y="13146"/>
                      <a:pt x="5928" y="9688"/>
                    </a:cubicBezTo>
                    <a:cubicBezTo>
                      <a:pt x="6412" y="6148"/>
                      <a:pt x="5916" y="2063"/>
                      <a:pt x="2511" y="127"/>
                    </a:cubicBezTo>
                    <a:cubicBezTo>
                      <a:pt x="2352" y="39"/>
                      <a:pt x="2201" y="0"/>
                      <a:pt x="2063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41"/>
              <p:cNvSpPr/>
              <p:nvPr/>
            </p:nvSpPr>
            <p:spPr>
              <a:xfrm>
                <a:off x="5309125" y="2394588"/>
                <a:ext cx="483800" cy="633950"/>
              </a:xfrm>
              <a:custGeom>
                <a:avLst/>
                <a:gdLst/>
                <a:ahLst/>
                <a:cxnLst/>
                <a:rect l="l" t="t" r="r" b="b"/>
                <a:pathLst>
                  <a:path w="19352" h="25358" extrusionOk="0">
                    <a:moveTo>
                      <a:pt x="6412" y="1"/>
                    </a:moveTo>
                    <a:cubicBezTo>
                      <a:pt x="3017" y="1"/>
                      <a:pt x="1" y="7000"/>
                      <a:pt x="674" y="12976"/>
                    </a:cubicBezTo>
                    <a:cubicBezTo>
                      <a:pt x="1520" y="20477"/>
                      <a:pt x="12823" y="22799"/>
                      <a:pt x="13668" y="23541"/>
                    </a:cubicBezTo>
                    <a:cubicBezTo>
                      <a:pt x="14449" y="24224"/>
                      <a:pt x="13965" y="25358"/>
                      <a:pt x="14638" y="25358"/>
                    </a:cubicBezTo>
                    <a:cubicBezTo>
                      <a:pt x="14693" y="25358"/>
                      <a:pt x="14756" y="25350"/>
                      <a:pt x="14828" y="25334"/>
                    </a:cubicBezTo>
                    <a:cubicBezTo>
                      <a:pt x="15780" y="25124"/>
                      <a:pt x="15886" y="23328"/>
                      <a:pt x="15886" y="23328"/>
                    </a:cubicBezTo>
                    <a:cubicBezTo>
                      <a:pt x="15886" y="23328"/>
                      <a:pt x="15990" y="24912"/>
                      <a:pt x="16625" y="25018"/>
                    </a:cubicBezTo>
                    <a:cubicBezTo>
                      <a:pt x="16642" y="25021"/>
                      <a:pt x="16659" y="25022"/>
                      <a:pt x="16676" y="25022"/>
                    </a:cubicBezTo>
                    <a:cubicBezTo>
                      <a:pt x="17290" y="25022"/>
                      <a:pt x="17892" y="23223"/>
                      <a:pt x="17892" y="23221"/>
                    </a:cubicBezTo>
                    <a:lnTo>
                      <a:pt x="17892" y="23221"/>
                    </a:lnTo>
                    <a:cubicBezTo>
                      <a:pt x="17892" y="23222"/>
                      <a:pt x="17577" y="24280"/>
                      <a:pt x="17892" y="24702"/>
                    </a:cubicBezTo>
                    <a:cubicBezTo>
                      <a:pt x="17947" y="24774"/>
                      <a:pt x="18026" y="24816"/>
                      <a:pt x="18119" y="24816"/>
                    </a:cubicBezTo>
                    <a:cubicBezTo>
                      <a:pt x="18570" y="24816"/>
                      <a:pt x="19351" y="23854"/>
                      <a:pt x="19267" y="20793"/>
                    </a:cubicBezTo>
                    <a:cubicBezTo>
                      <a:pt x="19159" y="17098"/>
                      <a:pt x="11449" y="15831"/>
                      <a:pt x="7962" y="13189"/>
                    </a:cubicBezTo>
                    <a:cubicBezTo>
                      <a:pt x="4477" y="10548"/>
                      <a:pt x="11034" y="3928"/>
                      <a:pt x="9025" y="1496"/>
                    </a:cubicBezTo>
                    <a:cubicBezTo>
                      <a:pt x="8166" y="455"/>
                      <a:pt x="7277" y="1"/>
                      <a:pt x="6412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41"/>
              <p:cNvSpPr/>
              <p:nvPr/>
            </p:nvSpPr>
            <p:spPr>
              <a:xfrm>
                <a:off x="5309125" y="2394588"/>
                <a:ext cx="483525" cy="618375"/>
              </a:xfrm>
              <a:custGeom>
                <a:avLst/>
                <a:gdLst/>
                <a:ahLst/>
                <a:cxnLst/>
                <a:rect l="l" t="t" r="r" b="b"/>
                <a:pathLst>
                  <a:path w="19341" h="24735" extrusionOk="0">
                    <a:moveTo>
                      <a:pt x="6412" y="1"/>
                    </a:moveTo>
                    <a:cubicBezTo>
                      <a:pt x="3017" y="1"/>
                      <a:pt x="1" y="7000"/>
                      <a:pt x="674" y="12976"/>
                    </a:cubicBezTo>
                    <a:cubicBezTo>
                      <a:pt x="699" y="13202"/>
                      <a:pt x="785" y="13213"/>
                      <a:pt x="831" y="13431"/>
                    </a:cubicBezTo>
                    <a:cubicBezTo>
                      <a:pt x="1031" y="13456"/>
                      <a:pt x="1253" y="13467"/>
                      <a:pt x="1492" y="13467"/>
                    </a:cubicBezTo>
                    <a:cubicBezTo>
                      <a:pt x="2654" y="13467"/>
                      <a:pt x="4197" y="13185"/>
                      <a:pt x="5350" y="12685"/>
                    </a:cubicBezTo>
                    <a:cubicBezTo>
                      <a:pt x="5469" y="12633"/>
                      <a:pt x="5579" y="12608"/>
                      <a:pt x="5688" y="12608"/>
                    </a:cubicBezTo>
                    <a:cubicBezTo>
                      <a:pt x="6706" y="12608"/>
                      <a:pt x="7514" y="14785"/>
                      <a:pt x="13164" y="16798"/>
                    </a:cubicBezTo>
                    <a:cubicBezTo>
                      <a:pt x="16387" y="17947"/>
                      <a:pt x="18389" y="19263"/>
                      <a:pt x="18676" y="21503"/>
                    </a:cubicBezTo>
                    <a:cubicBezTo>
                      <a:pt x="18856" y="22913"/>
                      <a:pt x="18582" y="24070"/>
                      <a:pt x="18352" y="24734"/>
                    </a:cubicBezTo>
                    <a:cubicBezTo>
                      <a:pt x="18795" y="24460"/>
                      <a:pt x="19340" y="23373"/>
                      <a:pt x="19267" y="20793"/>
                    </a:cubicBezTo>
                    <a:cubicBezTo>
                      <a:pt x="19159" y="17098"/>
                      <a:pt x="11449" y="15831"/>
                      <a:pt x="7962" y="13189"/>
                    </a:cubicBezTo>
                    <a:cubicBezTo>
                      <a:pt x="5255" y="11138"/>
                      <a:pt x="8602" y="6692"/>
                      <a:pt x="9296" y="3665"/>
                    </a:cubicBezTo>
                    <a:lnTo>
                      <a:pt x="9410" y="2783"/>
                    </a:lnTo>
                    <a:cubicBezTo>
                      <a:pt x="9423" y="2283"/>
                      <a:pt x="9316" y="1848"/>
                      <a:pt x="9025" y="1496"/>
                    </a:cubicBezTo>
                    <a:cubicBezTo>
                      <a:pt x="8166" y="455"/>
                      <a:pt x="7277" y="1"/>
                      <a:pt x="641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41"/>
              <p:cNvSpPr/>
              <p:nvPr/>
            </p:nvSpPr>
            <p:spPr>
              <a:xfrm>
                <a:off x="5847675" y="2207188"/>
                <a:ext cx="121650" cy="466975"/>
              </a:xfrm>
              <a:custGeom>
                <a:avLst/>
                <a:gdLst/>
                <a:ahLst/>
                <a:cxnLst/>
                <a:rect l="l" t="t" r="r" b="b"/>
                <a:pathLst>
                  <a:path w="4866" h="18679" extrusionOk="0">
                    <a:moveTo>
                      <a:pt x="936" y="1"/>
                    </a:moveTo>
                    <a:cubicBezTo>
                      <a:pt x="459" y="1"/>
                      <a:pt x="1" y="468"/>
                      <a:pt x="324" y="1080"/>
                    </a:cubicBezTo>
                    <a:cubicBezTo>
                      <a:pt x="1748" y="3767"/>
                      <a:pt x="2277" y="5936"/>
                      <a:pt x="2261" y="8992"/>
                    </a:cubicBezTo>
                    <a:cubicBezTo>
                      <a:pt x="2244" y="11928"/>
                      <a:pt x="1486" y="14746"/>
                      <a:pt x="759" y="17568"/>
                    </a:cubicBezTo>
                    <a:cubicBezTo>
                      <a:pt x="603" y="18175"/>
                      <a:pt x="1190" y="18679"/>
                      <a:pt x="1705" y="18679"/>
                    </a:cubicBezTo>
                    <a:cubicBezTo>
                      <a:pt x="1988" y="18679"/>
                      <a:pt x="2249" y="18528"/>
                      <a:pt x="2355" y="18159"/>
                    </a:cubicBezTo>
                    <a:cubicBezTo>
                      <a:pt x="4139" y="11937"/>
                      <a:pt x="4865" y="6199"/>
                      <a:pt x="1564" y="382"/>
                    </a:cubicBezTo>
                    <a:cubicBezTo>
                      <a:pt x="1412" y="115"/>
                      <a:pt x="1171" y="1"/>
                      <a:pt x="936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41"/>
              <p:cNvSpPr/>
              <p:nvPr/>
            </p:nvSpPr>
            <p:spPr>
              <a:xfrm>
                <a:off x="5874850" y="2211913"/>
                <a:ext cx="94475" cy="458075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18323" extrusionOk="0">
                    <a:moveTo>
                      <a:pt x="320" y="0"/>
                    </a:moveTo>
                    <a:cubicBezTo>
                      <a:pt x="104" y="193"/>
                      <a:pt x="0" y="513"/>
                      <a:pt x="202" y="891"/>
                    </a:cubicBezTo>
                    <a:cubicBezTo>
                      <a:pt x="1624" y="3578"/>
                      <a:pt x="2154" y="5747"/>
                      <a:pt x="2137" y="8803"/>
                    </a:cubicBezTo>
                    <a:cubicBezTo>
                      <a:pt x="2125" y="11739"/>
                      <a:pt x="1363" y="14557"/>
                      <a:pt x="636" y="17379"/>
                    </a:cubicBezTo>
                    <a:cubicBezTo>
                      <a:pt x="534" y="17777"/>
                      <a:pt x="751" y="18125"/>
                      <a:pt x="1054" y="18322"/>
                    </a:cubicBezTo>
                    <a:cubicBezTo>
                      <a:pt x="1145" y="18241"/>
                      <a:pt x="1223" y="18125"/>
                      <a:pt x="1268" y="17970"/>
                    </a:cubicBezTo>
                    <a:cubicBezTo>
                      <a:pt x="3052" y="11748"/>
                      <a:pt x="3778" y="6010"/>
                      <a:pt x="477" y="193"/>
                    </a:cubicBezTo>
                    <a:cubicBezTo>
                      <a:pt x="431" y="116"/>
                      <a:pt x="378" y="55"/>
                      <a:pt x="32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41"/>
              <p:cNvSpPr/>
              <p:nvPr/>
            </p:nvSpPr>
            <p:spPr>
              <a:xfrm>
                <a:off x="5283425" y="2389163"/>
                <a:ext cx="31922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12769" h="12715" extrusionOk="0">
                    <a:moveTo>
                      <a:pt x="7961" y="1"/>
                    </a:moveTo>
                    <a:cubicBezTo>
                      <a:pt x="6005" y="1"/>
                      <a:pt x="4591" y="1502"/>
                      <a:pt x="3625" y="3062"/>
                    </a:cubicBezTo>
                    <a:cubicBezTo>
                      <a:pt x="1686" y="6199"/>
                      <a:pt x="0" y="9014"/>
                      <a:pt x="390" y="11914"/>
                    </a:cubicBezTo>
                    <a:cubicBezTo>
                      <a:pt x="454" y="12377"/>
                      <a:pt x="858" y="12715"/>
                      <a:pt x="1317" y="12715"/>
                    </a:cubicBezTo>
                    <a:cubicBezTo>
                      <a:pt x="1362" y="12715"/>
                      <a:pt x="1407" y="12711"/>
                      <a:pt x="1452" y="12705"/>
                    </a:cubicBezTo>
                    <a:lnTo>
                      <a:pt x="8392" y="11717"/>
                    </a:lnTo>
                    <a:cubicBezTo>
                      <a:pt x="8814" y="11659"/>
                      <a:pt x="9143" y="11323"/>
                      <a:pt x="9187" y="10900"/>
                    </a:cubicBezTo>
                    <a:cubicBezTo>
                      <a:pt x="9586" y="7184"/>
                      <a:pt x="12768" y="1007"/>
                      <a:pt x="8888" y="109"/>
                    </a:cubicBezTo>
                    <a:cubicBezTo>
                      <a:pt x="8566" y="35"/>
                      <a:pt x="8257" y="1"/>
                      <a:pt x="7961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41"/>
              <p:cNvSpPr/>
              <p:nvPr/>
            </p:nvSpPr>
            <p:spPr>
              <a:xfrm>
                <a:off x="5451800" y="2390838"/>
                <a:ext cx="150850" cy="297175"/>
              </a:xfrm>
              <a:custGeom>
                <a:avLst/>
                <a:gdLst/>
                <a:ahLst/>
                <a:cxnLst/>
                <a:rect l="l" t="t" r="r" b="b"/>
                <a:pathLst>
                  <a:path w="6034" h="11887" extrusionOk="0">
                    <a:moveTo>
                      <a:pt x="1911" y="1"/>
                    </a:moveTo>
                    <a:lnTo>
                      <a:pt x="1911" y="1"/>
                    </a:lnTo>
                    <a:cubicBezTo>
                      <a:pt x="2157" y="555"/>
                      <a:pt x="2272" y="1371"/>
                      <a:pt x="2083" y="2569"/>
                    </a:cubicBezTo>
                    <a:cubicBezTo>
                      <a:pt x="1657" y="5259"/>
                      <a:pt x="279" y="9324"/>
                      <a:pt x="0" y="11887"/>
                    </a:cubicBezTo>
                    <a:lnTo>
                      <a:pt x="1657" y="11650"/>
                    </a:lnTo>
                    <a:cubicBezTo>
                      <a:pt x="2079" y="11592"/>
                      <a:pt x="2408" y="11256"/>
                      <a:pt x="2452" y="10833"/>
                    </a:cubicBezTo>
                    <a:cubicBezTo>
                      <a:pt x="2851" y="7117"/>
                      <a:pt x="6033" y="940"/>
                      <a:pt x="2153" y="42"/>
                    </a:cubicBezTo>
                    <a:cubicBezTo>
                      <a:pt x="2071" y="25"/>
                      <a:pt x="1993" y="14"/>
                      <a:pt x="1911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41"/>
              <p:cNvSpPr/>
              <p:nvPr/>
            </p:nvSpPr>
            <p:spPr>
              <a:xfrm>
                <a:off x="5977575" y="2569063"/>
                <a:ext cx="366425" cy="175525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7021" extrusionOk="0">
                    <a:moveTo>
                      <a:pt x="3906" y="0"/>
                    </a:moveTo>
                    <a:cubicBezTo>
                      <a:pt x="2344" y="1383"/>
                      <a:pt x="1039" y="1986"/>
                      <a:pt x="1" y="2183"/>
                    </a:cubicBezTo>
                    <a:cubicBezTo>
                      <a:pt x="391" y="2724"/>
                      <a:pt x="781" y="3208"/>
                      <a:pt x="1150" y="3593"/>
                    </a:cubicBezTo>
                    <a:cubicBezTo>
                      <a:pt x="3612" y="6164"/>
                      <a:pt x="7630" y="6307"/>
                      <a:pt x="8490" y="6307"/>
                    </a:cubicBezTo>
                    <a:cubicBezTo>
                      <a:pt x="8597" y="6307"/>
                      <a:pt x="8655" y="6304"/>
                      <a:pt x="8655" y="6304"/>
                    </a:cubicBezTo>
                    <a:lnTo>
                      <a:pt x="9250" y="5943"/>
                    </a:lnTo>
                    <a:cubicBezTo>
                      <a:pt x="9337" y="5857"/>
                      <a:pt x="9450" y="5812"/>
                      <a:pt x="9564" y="5812"/>
                    </a:cubicBezTo>
                    <a:cubicBezTo>
                      <a:pt x="9655" y="5812"/>
                      <a:pt x="9746" y="5840"/>
                      <a:pt x="9825" y="5899"/>
                    </a:cubicBezTo>
                    <a:cubicBezTo>
                      <a:pt x="10244" y="6213"/>
                      <a:pt x="10711" y="7020"/>
                      <a:pt x="11348" y="7020"/>
                    </a:cubicBezTo>
                    <a:cubicBezTo>
                      <a:pt x="11434" y="7020"/>
                      <a:pt x="11524" y="7005"/>
                      <a:pt x="11616" y="6973"/>
                    </a:cubicBezTo>
                    <a:cubicBezTo>
                      <a:pt x="12114" y="6802"/>
                      <a:pt x="11713" y="5418"/>
                      <a:pt x="11655" y="5222"/>
                    </a:cubicBezTo>
                    <a:lnTo>
                      <a:pt x="11655" y="5222"/>
                    </a:lnTo>
                    <a:cubicBezTo>
                      <a:pt x="11703" y="5383"/>
                      <a:pt x="12025" y="6326"/>
                      <a:pt x="12563" y="6326"/>
                    </a:cubicBezTo>
                    <a:cubicBezTo>
                      <a:pt x="12637" y="6326"/>
                      <a:pt x="12715" y="6308"/>
                      <a:pt x="12798" y="6268"/>
                    </a:cubicBezTo>
                    <a:cubicBezTo>
                      <a:pt x="13532" y="5907"/>
                      <a:pt x="12741" y="4632"/>
                      <a:pt x="12741" y="4631"/>
                    </a:cubicBezTo>
                    <a:lnTo>
                      <a:pt x="12741" y="4631"/>
                    </a:lnTo>
                    <a:cubicBezTo>
                      <a:pt x="12741" y="4631"/>
                      <a:pt x="13474" y="5661"/>
                      <a:pt x="13960" y="5661"/>
                    </a:cubicBezTo>
                    <a:cubicBezTo>
                      <a:pt x="14006" y="5661"/>
                      <a:pt x="14049" y="5652"/>
                      <a:pt x="14090" y="5632"/>
                    </a:cubicBezTo>
                    <a:cubicBezTo>
                      <a:pt x="14562" y="5394"/>
                      <a:pt x="14656" y="3798"/>
                      <a:pt x="13229" y="3507"/>
                    </a:cubicBezTo>
                    <a:cubicBezTo>
                      <a:pt x="13070" y="3474"/>
                      <a:pt x="12860" y="3464"/>
                      <a:pt x="12610" y="3464"/>
                    </a:cubicBezTo>
                    <a:cubicBezTo>
                      <a:pt x="12114" y="3464"/>
                      <a:pt x="11460" y="3506"/>
                      <a:pt x="10723" y="3506"/>
                    </a:cubicBezTo>
                    <a:cubicBezTo>
                      <a:pt x="8492" y="3506"/>
                      <a:pt x="5509" y="3119"/>
                      <a:pt x="390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41"/>
              <p:cNvSpPr/>
              <p:nvPr/>
            </p:nvSpPr>
            <p:spPr>
              <a:xfrm>
                <a:off x="5977575" y="2569063"/>
                <a:ext cx="363950" cy="136600"/>
              </a:xfrm>
              <a:custGeom>
                <a:avLst/>
                <a:gdLst/>
                <a:ahLst/>
                <a:cxnLst/>
                <a:rect l="l" t="t" r="r" b="b"/>
                <a:pathLst>
                  <a:path w="14558" h="5464" extrusionOk="0">
                    <a:moveTo>
                      <a:pt x="3906" y="0"/>
                    </a:moveTo>
                    <a:cubicBezTo>
                      <a:pt x="2344" y="1383"/>
                      <a:pt x="1039" y="1986"/>
                      <a:pt x="1" y="2183"/>
                    </a:cubicBezTo>
                    <a:cubicBezTo>
                      <a:pt x="108" y="2330"/>
                      <a:pt x="211" y="2469"/>
                      <a:pt x="317" y="2605"/>
                    </a:cubicBezTo>
                    <a:cubicBezTo>
                      <a:pt x="1103" y="2256"/>
                      <a:pt x="2550" y="1648"/>
                      <a:pt x="3167" y="1648"/>
                    </a:cubicBezTo>
                    <a:cubicBezTo>
                      <a:pt x="3210" y="1648"/>
                      <a:pt x="3248" y="1651"/>
                      <a:pt x="3283" y="1657"/>
                    </a:cubicBezTo>
                    <a:cubicBezTo>
                      <a:pt x="4004" y="1784"/>
                      <a:pt x="4858" y="3531"/>
                      <a:pt x="8220" y="3872"/>
                    </a:cubicBezTo>
                    <a:cubicBezTo>
                      <a:pt x="8812" y="3932"/>
                      <a:pt x="9338" y="3954"/>
                      <a:pt x="9807" y="3954"/>
                    </a:cubicBezTo>
                    <a:cubicBezTo>
                      <a:pt x="11050" y="3954"/>
                      <a:pt x="11893" y="3801"/>
                      <a:pt x="12506" y="3801"/>
                    </a:cubicBezTo>
                    <a:cubicBezTo>
                      <a:pt x="12979" y="3801"/>
                      <a:pt x="13314" y="3892"/>
                      <a:pt x="13590" y="4213"/>
                    </a:cubicBezTo>
                    <a:cubicBezTo>
                      <a:pt x="13885" y="4553"/>
                      <a:pt x="14077" y="5057"/>
                      <a:pt x="14258" y="5464"/>
                    </a:cubicBezTo>
                    <a:cubicBezTo>
                      <a:pt x="14558" y="4983"/>
                      <a:pt x="14463" y="3758"/>
                      <a:pt x="13229" y="3507"/>
                    </a:cubicBezTo>
                    <a:cubicBezTo>
                      <a:pt x="13070" y="3474"/>
                      <a:pt x="12860" y="3464"/>
                      <a:pt x="12610" y="3464"/>
                    </a:cubicBezTo>
                    <a:cubicBezTo>
                      <a:pt x="12114" y="3464"/>
                      <a:pt x="11460" y="3506"/>
                      <a:pt x="10723" y="3506"/>
                    </a:cubicBezTo>
                    <a:cubicBezTo>
                      <a:pt x="8492" y="3506"/>
                      <a:pt x="5509" y="3119"/>
                      <a:pt x="3906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41"/>
              <p:cNvSpPr/>
              <p:nvPr/>
            </p:nvSpPr>
            <p:spPr>
              <a:xfrm rot="-1265394">
                <a:off x="5976045" y="2811271"/>
                <a:ext cx="94211" cy="127639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41"/>
              <p:cNvSpPr/>
              <p:nvPr/>
            </p:nvSpPr>
            <p:spPr>
              <a:xfrm>
                <a:off x="5986458" y="2817358"/>
                <a:ext cx="68550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1234" extrusionOk="0">
                    <a:moveTo>
                      <a:pt x="1648" y="0"/>
                    </a:moveTo>
                    <a:cubicBezTo>
                      <a:pt x="1132" y="0"/>
                      <a:pt x="520" y="328"/>
                      <a:pt x="133" y="550"/>
                    </a:cubicBezTo>
                    <a:cubicBezTo>
                      <a:pt x="0" y="622"/>
                      <a:pt x="89" y="796"/>
                      <a:pt x="216" y="796"/>
                    </a:cubicBezTo>
                    <a:cubicBezTo>
                      <a:pt x="227" y="796"/>
                      <a:pt x="237" y="795"/>
                      <a:pt x="248" y="793"/>
                    </a:cubicBezTo>
                    <a:cubicBezTo>
                      <a:pt x="601" y="707"/>
                      <a:pt x="945" y="571"/>
                      <a:pt x="1299" y="501"/>
                    </a:cubicBezTo>
                    <a:cubicBezTo>
                      <a:pt x="1425" y="475"/>
                      <a:pt x="1536" y="459"/>
                      <a:pt x="1634" y="459"/>
                    </a:cubicBezTo>
                    <a:cubicBezTo>
                      <a:pt x="1887" y="459"/>
                      <a:pt x="2057" y="565"/>
                      <a:pt x="2196" y="874"/>
                    </a:cubicBezTo>
                    <a:cubicBezTo>
                      <a:pt x="2258" y="1010"/>
                      <a:pt x="2278" y="1071"/>
                      <a:pt x="2385" y="1174"/>
                    </a:cubicBezTo>
                    <a:cubicBezTo>
                      <a:pt x="2420" y="1209"/>
                      <a:pt x="2475" y="1234"/>
                      <a:pt x="2524" y="1234"/>
                    </a:cubicBezTo>
                    <a:cubicBezTo>
                      <a:pt x="2574" y="1234"/>
                      <a:pt x="2619" y="1209"/>
                      <a:pt x="2635" y="1145"/>
                    </a:cubicBezTo>
                    <a:cubicBezTo>
                      <a:pt x="2742" y="719"/>
                      <a:pt x="2348" y="173"/>
                      <a:pt x="1942" y="42"/>
                    </a:cubicBezTo>
                    <a:cubicBezTo>
                      <a:pt x="1850" y="13"/>
                      <a:pt x="1751" y="0"/>
                      <a:pt x="1648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41"/>
              <p:cNvSpPr/>
              <p:nvPr/>
            </p:nvSpPr>
            <p:spPr>
              <a:xfrm>
                <a:off x="6284375" y="3981938"/>
                <a:ext cx="14840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2414" extrusionOk="0">
                    <a:moveTo>
                      <a:pt x="5319" y="0"/>
                    </a:moveTo>
                    <a:cubicBezTo>
                      <a:pt x="5197" y="0"/>
                      <a:pt x="5047" y="29"/>
                      <a:pt x="4865" y="96"/>
                    </a:cubicBezTo>
                    <a:cubicBezTo>
                      <a:pt x="3770" y="503"/>
                      <a:pt x="70" y="1400"/>
                      <a:pt x="70" y="1400"/>
                    </a:cubicBezTo>
                    <a:cubicBezTo>
                      <a:pt x="70" y="1400"/>
                      <a:pt x="325" y="1478"/>
                      <a:pt x="0" y="2413"/>
                    </a:cubicBezTo>
                    <a:lnTo>
                      <a:pt x="5878" y="707"/>
                    </a:lnTo>
                    <a:cubicBezTo>
                      <a:pt x="5878" y="707"/>
                      <a:pt x="5935" y="0"/>
                      <a:pt x="53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41"/>
              <p:cNvSpPr/>
              <p:nvPr/>
            </p:nvSpPr>
            <p:spPr>
              <a:xfrm>
                <a:off x="6163375" y="3452438"/>
                <a:ext cx="135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239" extrusionOk="0">
                    <a:moveTo>
                      <a:pt x="542" y="0"/>
                    </a:moveTo>
                    <a:cubicBezTo>
                      <a:pt x="354" y="180"/>
                      <a:pt x="173" y="394"/>
                      <a:pt x="1" y="636"/>
                    </a:cubicBezTo>
                    <a:lnTo>
                      <a:pt x="145" y="1238"/>
                    </a:lnTo>
                    <a:cubicBezTo>
                      <a:pt x="264" y="799"/>
                      <a:pt x="400" y="385"/>
                      <a:pt x="542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41"/>
              <p:cNvSpPr/>
              <p:nvPr/>
            </p:nvSpPr>
            <p:spPr>
              <a:xfrm>
                <a:off x="6099000" y="3542638"/>
                <a:ext cx="373575" cy="1066125"/>
              </a:xfrm>
              <a:custGeom>
                <a:avLst/>
                <a:gdLst/>
                <a:ahLst/>
                <a:cxnLst/>
                <a:rect l="l" t="t" r="r" b="b"/>
                <a:pathLst>
                  <a:path w="14943" h="42645" extrusionOk="0">
                    <a:moveTo>
                      <a:pt x="1280" y="1"/>
                    </a:moveTo>
                    <a:lnTo>
                      <a:pt x="1280" y="1"/>
                    </a:lnTo>
                    <a:cubicBezTo>
                      <a:pt x="33" y="4509"/>
                      <a:pt x="1" y="12047"/>
                      <a:pt x="1453" y="20382"/>
                    </a:cubicBezTo>
                    <a:cubicBezTo>
                      <a:pt x="1707" y="21854"/>
                      <a:pt x="1998" y="23290"/>
                      <a:pt x="2322" y="24672"/>
                    </a:cubicBezTo>
                    <a:cubicBezTo>
                      <a:pt x="2975" y="24659"/>
                      <a:pt x="3639" y="24651"/>
                      <a:pt x="4311" y="24643"/>
                    </a:cubicBezTo>
                    <a:cubicBezTo>
                      <a:pt x="3766" y="22601"/>
                      <a:pt x="3282" y="20431"/>
                      <a:pt x="2880" y="18167"/>
                    </a:cubicBezTo>
                    <a:cubicBezTo>
                      <a:pt x="1850" y="12318"/>
                      <a:pt x="1559" y="6847"/>
                      <a:pt x="1911" y="2520"/>
                    </a:cubicBezTo>
                    <a:lnTo>
                      <a:pt x="1280" y="1"/>
                    </a:lnTo>
                    <a:close/>
                    <a:moveTo>
                      <a:pt x="2876" y="26899"/>
                    </a:moveTo>
                    <a:lnTo>
                      <a:pt x="2876" y="26899"/>
                    </a:lnTo>
                    <a:cubicBezTo>
                      <a:pt x="3397" y="28863"/>
                      <a:pt x="3979" y="30701"/>
                      <a:pt x="4599" y="32382"/>
                    </a:cubicBezTo>
                    <a:cubicBezTo>
                      <a:pt x="6628" y="37772"/>
                      <a:pt x="9081" y="41529"/>
                      <a:pt x="11353" y="42489"/>
                    </a:cubicBezTo>
                    <a:cubicBezTo>
                      <a:pt x="11645" y="42591"/>
                      <a:pt x="11932" y="42644"/>
                      <a:pt x="12215" y="42644"/>
                    </a:cubicBezTo>
                    <a:cubicBezTo>
                      <a:pt x="12342" y="42644"/>
                      <a:pt x="12469" y="42633"/>
                      <a:pt x="12597" y="42612"/>
                    </a:cubicBezTo>
                    <a:cubicBezTo>
                      <a:pt x="13532" y="42447"/>
                      <a:pt x="14319" y="41689"/>
                      <a:pt x="14942" y="40450"/>
                    </a:cubicBezTo>
                    <a:lnTo>
                      <a:pt x="14942" y="40450"/>
                    </a:lnTo>
                    <a:cubicBezTo>
                      <a:pt x="14770" y="40528"/>
                      <a:pt x="14585" y="40586"/>
                      <a:pt x="14401" y="40619"/>
                    </a:cubicBezTo>
                    <a:cubicBezTo>
                      <a:pt x="14261" y="40639"/>
                      <a:pt x="14126" y="40651"/>
                      <a:pt x="13987" y="40651"/>
                    </a:cubicBezTo>
                    <a:cubicBezTo>
                      <a:pt x="10992" y="40651"/>
                      <a:pt x="7478" y="35089"/>
                      <a:pt x="4972" y="26932"/>
                    </a:cubicBezTo>
                    <a:cubicBezTo>
                      <a:pt x="4262" y="26919"/>
                      <a:pt x="3560" y="26911"/>
                      <a:pt x="2876" y="26899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41"/>
              <p:cNvSpPr/>
              <p:nvPr/>
            </p:nvSpPr>
            <p:spPr>
              <a:xfrm>
                <a:off x="6159075" y="4167513"/>
                <a:ext cx="6145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1576" extrusionOk="0">
                    <a:moveTo>
                      <a:pt x="2007" y="1"/>
                    </a:moveTo>
                    <a:cubicBezTo>
                      <a:pt x="1322" y="14"/>
                      <a:pt x="653" y="21"/>
                      <a:pt x="1" y="29"/>
                    </a:cubicBezTo>
                    <a:cubicBezTo>
                      <a:pt x="124" y="542"/>
                      <a:pt x="247" y="1051"/>
                      <a:pt x="379" y="1547"/>
                    </a:cubicBezTo>
                    <a:cubicBezTo>
                      <a:pt x="1055" y="1559"/>
                      <a:pt x="1748" y="1568"/>
                      <a:pt x="2458" y="1576"/>
                    </a:cubicBezTo>
                    <a:cubicBezTo>
                      <a:pt x="2302" y="1063"/>
                      <a:pt x="2154" y="538"/>
                      <a:pt x="200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41"/>
              <p:cNvSpPr/>
              <p:nvPr/>
            </p:nvSpPr>
            <p:spPr>
              <a:xfrm>
                <a:off x="6157025" y="4158713"/>
                <a:ext cx="66275" cy="5722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2289" extrusionOk="0">
                    <a:moveTo>
                      <a:pt x="1990" y="0"/>
                    </a:moveTo>
                    <a:cubicBezTo>
                      <a:pt x="1318" y="8"/>
                      <a:pt x="654" y="16"/>
                      <a:pt x="1" y="29"/>
                    </a:cubicBezTo>
                    <a:cubicBezTo>
                      <a:pt x="25" y="148"/>
                      <a:pt x="54" y="267"/>
                      <a:pt x="83" y="381"/>
                    </a:cubicBezTo>
                    <a:cubicBezTo>
                      <a:pt x="735" y="373"/>
                      <a:pt x="1404" y="366"/>
                      <a:pt x="2089" y="353"/>
                    </a:cubicBezTo>
                    <a:cubicBezTo>
                      <a:pt x="2056" y="238"/>
                      <a:pt x="2023" y="119"/>
                      <a:pt x="1990" y="0"/>
                    </a:cubicBezTo>
                    <a:close/>
                    <a:moveTo>
                      <a:pt x="461" y="1899"/>
                    </a:moveTo>
                    <a:lnTo>
                      <a:pt x="461" y="1899"/>
                    </a:lnTo>
                    <a:cubicBezTo>
                      <a:pt x="493" y="2018"/>
                      <a:pt x="522" y="2137"/>
                      <a:pt x="555" y="2256"/>
                    </a:cubicBezTo>
                    <a:cubicBezTo>
                      <a:pt x="1239" y="2268"/>
                      <a:pt x="1941" y="2276"/>
                      <a:pt x="2651" y="2289"/>
                    </a:cubicBezTo>
                    <a:cubicBezTo>
                      <a:pt x="2613" y="2166"/>
                      <a:pt x="2577" y="2047"/>
                      <a:pt x="2540" y="1928"/>
                    </a:cubicBezTo>
                    <a:cubicBezTo>
                      <a:pt x="1830" y="1920"/>
                      <a:pt x="1137" y="1911"/>
                      <a:pt x="461" y="1899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41"/>
              <p:cNvSpPr/>
              <p:nvPr/>
            </p:nvSpPr>
            <p:spPr>
              <a:xfrm>
                <a:off x="6128925" y="3512213"/>
                <a:ext cx="21575" cy="9342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3737" extrusionOk="0">
                    <a:moveTo>
                      <a:pt x="284" y="0"/>
                    </a:moveTo>
                    <a:cubicBezTo>
                      <a:pt x="182" y="288"/>
                      <a:pt x="91" y="583"/>
                      <a:pt x="1" y="898"/>
                    </a:cubicBezTo>
                    <a:lnTo>
                      <a:pt x="83" y="1218"/>
                    </a:lnTo>
                    <a:lnTo>
                      <a:pt x="714" y="3737"/>
                    </a:lnTo>
                    <a:cubicBezTo>
                      <a:pt x="756" y="3241"/>
                      <a:pt x="805" y="2756"/>
                      <a:pt x="862" y="2293"/>
                    </a:cubicBezTo>
                    <a:cubicBezTo>
                      <a:pt x="665" y="1522"/>
                      <a:pt x="473" y="759"/>
                      <a:pt x="28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41"/>
              <p:cNvSpPr/>
              <p:nvPr/>
            </p:nvSpPr>
            <p:spPr>
              <a:xfrm>
                <a:off x="5317875" y="2007663"/>
                <a:ext cx="90875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3471" extrusionOk="0">
                    <a:moveTo>
                      <a:pt x="3597" y="0"/>
                    </a:moveTo>
                    <a:lnTo>
                      <a:pt x="2683" y="58"/>
                    </a:lnTo>
                    <a:cubicBezTo>
                      <a:pt x="2683" y="58"/>
                      <a:pt x="2912" y="846"/>
                      <a:pt x="2658" y="874"/>
                    </a:cubicBezTo>
                    <a:cubicBezTo>
                      <a:pt x="2651" y="875"/>
                      <a:pt x="2643" y="876"/>
                      <a:pt x="2633" y="876"/>
                    </a:cubicBezTo>
                    <a:cubicBezTo>
                      <a:pt x="2434" y="876"/>
                      <a:pt x="1738" y="704"/>
                      <a:pt x="1153" y="704"/>
                    </a:cubicBezTo>
                    <a:cubicBezTo>
                      <a:pt x="771" y="704"/>
                      <a:pt x="436" y="777"/>
                      <a:pt x="316" y="1018"/>
                    </a:cubicBezTo>
                    <a:cubicBezTo>
                      <a:pt x="0" y="1645"/>
                      <a:pt x="1284" y="3159"/>
                      <a:pt x="2601" y="3331"/>
                    </a:cubicBezTo>
                    <a:lnTo>
                      <a:pt x="3634" y="3470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41"/>
              <p:cNvSpPr/>
              <p:nvPr/>
            </p:nvSpPr>
            <p:spPr>
              <a:xfrm>
                <a:off x="5314500" y="2033113"/>
                <a:ext cx="7967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356" extrusionOk="0">
                    <a:moveTo>
                      <a:pt x="451" y="0"/>
                    </a:moveTo>
                    <a:lnTo>
                      <a:pt x="451" y="0"/>
                    </a:lnTo>
                    <a:cubicBezTo>
                      <a:pt x="0" y="459"/>
                      <a:pt x="1612" y="2153"/>
                      <a:pt x="2399" y="2329"/>
                    </a:cubicBezTo>
                    <a:cubicBezTo>
                      <a:pt x="2480" y="2348"/>
                      <a:pt x="2553" y="2356"/>
                      <a:pt x="2618" y="2356"/>
                    </a:cubicBezTo>
                    <a:cubicBezTo>
                      <a:pt x="3187" y="2356"/>
                      <a:pt x="3170" y="1719"/>
                      <a:pt x="3170" y="1719"/>
                    </a:cubicBezTo>
                    <a:lnTo>
                      <a:pt x="451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41"/>
              <p:cNvSpPr/>
              <p:nvPr/>
            </p:nvSpPr>
            <p:spPr>
              <a:xfrm>
                <a:off x="5319700" y="2003663"/>
                <a:ext cx="72725" cy="94350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3774" extrusionOk="0">
                    <a:moveTo>
                      <a:pt x="2556" y="1"/>
                    </a:moveTo>
                    <a:lnTo>
                      <a:pt x="2269" y="128"/>
                    </a:lnTo>
                    <a:cubicBezTo>
                      <a:pt x="2401" y="423"/>
                      <a:pt x="2503" y="743"/>
                      <a:pt x="2511" y="874"/>
                    </a:cubicBezTo>
                    <a:cubicBezTo>
                      <a:pt x="2433" y="870"/>
                      <a:pt x="2306" y="845"/>
                      <a:pt x="2191" y="830"/>
                    </a:cubicBezTo>
                    <a:cubicBezTo>
                      <a:pt x="1859" y="774"/>
                      <a:pt x="1447" y="706"/>
                      <a:pt x="1073" y="706"/>
                    </a:cubicBezTo>
                    <a:cubicBezTo>
                      <a:pt x="640" y="706"/>
                      <a:pt x="256" y="798"/>
                      <a:pt x="99" y="1108"/>
                    </a:cubicBezTo>
                    <a:cubicBezTo>
                      <a:pt x="1" y="1309"/>
                      <a:pt x="33" y="1584"/>
                      <a:pt x="206" y="1904"/>
                    </a:cubicBezTo>
                    <a:cubicBezTo>
                      <a:pt x="616" y="2679"/>
                      <a:pt x="1786" y="3639"/>
                      <a:pt x="2802" y="3774"/>
                    </a:cubicBezTo>
                    <a:lnTo>
                      <a:pt x="2844" y="3463"/>
                    </a:lnTo>
                    <a:cubicBezTo>
                      <a:pt x="1949" y="3344"/>
                      <a:pt x="858" y="2466"/>
                      <a:pt x="481" y="1756"/>
                    </a:cubicBezTo>
                    <a:cubicBezTo>
                      <a:pt x="366" y="1538"/>
                      <a:pt x="329" y="1354"/>
                      <a:pt x="383" y="1248"/>
                    </a:cubicBezTo>
                    <a:cubicBezTo>
                      <a:pt x="469" y="1076"/>
                      <a:pt x="745" y="1022"/>
                      <a:pt x="1067" y="1022"/>
                    </a:cubicBezTo>
                    <a:cubicBezTo>
                      <a:pt x="1437" y="1022"/>
                      <a:pt x="1868" y="1093"/>
                      <a:pt x="2142" y="1137"/>
                    </a:cubicBezTo>
                    <a:cubicBezTo>
                      <a:pt x="2352" y="1174"/>
                      <a:pt x="2473" y="1192"/>
                      <a:pt x="2555" y="1192"/>
                    </a:cubicBezTo>
                    <a:cubicBezTo>
                      <a:pt x="2572" y="1192"/>
                      <a:pt x="2587" y="1191"/>
                      <a:pt x="2602" y="1190"/>
                    </a:cubicBezTo>
                    <a:cubicBezTo>
                      <a:pt x="2679" y="1182"/>
                      <a:pt x="2740" y="1141"/>
                      <a:pt x="2782" y="1071"/>
                    </a:cubicBezTo>
                    <a:cubicBezTo>
                      <a:pt x="2909" y="849"/>
                      <a:pt x="2691" y="304"/>
                      <a:pt x="2556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81" name="Google Shape;2281;p41"/>
              <p:cNvGrpSpPr/>
              <p:nvPr/>
            </p:nvGrpSpPr>
            <p:grpSpPr>
              <a:xfrm>
                <a:off x="7158598" y="3155565"/>
                <a:ext cx="856417" cy="1215324"/>
                <a:chOff x="4598640" y="4070171"/>
                <a:chExt cx="483633" cy="686430"/>
              </a:xfrm>
            </p:grpSpPr>
            <p:sp>
              <p:nvSpPr>
                <p:cNvPr id="2282" name="Google Shape;2282;p41"/>
                <p:cNvSpPr/>
                <p:nvPr/>
              </p:nvSpPr>
              <p:spPr>
                <a:xfrm flipH="1">
                  <a:off x="4635663" y="4378790"/>
                  <a:ext cx="117684" cy="107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" h="1878" extrusionOk="0">
                      <a:moveTo>
                        <a:pt x="1032" y="1"/>
                      </a:moveTo>
                      <a:cubicBezTo>
                        <a:pt x="369" y="1"/>
                        <a:pt x="123" y="885"/>
                        <a:pt x="35" y="1438"/>
                      </a:cubicBezTo>
                      <a:cubicBezTo>
                        <a:pt x="0" y="1669"/>
                        <a:pt x="178" y="1878"/>
                        <a:pt x="413" y="1878"/>
                      </a:cubicBezTo>
                      <a:lnTo>
                        <a:pt x="1650" y="1878"/>
                      </a:lnTo>
                      <a:cubicBezTo>
                        <a:pt x="1881" y="1878"/>
                        <a:pt x="2062" y="1669"/>
                        <a:pt x="2025" y="1438"/>
                      </a:cubicBezTo>
                      <a:cubicBezTo>
                        <a:pt x="1936" y="885"/>
                        <a:pt x="1691" y="1"/>
                        <a:pt x="1032" y="1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41"/>
                <p:cNvSpPr/>
                <p:nvPr/>
              </p:nvSpPr>
              <p:spPr>
                <a:xfrm flipH="1">
                  <a:off x="4734579" y="4308909"/>
                  <a:ext cx="63548" cy="23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" h="4074" extrusionOk="0">
                      <a:moveTo>
                        <a:pt x="274" y="0"/>
                      </a:moveTo>
                      <a:cubicBezTo>
                        <a:pt x="194" y="0"/>
                        <a:pt x="114" y="49"/>
                        <a:pt x="106" y="153"/>
                      </a:cubicBezTo>
                      <a:cubicBezTo>
                        <a:pt x="1" y="1516"/>
                        <a:pt x="301" y="2700"/>
                        <a:pt x="758" y="3977"/>
                      </a:cubicBezTo>
                      <a:cubicBezTo>
                        <a:pt x="782" y="4045"/>
                        <a:pt x="832" y="4074"/>
                        <a:pt x="886" y="4074"/>
                      </a:cubicBezTo>
                      <a:cubicBezTo>
                        <a:pt x="993" y="4074"/>
                        <a:pt x="1113" y="3960"/>
                        <a:pt x="1066" y="3823"/>
                      </a:cubicBezTo>
                      <a:cubicBezTo>
                        <a:pt x="629" y="2601"/>
                        <a:pt x="349" y="1489"/>
                        <a:pt x="448" y="181"/>
                      </a:cubicBezTo>
                      <a:cubicBezTo>
                        <a:pt x="457" y="63"/>
                        <a:pt x="365" y="0"/>
                        <a:pt x="274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41"/>
                <p:cNvSpPr/>
                <p:nvPr/>
              </p:nvSpPr>
              <p:spPr>
                <a:xfrm flipH="1">
                  <a:off x="4675026" y="4070171"/>
                  <a:ext cx="236052" cy="251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4407" extrusionOk="0">
                      <a:moveTo>
                        <a:pt x="2018" y="0"/>
                      </a:moveTo>
                      <a:cubicBezTo>
                        <a:pt x="188" y="0"/>
                        <a:pt x="0" y="2765"/>
                        <a:pt x="0" y="3915"/>
                      </a:cubicBezTo>
                      <a:cubicBezTo>
                        <a:pt x="0" y="4185"/>
                        <a:pt x="222" y="4404"/>
                        <a:pt x="492" y="4404"/>
                      </a:cubicBezTo>
                      <a:cubicBezTo>
                        <a:pt x="728" y="4402"/>
                        <a:pt x="1034" y="4402"/>
                        <a:pt x="1368" y="4402"/>
                      </a:cubicBezTo>
                      <a:cubicBezTo>
                        <a:pt x="2149" y="4402"/>
                        <a:pt x="3085" y="4405"/>
                        <a:pt x="3643" y="4407"/>
                      </a:cubicBezTo>
                      <a:cubicBezTo>
                        <a:pt x="3920" y="4407"/>
                        <a:pt x="4138" y="4182"/>
                        <a:pt x="4131" y="3905"/>
                      </a:cubicBezTo>
                      <a:cubicBezTo>
                        <a:pt x="4104" y="2745"/>
                        <a:pt x="3841" y="0"/>
                        <a:pt x="2018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5" name="Google Shape;2285;p41"/>
                <p:cNvSpPr/>
                <p:nvPr/>
              </p:nvSpPr>
              <p:spPr>
                <a:xfrm flipH="1">
                  <a:off x="4639369" y="4222313"/>
                  <a:ext cx="38220" cy="362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361" extrusionOk="0">
                      <a:moveTo>
                        <a:pt x="278" y="0"/>
                      </a:moveTo>
                      <a:cubicBezTo>
                        <a:pt x="178" y="0"/>
                        <a:pt x="68" y="85"/>
                        <a:pt x="93" y="214"/>
                      </a:cubicBezTo>
                      <a:cubicBezTo>
                        <a:pt x="284" y="1241"/>
                        <a:pt x="325" y="2265"/>
                        <a:pt x="229" y="3303"/>
                      </a:cubicBezTo>
                      <a:cubicBezTo>
                        <a:pt x="141" y="4269"/>
                        <a:pt x="0" y="5225"/>
                        <a:pt x="96" y="6198"/>
                      </a:cubicBezTo>
                      <a:cubicBezTo>
                        <a:pt x="107" y="6306"/>
                        <a:pt x="199" y="6360"/>
                        <a:pt x="285" y="6360"/>
                      </a:cubicBezTo>
                      <a:cubicBezTo>
                        <a:pt x="370" y="6360"/>
                        <a:pt x="449" y="6307"/>
                        <a:pt x="437" y="6198"/>
                      </a:cubicBezTo>
                      <a:cubicBezTo>
                        <a:pt x="335" y="5150"/>
                        <a:pt x="509" y="4129"/>
                        <a:pt x="591" y="3089"/>
                      </a:cubicBezTo>
                      <a:cubicBezTo>
                        <a:pt x="670" y="2091"/>
                        <a:pt x="608" y="1105"/>
                        <a:pt x="424" y="125"/>
                      </a:cubicBezTo>
                      <a:cubicBezTo>
                        <a:pt x="408" y="38"/>
                        <a:pt x="345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6" name="Google Shape;2286;p41"/>
                <p:cNvSpPr/>
                <p:nvPr/>
              </p:nvSpPr>
              <p:spPr>
                <a:xfrm flipH="1">
                  <a:off x="4598640" y="4103372"/>
                  <a:ext cx="132687" cy="142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6" h="2491" extrusionOk="0">
                      <a:moveTo>
                        <a:pt x="1079" y="1"/>
                      </a:moveTo>
                      <a:cubicBezTo>
                        <a:pt x="151" y="1"/>
                        <a:pt x="17" y="1527"/>
                        <a:pt x="4" y="2166"/>
                      </a:cubicBezTo>
                      <a:cubicBezTo>
                        <a:pt x="0" y="2319"/>
                        <a:pt x="117" y="2445"/>
                        <a:pt x="270" y="2453"/>
                      </a:cubicBezTo>
                      <a:lnTo>
                        <a:pt x="1110" y="2490"/>
                      </a:lnTo>
                      <a:cubicBezTo>
                        <a:pt x="1557" y="2480"/>
                        <a:pt x="1847" y="2480"/>
                        <a:pt x="2035" y="2480"/>
                      </a:cubicBezTo>
                      <a:cubicBezTo>
                        <a:pt x="2036" y="2480"/>
                        <a:pt x="2038" y="2480"/>
                        <a:pt x="2040" y="2480"/>
                      </a:cubicBezTo>
                      <a:cubicBezTo>
                        <a:pt x="2198" y="2480"/>
                        <a:pt x="2325" y="2341"/>
                        <a:pt x="2315" y="2183"/>
                      </a:cubicBezTo>
                      <a:cubicBezTo>
                        <a:pt x="2264" y="1524"/>
                        <a:pt x="2048" y="36"/>
                        <a:pt x="1110" y="1"/>
                      </a:cubicBezTo>
                      <a:cubicBezTo>
                        <a:pt x="1099" y="1"/>
                        <a:pt x="1089" y="1"/>
                        <a:pt x="1079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41"/>
                <p:cNvSpPr/>
                <p:nvPr/>
              </p:nvSpPr>
              <p:spPr>
                <a:xfrm flipH="1">
                  <a:off x="4782497" y="4318207"/>
                  <a:ext cx="20593" cy="247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" h="4335" extrusionOk="0">
                      <a:moveTo>
                        <a:pt x="172" y="1"/>
                      </a:moveTo>
                      <a:cubicBezTo>
                        <a:pt x="86" y="1"/>
                        <a:pt x="1" y="55"/>
                        <a:pt x="2" y="165"/>
                      </a:cubicBezTo>
                      <a:cubicBezTo>
                        <a:pt x="6" y="1499"/>
                        <a:pt x="12" y="2834"/>
                        <a:pt x="15" y="4168"/>
                      </a:cubicBezTo>
                      <a:cubicBezTo>
                        <a:pt x="18" y="4279"/>
                        <a:pt x="104" y="4335"/>
                        <a:pt x="189" y="4335"/>
                      </a:cubicBezTo>
                      <a:cubicBezTo>
                        <a:pt x="275" y="4335"/>
                        <a:pt x="360" y="4279"/>
                        <a:pt x="360" y="4168"/>
                      </a:cubicBezTo>
                      <a:cubicBezTo>
                        <a:pt x="354" y="2834"/>
                        <a:pt x="351" y="1499"/>
                        <a:pt x="343" y="165"/>
                      </a:cubicBezTo>
                      <a:cubicBezTo>
                        <a:pt x="343" y="55"/>
                        <a:pt x="257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41"/>
                <p:cNvSpPr/>
                <p:nvPr/>
              </p:nvSpPr>
              <p:spPr>
                <a:xfrm flipH="1">
                  <a:off x="4722715" y="4179186"/>
                  <a:ext cx="146492" cy="172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8" h="3029" extrusionOk="0">
                      <a:moveTo>
                        <a:pt x="1284" y="0"/>
                      </a:moveTo>
                      <a:cubicBezTo>
                        <a:pt x="232" y="0"/>
                        <a:pt x="41" y="1789"/>
                        <a:pt x="7" y="2619"/>
                      </a:cubicBezTo>
                      <a:cubicBezTo>
                        <a:pt x="0" y="2841"/>
                        <a:pt x="178" y="3029"/>
                        <a:pt x="404" y="3029"/>
                      </a:cubicBezTo>
                      <a:lnTo>
                        <a:pt x="2162" y="3029"/>
                      </a:lnTo>
                      <a:cubicBezTo>
                        <a:pt x="2387" y="3029"/>
                        <a:pt x="2567" y="2841"/>
                        <a:pt x="2557" y="2619"/>
                      </a:cubicBezTo>
                      <a:cubicBezTo>
                        <a:pt x="2523" y="1789"/>
                        <a:pt x="2332" y="0"/>
                        <a:pt x="128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41"/>
                <p:cNvSpPr/>
                <p:nvPr/>
              </p:nvSpPr>
              <p:spPr>
                <a:xfrm flipH="1">
                  <a:off x="4675366" y="4456715"/>
                  <a:ext cx="54877" cy="8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549" extrusionOk="0">
                      <a:moveTo>
                        <a:pt x="713" y="0"/>
                      </a:moveTo>
                      <a:cubicBezTo>
                        <a:pt x="611" y="0"/>
                        <a:pt x="502" y="85"/>
                        <a:pt x="531" y="215"/>
                      </a:cubicBezTo>
                      <a:cubicBezTo>
                        <a:pt x="572" y="399"/>
                        <a:pt x="432" y="642"/>
                        <a:pt x="357" y="798"/>
                      </a:cubicBezTo>
                      <a:cubicBezTo>
                        <a:pt x="279" y="970"/>
                        <a:pt x="183" y="1133"/>
                        <a:pt x="84" y="1294"/>
                      </a:cubicBezTo>
                      <a:cubicBezTo>
                        <a:pt x="0" y="1425"/>
                        <a:pt x="119" y="1548"/>
                        <a:pt x="238" y="1548"/>
                      </a:cubicBezTo>
                      <a:cubicBezTo>
                        <a:pt x="290" y="1548"/>
                        <a:pt x="342" y="1525"/>
                        <a:pt x="377" y="1468"/>
                      </a:cubicBezTo>
                      <a:cubicBezTo>
                        <a:pt x="606" y="1110"/>
                        <a:pt x="961" y="570"/>
                        <a:pt x="862" y="122"/>
                      </a:cubicBezTo>
                      <a:cubicBezTo>
                        <a:pt x="843" y="37"/>
                        <a:pt x="779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41"/>
                <p:cNvSpPr/>
                <p:nvPr/>
              </p:nvSpPr>
              <p:spPr>
                <a:xfrm flipH="1">
                  <a:off x="4749016" y="4489573"/>
                  <a:ext cx="333257" cy="267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2" h="4681" extrusionOk="0">
                      <a:moveTo>
                        <a:pt x="279" y="0"/>
                      </a:moveTo>
                      <a:cubicBezTo>
                        <a:pt x="77" y="0"/>
                        <a:pt x="1" y="111"/>
                        <a:pt x="104" y="359"/>
                      </a:cubicBezTo>
                      <a:cubicBezTo>
                        <a:pt x="687" y="1766"/>
                        <a:pt x="5739" y="4630"/>
                        <a:pt x="5774" y="4681"/>
                      </a:cubicBezTo>
                      <a:lnTo>
                        <a:pt x="5842" y="4548"/>
                      </a:lnTo>
                      <a:cubicBezTo>
                        <a:pt x="4872" y="2401"/>
                        <a:pt x="1218" y="0"/>
                        <a:pt x="27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41"/>
                <p:cNvSpPr/>
                <p:nvPr/>
              </p:nvSpPr>
              <p:spPr>
                <a:xfrm flipH="1">
                  <a:off x="4768297" y="4503207"/>
                  <a:ext cx="299886" cy="228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7" h="4006" extrusionOk="0">
                      <a:moveTo>
                        <a:pt x="0" y="0"/>
                      </a:moveTo>
                      <a:cubicBezTo>
                        <a:pt x="211" y="178"/>
                        <a:pt x="427" y="349"/>
                        <a:pt x="641" y="526"/>
                      </a:cubicBezTo>
                      <a:lnTo>
                        <a:pt x="1167" y="943"/>
                      </a:lnTo>
                      <a:cubicBezTo>
                        <a:pt x="1106" y="953"/>
                        <a:pt x="1048" y="960"/>
                        <a:pt x="986" y="974"/>
                      </a:cubicBezTo>
                      <a:cubicBezTo>
                        <a:pt x="904" y="994"/>
                        <a:pt x="823" y="1015"/>
                        <a:pt x="741" y="1045"/>
                      </a:cubicBezTo>
                      <a:cubicBezTo>
                        <a:pt x="826" y="1059"/>
                        <a:pt x="911" y="1062"/>
                        <a:pt x="996" y="1062"/>
                      </a:cubicBezTo>
                      <a:cubicBezTo>
                        <a:pt x="1082" y="1062"/>
                        <a:pt x="1164" y="1056"/>
                        <a:pt x="1249" y="1045"/>
                      </a:cubicBezTo>
                      <a:lnTo>
                        <a:pt x="1294" y="1042"/>
                      </a:lnTo>
                      <a:cubicBezTo>
                        <a:pt x="1498" y="1206"/>
                        <a:pt x="1707" y="1366"/>
                        <a:pt x="1911" y="1524"/>
                      </a:cubicBezTo>
                      <a:cubicBezTo>
                        <a:pt x="1881" y="1537"/>
                        <a:pt x="1850" y="1547"/>
                        <a:pt x="1820" y="1560"/>
                      </a:cubicBezTo>
                      <a:cubicBezTo>
                        <a:pt x="1744" y="1588"/>
                        <a:pt x="1672" y="1622"/>
                        <a:pt x="1604" y="1670"/>
                      </a:cubicBezTo>
                      <a:cubicBezTo>
                        <a:pt x="1614" y="1671"/>
                        <a:pt x="1624" y="1671"/>
                        <a:pt x="1634" y="1671"/>
                      </a:cubicBezTo>
                      <a:cubicBezTo>
                        <a:pt x="1706" y="1671"/>
                        <a:pt x="1774" y="1661"/>
                        <a:pt x="1843" y="1650"/>
                      </a:cubicBezTo>
                      <a:cubicBezTo>
                        <a:pt x="1905" y="1639"/>
                        <a:pt x="1963" y="1622"/>
                        <a:pt x="2020" y="1609"/>
                      </a:cubicBezTo>
                      <a:cubicBezTo>
                        <a:pt x="2212" y="1755"/>
                        <a:pt x="2403" y="1902"/>
                        <a:pt x="2594" y="2049"/>
                      </a:cubicBezTo>
                      <a:cubicBezTo>
                        <a:pt x="2625" y="2072"/>
                        <a:pt x="2659" y="2097"/>
                        <a:pt x="2690" y="2124"/>
                      </a:cubicBezTo>
                      <a:cubicBezTo>
                        <a:pt x="2598" y="2162"/>
                        <a:pt x="2509" y="2203"/>
                        <a:pt x="2423" y="2261"/>
                      </a:cubicBezTo>
                      <a:cubicBezTo>
                        <a:pt x="2553" y="2257"/>
                        <a:pt x="2672" y="2230"/>
                        <a:pt x="2792" y="2199"/>
                      </a:cubicBezTo>
                      <a:cubicBezTo>
                        <a:pt x="3035" y="2384"/>
                        <a:pt x="3280" y="2564"/>
                        <a:pt x="3523" y="2745"/>
                      </a:cubicBezTo>
                      <a:cubicBezTo>
                        <a:pt x="3403" y="2779"/>
                        <a:pt x="3284" y="2817"/>
                        <a:pt x="3167" y="2875"/>
                      </a:cubicBezTo>
                      <a:cubicBezTo>
                        <a:pt x="3196" y="2877"/>
                        <a:pt x="3223" y="2878"/>
                        <a:pt x="3251" y="2878"/>
                      </a:cubicBezTo>
                      <a:cubicBezTo>
                        <a:pt x="3384" y="2878"/>
                        <a:pt x="3512" y="2859"/>
                        <a:pt x="3638" y="2834"/>
                      </a:cubicBezTo>
                      <a:cubicBezTo>
                        <a:pt x="3731" y="2902"/>
                        <a:pt x="3823" y="2970"/>
                        <a:pt x="3915" y="3039"/>
                      </a:cubicBezTo>
                      <a:cubicBezTo>
                        <a:pt x="4041" y="3131"/>
                        <a:pt x="4164" y="3223"/>
                        <a:pt x="4291" y="3312"/>
                      </a:cubicBezTo>
                      <a:cubicBezTo>
                        <a:pt x="4232" y="3332"/>
                        <a:pt x="4178" y="3356"/>
                        <a:pt x="4123" y="3387"/>
                      </a:cubicBezTo>
                      <a:cubicBezTo>
                        <a:pt x="4170" y="3394"/>
                        <a:pt x="4215" y="3396"/>
                        <a:pt x="4259" y="3396"/>
                      </a:cubicBezTo>
                      <a:cubicBezTo>
                        <a:pt x="4304" y="3396"/>
                        <a:pt x="4347" y="3394"/>
                        <a:pt x="4390" y="3391"/>
                      </a:cubicBezTo>
                      <a:lnTo>
                        <a:pt x="4393" y="3391"/>
                      </a:lnTo>
                      <a:cubicBezTo>
                        <a:pt x="4680" y="3599"/>
                        <a:pt x="4966" y="3804"/>
                        <a:pt x="5256" y="4005"/>
                      </a:cubicBezTo>
                      <a:lnTo>
                        <a:pt x="4615" y="3482"/>
                      </a:lnTo>
                      <a:lnTo>
                        <a:pt x="4434" y="3336"/>
                      </a:lnTo>
                      <a:lnTo>
                        <a:pt x="4431" y="3329"/>
                      </a:lnTo>
                      <a:cubicBezTo>
                        <a:pt x="4424" y="3244"/>
                        <a:pt x="4410" y="3158"/>
                        <a:pt x="4386" y="3076"/>
                      </a:cubicBezTo>
                      <a:cubicBezTo>
                        <a:pt x="4363" y="2991"/>
                        <a:pt x="4335" y="2909"/>
                        <a:pt x="4291" y="2827"/>
                      </a:cubicBezTo>
                      <a:cubicBezTo>
                        <a:pt x="4273" y="2920"/>
                        <a:pt x="4277" y="3008"/>
                        <a:pt x="4284" y="3093"/>
                      </a:cubicBezTo>
                      <a:cubicBezTo>
                        <a:pt x="4291" y="3142"/>
                        <a:pt x="4298" y="3189"/>
                        <a:pt x="4304" y="3237"/>
                      </a:cubicBezTo>
                      <a:lnTo>
                        <a:pt x="3966" y="2970"/>
                      </a:lnTo>
                      <a:cubicBezTo>
                        <a:pt x="3878" y="2899"/>
                        <a:pt x="3786" y="2830"/>
                        <a:pt x="3697" y="2759"/>
                      </a:cubicBezTo>
                      <a:cubicBezTo>
                        <a:pt x="3687" y="2677"/>
                        <a:pt x="3676" y="2595"/>
                        <a:pt x="3659" y="2513"/>
                      </a:cubicBezTo>
                      <a:cubicBezTo>
                        <a:pt x="3638" y="2431"/>
                        <a:pt x="3618" y="2346"/>
                        <a:pt x="3584" y="2264"/>
                      </a:cubicBezTo>
                      <a:cubicBezTo>
                        <a:pt x="3570" y="2353"/>
                        <a:pt x="3567" y="2438"/>
                        <a:pt x="3567" y="2523"/>
                      </a:cubicBezTo>
                      <a:cubicBezTo>
                        <a:pt x="3567" y="2571"/>
                        <a:pt x="3570" y="2616"/>
                        <a:pt x="3574" y="2663"/>
                      </a:cubicBezTo>
                      <a:cubicBezTo>
                        <a:pt x="3335" y="2479"/>
                        <a:pt x="3096" y="2294"/>
                        <a:pt x="2857" y="2110"/>
                      </a:cubicBezTo>
                      <a:cubicBezTo>
                        <a:pt x="2857" y="2028"/>
                        <a:pt x="2854" y="1943"/>
                        <a:pt x="2844" y="1861"/>
                      </a:cubicBezTo>
                      <a:cubicBezTo>
                        <a:pt x="2830" y="1769"/>
                        <a:pt x="2816" y="1680"/>
                        <a:pt x="2786" y="1588"/>
                      </a:cubicBezTo>
                      <a:cubicBezTo>
                        <a:pt x="2762" y="1680"/>
                        <a:pt x="2751" y="1773"/>
                        <a:pt x="2748" y="1864"/>
                      </a:cubicBezTo>
                      <a:cubicBezTo>
                        <a:pt x="2745" y="1916"/>
                        <a:pt x="2745" y="1970"/>
                        <a:pt x="2745" y="2022"/>
                      </a:cubicBezTo>
                      <a:cubicBezTo>
                        <a:pt x="2717" y="2001"/>
                        <a:pt x="2690" y="1981"/>
                        <a:pt x="2663" y="1960"/>
                      </a:cubicBezTo>
                      <a:cubicBezTo>
                        <a:pt x="2478" y="1820"/>
                        <a:pt x="2297" y="1683"/>
                        <a:pt x="2116" y="1547"/>
                      </a:cubicBezTo>
                      <a:lnTo>
                        <a:pt x="2116" y="1540"/>
                      </a:lnTo>
                      <a:cubicBezTo>
                        <a:pt x="2113" y="1404"/>
                        <a:pt x="2106" y="1267"/>
                        <a:pt x="2065" y="1130"/>
                      </a:cubicBezTo>
                      <a:cubicBezTo>
                        <a:pt x="2028" y="1243"/>
                        <a:pt x="2014" y="1352"/>
                        <a:pt x="2007" y="1465"/>
                      </a:cubicBezTo>
                      <a:cubicBezTo>
                        <a:pt x="1785" y="1298"/>
                        <a:pt x="1563" y="1130"/>
                        <a:pt x="1341" y="966"/>
                      </a:cubicBezTo>
                      <a:lnTo>
                        <a:pt x="1297" y="936"/>
                      </a:lnTo>
                      <a:cubicBezTo>
                        <a:pt x="1297" y="861"/>
                        <a:pt x="1294" y="789"/>
                        <a:pt x="1283" y="714"/>
                      </a:cubicBezTo>
                      <a:cubicBezTo>
                        <a:pt x="1273" y="622"/>
                        <a:pt x="1259" y="530"/>
                        <a:pt x="1232" y="438"/>
                      </a:cubicBezTo>
                      <a:cubicBezTo>
                        <a:pt x="1212" y="530"/>
                        <a:pt x="1198" y="622"/>
                        <a:pt x="1191" y="714"/>
                      </a:cubicBezTo>
                      <a:cubicBezTo>
                        <a:pt x="1188" y="762"/>
                        <a:pt x="1188" y="810"/>
                        <a:pt x="1185" y="854"/>
                      </a:cubicBezTo>
                      <a:lnTo>
                        <a:pt x="676" y="479"/>
                      </a:lnTo>
                      <a:cubicBezTo>
                        <a:pt x="451" y="322"/>
                        <a:pt x="229" y="158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2" name="Google Shape;2292;p41"/>
                <p:cNvSpPr/>
                <p:nvPr/>
              </p:nvSpPr>
              <p:spPr>
                <a:xfrm flipH="1">
                  <a:off x="4817924" y="4245417"/>
                  <a:ext cx="125100" cy="272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3" h="4769" extrusionOk="0">
                      <a:moveTo>
                        <a:pt x="711" y="0"/>
                      </a:moveTo>
                      <a:lnTo>
                        <a:pt x="711" y="0"/>
                      </a:lnTo>
                      <a:cubicBezTo>
                        <a:pt x="714" y="191"/>
                        <a:pt x="724" y="379"/>
                        <a:pt x="732" y="570"/>
                      </a:cubicBezTo>
                      <a:cubicBezTo>
                        <a:pt x="752" y="762"/>
                        <a:pt x="765" y="952"/>
                        <a:pt x="789" y="1140"/>
                      </a:cubicBezTo>
                      <a:cubicBezTo>
                        <a:pt x="820" y="1386"/>
                        <a:pt x="861" y="1628"/>
                        <a:pt x="909" y="1871"/>
                      </a:cubicBezTo>
                      <a:cubicBezTo>
                        <a:pt x="612" y="1686"/>
                        <a:pt x="311" y="1509"/>
                        <a:pt x="1" y="1348"/>
                      </a:cubicBezTo>
                      <a:lnTo>
                        <a:pt x="1" y="1348"/>
                      </a:lnTo>
                      <a:cubicBezTo>
                        <a:pt x="305" y="1587"/>
                        <a:pt x="622" y="1813"/>
                        <a:pt x="943" y="2028"/>
                      </a:cubicBezTo>
                      <a:cubicBezTo>
                        <a:pt x="960" y="2110"/>
                        <a:pt x="981" y="2188"/>
                        <a:pt x="998" y="2266"/>
                      </a:cubicBezTo>
                      <a:cubicBezTo>
                        <a:pt x="1069" y="2547"/>
                        <a:pt x="1151" y="2827"/>
                        <a:pt x="1250" y="3100"/>
                      </a:cubicBezTo>
                      <a:cubicBezTo>
                        <a:pt x="1219" y="3089"/>
                        <a:pt x="1192" y="3076"/>
                        <a:pt x="1165" y="3065"/>
                      </a:cubicBezTo>
                      <a:cubicBezTo>
                        <a:pt x="1072" y="3032"/>
                        <a:pt x="981" y="2997"/>
                        <a:pt x="888" y="2970"/>
                      </a:cubicBezTo>
                      <a:cubicBezTo>
                        <a:pt x="704" y="2909"/>
                        <a:pt x="513" y="2857"/>
                        <a:pt x="322" y="2813"/>
                      </a:cubicBezTo>
                      <a:lnTo>
                        <a:pt x="322" y="2813"/>
                      </a:lnTo>
                      <a:cubicBezTo>
                        <a:pt x="499" y="2901"/>
                        <a:pt x="673" y="2983"/>
                        <a:pt x="855" y="3059"/>
                      </a:cubicBezTo>
                      <a:lnTo>
                        <a:pt x="1117" y="3175"/>
                      </a:lnTo>
                      <a:cubicBezTo>
                        <a:pt x="1162" y="3196"/>
                        <a:pt x="1206" y="3212"/>
                        <a:pt x="1247" y="3232"/>
                      </a:cubicBezTo>
                      <a:cubicBezTo>
                        <a:pt x="1253" y="3236"/>
                        <a:pt x="1266" y="3244"/>
                        <a:pt x="1268" y="3244"/>
                      </a:cubicBezTo>
                      <a:cubicBezTo>
                        <a:pt x="1268" y="3244"/>
                        <a:pt x="1268" y="3244"/>
                        <a:pt x="1267" y="3243"/>
                      </a:cubicBezTo>
                      <a:cubicBezTo>
                        <a:pt x="1264" y="3243"/>
                        <a:pt x="1264" y="3240"/>
                        <a:pt x="1260" y="3237"/>
                      </a:cubicBezTo>
                      <a:lnTo>
                        <a:pt x="1260" y="3229"/>
                      </a:lnTo>
                      <a:cubicBezTo>
                        <a:pt x="1260" y="3232"/>
                        <a:pt x="1271" y="3250"/>
                        <a:pt x="1281" y="3257"/>
                      </a:cubicBezTo>
                      <a:cubicBezTo>
                        <a:pt x="1294" y="3267"/>
                        <a:pt x="1305" y="3267"/>
                        <a:pt x="1312" y="3270"/>
                      </a:cubicBezTo>
                      <a:cubicBezTo>
                        <a:pt x="1326" y="3298"/>
                        <a:pt x="1335" y="3328"/>
                        <a:pt x="1346" y="3359"/>
                      </a:cubicBezTo>
                      <a:cubicBezTo>
                        <a:pt x="1431" y="3560"/>
                        <a:pt x="1520" y="3758"/>
                        <a:pt x="1619" y="3949"/>
                      </a:cubicBezTo>
                      <a:cubicBezTo>
                        <a:pt x="1493" y="3929"/>
                        <a:pt x="1362" y="3916"/>
                        <a:pt x="1233" y="3905"/>
                      </a:cubicBezTo>
                      <a:cubicBezTo>
                        <a:pt x="1104" y="3894"/>
                        <a:pt x="975" y="3887"/>
                        <a:pt x="844" y="3887"/>
                      </a:cubicBezTo>
                      <a:cubicBezTo>
                        <a:pt x="819" y="3887"/>
                        <a:pt x="794" y="3887"/>
                        <a:pt x="768" y="3888"/>
                      </a:cubicBezTo>
                      <a:cubicBezTo>
                        <a:pt x="919" y="3939"/>
                        <a:pt x="1069" y="3974"/>
                        <a:pt x="1219" y="4004"/>
                      </a:cubicBezTo>
                      <a:cubicBezTo>
                        <a:pt x="1370" y="4035"/>
                        <a:pt x="1520" y="4059"/>
                        <a:pt x="1674" y="4080"/>
                      </a:cubicBezTo>
                      <a:lnTo>
                        <a:pt x="1694" y="4083"/>
                      </a:lnTo>
                      <a:cubicBezTo>
                        <a:pt x="1752" y="4182"/>
                        <a:pt x="2076" y="4677"/>
                        <a:pt x="2141" y="4769"/>
                      </a:cubicBezTo>
                      <a:cubicBezTo>
                        <a:pt x="2192" y="4656"/>
                        <a:pt x="1776" y="4168"/>
                        <a:pt x="1728" y="4066"/>
                      </a:cubicBezTo>
                      <a:lnTo>
                        <a:pt x="1738" y="4042"/>
                      </a:lnTo>
                      <a:cubicBezTo>
                        <a:pt x="1789" y="3916"/>
                        <a:pt x="1841" y="3785"/>
                        <a:pt x="1888" y="3656"/>
                      </a:cubicBezTo>
                      <a:cubicBezTo>
                        <a:pt x="1912" y="3591"/>
                        <a:pt x="1933" y="3523"/>
                        <a:pt x="1953" y="3458"/>
                      </a:cubicBezTo>
                      <a:cubicBezTo>
                        <a:pt x="1977" y="3393"/>
                        <a:pt x="1994" y="3325"/>
                        <a:pt x="2022" y="3260"/>
                      </a:cubicBezTo>
                      <a:lnTo>
                        <a:pt x="2022" y="3260"/>
                      </a:lnTo>
                      <a:cubicBezTo>
                        <a:pt x="1970" y="3311"/>
                        <a:pt x="1940" y="3376"/>
                        <a:pt x="1902" y="3434"/>
                      </a:cubicBezTo>
                      <a:cubicBezTo>
                        <a:pt x="1868" y="3495"/>
                        <a:pt x="1830" y="3554"/>
                        <a:pt x="1800" y="3618"/>
                      </a:cubicBezTo>
                      <a:cubicBezTo>
                        <a:pt x="1752" y="3714"/>
                        <a:pt x="1704" y="3810"/>
                        <a:pt x="1663" y="3908"/>
                      </a:cubicBezTo>
                      <a:cubicBezTo>
                        <a:pt x="1653" y="3892"/>
                        <a:pt x="1646" y="3875"/>
                        <a:pt x="1639" y="3858"/>
                      </a:cubicBezTo>
                      <a:cubicBezTo>
                        <a:pt x="1564" y="3683"/>
                        <a:pt x="1499" y="3503"/>
                        <a:pt x="1438" y="3325"/>
                      </a:cubicBezTo>
                      <a:cubicBezTo>
                        <a:pt x="1424" y="3287"/>
                        <a:pt x="1414" y="3250"/>
                        <a:pt x="1400" y="3209"/>
                      </a:cubicBezTo>
                      <a:cubicBezTo>
                        <a:pt x="1411" y="3199"/>
                        <a:pt x="1421" y="3185"/>
                        <a:pt x="1428" y="3171"/>
                      </a:cubicBezTo>
                      <a:cubicBezTo>
                        <a:pt x="1537" y="3007"/>
                        <a:pt x="1633" y="2837"/>
                        <a:pt x="1725" y="2666"/>
                      </a:cubicBezTo>
                      <a:cubicBezTo>
                        <a:pt x="1817" y="2495"/>
                        <a:pt x="1902" y="2318"/>
                        <a:pt x="1977" y="2137"/>
                      </a:cubicBezTo>
                      <a:lnTo>
                        <a:pt x="1977" y="2137"/>
                      </a:lnTo>
                      <a:cubicBezTo>
                        <a:pt x="1858" y="2294"/>
                        <a:pt x="1745" y="2454"/>
                        <a:pt x="1639" y="2615"/>
                      </a:cubicBezTo>
                      <a:lnTo>
                        <a:pt x="1353" y="3059"/>
                      </a:lnTo>
                      <a:cubicBezTo>
                        <a:pt x="1267" y="2786"/>
                        <a:pt x="1189" y="2512"/>
                        <a:pt x="1121" y="2236"/>
                      </a:cubicBezTo>
                      <a:cubicBezTo>
                        <a:pt x="1100" y="2158"/>
                        <a:pt x="1083" y="2082"/>
                        <a:pt x="1066" y="2004"/>
                      </a:cubicBezTo>
                      <a:cubicBezTo>
                        <a:pt x="1247" y="1768"/>
                        <a:pt x="1424" y="1529"/>
                        <a:pt x="1598" y="1283"/>
                      </a:cubicBezTo>
                      <a:cubicBezTo>
                        <a:pt x="1776" y="1034"/>
                        <a:pt x="1950" y="779"/>
                        <a:pt x="2110" y="512"/>
                      </a:cubicBezTo>
                      <a:lnTo>
                        <a:pt x="2110" y="512"/>
                      </a:lnTo>
                      <a:cubicBezTo>
                        <a:pt x="1902" y="741"/>
                        <a:pt x="1704" y="976"/>
                        <a:pt x="1513" y="1219"/>
                      </a:cubicBezTo>
                      <a:cubicBezTo>
                        <a:pt x="1346" y="1423"/>
                        <a:pt x="1189" y="1635"/>
                        <a:pt x="1031" y="1847"/>
                      </a:cubicBezTo>
                      <a:cubicBezTo>
                        <a:pt x="1018" y="1792"/>
                        <a:pt x="1004" y="1737"/>
                        <a:pt x="994" y="1683"/>
                      </a:cubicBezTo>
                      <a:cubicBezTo>
                        <a:pt x="950" y="1499"/>
                        <a:pt x="926" y="1311"/>
                        <a:pt x="885" y="1127"/>
                      </a:cubicBezTo>
                      <a:cubicBezTo>
                        <a:pt x="817" y="754"/>
                        <a:pt x="768" y="376"/>
                        <a:pt x="71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3" name="Google Shape;2293;p41"/>
                <p:cNvSpPr/>
                <p:nvPr/>
              </p:nvSpPr>
              <p:spPr>
                <a:xfrm flipH="1">
                  <a:off x="4871090" y="4206968"/>
                  <a:ext cx="55733" cy="49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60" extrusionOk="0">
                      <a:moveTo>
                        <a:pt x="487" y="1"/>
                      </a:moveTo>
                      <a:cubicBezTo>
                        <a:pt x="425" y="1"/>
                        <a:pt x="363" y="14"/>
                        <a:pt x="304" y="43"/>
                      </a:cubicBezTo>
                      <a:cubicBezTo>
                        <a:pt x="89" y="145"/>
                        <a:pt x="0" y="401"/>
                        <a:pt x="103" y="616"/>
                      </a:cubicBezTo>
                      <a:cubicBezTo>
                        <a:pt x="177" y="769"/>
                        <a:pt x="331" y="860"/>
                        <a:pt x="490" y="860"/>
                      </a:cubicBezTo>
                      <a:cubicBezTo>
                        <a:pt x="552" y="860"/>
                        <a:pt x="614" y="846"/>
                        <a:pt x="673" y="818"/>
                      </a:cubicBezTo>
                      <a:cubicBezTo>
                        <a:pt x="888" y="715"/>
                        <a:pt x="976" y="459"/>
                        <a:pt x="874" y="244"/>
                      </a:cubicBezTo>
                      <a:cubicBezTo>
                        <a:pt x="800" y="91"/>
                        <a:pt x="646" y="1"/>
                        <a:pt x="487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41"/>
                <p:cNvSpPr/>
                <p:nvPr/>
              </p:nvSpPr>
              <p:spPr>
                <a:xfrm flipH="1">
                  <a:off x="4799440" y="4256598"/>
                  <a:ext cx="55733" cy="48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58" extrusionOk="0">
                      <a:moveTo>
                        <a:pt x="490" y="0"/>
                      </a:moveTo>
                      <a:cubicBezTo>
                        <a:pt x="428" y="0"/>
                        <a:pt x="364" y="14"/>
                        <a:pt x="304" y="43"/>
                      </a:cubicBezTo>
                      <a:cubicBezTo>
                        <a:pt x="93" y="145"/>
                        <a:pt x="0" y="402"/>
                        <a:pt x="103" y="613"/>
                      </a:cubicBezTo>
                      <a:cubicBezTo>
                        <a:pt x="176" y="768"/>
                        <a:pt x="329" y="857"/>
                        <a:pt x="489" y="857"/>
                      </a:cubicBezTo>
                      <a:cubicBezTo>
                        <a:pt x="552" y="857"/>
                        <a:pt x="616" y="843"/>
                        <a:pt x="676" y="815"/>
                      </a:cubicBezTo>
                      <a:cubicBezTo>
                        <a:pt x="887" y="712"/>
                        <a:pt x="977" y="456"/>
                        <a:pt x="878" y="244"/>
                      </a:cubicBezTo>
                      <a:cubicBezTo>
                        <a:pt x="804" y="90"/>
                        <a:pt x="651" y="0"/>
                        <a:pt x="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41"/>
                <p:cNvSpPr/>
                <p:nvPr/>
              </p:nvSpPr>
              <p:spPr>
                <a:xfrm flipH="1">
                  <a:off x="4800410" y="4336234"/>
                  <a:ext cx="51112" cy="4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787" extrusionOk="0">
                      <a:moveTo>
                        <a:pt x="449" y="1"/>
                      </a:moveTo>
                      <a:cubicBezTo>
                        <a:pt x="393" y="1"/>
                        <a:pt x="335" y="13"/>
                        <a:pt x="281" y="40"/>
                      </a:cubicBezTo>
                      <a:cubicBezTo>
                        <a:pt x="83" y="132"/>
                        <a:pt x="1" y="367"/>
                        <a:pt x="97" y="562"/>
                      </a:cubicBezTo>
                      <a:cubicBezTo>
                        <a:pt x="163" y="704"/>
                        <a:pt x="303" y="786"/>
                        <a:pt x="448" y="786"/>
                      </a:cubicBezTo>
                      <a:cubicBezTo>
                        <a:pt x="506" y="786"/>
                        <a:pt x="564" y="773"/>
                        <a:pt x="619" y="747"/>
                      </a:cubicBezTo>
                      <a:cubicBezTo>
                        <a:pt x="814" y="654"/>
                        <a:pt x="896" y="419"/>
                        <a:pt x="803" y="224"/>
                      </a:cubicBezTo>
                      <a:cubicBezTo>
                        <a:pt x="737" y="84"/>
                        <a:pt x="596" y="1"/>
                        <a:pt x="449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41"/>
                <p:cNvSpPr/>
                <p:nvPr/>
              </p:nvSpPr>
              <p:spPr>
                <a:xfrm flipH="1">
                  <a:off x="4898928" y="4383525"/>
                  <a:ext cx="51283" cy="4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" h="787" extrusionOk="0">
                      <a:moveTo>
                        <a:pt x="451" y="0"/>
                      </a:moveTo>
                      <a:cubicBezTo>
                        <a:pt x="394" y="0"/>
                        <a:pt x="335" y="13"/>
                        <a:pt x="280" y="40"/>
                      </a:cubicBezTo>
                      <a:cubicBezTo>
                        <a:pt x="83" y="132"/>
                        <a:pt x="1" y="368"/>
                        <a:pt x="96" y="562"/>
                      </a:cubicBezTo>
                      <a:cubicBezTo>
                        <a:pt x="162" y="703"/>
                        <a:pt x="303" y="786"/>
                        <a:pt x="449" y="786"/>
                      </a:cubicBezTo>
                      <a:cubicBezTo>
                        <a:pt x="506" y="786"/>
                        <a:pt x="564" y="774"/>
                        <a:pt x="618" y="747"/>
                      </a:cubicBezTo>
                      <a:cubicBezTo>
                        <a:pt x="813" y="655"/>
                        <a:pt x="899" y="419"/>
                        <a:pt x="803" y="225"/>
                      </a:cubicBezTo>
                      <a:cubicBezTo>
                        <a:pt x="736" y="83"/>
                        <a:pt x="597" y="0"/>
                        <a:pt x="451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41"/>
                <p:cNvSpPr/>
                <p:nvPr/>
              </p:nvSpPr>
              <p:spPr>
                <a:xfrm flipH="1">
                  <a:off x="4877137" y="4452893"/>
                  <a:ext cx="35140" cy="3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" h="543" extrusionOk="0">
                      <a:moveTo>
                        <a:pt x="306" y="1"/>
                      </a:moveTo>
                      <a:cubicBezTo>
                        <a:pt x="272" y="1"/>
                        <a:pt x="236" y="8"/>
                        <a:pt x="202" y="22"/>
                      </a:cubicBezTo>
                      <a:cubicBezTo>
                        <a:pt x="62" y="84"/>
                        <a:pt x="1" y="241"/>
                        <a:pt x="59" y="378"/>
                      </a:cubicBezTo>
                      <a:cubicBezTo>
                        <a:pt x="105" y="482"/>
                        <a:pt x="205" y="543"/>
                        <a:pt x="309" y="543"/>
                      </a:cubicBezTo>
                      <a:cubicBezTo>
                        <a:pt x="344" y="543"/>
                        <a:pt x="379" y="536"/>
                        <a:pt x="414" y="521"/>
                      </a:cubicBezTo>
                      <a:cubicBezTo>
                        <a:pt x="554" y="460"/>
                        <a:pt x="615" y="302"/>
                        <a:pt x="557" y="166"/>
                      </a:cubicBezTo>
                      <a:cubicBezTo>
                        <a:pt x="511" y="63"/>
                        <a:pt x="411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41"/>
                <p:cNvSpPr/>
                <p:nvPr/>
              </p:nvSpPr>
              <p:spPr>
                <a:xfrm flipH="1">
                  <a:off x="4809594" y="4411534"/>
                  <a:ext cx="35083" cy="3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541" extrusionOk="0">
                      <a:moveTo>
                        <a:pt x="310" y="1"/>
                      </a:moveTo>
                      <a:cubicBezTo>
                        <a:pt x="274" y="1"/>
                        <a:pt x="237" y="8"/>
                        <a:pt x="202" y="24"/>
                      </a:cubicBezTo>
                      <a:cubicBezTo>
                        <a:pt x="65" y="82"/>
                        <a:pt x="1" y="243"/>
                        <a:pt x="62" y="379"/>
                      </a:cubicBezTo>
                      <a:cubicBezTo>
                        <a:pt x="105" y="480"/>
                        <a:pt x="205" y="541"/>
                        <a:pt x="310" y="541"/>
                      </a:cubicBezTo>
                      <a:cubicBezTo>
                        <a:pt x="346" y="541"/>
                        <a:pt x="382" y="534"/>
                        <a:pt x="417" y="519"/>
                      </a:cubicBezTo>
                      <a:cubicBezTo>
                        <a:pt x="554" y="461"/>
                        <a:pt x="615" y="300"/>
                        <a:pt x="557" y="164"/>
                      </a:cubicBezTo>
                      <a:cubicBezTo>
                        <a:pt x="514" y="62"/>
                        <a:pt x="415" y="1"/>
                        <a:pt x="310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41"/>
                <p:cNvSpPr/>
                <p:nvPr/>
              </p:nvSpPr>
              <p:spPr>
                <a:xfrm flipH="1">
                  <a:off x="4918039" y="4291624"/>
                  <a:ext cx="55733" cy="48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58" extrusionOk="0">
                      <a:moveTo>
                        <a:pt x="489" y="1"/>
                      </a:moveTo>
                      <a:cubicBezTo>
                        <a:pt x="426" y="1"/>
                        <a:pt x="363" y="15"/>
                        <a:pt x="304" y="43"/>
                      </a:cubicBezTo>
                      <a:cubicBezTo>
                        <a:pt x="89" y="146"/>
                        <a:pt x="1" y="402"/>
                        <a:pt x="103" y="613"/>
                      </a:cubicBezTo>
                      <a:cubicBezTo>
                        <a:pt x="177" y="768"/>
                        <a:pt x="329" y="858"/>
                        <a:pt x="488" y="858"/>
                      </a:cubicBezTo>
                      <a:cubicBezTo>
                        <a:pt x="550" y="858"/>
                        <a:pt x="613" y="844"/>
                        <a:pt x="673" y="815"/>
                      </a:cubicBezTo>
                      <a:cubicBezTo>
                        <a:pt x="888" y="713"/>
                        <a:pt x="976" y="456"/>
                        <a:pt x="874" y="245"/>
                      </a:cubicBezTo>
                      <a:cubicBezTo>
                        <a:pt x="800" y="90"/>
                        <a:pt x="648" y="1"/>
                        <a:pt x="489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0" name="Google Shape;2300;p41"/>
                <p:cNvSpPr/>
                <p:nvPr/>
              </p:nvSpPr>
              <p:spPr>
                <a:xfrm flipH="1">
                  <a:off x="4812446" y="4416612"/>
                  <a:ext cx="16828" cy="1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59" extrusionOk="0">
                      <a:moveTo>
                        <a:pt x="148" y="1"/>
                      </a:moveTo>
                      <a:cubicBezTo>
                        <a:pt x="130" y="1"/>
                        <a:pt x="111" y="5"/>
                        <a:pt x="93" y="13"/>
                      </a:cubicBezTo>
                      <a:cubicBezTo>
                        <a:pt x="28" y="44"/>
                        <a:pt x="0" y="122"/>
                        <a:pt x="31" y="184"/>
                      </a:cubicBezTo>
                      <a:cubicBezTo>
                        <a:pt x="53" y="231"/>
                        <a:pt x="100" y="258"/>
                        <a:pt x="148" y="258"/>
                      </a:cubicBezTo>
                      <a:cubicBezTo>
                        <a:pt x="166" y="258"/>
                        <a:pt x="185" y="254"/>
                        <a:pt x="202" y="245"/>
                      </a:cubicBezTo>
                      <a:cubicBezTo>
                        <a:pt x="266" y="215"/>
                        <a:pt x="294" y="140"/>
                        <a:pt x="263" y="75"/>
                      </a:cubicBezTo>
                      <a:cubicBezTo>
                        <a:pt x="241" y="28"/>
                        <a:pt x="196" y="1"/>
                        <a:pt x="148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41"/>
                <p:cNvSpPr/>
                <p:nvPr/>
              </p:nvSpPr>
              <p:spPr>
                <a:xfrm flipH="1">
                  <a:off x="4895391" y="4457399"/>
                  <a:ext cx="11751" cy="1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81" extrusionOk="0">
                      <a:moveTo>
                        <a:pt x="99" y="0"/>
                      </a:moveTo>
                      <a:cubicBezTo>
                        <a:pt x="87" y="0"/>
                        <a:pt x="74" y="3"/>
                        <a:pt x="62" y="8"/>
                      </a:cubicBezTo>
                      <a:cubicBezTo>
                        <a:pt x="17" y="33"/>
                        <a:pt x="0" y="83"/>
                        <a:pt x="21" y="131"/>
                      </a:cubicBezTo>
                      <a:cubicBezTo>
                        <a:pt x="35" y="163"/>
                        <a:pt x="67" y="181"/>
                        <a:pt x="100" y="181"/>
                      </a:cubicBezTo>
                      <a:cubicBezTo>
                        <a:pt x="113" y="181"/>
                        <a:pt x="127" y="178"/>
                        <a:pt x="139" y="172"/>
                      </a:cubicBezTo>
                      <a:cubicBezTo>
                        <a:pt x="185" y="151"/>
                        <a:pt x="205" y="97"/>
                        <a:pt x="185" y="53"/>
                      </a:cubicBezTo>
                      <a:cubicBezTo>
                        <a:pt x="166" y="20"/>
                        <a:pt x="134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41"/>
                <p:cNvSpPr/>
                <p:nvPr/>
              </p:nvSpPr>
              <p:spPr>
                <a:xfrm flipH="1">
                  <a:off x="4924427" y="4390656"/>
                  <a:ext cx="19395" cy="1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98" extrusionOk="0">
                      <a:moveTo>
                        <a:pt x="168" y="0"/>
                      </a:moveTo>
                      <a:cubicBezTo>
                        <a:pt x="146" y="0"/>
                        <a:pt x="124" y="5"/>
                        <a:pt x="103" y="15"/>
                      </a:cubicBezTo>
                      <a:cubicBezTo>
                        <a:pt x="32" y="51"/>
                        <a:pt x="1" y="141"/>
                        <a:pt x="35" y="212"/>
                      </a:cubicBezTo>
                      <a:cubicBezTo>
                        <a:pt x="60" y="267"/>
                        <a:pt x="114" y="298"/>
                        <a:pt x="170" y="298"/>
                      </a:cubicBezTo>
                      <a:cubicBezTo>
                        <a:pt x="191" y="298"/>
                        <a:pt x="213" y="293"/>
                        <a:pt x="234" y="284"/>
                      </a:cubicBezTo>
                      <a:cubicBezTo>
                        <a:pt x="308" y="246"/>
                        <a:pt x="339" y="158"/>
                        <a:pt x="302" y="86"/>
                      </a:cubicBezTo>
                      <a:cubicBezTo>
                        <a:pt x="277" y="31"/>
                        <a:pt x="224" y="0"/>
                        <a:pt x="16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41"/>
                <p:cNvSpPr/>
                <p:nvPr/>
              </p:nvSpPr>
              <p:spPr>
                <a:xfrm flipH="1">
                  <a:off x="4944108" y="4297842"/>
                  <a:ext cx="22647" cy="19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350" extrusionOk="0">
                      <a:moveTo>
                        <a:pt x="200" y="1"/>
                      </a:moveTo>
                      <a:cubicBezTo>
                        <a:pt x="174" y="1"/>
                        <a:pt x="148" y="7"/>
                        <a:pt x="124" y="19"/>
                      </a:cubicBezTo>
                      <a:cubicBezTo>
                        <a:pt x="34" y="60"/>
                        <a:pt x="1" y="163"/>
                        <a:pt x="42" y="252"/>
                      </a:cubicBezTo>
                      <a:cubicBezTo>
                        <a:pt x="71" y="313"/>
                        <a:pt x="131" y="349"/>
                        <a:pt x="196" y="349"/>
                      </a:cubicBezTo>
                      <a:cubicBezTo>
                        <a:pt x="221" y="349"/>
                        <a:pt x="248" y="343"/>
                        <a:pt x="273" y="331"/>
                      </a:cubicBezTo>
                      <a:cubicBezTo>
                        <a:pt x="359" y="290"/>
                        <a:pt x="396" y="187"/>
                        <a:pt x="355" y="98"/>
                      </a:cubicBezTo>
                      <a:cubicBezTo>
                        <a:pt x="326" y="37"/>
                        <a:pt x="264" y="1"/>
                        <a:pt x="200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41"/>
                <p:cNvSpPr/>
                <p:nvPr/>
              </p:nvSpPr>
              <p:spPr>
                <a:xfrm flipH="1">
                  <a:off x="4884724" y="4212900"/>
                  <a:ext cx="22076" cy="19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38" extrusionOk="0">
                      <a:moveTo>
                        <a:pt x="196" y="0"/>
                      </a:moveTo>
                      <a:cubicBezTo>
                        <a:pt x="171" y="0"/>
                        <a:pt x="145" y="6"/>
                        <a:pt x="120" y="17"/>
                      </a:cubicBezTo>
                      <a:cubicBezTo>
                        <a:pt x="38" y="58"/>
                        <a:pt x="1" y="157"/>
                        <a:pt x="42" y="243"/>
                      </a:cubicBezTo>
                      <a:cubicBezTo>
                        <a:pt x="71" y="302"/>
                        <a:pt x="131" y="337"/>
                        <a:pt x="194" y="337"/>
                      </a:cubicBezTo>
                      <a:cubicBezTo>
                        <a:pt x="218" y="337"/>
                        <a:pt x="243" y="332"/>
                        <a:pt x="267" y="321"/>
                      </a:cubicBezTo>
                      <a:cubicBezTo>
                        <a:pt x="352" y="280"/>
                        <a:pt x="387" y="181"/>
                        <a:pt x="346" y="95"/>
                      </a:cubicBezTo>
                      <a:cubicBezTo>
                        <a:pt x="316" y="35"/>
                        <a:pt x="258" y="0"/>
                        <a:pt x="196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41"/>
                <p:cNvSpPr/>
                <p:nvPr/>
              </p:nvSpPr>
              <p:spPr>
                <a:xfrm flipH="1">
                  <a:off x="4805087" y="4267094"/>
                  <a:ext cx="16999" cy="14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261" extrusionOk="0">
                      <a:moveTo>
                        <a:pt x="148" y="0"/>
                      </a:moveTo>
                      <a:cubicBezTo>
                        <a:pt x="130" y="0"/>
                        <a:pt x="111" y="4"/>
                        <a:pt x="93" y="13"/>
                      </a:cubicBezTo>
                      <a:cubicBezTo>
                        <a:pt x="28" y="43"/>
                        <a:pt x="0" y="122"/>
                        <a:pt x="31" y="187"/>
                      </a:cubicBezTo>
                      <a:cubicBezTo>
                        <a:pt x="53" y="233"/>
                        <a:pt x="100" y="261"/>
                        <a:pt x="149" y="261"/>
                      </a:cubicBezTo>
                      <a:cubicBezTo>
                        <a:pt x="168" y="261"/>
                        <a:pt x="187" y="257"/>
                        <a:pt x="205" y="248"/>
                      </a:cubicBezTo>
                      <a:cubicBezTo>
                        <a:pt x="271" y="218"/>
                        <a:pt x="298" y="139"/>
                        <a:pt x="267" y="74"/>
                      </a:cubicBezTo>
                      <a:cubicBezTo>
                        <a:pt x="242" y="28"/>
                        <a:pt x="196" y="0"/>
                        <a:pt x="14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6" name="Google Shape;2306;p41"/>
                <p:cNvSpPr/>
                <p:nvPr/>
              </p:nvSpPr>
              <p:spPr>
                <a:xfrm flipH="1">
                  <a:off x="4807255" y="4344163"/>
                  <a:ext cx="17570" cy="1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" h="274" extrusionOk="0">
                      <a:moveTo>
                        <a:pt x="153" y="1"/>
                      </a:moveTo>
                      <a:cubicBezTo>
                        <a:pt x="134" y="1"/>
                        <a:pt x="114" y="5"/>
                        <a:pt x="97" y="14"/>
                      </a:cubicBezTo>
                      <a:cubicBezTo>
                        <a:pt x="28" y="47"/>
                        <a:pt x="1" y="129"/>
                        <a:pt x="32" y="195"/>
                      </a:cubicBezTo>
                      <a:cubicBezTo>
                        <a:pt x="54" y="244"/>
                        <a:pt x="102" y="273"/>
                        <a:pt x="153" y="273"/>
                      </a:cubicBezTo>
                      <a:cubicBezTo>
                        <a:pt x="173" y="273"/>
                        <a:pt x="193" y="269"/>
                        <a:pt x="212" y="259"/>
                      </a:cubicBezTo>
                      <a:cubicBezTo>
                        <a:pt x="281" y="228"/>
                        <a:pt x="308" y="146"/>
                        <a:pt x="278" y="78"/>
                      </a:cubicBezTo>
                      <a:cubicBezTo>
                        <a:pt x="253" y="29"/>
                        <a:pt x="203" y="1"/>
                        <a:pt x="153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7" name="Google Shape;2307;p41"/>
                <p:cNvSpPr/>
                <p:nvPr/>
              </p:nvSpPr>
              <p:spPr>
                <a:xfrm flipH="1">
                  <a:off x="4630987" y="4519580"/>
                  <a:ext cx="240730" cy="15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2776" extrusionOk="0">
                      <a:moveTo>
                        <a:pt x="2045" y="0"/>
                      </a:moveTo>
                      <a:cubicBezTo>
                        <a:pt x="226" y="0"/>
                        <a:pt x="0" y="1530"/>
                        <a:pt x="7" y="2318"/>
                      </a:cubicBezTo>
                      <a:cubicBezTo>
                        <a:pt x="7" y="2571"/>
                        <a:pt x="212" y="2776"/>
                        <a:pt x="468" y="2776"/>
                      </a:cubicBezTo>
                      <a:lnTo>
                        <a:pt x="1929" y="2776"/>
                      </a:lnTo>
                      <a:cubicBezTo>
                        <a:pt x="2215" y="2763"/>
                        <a:pt x="2572" y="2759"/>
                        <a:pt x="2918" y="2759"/>
                      </a:cubicBezTo>
                      <a:cubicBezTo>
                        <a:pt x="3218" y="2759"/>
                        <a:pt x="3509" y="2762"/>
                        <a:pt x="3738" y="2765"/>
                      </a:cubicBezTo>
                      <a:cubicBezTo>
                        <a:pt x="3742" y="2765"/>
                        <a:pt x="3746" y="2765"/>
                        <a:pt x="3751" y="2765"/>
                      </a:cubicBezTo>
                      <a:cubicBezTo>
                        <a:pt x="4011" y="2765"/>
                        <a:pt x="4219" y="2546"/>
                        <a:pt x="4205" y="2284"/>
                      </a:cubicBezTo>
                      <a:cubicBezTo>
                        <a:pt x="4161" y="1486"/>
                        <a:pt x="3834" y="0"/>
                        <a:pt x="204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41"/>
                <p:cNvSpPr/>
                <p:nvPr/>
              </p:nvSpPr>
              <p:spPr>
                <a:xfrm flipH="1">
                  <a:off x="4698584" y="4676912"/>
                  <a:ext cx="102225" cy="79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388" extrusionOk="0">
                      <a:moveTo>
                        <a:pt x="1546" y="1"/>
                      </a:moveTo>
                      <a:lnTo>
                        <a:pt x="259" y="18"/>
                      </a:lnTo>
                      <a:cubicBezTo>
                        <a:pt x="259" y="18"/>
                        <a:pt x="0" y="1387"/>
                        <a:pt x="871" y="1387"/>
                      </a:cubicBezTo>
                      <a:cubicBezTo>
                        <a:pt x="879" y="1387"/>
                        <a:pt x="886" y="1387"/>
                        <a:pt x="894" y="1387"/>
                      </a:cubicBezTo>
                      <a:cubicBezTo>
                        <a:pt x="1792" y="1366"/>
                        <a:pt x="1546" y="1"/>
                        <a:pt x="1546" y="1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41"/>
                <p:cNvSpPr/>
                <p:nvPr/>
              </p:nvSpPr>
              <p:spPr>
                <a:xfrm flipH="1">
                  <a:off x="4749354" y="4603894"/>
                  <a:ext cx="36109" cy="36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" h="632" extrusionOk="0">
                      <a:moveTo>
                        <a:pt x="318" y="0"/>
                      </a:moveTo>
                      <a:cubicBezTo>
                        <a:pt x="144" y="0"/>
                        <a:pt x="1" y="144"/>
                        <a:pt x="1" y="318"/>
                      </a:cubicBezTo>
                      <a:cubicBezTo>
                        <a:pt x="1" y="488"/>
                        <a:pt x="144" y="632"/>
                        <a:pt x="318" y="632"/>
                      </a:cubicBezTo>
                      <a:cubicBezTo>
                        <a:pt x="489" y="632"/>
                        <a:pt x="632" y="488"/>
                        <a:pt x="632" y="318"/>
                      </a:cubicBezTo>
                      <a:cubicBezTo>
                        <a:pt x="632" y="144"/>
                        <a:pt x="489" y="0"/>
                        <a:pt x="31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41"/>
                <p:cNvSpPr/>
                <p:nvPr/>
              </p:nvSpPr>
              <p:spPr>
                <a:xfrm flipH="1">
                  <a:off x="4820091" y="4582216"/>
                  <a:ext cx="37992" cy="35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619" extrusionOk="0">
                      <a:moveTo>
                        <a:pt x="353" y="1"/>
                      </a:moveTo>
                      <a:cubicBezTo>
                        <a:pt x="238" y="1"/>
                        <a:pt x="123" y="73"/>
                        <a:pt x="68" y="193"/>
                      </a:cubicBezTo>
                      <a:cubicBezTo>
                        <a:pt x="0" y="353"/>
                        <a:pt x="62" y="534"/>
                        <a:pt x="205" y="596"/>
                      </a:cubicBezTo>
                      <a:cubicBezTo>
                        <a:pt x="241" y="611"/>
                        <a:pt x="278" y="619"/>
                        <a:pt x="315" y="619"/>
                      </a:cubicBezTo>
                      <a:cubicBezTo>
                        <a:pt x="430" y="619"/>
                        <a:pt x="542" y="547"/>
                        <a:pt x="594" y="429"/>
                      </a:cubicBezTo>
                      <a:cubicBezTo>
                        <a:pt x="666" y="268"/>
                        <a:pt x="604" y="87"/>
                        <a:pt x="458" y="22"/>
                      </a:cubicBezTo>
                      <a:cubicBezTo>
                        <a:pt x="424" y="8"/>
                        <a:pt x="388" y="1"/>
                        <a:pt x="353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2311;p41"/>
                <p:cNvSpPr/>
                <p:nvPr/>
              </p:nvSpPr>
              <p:spPr>
                <a:xfrm flipH="1">
                  <a:off x="4735606" y="4537891"/>
                  <a:ext cx="36623" cy="28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492" extrusionOk="0">
                      <a:moveTo>
                        <a:pt x="322" y="0"/>
                      </a:moveTo>
                      <a:cubicBezTo>
                        <a:pt x="144" y="0"/>
                        <a:pt x="0" y="109"/>
                        <a:pt x="0" y="246"/>
                      </a:cubicBezTo>
                      <a:cubicBezTo>
                        <a:pt x="0" y="383"/>
                        <a:pt x="144" y="492"/>
                        <a:pt x="322" y="492"/>
                      </a:cubicBezTo>
                      <a:cubicBezTo>
                        <a:pt x="499" y="492"/>
                        <a:pt x="642" y="383"/>
                        <a:pt x="642" y="246"/>
                      </a:cubicBezTo>
                      <a:cubicBezTo>
                        <a:pt x="642" y="109"/>
                        <a:pt x="49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41"/>
                <p:cNvSpPr/>
                <p:nvPr/>
              </p:nvSpPr>
              <p:spPr>
                <a:xfrm flipH="1">
                  <a:off x="4663728" y="4577025"/>
                  <a:ext cx="31603" cy="29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517" extrusionOk="0">
                      <a:moveTo>
                        <a:pt x="277" y="0"/>
                      </a:moveTo>
                      <a:cubicBezTo>
                        <a:pt x="124" y="0"/>
                        <a:pt x="1" y="116"/>
                        <a:pt x="1" y="257"/>
                      </a:cubicBezTo>
                      <a:cubicBezTo>
                        <a:pt x="1" y="400"/>
                        <a:pt x="124" y="516"/>
                        <a:pt x="277" y="516"/>
                      </a:cubicBezTo>
                      <a:cubicBezTo>
                        <a:pt x="431" y="516"/>
                        <a:pt x="554" y="400"/>
                        <a:pt x="554" y="257"/>
                      </a:cubicBezTo>
                      <a:cubicBezTo>
                        <a:pt x="554" y="116"/>
                        <a:pt x="431" y="0"/>
                        <a:pt x="27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13" name="Google Shape;2313;p41"/>
              <p:cNvSpPr/>
              <p:nvPr/>
            </p:nvSpPr>
            <p:spPr>
              <a:xfrm>
                <a:off x="6251075" y="4004813"/>
                <a:ext cx="469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883" extrusionOk="0">
                    <a:moveTo>
                      <a:pt x="939" y="0"/>
                    </a:moveTo>
                    <a:cubicBezTo>
                      <a:pt x="418" y="0"/>
                      <a:pt x="0" y="422"/>
                      <a:pt x="0" y="943"/>
                    </a:cubicBezTo>
                    <a:cubicBezTo>
                      <a:pt x="0" y="1460"/>
                      <a:pt x="418" y="1882"/>
                      <a:pt x="939" y="1882"/>
                    </a:cubicBezTo>
                    <a:cubicBezTo>
                      <a:pt x="1460" y="1882"/>
                      <a:pt x="1878" y="1460"/>
                      <a:pt x="1878" y="943"/>
                    </a:cubicBezTo>
                    <a:cubicBezTo>
                      <a:pt x="1878" y="422"/>
                      <a:pt x="1460" y="0"/>
                      <a:pt x="93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41"/>
              <p:cNvSpPr/>
              <p:nvPr/>
            </p:nvSpPr>
            <p:spPr>
              <a:xfrm>
                <a:off x="6400975" y="3962563"/>
                <a:ext cx="536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879" extrusionOk="0">
                    <a:moveTo>
                      <a:pt x="1071" y="0"/>
                    </a:moveTo>
                    <a:cubicBezTo>
                      <a:pt x="719" y="0"/>
                      <a:pt x="383" y="199"/>
                      <a:pt x="222" y="537"/>
                    </a:cubicBezTo>
                    <a:cubicBezTo>
                      <a:pt x="1" y="1009"/>
                      <a:pt x="202" y="1571"/>
                      <a:pt x="673" y="1789"/>
                    </a:cubicBezTo>
                    <a:cubicBezTo>
                      <a:pt x="802" y="1850"/>
                      <a:pt x="938" y="1879"/>
                      <a:pt x="1072" y="1879"/>
                    </a:cubicBezTo>
                    <a:cubicBezTo>
                      <a:pt x="1425" y="1879"/>
                      <a:pt x="1764" y="1679"/>
                      <a:pt x="1924" y="1341"/>
                    </a:cubicBezTo>
                    <a:cubicBezTo>
                      <a:pt x="2146" y="869"/>
                      <a:pt x="1945" y="312"/>
                      <a:pt x="1472" y="91"/>
                    </a:cubicBezTo>
                    <a:cubicBezTo>
                      <a:pt x="1342" y="29"/>
                      <a:pt x="1205" y="0"/>
                      <a:pt x="107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5" name="Google Shape;2315;p41"/>
            <p:cNvGrpSpPr/>
            <p:nvPr/>
          </p:nvGrpSpPr>
          <p:grpSpPr>
            <a:xfrm>
              <a:off x="3396925" y="1079700"/>
              <a:ext cx="1484469" cy="1304215"/>
              <a:chOff x="3396925" y="1079700"/>
              <a:chExt cx="1484469" cy="1304215"/>
            </a:xfrm>
          </p:grpSpPr>
          <p:sp>
            <p:nvSpPr>
              <p:cNvPr id="2316" name="Google Shape;2316;p41"/>
              <p:cNvSpPr/>
              <p:nvPr/>
            </p:nvSpPr>
            <p:spPr>
              <a:xfrm>
                <a:off x="3396925" y="1079700"/>
                <a:ext cx="1484469" cy="1304215"/>
              </a:xfrm>
              <a:custGeom>
                <a:avLst/>
                <a:gdLst/>
                <a:ahLst/>
                <a:cxnLst/>
                <a:rect l="l" t="t" r="r" b="b"/>
                <a:pathLst>
                  <a:path w="49322" h="43333" extrusionOk="0">
                    <a:moveTo>
                      <a:pt x="19367" y="0"/>
                    </a:moveTo>
                    <a:cubicBezTo>
                      <a:pt x="18773" y="0"/>
                      <a:pt x="18179" y="19"/>
                      <a:pt x="17583" y="55"/>
                    </a:cubicBezTo>
                    <a:cubicBezTo>
                      <a:pt x="17130" y="82"/>
                      <a:pt x="16663" y="48"/>
                      <a:pt x="16220" y="136"/>
                    </a:cubicBezTo>
                    <a:cubicBezTo>
                      <a:pt x="15125" y="356"/>
                      <a:pt x="14019" y="525"/>
                      <a:pt x="12940" y="859"/>
                    </a:cubicBezTo>
                    <a:cubicBezTo>
                      <a:pt x="10638" y="1580"/>
                      <a:pt x="8531" y="2672"/>
                      <a:pt x="6523" y="3977"/>
                    </a:cubicBezTo>
                    <a:cubicBezTo>
                      <a:pt x="6289" y="4129"/>
                      <a:pt x="6046" y="4292"/>
                      <a:pt x="5867" y="4501"/>
                    </a:cubicBezTo>
                    <a:cubicBezTo>
                      <a:pt x="5390" y="5063"/>
                      <a:pt x="4920" y="5631"/>
                      <a:pt x="4501" y="6232"/>
                    </a:cubicBezTo>
                    <a:cubicBezTo>
                      <a:pt x="3541" y="7611"/>
                      <a:pt x="2506" y="8954"/>
                      <a:pt x="2077" y="10628"/>
                    </a:cubicBezTo>
                    <a:cubicBezTo>
                      <a:pt x="2060" y="10695"/>
                      <a:pt x="2023" y="10759"/>
                      <a:pt x="1989" y="10820"/>
                    </a:cubicBezTo>
                    <a:cubicBezTo>
                      <a:pt x="1424" y="11882"/>
                      <a:pt x="1160" y="13052"/>
                      <a:pt x="782" y="14178"/>
                    </a:cubicBezTo>
                    <a:cubicBezTo>
                      <a:pt x="684" y="14479"/>
                      <a:pt x="623" y="14793"/>
                      <a:pt x="576" y="15105"/>
                    </a:cubicBezTo>
                    <a:cubicBezTo>
                      <a:pt x="447" y="15936"/>
                      <a:pt x="315" y="16764"/>
                      <a:pt x="220" y="17600"/>
                    </a:cubicBezTo>
                    <a:cubicBezTo>
                      <a:pt x="130" y="18367"/>
                      <a:pt x="0" y="19142"/>
                      <a:pt x="31" y="19909"/>
                    </a:cubicBezTo>
                    <a:cubicBezTo>
                      <a:pt x="163" y="23148"/>
                      <a:pt x="569" y="26339"/>
                      <a:pt x="1776" y="29390"/>
                    </a:cubicBezTo>
                    <a:cubicBezTo>
                      <a:pt x="2435" y="31057"/>
                      <a:pt x="3128" y="32693"/>
                      <a:pt x="4197" y="34160"/>
                    </a:cubicBezTo>
                    <a:cubicBezTo>
                      <a:pt x="5299" y="35679"/>
                      <a:pt x="6567" y="37027"/>
                      <a:pt x="7981" y="38241"/>
                    </a:cubicBezTo>
                    <a:cubicBezTo>
                      <a:pt x="9106" y="39212"/>
                      <a:pt x="10387" y="39945"/>
                      <a:pt x="11757" y="40514"/>
                    </a:cubicBezTo>
                    <a:cubicBezTo>
                      <a:pt x="12697" y="40905"/>
                      <a:pt x="13636" y="41295"/>
                      <a:pt x="14580" y="41673"/>
                    </a:cubicBezTo>
                    <a:cubicBezTo>
                      <a:pt x="15331" y="41971"/>
                      <a:pt x="16085" y="42248"/>
                      <a:pt x="16869" y="42447"/>
                    </a:cubicBezTo>
                    <a:cubicBezTo>
                      <a:pt x="18096" y="42762"/>
                      <a:pt x="19337" y="42971"/>
                      <a:pt x="20592" y="43151"/>
                    </a:cubicBezTo>
                    <a:cubicBezTo>
                      <a:pt x="21402" y="43269"/>
                      <a:pt x="22209" y="43333"/>
                      <a:pt x="23013" y="43333"/>
                    </a:cubicBezTo>
                    <a:cubicBezTo>
                      <a:pt x="24235" y="43333"/>
                      <a:pt x="25449" y="43185"/>
                      <a:pt x="26651" y="42857"/>
                    </a:cubicBezTo>
                    <a:cubicBezTo>
                      <a:pt x="28909" y="42238"/>
                      <a:pt x="31039" y="41359"/>
                      <a:pt x="32679" y="39584"/>
                    </a:cubicBezTo>
                    <a:cubicBezTo>
                      <a:pt x="32893" y="39354"/>
                      <a:pt x="33163" y="39175"/>
                      <a:pt x="33396" y="38962"/>
                    </a:cubicBezTo>
                    <a:cubicBezTo>
                      <a:pt x="34674" y="37792"/>
                      <a:pt x="35824" y="36528"/>
                      <a:pt x="36456" y="34867"/>
                    </a:cubicBezTo>
                    <a:cubicBezTo>
                      <a:pt x="36568" y="34573"/>
                      <a:pt x="36737" y="34302"/>
                      <a:pt x="36889" y="34025"/>
                    </a:cubicBezTo>
                    <a:cubicBezTo>
                      <a:pt x="37673" y="32602"/>
                      <a:pt x="38282" y="31104"/>
                      <a:pt x="38667" y="29532"/>
                    </a:cubicBezTo>
                    <a:cubicBezTo>
                      <a:pt x="38985" y="28237"/>
                      <a:pt x="39182" y="26915"/>
                      <a:pt x="39449" y="25606"/>
                    </a:cubicBezTo>
                    <a:cubicBezTo>
                      <a:pt x="39533" y="25197"/>
                      <a:pt x="39661" y="24791"/>
                      <a:pt x="39807" y="24396"/>
                    </a:cubicBezTo>
                    <a:cubicBezTo>
                      <a:pt x="39936" y="24041"/>
                      <a:pt x="40220" y="23848"/>
                      <a:pt x="40598" y="23783"/>
                    </a:cubicBezTo>
                    <a:cubicBezTo>
                      <a:pt x="41636" y="23605"/>
                      <a:pt x="42674" y="23435"/>
                      <a:pt x="43706" y="23232"/>
                    </a:cubicBezTo>
                    <a:cubicBezTo>
                      <a:pt x="44358" y="23104"/>
                      <a:pt x="48983" y="22073"/>
                      <a:pt x="49321" y="21988"/>
                    </a:cubicBezTo>
                    <a:cubicBezTo>
                      <a:pt x="49037" y="21779"/>
                      <a:pt x="48940" y="21673"/>
                      <a:pt x="48818" y="21623"/>
                    </a:cubicBezTo>
                    <a:cubicBezTo>
                      <a:pt x="47918" y="21227"/>
                      <a:pt x="47016" y="20842"/>
                      <a:pt x="46109" y="20460"/>
                    </a:cubicBezTo>
                    <a:cubicBezTo>
                      <a:pt x="45463" y="20186"/>
                      <a:pt x="44794" y="19963"/>
                      <a:pt x="44168" y="19649"/>
                    </a:cubicBezTo>
                    <a:cubicBezTo>
                      <a:pt x="42789" y="18955"/>
                      <a:pt x="41426" y="18229"/>
                      <a:pt x="39936" y="17792"/>
                    </a:cubicBezTo>
                    <a:cubicBezTo>
                      <a:pt x="39466" y="17657"/>
                      <a:pt x="39114" y="17383"/>
                      <a:pt x="38911" y="16947"/>
                    </a:cubicBezTo>
                    <a:cubicBezTo>
                      <a:pt x="38573" y="16216"/>
                      <a:pt x="38197" y="15493"/>
                      <a:pt x="37937" y="14735"/>
                    </a:cubicBezTo>
                    <a:cubicBezTo>
                      <a:pt x="37339" y="13001"/>
                      <a:pt x="36629" y="11324"/>
                      <a:pt x="35679" y="9755"/>
                    </a:cubicBezTo>
                    <a:cubicBezTo>
                      <a:pt x="35276" y="9089"/>
                      <a:pt x="34931" y="8403"/>
                      <a:pt x="34650" y="7683"/>
                    </a:cubicBezTo>
                    <a:cubicBezTo>
                      <a:pt x="34421" y="7087"/>
                      <a:pt x="34116" y="6543"/>
                      <a:pt x="33714" y="6043"/>
                    </a:cubicBezTo>
                    <a:cubicBezTo>
                      <a:pt x="33102" y="5278"/>
                      <a:pt x="32541" y="4467"/>
                      <a:pt x="31919" y="3710"/>
                    </a:cubicBezTo>
                    <a:cubicBezTo>
                      <a:pt x="31540" y="3250"/>
                      <a:pt x="31103" y="2851"/>
                      <a:pt x="30539" y="2594"/>
                    </a:cubicBezTo>
                    <a:cubicBezTo>
                      <a:pt x="28361" y="1603"/>
                      <a:pt x="26153" y="768"/>
                      <a:pt x="23767" y="362"/>
                    </a:cubicBezTo>
                    <a:cubicBezTo>
                      <a:pt x="22298" y="115"/>
                      <a:pt x="20835" y="0"/>
                      <a:pt x="1936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41"/>
              <p:cNvSpPr txBox="1"/>
              <p:nvPr/>
            </p:nvSpPr>
            <p:spPr>
              <a:xfrm rot="-378820">
                <a:off x="3530765" y="1395261"/>
                <a:ext cx="930242" cy="673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400">
                    <a:solidFill>
                      <a:srgbClr val="FF7C3E"/>
                    </a:solidFill>
                    <a:latin typeface="Denk One"/>
                    <a:ea typeface="Denk One"/>
                    <a:cs typeface="Denk One"/>
                    <a:sym typeface="Denk One"/>
                  </a:rPr>
                  <a:t>BYE!</a:t>
                </a:r>
                <a:endParaRPr sz="2400">
                  <a:solidFill>
                    <a:srgbClr val="FF7C3E"/>
                  </a:solidFill>
                  <a:latin typeface="Denk One"/>
                  <a:ea typeface="Denk One"/>
                  <a:cs typeface="Denk One"/>
                  <a:sym typeface="Denk One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769031" y="762730"/>
            <a:ext cx="2857213" cy="301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4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CHÚC CÁC EM HỌC TỐT</a:t>
            </a:r>
            <a:endParaRPr lang="en-US" sz="4400"/>
          </a:p>
        </p:txBody>
      </p:sp>
      <p:pic>
        <p:nvPicPr>
          <p:cNvPr id="229" name="Picture 2" descr="TLTH - Bộ SGK Lớp 6 - Kết nối tri thức với cuộc sống - Công ty Cổ phần Đầu  tư và Phát triển Giáo dục Phương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934" y="0"/>
            <a:ext cx="604065" cy="60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8115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ea typeface="Calibri" panose="020F0502020204030204" pitchFamily="34" charset="0"/>
              </a:rPr>
              <a:t>Trình bày tấm gương học tập tự giác, tích cực mà em biết. Em học tập được điều gì từ tấm gương đó?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7" name="Google Shape;2324;p42"/>
          <p:cNvSpPr/>
          <p:nvPr/>
        </p:nvSpPr>
        <p:spPr>
          <a:xfrm>
            <a:off x="8084164" y="4713217"/>
            <a:ext cx="1044272" cy="430283"/>
          </a:xfrm>
          <a:custGeom>
            <a:avLst/>
            <a:gdLst/>
            <a:ahLst/>
            <a:cxnLst/>
            <a:rect l="l" t="t" r="r" b="b"/>
            <a:pathLst>
              <a:path w="27672" h="11402" extrusionOk="0">
                <a:moveTo>
                  <a:pt x="376" y="0"/>
                </a:moveTo>
                <a:cubicBezTo>
                  <a:pt x="153" y="0"/>
                  <a:pt x="1" y="224"/>
                  <a:pt x="85" y="430"/>
                </a:cubicBezTo>
                <a:lnTo>
                  <a:pt x="85" y="434"/>
                </a:lnTo>
                <a:cubicBezTo>
                  <a:pt x="292" y="937"/>
                  <a:pt x="782" y="1269"/>
                  <a:pt x="1327" y="1269"/>
                </a:cubicBezTo>
                <a:lnTo>
                  <a:pt x="21505" y="1269"/>
                </a:lnTo>
                <a:cubicBezTo>
                  <a:pt x="23767" y="1269"/>
                  <a:pt x="25640" y="3087"/>
                  <a:pt x="25630" y="5350"/>
                </a:cubicBezTo>
                <a:lnTo>
                  <a:pt x="25630" y="5448"/>
                </a:lnTo>
                <a:cubicBezTo>
                  <a:pt x="25599" y="7608"/>
                  <a:pt x="23804" y="9332"/>
                  <a:pt x="21647" y="9404"/>
                </a:cubicBezTo>
                <a:lnTo>
                  <a:pt x="1779" y="10059"/>
                </a:lnTo>
                <a:cubicBezTo>
                  <a:pt x="1215" y="10077"/>
                  <a:pt x="734" y="10472"/>
                  <a:pt x="606" y="11024"/>
                </a:cubicBezTo>
                <a:cubicBezTo>
                  <a:pt x="563" y="11219"/>
                  <a:pt x="712" y="11402"/>
                  <a:pt x="912" y="11402"/>
                </a:cubicBezTo>
                <a:cubicBezTo>
                  <a:pt x="916" y="11402"/>
                  <a:pt x="920" y="11402"/>
                  <a:pt x="924" y="11402"/>
                </a:cubicBezTo>
                <a:cubicBezTo>
                  <a:pt x="924" y="11402"/>
                  <a:pt x="16920" y="11321"/>
                  <a:pt x="23098" y="11101"/>
                </a:cubicBezTo>
                <a:cubicBezTo>
                  <a:pt x="25153" y="11030"/>
                  <a:pt x="27077" y="9065"/>
                  <a:pt x="27466" y="7047"/>
                </a:cubicBezTo>
                <a:cubicBezTo>
                  <a:pt x="27672" y="5962"/>
                  <a:pt x="27655" y="4856"/>
                  <a:pt x="27533" y="3848"/>
                </a:cubicBezTo>
                <a:cubicBezTo>
                  <a:pt x="27266" y="1640"/>
                  <a:pt x="25356" y="0"/>
                  <a:pt x="23135" y="0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325;p42"/>
          <p:cNvSpPr/>
          <p:nvPr/>
        </p:nvSpPr>
        <p:spPr>
          <a:xfrm>
            <a:off x="8119525" y="4761068"/>
            <a:ext cx="932229" cy="334618"/>
          </a:xfrm>
          <a:custGeom>
            <a:avLst/>
            <a:gdLst/>
            <a:ahLst/>
            <a:cxnLst/>
            <a:rect l="l" t="t" r="r" b="b"/>
            <a:pathLst>
              <a:path w="24703" h="8867" extrusionOk="0">
                <a:moveTo>
                  <a:pt x="7" y="1"/>
                </a:moveTo>
                <a:cubicBezTo>
                  <a:pt x="0" y="1"/>
                  <a:pt x="0" y="4"/>
                  <a:pt x="4" y="11"/>
                </a:cubicBezTo>
                <a:cubicBezTo>
                  <a:pt x="365" y="1231"/>
                  <a:pt x="738" y="3030"/>
                  <a:pt x="669" y="5110"/>
                </a:cubicBezTo>
                <a:cubicBezTo>
                  <a:pt x="613" y="6760"/>
                  <a:pt x="484" y="7991"/>
                  <a:pt x="355" y="8856"/>
                </a:cubicBezTo>
                <a:cubicBezTo>
                  <a:pt x="355" y="8863"/>
                  <a:pt x="359" y="8866"/>
                  <a:pt x="365" y="8866"/>
                </a:cubicBezTo>
                <a:lnTo>
                  <a:pt x="20720" y="8142"/>
                </a:lnTo>
                <a:cubicBezTo>
                  <a:pt x="22874" y="8064"/>
                  <a:pt x="24662" y="6343"/>
                  <a:pt x="24693" y="4186"/>
                </a:cubicBezTo>
                <a:lnTo>
                  <a:pt x="24693" y="4082"/>
                </a:lnTo>
                <a:cubicBezTo>
                  <a:pt x="24703" y="1819"/>
                  <a:pt x="22833" y="1"/>
                  <a:pt x="20571" y="1"/>
                </a:cubicBezTo>
                <a:close/>
              </a:path>
            </a:pathLst>
          </a:custGeom>
          <a:solidFill>
            <a:srgbClr val="E8EC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326;p42"/>
          <p:cNvSpPr/>
          <p:nvPr/>
        </p:nvSpPr>
        <p:spPr>
          <a:xfrm>
            <a:off x="8154998" y="4990892"/>
            <a:ext cx="752486" cy="21586"/>
          </a:xfrm>
          <a:custGeom>
            <a:avLst/>
            <a:gdLst/>
            <a:ahLst/>
            <a:cxnLst/>
            <a:rect l="l" t="t" r="r" b="b"/>
            <a:pathLst>
              <a:path w="19940" h="572" extrusionOk="0">
                <a:moveTo>
                  <a:pt x="16522" y="1"/>
                </a:moveTo>
                <a:cubicBezTo>
                  <a:pt x="14324" y="1"/>
                  <a:pt x="12108" y="120"/>
                  <a:pt x="9934" y="139"/>
                </a:cubicBezTo>
                <a:cubicBezTo>
                  <a:pt x="9701" y="141"/>
                  <a:pt x="9468" y="142"/>
                  <a:pt x="9234" y="142"/>
                </a:cubicBezTo>
                <a:cubicBezTo>
                  <a:pt x="7766" y="142"/>
                  <a:pt x="6282" y="109"/>
                  <a:pt x="4801" y="109"/>
                </a:cubicBezTo>
                <a:cubicBezTo>
                  <a:pt x="3227" y="109"/>
                  <a:pt x="1656" y="146"/>
                  <a:pt x="108" y="298"/>
                </a:cubicBezTo>
                <a:cubicBezTo>
                  <a:pt x="1" y="308"/>
                  <a:pt x="1" y="433"/>
                  <a:pt x="108" y="440"/>
                </a:cubicBezTo>
                <a:cubicBezTo>
                  <a:pt x="1288" y="540"/>
                  <a:pt x="2481" y="572"/>
                  <a:pt x="3678" y="572"/>
                </a:cubicBezTo>
                <a:cubicBezTo>
                  <a:pt x="5767" y="572"/>
                  <a:pt x="7868" y="473"/>
                  <a:pt x="9934" y="460"/>
                </a:cubicBezTo>
                <a:cubicBezTo>
                  <a:pt x="10067" y="459"/>
                  <a:pt x="10200" y="459"/>
                  <a:pt x="10333" y="459"/>
                </a:cubicBezTo>
                <a:cubicBezTo>
                  <a:pt x="12057" y="459"/>
                  <a:pt x="13806" y="513"/>
                  <a:pt x="15549" y="513"/>
                </a:cubicBezTo>
                <a:cubicBezTo>
                  <a:pt x="16963" y="513"/>
                  <a:pt x="18374" y="478"/>
                  <a:pt x="19763" y="348"/>
                </a:cubicBezTo>
                <a:cubicBezTo>
                  <a:pt x="19935" y="331"/>
                  <a:pt x="19939" y="128"/>
                  <a:pt x="19763" y="115"/>
                </a:cubicBezTo>
                <a:cubicBezTo>
                  <a:pt x="18692" y="30"/>
                  <a:pt x="17609" y="1"/>
                  <a:pt x="16522" y="1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327;p42"/>
          <p:cNvSpPr/>
          <p:nvPr/>
        </p:nvSpPr>
        <p:spPr>
          <a:xfrm>
            <a:off x="8136884" y="4887754"/>
            <a:ext cx="387526" cy="29548"/>
          </a:xfrm>
          <a:custGeom>
            <a:avLst/>
            <a:gdLst/>
            <a:ahLst/>
            <a:cxnLst/>
            <a:rect l="l" t="t" r="r" b="b"/>
            <a:pathLst>
              <a:path w="10269" h="783" extrusionOk="0">
                <a:moveTo>
                  <a:pt x="10161" y="1"/>
                </a:moveTo>
                <a:cubicBezTo>
                  <a:pt x="6840" y="21"/>
                  <a:pt x="3463" y="252"/>
                  <a:pt x="156" y="579"/>
                </a:cubicBezTo>
                <a:cubicBezTo>
                  <a:pt x="12" y="592"/>
                  <a:pt x="0" y="782"/>
                  <a:pt x="152" y="782"/>
                </a:cubicBezTo>
                <a:cubicBezTo>
                  <a:pt x="153" y="782"/>
                  <a:pt x="155" y="782"/>
                  <a:pt x="156" y="782"/>
                </a:cubicBezTo>
                <a:cubicBezTo>
                  <a:pt x="3486" y="704"/>
                  <a:pt x="6874" y="515"/>
                  <a:pt x="10181" y="133"/>
                </a:cubicBezTo>
                <a:cubicBezTo>
                  <a:pt x="10269" y="123"/>
                  <a:pt x="10242" y="1"/>
                  <a:pt x="10161" y="1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328;p42"/>
          <p:cNvSpPr/>
          <p:nvPr/>
        </p:nvSpPr>
        <p:spPr>
          <a:xfrm>
            <a:off x="8139941" y="4825072"/>
            <a:ext cx="617725" cy="18152"/>
          </a:xfrm>
          <a:custGeom>
            <a:avLst/>
            <a:gdLst/>
            <a:ahLst/>
            <a:cxnLst/>
            <a:rect l="l" t="t" r="r" b="b"/>
            <a:pathLst>
              <a:path w="16369" h="481" extrusionOk="0">
                <a:moveTo>
                  <a:pt x="10568" y="1"/>
                </a:moveTo>
                <a:cubicBezTo>
                  <a:pt x="7089" y="1"/>
                  <a:pt x="3598" y="124"/>
                  <a:pt x="142" y="168"/>
                </a:cubicBezTo>
                <a:cubicBezTo>
                  <a:pt x="0" y="171"/>
                  <a:pt x="0" y="360"/>
                  <a:pt x="142" y="360"/>
                </a:cubicBezTo>
                <a:cubicBezTo>
                  <a:pt x="3355" y="387"/>
                  <a:pt x="6601" y="480"/>
                  <a:pt x="9837" y="480"/>
                </a:cubicBezTo>
                <a:cubicBezTo>
                  <a:pt x="11981" y="480"/>
                  <a:pt x="14122" y="439"/>
                  <a:pt x="16247" y="310"/>
                </a:cubicBezTo>
                <a:cubicBezTo>
                  <a:pt x="16369" y="299"/>
                  <a:pt x="16369" y="151"/>
                  <a:pt x="16247" y="144"/>
                </a:cubicBezTo>
                <a:cubicBezTo>
                  <a:pt x="14363" y="38"/>
                  <a:pt x="12467" y="1"/>
                  <a:pt x="10568" y="1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329;p42"/>
          <p:cNvSpPr/>
          <p:nvPr/>
        </p:nvSpPr>
        <p:spPr>
          <a:xfrm>
            <a:off x="8048955" y="4328139"/>
            <a:ext cx="972571" cy="385111"/>
          </a:xfrm>
          <a:custGeom>
            <a:avLst/>
            <a:gdLst/>
            <a:ahLst/>
            <a:cxnLst/>
            <a:rect l="l" t="t" r="r" b="b"/>
            <a:pathLst>
              <a:path w="25772" h="10205" extrusionOk="0">
                <a:moveTo>
                  <a:pt x="4200" y="0"/>
                </a:moveTo>
                <a:cubicBezTo>
                  <a:pt x="2255" y="0"/>
                  <a:pt x="585" y="1390"/>
                  <a:pt x="244" y="3304"/>
                </a:cubicBezTo>
                <a:cubicBezTo>
                  <a:pt x="0" y="4649"/>
                  <a:pt x="64" y="5883"/>
                  <a:pt x="254" y="6921"/>
                </a:cubicBezTo>
                <a:cubicBezTo>
                  <a:pt x="596" y="8825"/>
                  <a:pt x="2266" y="10204"/>
                  <a:pt x="4200" y="10204"/>
                </a:cubicBezTo>
                <a:lnTo>
                  <a:pt x="25626" y="10204"/>
                </a:lnTo>
                <a:cubicBezTo>
                  <a:pt x="25724" y="10204"/>
                  <a:pt x="25772" y="10086"/>
                  <a:pt x="25704" y="10012"/>
                </a:cubicBezTo>
                <a:cubicBezTo>
                  <a:pt x="25501" y="9778"/>
                  <a:pt x="25318" y="9535"/>
                  <a:pt x="25159" y="9285"/>
                </a:cubicBezTo>
                <a:cubicBezTo>
                  <a:pt x="25028" y="9076"/>
                  <a:pt x="24791" y="8954"/>
                  <a:pt x="24544" y="8954"/>
                </a:cubicBezTo>
                <a:lnTo>
                  <a:pt x="5694" y="8954"/>
                </a:lnTo>
                <a:cubicBezTo>
                  <a:pt x="3574" y="8954"/>
                  <a:pt x="1806" y="7266"/>
                  <a:pt x="1789" y="5150"/>
                </a:cubicBezTo>
                <a:lnTo>
                  <a:pt x="1789" y="5062"/>
                </a:lnTo>
                <a:cubicBezTo>
                  <a:pt x="1796" y="2942"/>
                  <a:pt x="3571" y="1248"/>
                  <a:pt x="5694" y="1248"/>
                </a:cubicBezTo>
                <a:lnTo>
                  <a:pt x="24388" y="1248"/>
                </a:lnTo>
                <a:cubicBezTo>
                  <a:pt x="24629" y="1248"/>
                  <a:pt x="24842" y="1092"/>
                  <a:pt x="24916" y="866"/>
                </a:cubicBezTo>
                <a:cubicBezTo>
                  <a:pt x="25028" y="545"/>
                  <a:pt x="25119" y="301"/>
                  <a:pt x="25180" y="156"/>
                </a:cubicBezTo>
                <a:cubicBezTo>
                  <a:pt x="25210" y="78"/>
                  <a:pt x="25153" y="0"/>
                  <a:pt x="25072" y="0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330;p42"/>
          <p:cNvSpPr/>
          <p:nvPr/>
        </p:nvSpPr>
        <p:spPr>
          <a:xfrm>
            <a:off x="8116430" y="4375236"/>
            <a:ext cx="839395" cy="290805"/>
          </a:xfrm>
          <a:custGeom>
            <a:avLst/>
            <a:gdLst/>
            <a:ahLst/>
            <a:cxnLst/>
            <a:rect l="l" t="t" r="r" b="b"/>
            <a:pathLst>
              <a:path w="22243" h="7706" extrusionOk="0">
                <a:moveTo>
                  <a:pt x="3906" y="0"/>
                </a:moveTo>
                <a:cubicBezTo>
                  <a:pt x="1786" y="0"/>
                  <a:pt x="8" y="1694"/>
                  <a:pt x="1" y="3814"/>
                </a:cubicBezTo>
                <a:lnTo>
                  <a:pt x="1" y="3902"/>
                </a:lnTo>
                <a:cubicBezTo>
                  <a:pt x="18" y="6018"/>
                  <a:pt x="1786" y="7706"/>
                  <a:pt x="3906" y="7706"/>
                </a:cubicBezTo>
                <a:lnTo>
                  <a:pt x="22243" y="7706"/>
                </a:lnTo>
                <a:cubicBezTo>
                  <a:pt x="21076" y="5011"/>
                  <a:pt x="21614" y="1900"/>
                  <a:pt x="22158" y="0"/>
                </a:cubicBezTo>
                <a:close/>
              </a:path>
            </a:pathLst>
          </a:custGeom>
          <a:solidFill>
            <a:srgbClr val="E8EC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331;p42"/>
          <p:cNvSpPr/>
          <p:nvPr/>
        </p:nvSpPr>
        <p:spPr>
          <a:xfrm>
            <a:off x="8421315" y="4606305"/>
            <a:ext cx="512551" cy="15170"/>
          </a:xfrm>
          <a:custGeom>
            <a:avLst/>
            <a:gdLst/>
            <a:ahLst/>
            <a:cxnLst/>
            <a:rect l="l" t="t" r="r" b="b"/>
            <a:pathLst>
              <a:path w="13582" h="402" extrusionOk="0">
                <a:moveTo>
                  <a:pt x="13438" y="1"/>
                </a:moveTo>
                <a:cubicBezTo>
                  <a:pt x="13436" y="1"/>
                  <a:pt x="13435" y="1"/>
                  <a:pt x="13433" y="1"/>
                </a:cubicBezTo>
                <a:cubicBezTo>
                  <a:pt x="8983" y="108"/>
                  <a:pt x="4534" y="57"/>
                  <a:pt x="88" y="163"/>
                </a:cubicBezTo>
                <a:cubicBezTo>
                  <a:pt x="0" y="166"/>
                  <a:pt x="0" y="274"/>
                  <a:pt x="88" y="281"/>
                </a:cubicBezTo>
                <a:cubicBezTo>
                  <a:pt x="1778" y="367"/>
                  <a:pt x="3475" y="402"/>
                  <a:pt x="5173" y="402"/>
                </a:cubicBezTo>
                <a:cubicBezTo>
                  <a:pt x="7929" y="402"/>
                  <a:pt x="10689" y="310"/>
                  <a:pt x="13433" y="199"/>
                </a:cubicBezTo>
                <a:cubicBezTo>
                  <a:pt x="13577" y="193"/>
                  <a:pt x="13582" y="1"/>
                  <a:pt x="13438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338;p42"/>
          <p:cNvSpPr/>
          <p:nvPr/>
        </p:nvSpPr>
        <p:spPr>
          <a:xfrm>
            <a:off x="8313460" y="4524527"/>
            <a:ext cx="609574" cy="25775"/>
          </a:xfrm>
          <a:custGeom>
            <a:avLst/>
            <a:gdLst/>
            <a:ahLst/>
            <a:cxnLst/>
            <a:rect l="l" t="t" r="r" b="b"/>
            <a:pathLst>
              <a:path w="16153" h="683" extrusionOk="0">
                <a:moveTo>
                  <a:pt x="16004" y="0"/>
                </a:moveTo>
                <a:cubicBezTo>
                  <a:pt x="16002" y="0"/>
                  <a:pt x="16001" y="0"/>
                  <a:pt x="16000" y="0"/>
                </a:cubicBezTo>
                <a:cubicBezTo>
                  <a:pt x="10712" y="115"/>
                  <a:pt x="5394" y="186"/>
                  <a:pt x="115" y="531"/>
                </a:cubicBezTo>
                <a:cubicBezTo>
                  <a:pt x="4" y="537"/>
                  <a:pt x="1" y="683"/>
                  <a:pt x="115" y="683"/>
                </a:cubicBezTo>
                <a:cubicBezTo>
                  <a:pt x="217" y="683"/>
                  <a:pt x="319" y="683"/>
                  <a:pt x="420" y="683"/>
                </a:cubicBezTo>
                <a:cubicBezTo>
                  <a:pt x="5608" y="683"/>
                  <a:pt x="10820" y="422"/>
                  <a:pt x="16000" y="203"/>
                </a:cubicBezTo>
                <a:cubicBezTo>
                  <a:pt x="16151" y="196"/>
                  <a:pt x="16152" y="0"/>
                  <a:pt x="16004" y="0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339;p42"/>
          <p:cNvSpPr/>
          <p:nvPr/>
        </p:nvSpPr>
        <p:spPr>
          <a:xfrm>
            <a:off x="8444373" y="4414936"/>
            <a:ext cx="484248" cy="20416"/>
          </a:xfrm>
          <a:custGeom>
            <a:avLst/>
            <a:gdLst/>
            <a:ahLst/>
            <a:cxnLst/>
            <a:rect l="l" t="t" r="r" b="b"/>
            <a:pathLst>
              <a:path w="12832" h="541" extrusionOk="0">
                <a:moveTo>
                  <a:pt x="4638" y="1"/>
                </a:moveTo>
                <a:cubicBezTo>
                  <a:pt x="3131" y="1"/>
                  <a:pt x="1626" y="44"/>
                  <a:pt x="129" y="145"/>
                </a:cubicBezTo>
                <a:cubicBezTo>
                  <a:pt x="4" y="152"/>
                  <a:pt x="1" y="311"/>
                  <a:pt x="129" y="311"/>
                </a:cubicBezTo>
                <a:cubicBezTo>
                  <a:pt x="4319" y="320"/>
                  <a:pt x="8487" y="294"/>
                  <a:pt x="12677" y="540"/>
                </a:cubicBezTo>
                <a:cubicBezTo>
                  <a:pt x="12681" y="541"/>
                  <a:pt x="12685" y="541"/>
                  <a:pt x="12688" y="541"/>
                </a:cubicBezTo>
                <a:cubicBezTo>
                  <a:pt x="12832" y="541"/>
                  <a:pt x="12825" y="344"/>
                  <a:pt x="12677" y="331"/>
                </a:cubicBezTo>
                <a:cubicBezTo>
                  <a:pt x="10014" y="138"/>
                  <a:pt x="7322" y="1"/>
                  <a:pt x="4638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40;p42"/>
          <p:cNvSpPr/>
          <p:nvPr/>
        </p:nvSpPr>
        <p:spPr>
          <a:xfrm>
            <a:off x="7981970" y="3933439"/>
            <a:ext cx="303221" cy="258502"/>
          </a:xfrm>
          <a:custGeom>
            <a:avLst/>
            <a:gdLst/>
            <a:ahLst/>
            <a:cxnLst/>
            <a:rect l="l" t="t" r="r" b="b"/>
            <a:pathLst>
              <a:path w="8035" h="6850" extrusionOk="0">
                <a:moveTo>
                  <a:pt x="4394" y="1"/>
                </a:moveTo>
                <a:cubicBezTo>
                  <a:pt x="4181" y="1"/>
                  <a:pt x="3961" y="21"/>
                  <a:pt x="3733" y="66"/>
                </a:cubicBezTo>
                <a:cubicBezTo>
                  <a:pt x="1076" y="587"/>
                  <a:pt x="1" y="4755"/>
                  <a:pt x="1809" y="6222"/>
                </a:cubicBezTo>
                <a:cubicBezTo>
                  <a:pt x="2387" y="6690"/>
                  <a:pt x="3039" y="6849"/>
                  <a:pt x="3660" y="6849"/>
                </a:cubicBezTo>
                <a:cubicBezTo>
                  <a:pt x="4984" y="6849"/>
                  <a:pt x="6165" y="6125"/>
                  <a:pt x="6165" y="6125"/>
                </a:cubicBezTo>
                <a:lnTo>
                  <a:pt x="8034" y="2324"/>
                </a:lnTo>
                <a:cubicBezTo>
                  <a:pt x="8034" y="2324"/>
                  <a:pt x="6661" y="1"/>
                  <a:pt x="4394" y="1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341;p42"/>
          <p:cNvSpPr/>
          <p:nvPr/>
        </p:nvSpPr>
        <p:spPr>
          <a:xfrm>
            <a:off x="8037218" y="3968195"/>
            <a:ext cx="239671" cy="190876"/>
          </a:xfrm>
          <a:custGeom>
            <a:avLst/>
            <a:gdLst/>
            <a:ahLst/>
            <a:cxnLst/>
            <a:rect l="l" t="t" r="r" b="b"/>
            <a:pathLst>
              <a:path w="6351" h="5058" extrusionOk="0">
                <a:moveTo>
                  <a:pt x="3161" y="1"/>
                </a:moveTo>
                <a:cubicBezTo>
                  <a:pt x="3072" y="1"/>
                  <a:pt x="2981" y="4"/>
                  <a:pt x="2888" y="11"/>
                </a:cubicBezTo>
                <a:cubicBezTo>
                  <a:pt x="548" y="173"/>
                  <a:pt x="1" y="3054"/>
                  <a:pt x="599" y="3936"/>
                </a:cubicBezTo>
                <a:cubicBezTo>
                  <a:pt x="987" y="4511"/>
                  <a:pt x="1707" y="5058"/>
                  <a:pt x="2845" y="5058"/>
                </a:cubicBezTo>
                <a:cubicBezTo>
                  <a:pt x="3454" y="5058"/>
                  <a:pt x="4183" y="4901"/>
                  <a:pt x="5046" y="4507"/>
                </a:cubicBezTo>
                <a:lnTo>
                  <a:pt x="6350" y="1857"/>
                </a:lnTo>
                <a:cubicBezTo>
                  <a:pt x="6350" y="1857"/>
                  <a:pt x="5315" y="1"/>
                  <a:pt x="316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342;p42"/>
          <p:cNvSpPr/>
          <p:nvPr/>
        </p:nvSpPr>
        <p:spPr>
          <a:xfrm>
            <a:off x="8140696" y="3809168"/>
            <a:ext cx="586214" cy="511947"/>
          </a:xfrm>
          <a:custGeom>
            <a:avLst/>
            <a:gdLst/>
            <a:ahLst/>
            <a:cxnLst/>
            <a:rect l="l" t="t" r="r" b="b"/>
            <a:pathLst>
              <a:path w="15534" h="13566" extrusionOk="0">
                <a:moveTo>
                  <a:pt x="10771" y="0"/>
                </a:moveTo>
                <a:cubicBezTo>
                  <a:pt x="10690" y="0"/>
                  <a:pt x="10607" y="3"/>
                  <a:pt x="10523" y="8"/>
                </a:cubicBezTo>
                <a:cubicBezTo>
                  <a:pt x="7652" y="191"/>
                  <a:pt x="7236" y="2679"/>
                  <a:pt x="7226" y="4038"/>
                </a:cubicBezTo>
                <a:cubicBezTo>
                  <a:pt x="6827" y="4058"/>
                  <a:pt x="6408" y="4109"/>
                  <a:pt x="5962" y="4204"/>
                </a:cubicBezTo>
                <a:cubicBezTo>
                  <a:pt x="5940" y="4209"/>
                  <a:pt x="5918" y="4211"/>
                  <a:pt x="5895" y="4211"/>
                </a:cubicBezTo>
                <a:cubicBezTo>
                  <a:pt x="5533" y="4211"/>
                  <a:pt x="5009" y="3690"/>
                  <a:pt x="4562" y="3690"/>
                </a:cubicBezTo>
                <a:cubicBezTo>
                  <a:pt x="4481" y="3690"/>
                  <a:pt x="4403" y="3707"/>
                  <a:pt x="4328" y="3747"/>
                </a:cubicBezTo>
                <a:cubicBezTo>
                  <a:pt x="3869" y="4001"/>
                  <a:pt x="4718" y="4440"/>
                  <a:pt x="4839" y="4498"/>
                </a:cubicBezTo>
                <a:cubicBezTo>
                  <a:pt x="4751" y="4463"/>
                  <a:pt x="4275" y="4326"/>
                  <a:pt x="3890" y="4326"/>
                </a:cubicBezTo>
                <a:cubicBezTo>
                  <a:pt x="3670" y="4326"/>
                  <a:pt x="3480" y="4371"/>
                  <a:pt x="3409" y="4505"/>
                </a:cubicBezTo>
                <a:cubicBezTo>
                  <a:pt x="3203" y="4887"/>
                  <a:pt x="4365" y="5077"/>
                  <a:pt x="4193" y="5239"/>
                </a:cubicBezTo>
                <a:cubicBezTo>
                  <a:pt x="1357" y="7957"/>
                  <a:pt x="1" y="13343"/>
                  <a:pt x="6418" y="13557"/>
                </a:cubicBezTo>
                <a:cubicBezTo>
                  <a:pt x="6590" y="13562"/>
                  <a:pt x="6757" y="13565"/>
                  <a:pt x="6919" y="13565"/>
                </a:cubicBezTo>
                <a:cubicBezTo>
                  <a:pt x="12338" y="13565"/>
                  <a:pt x="12214" y="10449"/>
                  <a:pt x="12024" y="7957"/>
                </a:cubicBezTo>
                <a:cubicBezTo>
                  <a:pt x="12318" y="7795"/>
                  <a:pt x="12703" y="7558"/>
                  <a:pt x="13204" y="7207"/>
                </a:cubicBezTo>
                <a:cubicBezTo>
                  <a:pt x="15534" y="5568"/>
                  <a:pt x="14530" y="0"/>
                  <a:pt x="10771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343;p42"/>
          <p:cNvSpPr/>
          <p:nvPr/>
        </p:nvSpPr>
        <p:spPr>
          <a:xfrm>
            <a:off x="8337461" y="4046275"/>
            <a:ext cx="90872" cy="90759"/>
          </a:xfrm>
          <a:custGeom>
            <a:avLst/>
            <a:gdLst/>
            <a:ahLst/>
            <a:cxnLst/>
            <a:rect l="l" t="t" r="r" b="b"/>
            <a:pathLst>
              <a:path w="2408" h="2405" extrusionOk="0">
                <a:moveTo>
                  <a:pt x="1204" y="0"/>
                </a:moveTo>
                <a:cubicBezTo>
                  <a:pt x="542" y="0"/>
                  <a:pt x="0" y="538"/>
                  <a:pt x="0" y="1200"/>
                </a:cubicBezTo>
                <a:cubicBezTo>
                  <a:pt x="0" y="1867"/>
                  <a:pt x="542" y="2405"/>
                  <a:pt x="1204" y="2405"/>
                </a:cubicBezTo>
                <a:cubicBezTo>
                  <a:pt x="1870" y="2405"/>
                  <a:pt x="2408" y="1867"/>
                  <a:pt x="2408" y="1200"/>
                </a:cubicBezTo>
                <a:cubicBezTo>
                  <a:pt x="2408" y="538"/>
                  <a:pt x="1870" y="0"/>
                  <a:pt x="1204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344;p42"/>
          <p:cNvSpPr/>
          <p:nvPr/>
        </p:nvSpPr>
        <p:spPr>
          <a:xfrm>
            <a:off x="8362972" y="4070616"/>
            <a:ext cx="32718" cy="21020"/>
          </a:xfrm>
          <a:custGeom>
            <a:avLst/>
            <a:gdLst/>
            <a:ahLst/>
            <a:cxnLst/>
            <a:rect l="l" t="t" r="r" b="b"/>
            <a:pathLst>
              <a:path w="867" h="557" extrusionOk="0">
                <a:moveTo>
                  <a:pt x="491" y="1"/>
                </a:moveTo>
                <a:cubicBezTo>
                  <a:pt x="459" y="1"/>
                  <a:pt x="426" y="3"/>
                  <a:pt x="393" y="8"/>
                </a:cubicBezTo>
                <a:cubicBezTo>
                  <a:pt x="163" y="45"/>
                  <a:pt x="0" y="201"/>
                  <a:pt x="11" y="275"/>
                </a:cubicBezTo>
                <a:cubicBezTo>
                  <a:pt x="24" y="344"/>
                  <a:pt x="225" y="556"/>
                  <a:pt x="438" y="556"/>
                </a:cubicBezTo>
                <a:cubicBezTo>
                  <a:pt x="454" y="556"/>
                  <a:pt x="471" y="555"/>
                  <a:pt x="487" y="552"/>
                </a:cubicBezTo>
                <a:cubicBezTo>
                  <a:pt x="721" y="515"/>
                  <a:pt x="866" y="221"/>
                  <a:pt x="852" y="143"/>
                </a:cubicBezTo>
                <a:cubicBezTo>
                  <a:pt x="844" y="79"/>
                  <a:pt x="683" y="1"/>
                  <a:pt x="491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345;p42"/>
          <p:cNvSpPr/>
          <p:nvPr/>
        </p:nvSpPr>
        <p:spPr>
          <a:xfrm>
            <a:off x="8368067" y="4092693"/>
            <a:ext cx="22605" cy="6981"/>
          </a:xfrm>
          <a:custGeom>
            <a:avLst/>
            <a:gdLst/>
            <a:ahLst/>
            <a:cxnLst/>
            <a:rect l="l" t="t" r="r" b="b"/>
            <a:pathLst>
              <a:path w="599" h="185" extrusionOk="0">
                <a:moveTo>
                  <a:pt x="537" y="1"/>
                </a:moveTo>
                <a:cubicBezTo>
                  <a:pt x="525" y="1"/>
                  <a:pt x="513" y="5"/>
                  <a:pt x="505" y="14"/>
                </a:cubicBezTo>
                <a:cubicBezTo>
                  <a:pt x="474" y="42"/>
                  <a:pt x="447" y="63"/>
                  <a:pt x="408" y="63"/>
                </a:cubicBezTo>
                <a:cubicBezTo>
                  <a:pt x="403" y="63"/>
                  <a:pt x="398" y="63"/>
                  <a:pt x="393" y="62"/>
                </a:cubicBezTo>
                <a:cubicBezTo>
                  <a:pt x="363" y="62"/>
                  <a:pt x="339" y="39"/>
                  <a:pt x="308" y="35"/>
                </a:cubicBezTo>
                <a:cubicBezTo>
                  <a:pt x="305" y="34"/>
                  <a:pt x="302" y="34"/>
                  <a:pt x="299" y="34"/>
                </a:cubicBezTo>
                <a:cubicBezTo>
                  <a:pt x="285" y="34"/>
                  <a:pt x="275" y="40"/>
                  <a:pt x="261" y="45"/>
                </a:cubicBezTo>
                <a:cubicBezTo>
                  <a:pt x="230" y="59"/>
                  <a:pt x="214" y="79"/>
                  <a:pt x="177" y="79"/>
                </a:cubicBezTo>
                <a:cubicBezTo>
                  <a:pt x="140" y="79"/>
                  <a:pt x="116" y="65"/>
                  <a:pt x="88" y="35"/>
                </a:cubicBezTo>
                <a:cubicBezTo>
                  <a:pt x="79" y="24"/>
                  <a:pt x="68" y="20"/>
                  <a:pt x="58" y="20"/>
                </a:cubicBezTo>
                <a:cubicBezTo>
                  <a:pt x="28" y="20"/>
                  <a:pt x="0" y="57"/>
                  <a:pt x="18" y="92"/>
                </a:cubicBezTo>
                <a:cubicBezTo>
                  <a:pt x="45" y="147"/>
                  <a:pt x="92" y="181"/>
                  <a:pt x="153" y="184"/>
                </a:cubicBezTo>
                <a:cubicBezTo>
                  <a:pt x="158" y="184"/>
                  <a:pt x="163" y="185"/>
                  <a:pt x="168" y="185"/>
                </a:cubicBezTo>
                <a:cubicBezTo>
                  <a:pt x="193" y="185"/>
                  <a:pt x="215" y="178"/>
                  <a:pt x="241" y="167"/>
                </a:cubicBezTo>
                <a:cubicBezTo>
                  <a:pt x="255" y="164"/>
                  <a:pt x="275" y="153"/>
                  <a:pt x="288" y="143"/>
                </a:cubicBezTo>
                <a:cubicBezTo>
                  <a:pt x="291" y="143"/>
                  <a:pt x="295" y="140"/>
                  <a:pt x="295" y="136"/>
                </a:cubicBezTo>
                <a:cubicBezTo>
                  <a:pt x="330" y="160"/>
                  <a:pt x="371" y="172"/>
                  <a:pt x="411" y="172"/>
                </a:cubicBezTo>
                <a:cubicBezTo>
                  <a:pt x="485" y="172"/>
                  <a:pt x="558" y="133"/>
                  <a:pt x="586" y="59"/>
                </a:cubicBezTo>
                <a:cubicBezTo>
                  <a:pt x="598" y="27"/>
                  <a:pt x="566" y="1"/>
                  <a:pt x="537" y="1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346;p42"/>
          <p:cNvSpPr/>
          <p:nvPr/>
        </p:nvSpPr>
        <p:spPr>
          <a:xfrm>
            <a:off x="8450524" y="4058502"/>
            <a:ext cx="24265" cy="24303"/>
          </a:xfrm>
          <a:custGeom>
            <a:avLst/>
            <a:gdLst/>
            <a:ahLst/>
            <a:cxnLst/>
            <a:rect l="l" t="t" r="r" b="b"/>
            <a:pathLst>
              <a:path w="643" h="644" extrusionOk="0">
                <a:moveTo>
                  <a:pt x="322" y="1"/>
                </a:moveTo>
                <a:cubicBezTo>
                  <a:pt x="142" y="1"/>
                  <a:pt x="0" y="146"/>
                  <a:pt x="0" y="322"/>
                </a:cubicBezTo>
                <a:cubicBezTo>
                  <a:pt x="0" y="498"/>
                  <a:pt x="142" y="644"/>
                  <a:pt x="322" y="644"/>
                </a:cubicBezTo>
                <a:cubicBezTo>
                  <a:pt x="497" y="644"/>
                  <a:pt x="642" y="498"/>
                  <a:pt x="642" y="322"/>
                </a:cubicBezTo>
                <a:cubicBezTo>
                  <a:pt x="642" y="146"/>
                  <a:pt x="497" y="1"/>
                  <a:pt x="322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2347;p42"/>
          <p:cNvSpPr/>
          <p:nvPr/>
        </p:nvSpPr>
        <p:spPr>
          <a:xfrm>
            <a:off x="8291912" y="4075484"/>
            <a:ext cx="24265" cy="24416"/>
          </a:xfrm>
          <a:custGeom>
            <a:avLst/>
            <a:gdLst/>
            <a:ahLst/>
            <a:cxnLst/>
            <a:rect l="l" t="t" r="r" b="b"/>
            <a:pathLst>
              <a:path w="643" h="647" extrusionOk="0">
                <a:moveTo>
                  <a:pt x="321" y="0"/>
                </a:moveTo>
                <a:cubicBezTo>
                  <a:pt x="146" y="0"/>
                  <a:pt x="1" y="146"/>
                  <a:pt x="1" y="322"/>
                </a:cubicBezTo>
                <a:cubicBezTo>
                  <a:pt x="1" y="501"/>
                  <a:pt x="146" y="646"/>
                  <a:pt x="321" y="646"/>
                </a:cubicBezTo>
                <a:cubicBezTo>
                  <a:pt x="500" y="646"/>
                  <a:pt x="642" y="501"/>
                  <a:pt x="642" y="322"/>
                </a:cubicBezTo>
                <a:cubicBezTo>
                  <a:pt x="642" y="146"/>
                  <a:pt x="500" y="0"/>
                  <a:pt x="321" y="0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2348;p42"/>
          <p:cNvSpPr/>
          <p:nvPr/>
        </p:nvSpPr>
        <p:spPr>
          <a:xfrm>
            <a:off x="8454826" y="3845434"/>
            <a:ext cx="231255" cy="223180"/>
          </a:xfrm>
          <a:custGeom>
            <a:avLst/>
            <a:gdLst/>
            <a:ahLst/>
            <a:cxnLst/>
            <a:rect l="l" t="t" r="r" b="b"/>
            <a:pathLst>
              <a:path w="6128" h="5914" extrusionOk="0">
                <a:moveTo>
                  <a:pt x="2454" y="1"/>
                </a:moveTo>
                <a:cubicBezTo>
                  <a:pt x="330" y="1"/>
                  <a:pt x="1" y="3253"/>
                  <a:pt x="1" y="3253"/>
                </a:cubicBezTo>
                <a:cubicBezTo>
                  <a:pt x="2642" y="3300"/>
                  <a:pt x="3460" y="5914"/>
                  <a:pt x="3460" y="5914"/>
                </a:cubicBezTo>
                <a:cubicBezTo>
                  <a:pt x="6127" y="4041"/>
                  <a:pt x="5705" y="741"/>
                  <a:pt x="3048" y="79"/>
                </a:cubicBezTo>
                <a:cubicBezTo>
                  <a:pt x="2836" y="25"/>
                  <a:pt x="2638" y="1"/>
                  <a:pt x="2454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2349;p42"/>
          <p:cNvSpPr/>
          <p:nvPr/>
        </p:nvSpPr>
        <p:spPr>
          <a:xfrm>
            <a:off x="8250438" y="3574816"/>
            <a:ext cx="138987" cy="290088"/>
          </a:xfrm>
          <a:custGeom>
            <a:avLst/>
            <a:gdLst/>
            <a:ahLst/>
            <a:cxnLst/>
            <a:rect l="l" t="t" r="r" b="b"/>
            <a:pathLst>
              <a:path w="3683" h="7687" extrusionOk="0">
                <a:moveTo>
                  <a:pt x="2566" y="3256"/>
                </a:moveTo>
                <a:cubicBezTo>
                  <a:pt x="2981" y="3256"/>
                  <a:pt x="3067" y="3884"/>
                  <a:pt x="2675" y="4453"/>
                </a:cubicBezTo>
                <a:cubicBezTo>
                  <a:pt x="2526" y="4612"/>
                  <a:pt x="2357" y="4747"/>
                  <a:pt x="2164" y="4859"/>
                </a:cubicBezTo>
                <a:cubicBezTo>
                  <a:pt x="1957" y="4954"/>
                  <a:pt x="1778" y="4996"/>
                  <a:pt x="1626" y="4996"/>
                </a:cubicBezTo>
                <a:cubicBezTo>
                  <a:pt x="1425" y="4996"/>
                  <a:pt x="1269" y="4923"/>
                  <a:pt x="1150" y="4805"/>
                </a:cubicBezTo>
                <a:cubicBezTo>
                  <a:pt x="1197" y="4669"/>
                  <a:pt x="1258" y="4534"/>
                  <a:pt x="1336" y="4399"/>
                </a:cubicBezTo>
                <a:cubicBezTo>
                  <a:pt x="1451" y="4210"/>
                  <a:pt x="1586" y="3902"/>
                  <a:pt x="1961" y="3564"/>
                </a:cubicBezTo>
                <a:cubicBezTo>
                  <a:pt x="2205" y="3346"/>
                  <a:pt x="2409" y="3256"/>
                  <a:pt x="2566" y="3256"/>
                </a:cubicBezTo>
                <a:close/>
                <a:moveTo>
                  <a:pt x="2736" y="0"/>
                </a:moveTo>
                <a:cubicBezTo>
                  <a:pt x="2714" y="0"/>
                  <a:pt x="2690" y="4"/>
                  <a:pt x="2665" y="14"/>
                </a:cubicBezTo>
                <a:cubicBezTo>
                  <a:pt x="1170" y="568"/>
                  <a:pt x="0" y="2590"/>
                  <a:pt x="329" y="4166"/>
                </a:cubicBezTo>
                <a:cubicBezTo>
                  <a:pt x="399" y="4494"/>
                  <a:pt x="524" y="4750"/>
                  <a:pt x="690" y="4953"/>
                </a:cubicBezTo>
                <a:cubicBezTo>
                  <a:pt x="565" y="5805"/>
                  <a:pt x="812" y="6742"/>
                  <a:pt x="1190" y="7587"/>
                </a:cubicBezTo>
                <a:cubicBezTo>
                  <a:pt x="1222" y="7657"/>
                  <a:pt x="1276" y="7686"/>
                  <a:pt x="1332" y="7686"/>
                </a:cubicBezTo>
                <a:cubicBezTo>
                  <a:pt x="1453" y="7686"/>
                  <a:pt x="1583" y="7549"/>
                  <a:pt x="1518" y="7398"/>
                </a:cubicBezTo>
                <a:cubicBezTo>
                  <a:pt x="1214" y="6698"/>
                  <a:pt x="954" y="5978"/>
                  <a:pt x="1042" y="5261"/>
                </a:cubicBezTo>
                <a:lnTo>
                  <a:pt x="1042" y="5261"/>
                </a:lnTo>
                <a:cubicBezTo>
                  <a:pt x="1248" y="5386"/>
                  <a:pt x="1481" y="5448"/>
                  <a:pt x="1721" y="5448"/>
                </a:cubicBezTo>
                <a:cubicBezTo>
                  <a:pt x="2231" y="5448"/>
                  <a:pt x="2772" y="5166"/>
                  <a:pt x="3158" y="4605"/>
                </a:cubicBezTo>
                <a:cubicBezTo>
                  <a:pt x="3682" y="3848"/>
                  <a:pt x="3267" y="2900"/>
                  <a:pt x="2527" y="2900"/>
                </a:cubicBezTo>
                <a:cubicBezTo>
                  <a:pt x="2336" y="2900"/>
                  <a:pt x="2122" y="2964"/>
                  <a:pt x="1897" y="3111"/>
                </a:cubicBezTo>
                <a:cubicBezTo>
                  <a:pt x="1397" y="3439"/>
                  <a:pt x="1072" y="3837"/>
                  <a:pt x="880" y="4274"/>
                </a:cubicBezTo>
                <a:cubicBezTo>
                  <a:pt x="744" y="3733"/>
                  <a:pt x="825" y="3019"/>
                  <a:pt x="971" y="2631"/>
                </a:cubicBezTo>
                <a:cubicBezTo>
                  <a:pt x="1312" y="1697"/>
                  <a:pt x="1978" y="909"/>
                  <a:pt x="2830" y="409"/>
                </a:cubicBezTo>
                <a:cubicBezTo>
                  <a:pt x="3015" y="304"/>
                  <a:pt x="2926" y="0"/>
                  <a:pt x="2736" y="0"/>
                </a:cubicBezTo>
                <a:close/>
              </a:path>
            </a:pathLst>
          </a:custGeom>
          <a:solidFill>
            <a:srgbClr val="BF83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2350;p42"/>
          <p:cNvSpPr/>
          <p:nvPr/>
        </p:nvSpPr>
        <p:spPr>
          <a:xfrm>
            <a:off x="8291383" y="3420053"/>
            <a:ext cx="211707" cy="135968"/>
          </a:xfrm>
          <a:custGeom>
            <a:avLst/>
            <a:gdLst/>
            <a:ahLst/>
            <a:cxnLst/>
            <a:rect l="l" t="t" r="r" b="b"/>
            <a:pathLst>
              <a:path w="5610" h="3603" extrusionOk="0">
                <a:moveTo>
                  <a:pt x="4338" y="0"/>
                </a:moveTo>
                <a:cubicBezTo>
                  <a:pt x="3397" y="0"/>
                  <a:pt x="2307" y="1588"/>
                  <a:pt x="2307" y="1588"/>
                </a:cubicBezTo>
                <a:cubicBezTo>
                  <a:pt x="2307" y="1588"/>
                  <a:pt x="2090" y="132"/>
                  <a:pt x="971" y="104"/>
                </a:cubicBezTo>
                <a:cubicBezTo>
                  <a:pt x="967" y="104"/>
                  <a:pt x="963" y="104"/>
                  <a:pt x="959" y="104"/>
                </a:cubicBezTo>
                <a:cubicBezTo>
                  <a:pt x="0" y="104"/>
                  <a:pt x="1565" y="2853"/>
                  <a:pt x="1965" y="3530"/>
                </a:cubicBezTo>
                <a:cubicBezTo>
                  <a:pt x="1994" y="3576"/>
                  <a:pt x="2043" y="3602"/>
                  <a:pt x="2093" y="3602"/>
                </a:cubicBezTo>
                <a:cubicBezTo>
                  <a:pt x="2126" y="3602"/>
                  <a:pt x="2160" y="3591"/>
                  <a:pt x="2189" y="3567"/>
                </a:cubicBezTo>
                <a:cubicBezTo>
                  <a:pt x="2838" y="3022"/>
                  <a:pt x="5610" y="622"/>
                  <a:pt x="4724" y="104"/>
                </a:cubicBezTo>
                <a:cubicBezTo>
                  <a:pt x="4601" y="32"/>
                  <a:pt x="4471" y="0"/>
                  <a:pt x="4338" y="0"/>
                </a:cubicBezTo>
                <a:close/>
              </a:path>
            </a:pathLst>
          </a:custGeom>
          <a:solidFill>
            <a:srgbClr val="CD3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2351;p42"/>
          <p:cNvSpPr/>
          <p:nvPr/>
        </p:nvSpPr>
        <p:spPr>
          <a:xfrm>
            <a:off x="8410069" y="4304327"/>
            <a:ext cx="290050" cy="349147"/>
          </a:xfrm>
          <a:custGeom>
            <a:avLst/>
            <a:gdLst/>
            <a:ahLst/>
            <a:cxnLst/>
            <a:rect l="l" t="t" r="r" b="b"/>
            <a:pathLst>
              <a:path w="7686" h="9252" extrusionOk="0">
                <a:moveTo>
                  <a:pt x="1633" y="0"/>
                </a:moveTo>
                <a:cubicBezTo>
                  <a:pt x="1227" y="0"/>
                  <a:pt x="836" y="22"/>
                  <a:pt x="473" y="60"/>
                </a:cubicBezTo>
                <a:cubicBezTo>
                  <a:pt x="25" y="103"/>
                  <a:pt x="1" y="784"/>
                  <a:pt x="450" y="784"/>
                </a:cubicBezTo>
                <a:cubicBezTo>
                  <a:pt x="458" y="784"/>
                  <a:pt x="466" y="784"/>
                  <a:pt x="473" y="784"/>
                </a:cubicBezTo>
                <a:cubicBezTo>
                  <a:pt x="681" y="773"/>
                  <a:pt x="899" y="767"/>
                  <a:pt x="1124" y="767"/>
                </a:cubicBezTo>
                <a:cubicBezTo>
                  <a:pt x="3108" y="767"/>
                  <a:pt x="5636" y="1236"/>
                  <a:pt x="6194" y="3346"/>
                </a:cubicBezTo>
                <a:cubicBezTo>
                  <a:pt x="6651" y="5074"/>
                  <a:pt x="6594" y="7137"/>
                  <a:pt x="6567" y="8915"/>
                </a:cubicBezTo>
                <a:cubicBezTo>
                  <a:pt x="6564" y="9130"/>
                  <a:pt x="6748" y="9251"/>
                  <a:pt x="6926" y="9251"/>
                </a:cubicBezTo>
                <a:cubicBezTo>
                  <a:pt x="7067" y="9251"/>
                  <a:pt x="7205" y="9174"/>
                  <a:pt x="7243" y="9006"/>
                </a:cubicBezTo>
                <a:cubicBezTo>
                  <a:pt x="7665" y="7103"/>
                  <a:pt x="7686" y="3694"/>
                  <a:pt x="6573" y="1981"/>
                </a:cubicBezTo>
                <a:cubicBezTo>
                  <a:pt x="5577" y="450"/>
                  <a:pt x="3462" y="0"/>
                  <a:pt x="1633" y="0"/>
                </a:cubicBezTo>
                <a:close/>
              </a:path>
            </a:pathLst>
          </a:custGeom>
          <a:solidFill>
            <a:srgbClr val="4D37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2352;p42"/>
          <p:cNvSpPr/>
          <p:nvPr/>
        </p:nvSpPr>
        <p:spPr>
          <a:xfrm>
            <a:off x="8306592" y="4207567"/>
            <a:ext cx="31133" cy="49927"/>
          </a:xfrm>
          <a:custGeom>
            <a:avLst/>
            <a:gdLst/>
            <a:ahLst/>
            <a:cxnLst/>
            <a:rect l="l" t="t" r="r" b="b"/>
            <a:pathLst>
              <a:path w="825" h="1323" extrusionOk="0">
                <a:moveTo>
                  <a:pt x="210" y="0"/>
                </a:moveTo>
                <a:cubicBezTo>
                  <a:pt x="170" y="0"/>
                  <a:pt x="129" y="19"/>
                  <a:pt x="119" y="58"/>
                </a:cubicBezTo>
                <a:cubicBezTo>
                  <a:pt x="51" y="345"/>
                  <a:pt x="0" y="662"/>
                  <a:pt x="135" y="940"/>
                </a:cubicBezTo>
                <a:cubicBezTo>
                  <a:pt x="233" y="1142"/>
                  <a:pt x="422" y="1323"/>
                  <a:pt x="657" y="1323"/>
                </a:cubicBezTo>
                <a:cubicBezTo>
                  <a:pt x="666" y="1323"/>
                  <a:pt x="674" y="1323"/>
                  <a:pt x="683" y="1322"/>
                </a:cubicBezTo>
                <a:cubicBezTo>
                  <a:pt x="768" y="1319"/>
                  <a:pt x="825" y="1214"/>
                  <a:pt x="734" y="1166"/>
                </a:cubicBezTo>
                <a:cubicBezTo>
                  <a:pt x="538" y="1068"/>
                  <a:pt x="399" y="967"/>
                  <a:pt x="325" y="751"/>
                </a:cubicBezTo>
                <a:cubicBezTo>
                  <a:pt x="247" y="534"/>
                  <a:pt x="274" y="301"/>
                  <a:pt x="305" y="81"/>
                </a:cubicBezTo>
                <a:cubicBezTo>
                  <a:pt x="312" y="29"/>
                  <a:pt x="261" y="0"/>
                  <a:pt x="210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2353;p42"/>
          <p:cNvSpPr/>
          <p:nvPr/>
        </p:nvSpPr>
        <p:spPr>
          <a:xfrm>
            <a:off x="8339877" y="4214284"/>
            <a:ext cx="33058" cy="47172"/>
          </a:xfrm>
          <a:custGeom>
            <a:avLst/>
            <a:gdLst/>
            <a:ahLst/>
            <a:cxnLst/>
            <a:rect l="l" t="t" r="r" b="b"/>
            <a:pathLst>
              <a:path w="876" h="1250" extrusionOk="0">
                <a:moveTo>
                  <a:pt x="165" y="0"/>
                </a:moveTo>
                <a:cubicBezTo>
                  <a:pt x="125" y="0"/>
                  <a:pt x="87" y="20"/>
                  <a:pt x="75" y="63"/>
                </a:cubicBezTo>
                <a:cubicBezTo>
                  <a:pt x="0" y="322"/>
                  <a:pt x="28" y="586"/>
                  <a:pt x="156" y="823"/>
                </a:cubicBezTo>
                <a:cubicBezTo>
                  <a:pt x="268" y="1026"/>
                  <a:pt x="485" y="1249"/>
                  <a:pt x="732" y="1249"/>
                </a:cubicBezTo>
                <a:cubicBezTo>
                  <a:pt x="740" y="1249"/>
                  <a:pt x="747" y="1249"/>
                  <a:pt x="754" y="1249"/>
                </a:cubicBezTo>
                <a:cubicBezTo>
                  <a:pt x="826" y="1246"/>
                  <a:pt x="876" y="1174"/>
                  <a:pt x="819" y="1117"/>
                </a:cubicBezTo>
                <a:cubicBezTo>
                  <a:pt x="677" y="982"/>
                  <a:pt x="508" y="915"/>
                  <a:pt x="393" y="738"/>
                </a:cubicBezTo>
                <a:cubicBezTo>
                  <a:pt x="267" y="553"/>
                  <a:pt x="220" y="330"/>
                  <a:pt x="267" y="110"/>
                </a:cubicBezTo>
                <a:cubicBezTo>
                  <a:pt x="282" y="41"/>
                  <a:pt x="222" y="0"/>
                  <a:pt x="165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354;p42"/>
          <p:cNvSpPr/>
          <p:nvPr/>
        </p:nvSpPr>
        <p:spPr>
          <a:xfrm>
            <a:off x="8108128" y="3986762"/>
            <a:ext cx="85966" cy="12868"/>
          </a:xfrm>
          <a:custGeom>
            <a:avLst/>
            <a:gdLst/>
            <a:ahLst/>
            <a:cxnLst/>
            <a:rect l="l" t="t" r="r" b="b"/>
            <a:pathLst>
              <a:path w="2278" h="341" extrusionOk="0">
                <a:moveTo>
                  <a:pt x="1244" y="0"/>
                </a:moveTo>
                <a:cubicBezTo>
                  <a:pt x="845" y="0"/>
                  <a:pt x="440" y="85"/>
                  <a:pt x="86" y="208"/>
                </a:cubicBezTo>
                <a:cubicBezTo>
                  <a:pt x="0" y="235"/>
                  <a:pt x="28" y="340"/>
                  <a:pt x="104" y="340"/>
                </a:cubicBezTo>
                <a:cubicBezTo>
                  <a:pt x="112" y="340"/>
                  <a:pt x="121" y="339"/>
                  <a:pt x="130" y="337"/>
                </a:cubicBezTo>
                <a:cubicBezTo>
                  <a:pt x="462" y="235"/>
                  <a:pt x="776" y="200"/>
                  <a:pt x="1091" y="200"/>
                </a:cubicBezTo>
                <a:cubicBezTo>
                  <a:pt x="1448" y="200"/>
                  <a:pt x="1806" y="246"/>
                  <a:pt x="2189" y="293"/>
                </a:cubicBezTo>
                <a:cubicBezTo>
                  <a:pt x="2191" y="293"/>
                  <a:pt x="2194" y="293"/>
                  <a:pt x="2196" y="293"/>
                </a:cubicBezTo>
                <a:cubicBezTo>
                  <a:pt x="2238" y="293"/>
                  <a:pt x="2277" y="243"/>
                  <a:pt x="2226" y="218"/>
                </a:cubicBezTo>
                <a:cubicBezTo>
                  <a:pt x="1929" y="63"/>
                  <a:pt x="1589" y="0"/>
                  <a:pt x="124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2355;p42"/>
          <p:cNvSpPr/>
          <p:nvPr/>
        </p:nvSpPr>
        <p:spPr>
          <a:xfrm>
            <a:off x="8214473" y="4014688"/>
            <a:ext cx="31360" cy="24831"/>
          </a:xfrm>
          <a:custGeom>
            <a:avLst/>
            <a:gdLst/>
            <a:ahLst/>
            <a:cxnLst/>
            <a:rect l="l" t="t" r="r" b="b"/>
            <a:pathLst>
              <a:path w="831" h="658" extrusionOk="0">
                <a:moveTo>
                  <a:pt x="124" y="0"/>
                </a:moveTo>
                <a:cubicBezTo>
                  <a:pt x="62" y="0"/>
                  <a:pt x="0" y="62"/>
                  <a:pt x="60" y="107"/>
                </a:cubicBezTo>
                <a:cubicBezTo>
                  <a:pt x="284" y="276"/>
                  <a:pt x="473" y="483"/>
                  <a:pt x="697" y="645"/>
                </a:cubicBezTo>
                <a:cubicBezTo>
                  <a:pt x="709" y="654"/>
                  <a:pt x="724" y="657"/>
                  <a:pt x="740" y="657"/>
                </a:cubicBezTo>
                <a:cubicBezTo>
                  <a:pt x="785" y="657"/>
                  <a:pt x="831" y="625"/>
                  <a:pt x="798" y="580"/>
                </a:cubicBezTo>
                <a:cubicBezTo>
                  <a:pt x="642" y="350"/>
                  <a:pt x="392" y="174"/>
                  <a:pt x="172" y="16"/>
                </a:cubicBezTo>
                <a:cubicBezTo>
                  <a:pt x="158" y="5"/>
                  <a:pt x="141" y="0"/>
                  <a:pt x="12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2356;p42"/>
          <p:cNvSpPr/>
          <p:nvPr/>
        </p:nvSpPr>
        <p:spPr>
          <a:xfrm>
            <a:off x="8587022" y="3991215"/>
            <a:ext cx="42870" cy="38983"/>
          </a:xfrm>
          <a:custGeom>
            <a:avLst/>
            <a:gdLst/>
            <a:ahLst/>
            <a:cxnLst/>
            <a:rect l="l" t="t" r="r" b="b"/>
            <a:pathLst>
              <a:path w="1136" h="1033" extrusionOk="0">
                <a:moveTo>
                  <a:pt x="1064" y="0"/>
                </a:moveTo>
                <a:cubicBezTo>
                  <a:pt x="1036" y="0"/>
                  <a:pt x="1008" y="10"/>
                  <a:pt x="995" y="29"/>
                </a:cubicBezTo>
                <a:cubicBezTo>
                  <a:pt x="870" y="205"/>
                  <a:pt x="778" y="398"/>
                  <a:pt x="623" y="553"/>
                </a:cubicBezTo>
                <a:cubicBezTo>
                  <a:pt x="471" y="705"/>
                  <a:pt x="291" y="821"/>
                  <a:pt x="92" y="902"/>
                </a:cubicBezTo>
                <a:cubicBezTo>
                  <a:pt x="0" y="940"/>
                  <a:pt x="66" y="1033"/>
                  <a:pt x="146" y="1033"/>
                </a:cubicBezTo>
                <a:cubicBezTo>
                  <a:pt x="157" y="1033"/>
                  <a:pt x="169" y="1031"/>
                  <a:pt x="180" y="1027"/>
                </a:cubicBezTo>
                <a:cubicBezTo>
                  <a:pt x="586" y="874"/>
                  <a:pt x="1059" y="516"/>
                  <a:pt x="1130" y="59"/>
                </a:cubicBezTo>
                <a:cubicBezTo>
                  <a:pt x="1136" y="19"/>
                  <a:pt x="1101" y="0"/>
                  <a:pt x="106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2357;p42"/>
          <p:cNvSpPr/>
          <p:nvPr/>
        </p:nvSpPr>
        <p:spPr>
          <a:xfrm>
            <a:off x="8627289" y="3922985"/>
            <a:ext cx="9925" cy="43323"/>
          </a:xfrm>
          <a:custGeom>
            <a:avLst/>
            <a:gdLst/>
            <a:ahLst/>
            <a:cxnLst/>
            <a:rect l="l" t="t" r="r" b="b"/>
            <a:pathLst>
              <a:path w="263" h="1148" extrusionOk="0">
                <a:moveTo>
                  <a:pt x="39" y="1"/>
                </a:moveTo>
                <a:cubicBezTo>
                  <a:pt x="20" y="1"/>
                  <a:pt x="1" y="11"/>
                  <a:pt x="2" y="32"/>
                </a:cubicBezTo>
                <a:cubicBezTo>
                  <a:pt x="46" y="393"/>
                  <a:pt x="127" y="714"/>
                  <a:pt x="70" y="1083"/>
                </a:cubicBezTo>
                <a:cubicBezTo>
                  <a:pt x="64" y="1123"/>
                  <a:pt x="102" y="1148"/>
                  <a:pt x="137" y="1148"/>
                </a:cubicBezTo>
                <a:cubicBezTo>
                  <a:pt x="161" y="1148"/>
                  <a:pt x="183" y="1136"/>
                  <a:pt x="188" y="1110"/>
                </a:cubicBezTo>
                <a:cubicBezTo>
                  <a:pt x="249" y="752"/>
                  <a:pt x="263" y="336"/>
                  <a:pt x="70" y="15"/>
                </a:cubicBezTo>
                <a:cubicBezTo>
                  <a:pt x="64" y="6"/>
                  <a:pt x="52" y="1"/>
                  <a:pt x="39" y="1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2358;p42"/>
          <p:cNvGrpSpPr/>
          <p:nvPr/>
        </p:nvGrpSpPr>
        <p:grpSpPr>
          <a:xfrm>
            <a:off x="7778935" y="2605051"/>
            <a:ext cx="1236591" cy="796212"/>
            <a:chOff x="6953214" y="1887823"/>
            <a:chExt cx="1236591" cy="796212"/>
          </a:xfrm>
        </p:grpSpPr>
        <p:sp>
          <p:nvSpPr>
            <p:cNvPr id="42" name="Google Shape;2359;p42"/>
            <p:cNvSpPr/>
            <p:nvPr/>
          </p:nvSpPr>
          <p:spPr>
            <a:xfrm rot="-564540" flipH="1">
              <a:off x="6995844" y="1977788"/>
              <a:ext cx="1151330" cy="616283"/>
            </a:xfrm>
            <a:custGeom>
              <a:avLst/>
              <a:gdLst/>
              <a:ahLst/>
              <a:cxnLst/>
              <a:rect l="l" t="t" r="r" b="b"/>
              <a:pathLst>
                <a:path w="29295" h="15681" extrusionOk="0">
                  <a:moveTo>
                    <a:pt x="25769" y="1"/>
                  </a:moveTo>
                  <a:cubicBezTo>
                    <a:pt x="25603" y="1"/>
                    <a:pt x="25437" y="4"/>
                    <a:pt x="25271" y="16"/>
                  </a:cubicBezTo>
                  <a:cubicBezTo>
                    <a:pt x="24463" y="73"/>
                    <a:pt x="23652" y="147"/>
                    <a:pt x="22843" y="239"/>
                  </a:cubicBezTo>
                  <a:cubicBezTo>
                    <a:pt x="21731" y="364"/>
                    <a:pt x="20622" y="513"/>
                    <a:pt x="19513" y="651"/>
                  </a:cubicBezTo>
                  <a:cubicBezTo>
                    <a:pt x="19081" y="706"/>
                    <a:pt x="18651" y="763"/>
                    <a:pt x="18218" y="814"/>
                  </a:cubicBezTo>
                  <a:cubicBezTo>
                    <a:pt x="17711" y="875"/>
                    <a:pt x="17204" y="932"/>
                    <a:pt x="16697" y="979"/>
                  </a:cubicBezTo>
                  <a:cubicBezTo>
                    <a:pt x="15621" y="1081"/>
                    <a:pt x="14546" y="1199"/>
                    <a:pt x="13471" y="1260"/>
                  </a:cubicBezTo>
                  <a:cubicBezTo>
                    <a:pt x="12410" y="1321"/>
                    <a:pt x="11358" y="1422"/>
                    <a:pt x="10303" y="1554"/>
                  </a:cubicBezTo>
                  <a:cubicBezTo>
                    <a:pt x="9366" y="1672"/>
                    <a:pt x="8437" y="1835"/>
                    <a:pt x="7507" y="2004"/>
                  </a:cubicBezTo>
                  <a:cubicBezTo>
                    <a:pt x="7118" y="2078"/>
                    <a:pt x="6719" y="2098"/>
                    <a:pt x="6327" y="2159"/>
                  </a:cubicBezTo>
                  <a:cubicBezTo>
                    <a:pt x="5651" y="2264"/>
                    <a:pt x="4974" y="2325"/>
                    <a:pt x="4295" y="2373"/>
                  </a:cubicBezTo>
                  <a:cubicBezTo>
                    <a:pt x="4183" y="2379"/>
                    <a:pt x="4068" y="2393"/>
                    <a:pt x="3960" y="2416"/>
                  </a:cubicBezTo>
                  <a:cubicBezTo>
                    <a:pt x="3270" y="2588"/>
                    <a:pt x="2580" y="2761"/>
                    <a:pt x="1890" y="2937"/>
                  </a:cubicBezTo>
                  <a:cubicBezTo>
                    <a:pt x="1403" y="3059"/>
                    <a:pt x="995" y="3251"/>
                    <a:pt x="731" y="3573"/>
                  </a:cubicBezTo>
                  <a:cubicBezTo>
                    <a:pt x="511" y="3840"/>
                    <a:pt x="261" y="4107"/>
                    <a:pt x="180" y="4404"/>
                  </a:cubicBezTo>
                  <a:cubicBezTo>
                    <a:pt x="92" y="4723"/>
                    <a:pt x="17" y="5043"/>
                    <a:pt x="58" y="5368"/>
                  </a:cubicBezTo>
                  <a:cubicBezTo>
                    <a:pt x="78" y="5544"/>
                    <a:pt x="44" y="5726"/>
                    <a:pt x="38" y="5906"/>
                  </a:cubicBezTo>
                  <a:cubicBezTo>
                    <a:pt x="24" y="6240"/>
                    <a:pt x="4" y="6575"/>
                    <a:pt x="4" y="6910"/>
                  </a:cubicBezTo>
                  <a:cubicBezTo>
                    <a:pt x="0" y="7231"/>
                    <a:pt x="21" y="7552"/>
                    <a:pt x="35" y="7870"/>
                  </a:cubicBezTo>
                  <a:cubicBezTo>
                    <a:pt x="61" y="8370"/>
                    <a:pt x="78" y="8871"/>
                    <a:pt x="119" y="9368"/>
                  </a:cubicBezTo>
                  <a:cubicBezTo>
                    <a:pt x="177" y="10021"/>
                    <a:pt x="288" y="10667"/>
                    <a:pt x="308" y="11319"/>
                  </a:cubicBezTo>
                  <a:cubicBezTo>
                    <a:pt x="328" y="11989"/>
                    <a:pt x="400" y="12647"/>
                    <a:pt x="551" y="13300"/>
                  </a:cubicBezTo>
                  <a:cubicBezTo>
                    <a:pt x="653" y="13740"/>
                    <a:pt x="805" y="14166"/>
                    <a:pt x="1093" y="14558"/>
                  </a:cubicBezTo>
                  <a:cubicBezTo>
                    <a:pt x="1502" y="15116"/>
                    <a:pt x="2144" y="15458"/>
                    <a:pt x="3047" y="15589"/>
                  </a:cubicBezTo>
                  <a:cubicBezTo>
                    <a:pt x="3496" y="15654"/>
                    <a:pt x="3952" y="15681"/>
                    <a:pt x="4412" y="15681"/>
                  </a:cubicBezTo>
                  <a:cubicBezTo>
                    <a:pt x="4908" y="15681"/>
                    <a:pt x="5408" y="15650"/>
                    <a:pt x="5907" y="15603"/>
                  </a:cubicBezTo>
                  <a:cubicBezTo>
                    <a:pt x="7206" y="15478"/>
                    <a:pt x="8504" y="15329"/>
                    <a:pt x="9805" y="15200"/>
                  </a:cubicBezTo>
                  <a:cubicBezTo>
                    <a:pt x="11013" y="15085"/>
                    <a:pt x="12213" y="14943"/>
                    <a:pt x="13413" y="14768"/>
                  </a:cubicBezTo>
                  <a:cubicBezTo>
                    <a:pt x="14181" y="14656"/>
                    <a:pt x="14952" y="14568"/>
                    <a:pt x="15723" y="14481"/>
                  </a:cubicBezTo>
                  <a:cubicBezTo>
                    <a:pt x="16890" y="14345"/>
                    <a:pt x="18056" y="14220"/>
                    <a:pt x="19212" y="14010"/>
                  </a:cubicBezTo>
                  <a:cubicBezTo>
                    <a:pt x="19473" y="13963"/>
                    <a:pt x="19736" y="13922"/>
                    <a:pt x="19997" y="13899"/>
                  </a:cubicBezTo>
                  <a:cubicBezTo>
                    <a:pt x="20041" y="13895"/>
                    <a:pt x="20085" y="13893"/>
                    <a:pt x="20128" y="13893"/>
                  </a:cubicBezTo>
                  <a:cubicBezTo>
                    <a:pt x="20306" y="13893"/>
                    <a:pt x="20467" y="13930"/>
                    <a:pt x="20595" y="14034"/>
                  </a:cubicBezTo>
                  <a:cubicBezTo>
                    <a:pt x="20849" y="14240"/>
                    <a:pt x="21136" y="14426"/>
                    <a:pt x="21389" y="14632"/>
                  </a:cubicBezTo>
                  <a:cubicBezTo>
                    <a:pt x="21586" y="14795"/>
                    <a:pt x="21809" y="14933"/>
                    <a:pt x="21961" y="15122"/>
                  </a:cubicBezTo>
                  <a:cubicBezTo>
                    <a:pt x="22083" y="15282"/>
                    <a:pt x="22258" y="15427"/>
                    <a:pt x="22502" y="15559"/>
                  </a:cubicBezTo>
                  <a:cubicBezTo>
                    <a:pt x="22509" y="15491"/>
                    <a:pt x="22522" y="15458"/>
                    <a:pt x="22512" y="15427"/>
                  </a:cubicBezTo>
                  <a:cubicBezTo>
                    <a:pt x="22367" y="14899"/>
                    <a:pt x="22360" y="14362"/>
                    <a:pt x="22367" y="13821"/>
                  </a:cubicBezTo>
                  <a:cubicBezTo>
                    <a:pt x="22374" y="13487"/>
                    <a:pt x="22539" y="13351"/>
                    <a:pt x="23016" y="13256"/>
                  </a:cubicBezTo>
                  <a:cubicBezTo>
                    <a:pt x="23107" y="13239"/>
                    <a:pt x="23205" y="13233"/>
                    <a:pt x="23296" y="13219"/>
                  </a:cubicBezTo>
                  <a:cubicBezTo>
                    <a:pt x="24023" y="13094"/>
                    <a:pt x="24750" y="12966"/>
                    <a:pt x="25477" y="12844"/>
                  </a:cubicBezTo>
                  <a:cubicBezTo>
                    <a:pt x="26201" y="12719"/>
                    <a:pt x="26924" y="12570"/>
                    <a:pt x="27658" y="12485"/>
                  </a:cubicBezTo>
                  <a:cubicBezTo>
                    <a:pt x="28051" y="12441"/>
                    <a:pt x="28341" y="12333"/>
                    <a:pt x="28581" y="12127"/>
                  </a:cubicBezTo>
                  <a:cubicBezTo>
                    <a:pt x="28689" y="12032"/>
                    <a:pt x="28791" y="11931"/>
                    <a:pt x="28872" y="11826"/>
                  </a:cubicBezTo>
                  <a:cubicBezTo>
                    <a:pt x="29136" y="11474"/>
                    <a:pt x="29281" y="11113"/>
                    <a:pt x="29281" y="10731"/>
                  </a:cubicBezTo>
                  <a:cubicBezTo>
                    <a:pt x="29285" y="9855"/>
                    <a:pt x="29295" y="8983"/>
                    <a:pt x="29295" y="8106"/>
                  </a:cubicBezTo>
                  <a:cubicBezTo>
                    <a:pt x="29295" y="7850"/>
                    <a:pt x="29268" y="7596"/>
                    <a:pt x="29240" y="7340"/>
                  </a:cubicBezTo>
                  <a:cubicBezTo>
                    <a:pt x="29176" y="6690"/>
                    <a:pt x="29095" y="6044"/>
                    <a:pt x="29028" y="5395"/>
                  </a:cubicBezTo>
                  <a:cubicBezTo>
                    <a:pt x="28967" y="4783"/>
                    <a:pt x="28855" y="4178"/>
                    <a:pt x="28713" y="3579"/>
                  </a:cubicBezTo>
                  <a:cubicBezTo>
                    <a:pt x="28608" y="3140"/>
                    <a:pt x="28541" y="2697"/>
                    <a:pt x="28446" y="2257"/>
                  </a:cubicBezTo>
                  <a:cubicBezTo>
                    <a:pt x="28385" y="1984"/>
                    <a:pt x="28321" y="1706"/>
                    <a:pt x="28230" y="1436"/>
                  </a:cubicBezTo>
                  <a:cubicBezTo>
                    <a:pt x="28068" y="976"/>
                    <a:pt x="27767" y="570"/>
                    <a:pt x="27293" y="232"/>
                  </a:cubicBezTo>
                  <a:cubicBezTo>
                    <a:pt x="27104" y="98"/>
                    <a:pt x="26892" y="5"/>
                    <a:pt x="26599" y="5"/>
                  </a:cubicBezTo>
                  <a:cubicBezTo>
                    <a:pt x="26590" y="5"/>
                    <a:pt x="26580" y="5"/>
                    <a:pt x="26570" y="5"/>
                  </a:cubicBezTo>
                  <a:cubicBezTo>
                    <a:pt x="26519" y="6"/>
                    <a:pt x="26469" y="7"/>
                    <a:pt x="26419" y="7"/>
                  </a:cubicBezTo>
                  <a:cubicBezTo>
                    <a:pt x="26202" y="7"/>
                    <a:pt x="25986" y="1"/>
                    <a:pt x="2576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60;p42"/>
            <p:cNvSpPr txBox="1"/>
            <p:nvPr/>
          </p:nvSpPr>
          <p:spPr>
            <a:xfrm rot="-284321">
              <a:off x="6981718" y="1953892"/>
              <a:ext cx="1143910" cy="6730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100">
                  <a:solidFill>
                    <a:srgbClr val="FF7C3E"/>
                  </a:solidFill>
                  <a:latin typeface="Denk One"/>
                  <a:ea typeface="Denk One"/>
                  <a:cs typeface="Denk One"/>
                  <a:sym typeface="Denk One"/>
                </a:rPr>
                <a:t>wow</a:t>
              </a:r>
              <a:endParaRPr sz="11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</p:grpSp>
      <p:grpSp>
        <p:nvGrpSpPr>
          <p:cNvPr id="44" name="Google Shape;1440;p37"/>
          <p:cNvGrpSpPr/>
          <p:nvPr/>
        </p:nvGrpSpPr>
        <p:grpSpPr>
          <a:xfrm>
            <a:off x="3596" y="3350257"/>
            <a:ext cx="1096032" cy="1764545"/>
            <a:chOff x="5358610" y="540000"/>
            <a:chExt cx="2745164" cy="4253495"/>
          </a:xfrm>
        </p:grpSpPr>
        <p:sp>
          <p:nvSpPr>
            <p:cNvPr id="45" name="Google Shape;1441;p37"/>
            <p:cNvSpPr/>
            <p:nvPr/>
          </p:nvSpPr>
          <p:spPr>
            <a:xfrm flipH="1">
              <a:off x="5358610" y="872474"/>
              <a:ext cx="2499448" cy="3695199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15198" y="0"/>
                  </a:moveTo>
                  <a:cubicBezTo>
                    <a:pt x="13265" y="0"/>
                    <a:pt x="11368" y="533"/>
                    <a:pt x="9521" y="1110"/>
                  </a:cubicBezTo>
                  <a:cubicBezTo>
                    <a:pt x="7251" y="1816"/>
                    <a:pt x="4888" y="2673"/>
                    <a:pt x="3349" y="4486"/>
                  </a:cubicBezTo>
                  <a:cubicBezTo>
                    <a:pt x="1564" y="6588"/>
                    <a:pt x="1250" y="9548"/>
                    <a:pt x="1222" y="12306"/>
                  </a:cubicBezTo>
                  <a:cubicBezTo>
                    <a:pt x="1161" y="17853"/>
                    <a:pt x="1943" y="23394"/>
                    <a:pt x="3336" y="28763"/>
                  </a:cubicBezTo>
                  <a:cubicBezTo>
                    <a:pt x="3691" y="30139"/>
                    <a:pt x="4086" y="31604"/>
                    <a:pt x="3639" y="32951"/>
                  </a:cubicBezTo>
                  <a:cubicBezTo>
                    <a:pt x="3288" y="34003"/>
                    <a:pt x="2472" y="34826"/>
                    <a:pt x="1878" y="35761"/>
                  </a:cubicBezTo>
                  <a:cubicBezTo>
                    <a:pt x="428" y="38051"/>
                    <a:pt x="1" y="40748"/>
                    <a:pt x="7" y="43455"/>
                  </a:cubicBezTo>
                  <a:cubicBezTo>
                    <a:pt x="10" y="45204"/>
                    <a:pt x="410" y="47221"/>
                    <a:pt x="1308" y="48722"/>
                  </a:cubicBezTo>
                  <a:cubicBezTo>
                    <a:pt x="2441" y="50614"/>
                    <a:pt x="4667" y="51536"/>
                    <a:pt x="6179" y="53140"/>
                  </a:cubicBezTo>
                  <a:cubicBezTo>
                    <a:pt x="7879" y="54945"/>
                    <a:pt x="7770" y="57748"/>
                    <a:pt x="10002" y="58834"/>
                  </a:cubicBezTo>
                  <a:lnTo>
                    <a:pt x="24257" y="59083"/>
                  </a:lnTo>
                  <a:cubicBezTo>
                    <a:pt x="26152" y="57496"/>
                    <a:pt x="28828" y="54529"/>
                    <a:pt x="30361" y="52590"/>
                  </a:cubicBezTo>
                  <a:cubicBezTo>
                    <a:pt x="31897" y="50652"/>
                    <a:pt x="33047" y="48327"/>
                    <a:pt x="33187" y="45859"/>
                  </a:cubicBezTo>
                  <a:cubicBezTo>
                    <a:pt x="33255" y="44646"/>
                    <a:pt x="33102" y="43340"/>
                    <a:pt x="33734" y="42302"/>
                  </a:cubicBezTo>
                  <a:cubicBezTo>
                    <a:pt x="34038" y="41807"/>
                    <a:pt x="34495" y="41424"/>
                    <a:pt x="34932" y="41038"/>
                  </a:cubicBezTo>
                  <a:cubicBezTo>
                    <a:pt x="36786" y="39410"/>
                    <a:pt x="38472" y="37471"/>
                    <a:pt x="39220" y="35119"/>
                  </a:cubicBezTo>
                  <a:cubicBezTo>
                    <a:pt x="39964" y="32767"/>
                    <a:pt x="39595" y="29941"/>
                    <a:pt x="37810" y="28241"/>
                  </a:cubicBezTo>
                  <a:cubicBezTo>
                    <a:pt x="36287" y="26790"/>
                    <a:pt x="33761" y="26005"/>
                    <a:pt x="33454" y="23926"/>
                  </a:cubicBezTo>
                  <a:cubicBezTo>
                    <a:pt x="33301" y="22902"/>
                    <a:pt x="33785" y="21908"/>
                    <a:pt x="34167" y="20949"/>
                  </a:cubicBezTo>
                  <a:cubicBezTo>
                    <a:pt x="35850" y="16723"/>
                    <a:pt x="35567" y="11511"/>
                    <a:pt x="32597" y="8066"/>
                  </a:cubicBezTo>
                  <a:cubicBezTo>
                    <a:pt x="31133" y="6370"/>
                    <a:pt x="29153" y="5213"/>
                    <a:pt x="27169" y="4175"/>
                  </a:cubicBezTo>
                  <a:cubicBezTo>
                    <a:pt x="25599" y="3355"/>
                    <a:pt x="23998" y="2591"/>
                    <a:pt x="22373" y="1885"/>
                  </a:cubicBezTo>
                  <a:cubicBezTo>
                    <a:pt x="20114" y="902"/>
                    <a:pt x="17741" y="17"/>
                    <a:pt x="15273" y="0"/>
                  </a:cubicBezTo>
                  <a:cubicBezTo>
                    <a:pt x="15248" y="0"/>
                    <a:pt x="15223" y="0"/>
                    <a:pt x="15198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42;p37"/>
            <p:cNvSpPr/>
            <p:nvPr/>
          </p:nvSpPr>
          <p:spPr>
            <a:xfrm flipH="1">
              <a:off x="5371181" y="899555"/>
              <a:ext cx="2422584" cy="3616895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14580" y="1"/>
                  </a:moveTo>
                  <a:cubicBezTo>
                    <a:pt x="12705" y="1"/>
                    <a:pt x="10838" y="537"/>
                    <a:pt x="9083" y="1083"/>
                  </a:cubicBezTo>
                  <a:cubicBezTo>
                    <a:pt x="6896" y="1762"/>
                    <a:pt x="4643" y="2571"/>
                    <a:pt x="3202" y="4268"/>
                  </a:cubicBezTo>
                  <a:cubicBezTo>
                    <a:pt x="1502" y="6268"/>
                    <a:pt x="1246" y="9142"/>
                    <a:pt x="1218" y="11688"/>
                  </a:cubicBezTo>
                  <a:cubicBezTo>
                    <a:pt x="1164" y="16929"/>
                    <a:pt x="1870" y="22411"/>
                    <a:pt x="3315" y="27985"/>
                  </a:cubicBezTo>
                  <a:lnTo>
                    <a:pt x="3335" y="28064"/>
                  </a:lnTo>
                  <a:cubicBezTo>
                    <a:pt x="3697" y="29454"/>
                    <a:pt x="4103" y="31027"/>
                    <a:pt x="3608" y="32526"/>
                  </a:cubicBezTo>
                  <a:cubicBezTo>
                    <a:pt x="3339" y="33328"/>
                    <a:pt x="2854" y="33987"/>
                    <a:pt x="2382" y="34618"/>
                  </a:cubicBezTo>
                  <a:cubicBezTo>
                    <a:pt x="2168" y="34911"/>
                    <a:pt x="1963" y="35188"/>
                    <a:pt x="1782" y="35475"/>
                  </a:cubicBezTo>
                  <a:cubicBezTo>
                    <a:pt x="580" y="37369"/>
                    <a:pt x="0" y="39776"/>
                    <a:pt x="7" y="42831"/>
                  </a:cubicBezTo>
                  <a:cubicBezTo>
                    <a:pt x="10" y="44668"/>
                    <a:pt x="465" y="46515"/>
                    <a:pt x="1218" y="47777"/>
                  </a:cubicBezTo>
                  <a:cubicBezTo>
                    <a:pt x="1826" y="48795"/>
                    <a:pt x="2813" y="49522"/>
                    <a:pt x="3854" y="50290"/>
                  </a:cubicBezTo>
                  <a:cubicBezTo>
                    <a:pt x="4594" y="50833"/>
                    <a:pt x="5356" y="51396"/>
                    <a:pt x="6008" y="52089"/>
                  </a:cubicBezTo>
                  <a:cubicBezTo>
                    <a:pt x="6800" y="52932"/>
                    <a:pt x="7219" y="53922"/>
                    <a:pt x="7626" y="54884"/>
                  </a:cubicBezTo>
                  <a:cubicBezTo>
                    <a:pt x="8114" y="56042"/>
                    <a:pt x="8538" y="57046"/>
                    <a:pt x="9531" y="57588"/>
                  </a:cubicBezTo>
                  <a:lnTo>
                    <a:pt x="23407" y="57831"/>
                  </a:lnTo>
                  <a:cubicBezTo>
                    <a:pt x="25230" y="56261"/>
                    <a:pt x="27749" y="53475"/>
                    <a:pt x="29248" y="51580"/>
                  </a:cubicBezTo>
                  <a:cubicBezTo>
                    <a:pt x="30392" y="50133"/>
                    <a:pt x="31788" y="47853"/>
                    <a:pt x="31937" y="45201"/>
                  </a:cubicBezTo>
                  <a:cubicBezTo>
                    <a:pt x="31951" y="44944"/>
                    <a:pt x="31955" y="44685"/>
                    <a:pt x="31961" y="44412"/>
                  </a:cubicBezTo>
                  <a:cubicBezTo>
                    <a:pt x="31978" y="43378"/>
                    <a:pt x="31996" y="42309"/>
                    <a:pt x="32576" y="41357"/>
                  </a:cubicBezTo>
                  <a:cubicBezTo>
                    <a:pt x="32903" y="40813"/>
                    <a:pt x="33358" y="40418"/>
                    <a:pt x="33795" y="40035"/>
                  </a:cubicBezTo>
                  <a:lnTo>
                    <a:pt x="33894" y="39947"/>
                  </a:lnTo>
                  <a:cubicBezTo>
                    <a:pt x="36054" y="38048"/>
                    <a:pt x="37396" y="36205"/>
                    <a:pt x="37997" y="34308"/>
                  </a:cubicBezTo>
                  <a:cubicBezTo>
                    <a:pt x="38734" y="31986"/>
                    <a:pt x="38233" y="29481"/>
                    <a:pt x="36754" y="28067"/>
                  </a:cubicBezTo>
                  <a:cubicBezTo>
                    <a:pt x="36297" y="27634"/>
                    <a:pt x="35737" y="27262"/>
                    <a:pt x="35147" y="26865"/>
                  </a:cubicBezTo>
                  <a:cubicBezTo>
                    <a:pt x="33825" y="25981"/>
                    <a:pt x="32457" y="25070"/>
                    <a:pt x="32211" y="23394"/>
                  </a:cubicBezTo>
                  <a:cubicBezTo>
                    <a:pt x="32051" y="22323"/>
                    <a:pt x="32463" y="21319"/>
                    <a:pt x="32826" y="20434"/>
                  </a:cubicBezTo>
                  <a:cubicBezTo>
                    <a:pt x="32870" y="20319"/>
                    <a:pt x="32917" y="20206"/>
                    <a:pt x="32962" y="20093"/>
                  </a:cubicBezTo>
                  <a:cubicBezTo>
                    <a:pt x="33771" y="18062"/>
                    <a:pt x="34099" y="15775"/>
                    <a:pt x="33880" y="13655"/>
                  </a:cubicBezTo>
                  <a:cubicBezTo>
                    <a:pt x="33648" y="11395"/>
                    <a:pt x="32826" y="9388"/>
                    <a:pt x="31498" y="7852"/>
                  </a:cubicBezTo>
                  <a:cubicBezTo>
                    <a:pt x="30187" y="6330"/>
                    <a:pt x="28452" y="5254"/>
                    <a:pt x="26254" y="4107"/>
                  </a:cubicBezTo>
                  <a:cubicBezTo>
                    <a:pt x="24704" y="3298"/>
                    <a:pt x="23103" y="2533"/>
                    <a:pt x="21499" y="1837"/>
                  </a:cubicBezTo>
                  <a:cubicBezTo>
                    <a:pt x="19331" y="891"/>
                    <a:pt x="17000" y="18"/>
                    <a:pt x="14644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43;p37"/>
            <p:cNvSpPr/>
            <p:nvPr/>
          </p:nvSpPr>
          <p:spPr>
            <a:xfrm flipH="1">
              <a:off x="5799910" y="571834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4" y="0"/>
                  </a:moveTo>
                  <a:cubicBezTo>
                    <a:pt x="22589" y="0"/>
                    <a:pt x="20147" y="492"/>
                    <a:pt x="17912" y="1022"/>
                  </a:cubicBezTo>
                  <a:cubicBezTo>
                    <a:pt x="14993" y="1711"/>
                    <a:pt x="12898" y="4121"/>
                    <a:pt x="12331" y="7067"/>
                  </a:cubicBezTo>
                  <a:cubicBezTo>
                    <a:pt x="12214" y="7671"/>
                    <a:pt x="11863" y="8214"/>
                    <a:pt x="10976" y="8712"/>
                  </a:cubicBezTo>
                  <a:cubicBezTo>
                    <a:pt x="9453" y="9559"/>
                    <a:pt x="7596" y="9504"/>
                    <a:pt x="5940" y="10040"/>
                  </a:cubicBezTo>
                  <a:cubicBezTo>
                    <a:pt x="2203" y="11255"/>
                    <a:pt x="1" y="15895"/>
                    <a:pt x="1425" y="19558"/>
                  </a:cubicBezTo>
                  <a:cubicBezTo>
                    <a:pt x="1896" y="20766"/>
                    <a:pt x="2694" y="21858"/>
                    <a:pt x="2940" y="23134"/>
                  </a:cubicBezTo>
                  <a:cubicBezTo>
                    <a:pt x="3141" y="24179"/>
                    <a:pt x="2950" y="25258"/>
                    <a:pt x="3039" y="26320"/>
                  </a:cubicBezTo>
                  <a:cubicBezTo>
                    <a:pt x="3251" y="28877"/>
                    <a:pt x="5132" y="31122"/>
                    <a:pt x="7477" y="32164"/>
                  </a:cubicBezTo>
                  <a:cubicBezTo>
                    <a:pt x="8724" y="32715"/>
                    <a:pt x="10079" y="32959"/>
                    <a:pt x="11445" y="32959"/>
                  </a:cubicBezTo>
                  <a:cubicBezTo>
                    <a:pt x="12649" y="32959"/>
                    <a:pt x="13862" y="32769"/>
                    <a:pt x="15017" y="32433"/>
                  </a:cubicBezTo>
                  <a:cubicBezTo>
                    <a:pt x="15722" y="32228"/>
                    <a:pt x="16433" y="31968"/>
                    <a:pt x="17159" y="31968"/>
                  </a:cubicBezTo>
                  <a:cubicBezTo>
                    <a:pt x="17243" y="31968"/>
                    <a:pt x="17326" y="31972"/>
                    <a:pt x="17410" y="31979"/>
                  </a:cubicBezTo>
                  <a:cubicBezTo>
                    <a:pt x="17977" y="32031"/>
                    <a:pt x="18510" y="32256"/>
                    <a:pt x="19035" y="32468"/>
                  </a:cubicBezTo>
                  <a:cubicBezTo>
                    <a:pt x="21824" y="33577"/>
                    <a:pt x="24760" y="34314"/>
                    <a:pt x="27739" y="34649"/>
                  </a:cubicBezTo>
                  <a:cubicBezTo>
                    <a:pt x="28087" y="34688"/>
                    <a:pt x="28442" y="34720"/>
                    <a:pt x="28794" y="34720"/>
                  </a:cubicBezTo>
                  <a:cubicBezTo>
                    <a:pt x="29307" y="34720"/>
                    <a:pt x="29813" y="34651"/>
                    <a:pt x="30273" y="34431"/>
                  </a:cubicBezTo>
                  <a:cubicBezTo>
                    <a:pt x="31266" y="33959"/>
                    <a:pt x="31843" y="32867"/>
                    <a:pt x="32020" y="31785"/>
                  </a:cubicBezTo>
                  <a:cubicBezTo>
                    <a:pt x="32198" y="30700"/>
                    <a:pt x="32048" y="29590"/>
                    <a:pt x="31963" y="28494"/>
                  </a:cubicBezTo>
                  <a:cubicBezTo>
                    <a:pt x="31922" y="27968"/>
                    <a:pt x="31901" y="27426"/>
                    <a:pt x="32072" y="26924"/>
                  </a:cubicBezTo>
                  <a:cubicBezTo>
                    <a:pt x="32290" y="26289"/>
                    <a:pt x="32795" y="25797"/>
                    <a:pt x="33228" y="25285"/>
                  </a:cubicBezTo>
                  <a:cubicBezTo>
                    <a:pt x="36239" y="21721"/>
                    <a:pt x="35926" y="15822"/>
                    <a:pt x="32553" y="12604"/>
                  </a:cubicBezTo>
                  <a:cubicBezTo>
                    <a:pt x="31914" y="11996"/>
                    <a:pt x="31177" y="11464"/>
                    <a:pt x="30744" y="10699"/>
                  </a:cubicBezTo>
                  <a:cubicBezTo>
                    <a:pt x="30115" y="9600"/>
                    <a:pt x="30225" y="8255"/>
                    <a:pt x="30099" y="6999"/>
                  </a:cubicBezTo>
                  <a:cubicBezTo>
                    <a:pt x="29842" y="4435"/>
                    <a:pt x="28477" y="2005"/>
                    <a:pt x="26422" y="455"/>
                  </a:cubicBezTo>
                  <a:cubicBezTo>
                    <a:pt x="25994" y="131"/>
                    <a:pt x="25264" y="0"/>
                    <a:pt x="24354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44;p37"/>
            <p:cNvSpPr/>
            <p:nvPr/>
          </p:nvSpPr>
          <p:spPr>
            <a:xfrm flipH="1">
              <a:off x="5784087" y="540000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6" y="0"/>
                  </a:moveTo>
                  <a:cubicBezTo>
                    <a:pt x="22590" y="0"/>
                    <a:pt x="20146" y="493"/>
                    <a:pt x="17912" y="1022"/>
                  </a:cubicBezTo>
                  <a:cubicBezTo>
                    <a:pt x="14993" y="1712"/>
                    <a:pt x="12897" y="4121"/>
                    <a:pt x="12330" y="7067"/>
                  </a:cubicBezTo>
                  <a:cubicBezTo>
                    <a:pt x="12218" y="7672"/>
                    <a:pt x="11863" y="8217"/>
                    <a:pt x="10975" y="8712"/>
                  </a:cubicBezTo>
                  <a:cubicBezTo>
                    <a:pt x="9453" y="9559"/>
                    <a:pt x="7599" y="9505"/>
                    <a:pt x="5940" y="10040"/>
                  </a:cubicBezTo>
                  <a:cubicBezTo>
                    <a:pt x="2202" y="11256"/>
                    <a:pt x="0" y="15895"/>
                    <a:pt x="1427" y="19558"/>
                  </a:cubicBezTo>
                  <a:cubicBezTo>
                    <a:pt x="1898" y="20766"/>
                    <a:pt x="2694" y="21858"/>
                    <a:pt x="2940" y="23136"/>
                  </a:cubicBezTo>
                  <a:cubicBezTo>
                    <a:pt x="3141" y="24180"/>
                    <a:pt x="2953" y="25258"/>
                    <a:pt x="3042" y="26320"/>
                  </a:cubicBezTo>
                  <a:cubicBezTo>
                    <a:pt x="3250" y="28877"/>
                    <a:pt x="5131" y="31123"/>
                    <a:pt x="7480" y="32164"/>
                  </a:cubicBezTo>
                  <a:cubicBezTo>
                    <a:pt x="8726" y="32716"/>
                    <a:pt x="10082" y="32960"/>
                    <a:pt x="11448" y="32960"/>
                  </a:cubicBezTo>
                  <a:cubicBezTo>
                    <a:pt x="12652" y="32960"/>
                    <a:pt x="13866" y="32770"/>
                    <a:pt x="15020" y="32434"/>
                  </a:cubicBezTo>
                  <a:cubicBezTo>
                    <a:pt x="15717" y="32230"/>
                    <a:pt x="16426" y="31972"/>
                    <a:pt x="17149" y="31972"/>
                  </a:cubicBezTo>
                  <a:cubicBezTo>
                    <a:pt x="17237" y="31972"/>
                    <a:pt x="17325" y="31975"/>
                    <a:pt x="17414" y="31984"/>
                  </a:cubicBezTo>
                  <a:cubicBezTo>
                    <a:pt x="17976" y="32031"/>
                    <a:pt x="18509" y="32260"/>
                    <a:pt x="19038" y="32468"/>
                  </a:cubicBezTo>
                  <a:cubicBezTo>
                    <a:pt x="21824" y="33577"/>
                    <a:pt x="24759" y="34314"/>
                    <a:pt x="27740" y="34649"/>
                  </a:cubicBezTo>
                  <a:cubicBezTo>
                    <a:pt x="28086" y="34688"/>
                    <a:pt x="28442" y="34721"/>
                    <a:pt x="28794" y="34721"/>
                  </a:cubicBezTo>
                  <a:cubicBezTo>
                    <a:pt x="29308" y="34721"/>
                    <a:pt x="29814" y="34651"/>
                    <a:pt x="30276" y="34431"/>
                  </a:cubicBezTo>
                  <a:cubicBezTo>
                    <a:pt x="31269" y="33960"/>
                    <a:pt x="31842" y="32871"/>
                    <a:pt x="32020" y="31785"/>
                  </a:cubicBezTo>
                  <a:cubicBezTo>
                    <a:pt x="32197" y="30700"/>
                    <a:pt x="32047" y="29591"/>
                    <a:pt x="31965" y="28494"/>
                  </a:cubicBezTo>
                  <a:cubicBezTo>
                    <a:pt x="31924" y="27969"/>
                    <a:pt x="31901" y="27426"/>
                    <a:pt x="32071" y="26925"/>
                  </a:cubicBezTo>
                  <a:cubicBezTo>
                    <a:pt x="32290" y="26290"/>
                    <a:pt x="32795" y="25798"/>
                    <a:pt x="33232" y="25286"/>
                  </a:cubicBezTo>
                  <a:cubicBezTo>
                    <a:pt x="36239" y="21722"/>
                    <a:pt x="35925" y="15827"/>
                    <a:pt x="32553" y="12604"/>
                  </a:cubicBezTo>
                  <a:cubicBezTo>
                    <a:pt x="31918" y="11997"/>
                    <a:pt x="31180" y="11464"/>
                    <a:pt x="30743" y="10699"/>
                  </a:cubicBezTo>
                  <a:cubicBezTo>
                    <a:pt x="30115" y="9604"/>
                    <a:pt x="30228" y="8255"/>
                    <a:pt x="30102" y="6999"/>
                  </a:cubicBezTo>
                  <a:cubicBezTo>
                    <a:pt x="29842" y="4436"/>
                    <a:pt x="28477" y="2005"/>
                    <a:pt x="26425" y="455"/>
                  </a:cubicBezTo>
                  <a:cubicBezTo>
                    <a:pt x="25997" y="131"/>
                    <a:pt x="25267" y="0"/>
                    <a:pt x="24356" y="0"/>
                  </a:cubicBezTo>
                  <a:close/>
                </a:path>
              </a:pathLst>
            </a:custGeom>
            <a:solidFill>
              <a:srgbClr val="EDB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45;p37"/>
            <p:cNvSpPr/>
            <p:nvPr/>
          </p:nvSpPr>
          <p:spPr>
            <a:xfrm flipH="1">
              <a:off x="6352849" y="1208513"/>
              <a:ext cx="878597" cy="3107924"/>
            </a:xfrm>
            <a:custGeom>
              <a:avLst/>
              <a:gdLst/>
              <a:ahLst/>
              <a:cxnLst/>
              <a:rect l="l" t="t" r="r" b="b"/>
              <a:pathLst>
                <a:path w="14048" h="49693" extrusionOk="0">
                  <a:moveTo>
                    <a:pt x="6909" y="0"/>
                  </a:moveTo>
                  <a:cubicBezTo>
                    <a:pt x="7298" y="1963"/>
                    <a:pt x="7343" y="3970"/>
                    <a:pt x="7158" y="5946"/>
                  </a:cubicBezTo>
                  <a:cubicBezTo>
                    <a:pt x="6974" y="7927"/>
                    <a:pt x="6596" y="9879"/>
                    <a:pt x="6159" y="11821"/>
                  </a:cubicBezTo>
                  <a:cubicBezTo>
                    <a:pt x="5715" y="13767"/>
                    <a:pt x="5247" y="15710"/>
                    <a:pt x="4841" y="17676"/>
                  </a:cubicBezTo>
                  <a:cubicBezTo>
                    <a:pt x="4721" y="18263"/>
                    <a:pt x="4606" y="18850"/>
                    <a:pt x="4496" y="19441"/>
                  </a:cubicBezTo>
                  <a:cubicBezTo>
                    <a:pt x="4302" y="18806"/>
                    <a:pt x="4053" y="18191"/>
                    <a:pt x="3742" y="17608"/>
                  </a:cubicBezTo>
                  <a:cubicBezTo>
                    <a:pt x="3346" y="16857"/>
                    <a:pt x="2865" y="16174"/>
                    <a:pt x="2383" y="15505"/>
                  </a:cubicBezTo>
                  <a:cubicBezTo>
                    <a:pt x="1899" y="14835"/>
                    <a:pt x="1414" y="14177"/>
                    <a:pt x="987" y="13480"/>
                  </a:cubicBezTo>
                  <a:cubicBezTo>
                    <a:pt x="557" y="12787"/>
                    <a:pt x="205" y="12040"/>
                    <a:pt x="0" y="11241"/>
                  </a:cubicBezTo>
                  <a:lnTo>
                    <a:pt x="0" y="11241"/>
                  </a:lnTo>
                  <a:cubicBezTo>
                    <a:pt x="137" y="12053"/>
                    <a:pt x="427" y="12845"/>
                    <a:pt x="799" y="13583"/>
                  </a:cubicBezTo>
                  <a:cubicBezTo>
                    <a:pt x="1171" y="14327"/>
                    <a:pt x="1608" y="15034"/>
                    <a:pt x="2028" y="15737"/>
                  </a:cubicBezTo>
                  <a:cubicBezTo>
                    <a:pt x="2452" y="16440"/>
                    <a:pt x="2861" y="17147"/>
                    <a:pt x="3169" y="17881"/>
                  </a:cubicBezTo>
                  <a:cubicBezTo>
                    <a:pt x="3482" y="18615"/>
                    <a:pt x="3697" y="19382"/>
                    <a:pt x="3824" y="20168"/>
                  </a:cubicBezTo>
                  <a:cubicBezTo>
                    <a:pt x="3963" y="20983"/>
                    <a:pt x="4018" y="21810"/>
                    <a:pt x="4025" y="22642"/>
                  </a:cubicBezTo>
                  <a:cubicBezTo>
                    <a:pt x="3994" y="22990"/>
                    <a:pt x="3971" y="23343"/>
                    <a:pt x="3960" y="23704"/>
                  </a:cubicBezTo>
                  <a:lnTo>
                    <a:pt x="4015" y="23701"/>
                  </a:lnTo>
                  <a:lnTo>
                    <a:pt x="4015" y="23701"/>
                  </a:lnTo>
                  <a:cubicBezTo>
                    <a:pt x="4001" y="24128"/>
                    <a:pt x="3980" y="24551"/>
                    <a:pt x="3957" y="24977"/>
                  </a:cubicBezTo>
                  <a:lnTo>
                    <a:pt x="3636" y="29903"/>
                  </a:lnTo>
                  <a:lnTo>
                    <a:pt x="2332" y="49613"/>
                  </a:lnTo>
                  <a:lnTo>
                    <a:pt x="5715" y="49692"/>
                  </a:lnTo>
                  <a:lnTo>
                    <a:pt x="5326" y="29941"/>
                  </a:lnTo>
                  <a:lnTo>
                    <a:pt x="5227" y="24998"/>
                  </a:lnTo>
                  <a:cubicBezTo>
                    <a:pt x="5206" y="24271"/>
                    <a:pt x="5172" y="23534"/>
                    <a:pt x="5107" y="22800"/>
                  </a:cubicBezTo>
                  <a:cubicBezTo>
                    <a:pt x="5138" y="22138"/>
                    <a:pt x="5209" y="21458"/>
                    <a:pt x="5291" y="20786"/>
                  </a:cubicBezTo>
                  <a:cubicBezTo>
                    <a:pt x="5340" y="20386"/>
                    <a:pt x="5397" y="19987"/>
                    <a:pt x="5455" y="19591"/>
                  </a:cubicBezTo>
                  <a:cubicBezTo>
                    <a:pt x="6718" y="19004"/>
                    <a:pt x="7951" y="18358"/>
                    <a:pt x="9139" y="17645"/>
                  </a:cubicBezTo>
                  <a:cubicBezTo>
                    <a:pt x="9787" y="17256"/>
                    <a:pt x="10419" y="16860"/>
                    <a:pt x="11047" y="16427"/>
                  </a:cubicBezTo>
                  <a:cubicBezTo>
                    <a:pt x="11668" y="15990"/>
                    <a:pt x="12289" y="15478"/>
                    <a:pt x="12726" y="14798"/>
                  </a:cubicBezTo>
                  <a:cubicBezTo>
                    <a:pt x="13164" y="14122"/>
                    <a:pt x="13375" y="13361"/>
                    <a:pt x="13525" y="12623"/>
                  </a:cubicBezTo>
                  <a:cubicBezTo>
                    <a:pt x="13668" y="11880"/>
                    <a:pt x="13774" y="11142"/>
                    <a:pt x="13853" y="10394"/>
                  </a:cubicBezTo>
                  <a:cubicBezTo>
                    <a:pt x="14013" y="8906"/>
                    <a:pt x="14048" y="7408"/>
                    <a:pt x="13966" y="5919"/>
                  </a:cubicBezTo>
                  <a:lnTo>
                    <a:pt x="13966" y="5919"/>
                  </a:lnTo>
                  <a:cubicBezTo>
                    <a:pt x="13955" y="7411"/>
                    <a:pt x="13822" y="8896"/>
                    <a:pt x="13573" y="10357"/>
                  </a:cubicBezTo>
                  <a:cubicBezTo>
                    <a:pt x="13450" y="11087"/>
                    <a:pt x="13296" y="11815"/>
                    <a:pt x="13112" y="12528"/>
                  </a:cubicBezTo>
                  <a:cubicBezTo>
                    <a:pt x="12924" y="13235"/>
                    <a:pt x="12675" y="13921"/>
                    <a:pt x="12262" y="14477"/>
                  </a:cubicBezTo>
                  <a:cubicBezTo>
                    <a:pt x="11853" y="15034"/>
                    <a:pt x="11275" y="15461"/>
                    <a:pt x="10657" y="15836"/>
                  </a:cubicBezTo>
                  <a:cubicBezTo>
                    <a:pt x="10036" y="16211"/>
                    <a:pt x="9381" y="16570"/>
                    <a:pt x="8729" y="16904"/>
                  </a:cubicBezTo>
                  <a:cubicBezTo>
                    <a:pt x="7722" y="17424"/>
                    <a:pt x="6695" y="17898"/>
                    <a:pt x="5653" y="18325"/>
                  </a:cubicBezTo>
                  <a:cubicBezTo>
                    <a:pt x="5677" y="18164"/>
                    <a:pt x="5701" y="18004"/>
                    <a:pt x="5729" y="17843"/>
                  </a:cubicBezTo>
                  <a:cubicBezTo>
                    <a:pt x="6056" y="15880"/>
                    <a:pt x="6462" y="13924"/>
                    <a:pt x="6786" y="11948"/>
                  </a:cubicBezTo>
                  <a:cubicBezTo>
                    <a:pt x="7125" y="9971"/>
                    <a:pt x="7401" y="7974"/>
                    <a:pt x="7480" y="5967"/>
                  </a:cubicBezTo>
                  <a:cubicBezTo>
                    <a:pt x="7558" y="3960"/>
                    <a:pt x="7404" y="1935"/>
                    <a:pt x="6909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46;p37"/>
            <p:cNvSpPr/>
            <p:nvPr/>
          </p:nvSpPr>
          <p:spPr>
            <a:xfrm flipH="1">
              <a:off x="6045203" y="3022737"/>
              <a:ext cx="1195437" cy="931258"/>
            </a:xfrm>
            <a:custGeom>
              <a:avLst/>
              <a:gdLst/>
              <a:ahLst/>
              <a:cxnLst/>
              <a:rect l="l" t="t" r="r" b="b"/>
              <a:pathLst>
                <a:path w="19114" h="14890" extrusionOk="0">
                  <a:moveTo>
                    <a:pt x="6272" y="0"/>
                  </a:moveTo>
                  <a:cubicBezTo>
                    <a:pt x="6011" y="0"/>
                    <a:pt x="5769" y="20"/>
                    <a:pt x="5551" y="62"/>
                  </a:cubicBezTo>
                  <a:cubicBezTo>
                    <a:pt x="3103" y="541"/>
                    <a:pt x="1827" y="3629"/>
                    <a:pt x="1684" y="4965"/>
                  </a:cubicBezTo>
                  <a:cubicBezTo>
                    <a:pt x="1543" y="6303"/>
                    <a:pt x="1206" y="10700"/>
                    <a:pt x="1206" y="10700"/>
                  </a:cubicBezTo>
                  <a:cubicBezTo>
                    <a:pt x="1206" y="10700"/>
                    <a:pt x="1" y="11321"/>
                    <a:pt x="373" y="12010"/>
                  </a:cubicBezTo>
                  <a:cubicBezTo>
                    <a:pt x="745" y="12703"/>
                    <a:pt x="2424" y="13358"/>
                    <a:pt x="2312" y="13891"/>
                  </a:cubicBezTo>
                  <a:cubicBezTo>
                    <a:pt x="2222" y="14309"/>
                    <a:pt x="1883" y="14618"/>
                    <a:pt x="1607" y="14618"/>
                  </a:cubicBezTo>
                  <a:cubicBezTo>
                    <a:pt x="1590" y="14618"/>
                    <a:pt x="1574" y="14617"/>
                    <a:pt x="1557" y="14615"/>
                  </a:cubicBezTo>
                  <a:cubicBezTo>
                    <a:pt x="1555" y="14614"/>
                    <a:pt x="1552" y="14614"/>
                    <a:pt x="1550" y="14614"/>
                  </a:cubicBezTo>
                  <a:cubicBezTo>
                    <a:pt x="1517" y="14614"/>
                    <a:pt x="1501" y="14658"/>
                    <a:pt x="1526" y="14680"/>
                  </a:cubicBezTo>
                  <a:cubicBezTo>
                    <a:pt x="1642" y="14775"/>
                    <a:pt x="1841" y="14889"/>
                    <a:pt x="2134" y="14889"/>
                  </a:cubicBezTo>
                  <a:cubicBezTo>
                    <a:pt x="2248" y="14889"/>
                    <a:pt x="2377" y="14872"/>
                    <a:pt x="2520" y="14830"/>
                  </a:cubicBezTo>
                  <a:cubicBezTo>
                    <a:pt x="2949" y="14702"/>
                    <a:pt x="3072" y="14624"/>
                    <a:pt x="3096" y="14579"/>
                  </a:cubicBezTo>
                  <a:lnTo>
                    <a:pt x="3096" y="14579"/>
                  </a:lnTo>
                  <a:cubicBezTo>
                    <a:pt x="3122" y="14606"/>
                    <a:pt x="3172" y="14633"/>
                    <a:pt x="3271" y="14633"/>
                  </a:cubicBezTo>
                  <a:cubicBezTo>
                    <a:pt x="3460" y="14633"/>
                    <a:pt x="3827" y="14533"/>
                    <a:pt x="4540" y="14136"/>
                  </a:cubicBezTo>
                  <a:cubicBezTo>
                    <a:pt x="5160" y="13793"/>
                    <a:pt x="6266" y="13647"/>
                    <a:pt x="7380" y="13647"/>
                  </a:cubicBezTo>
                  <a:cubicBezTo>
                    <a:pt x="8845" y="13647"/>
                    <a:pt x="10323" y="13900"/>
                    <a:pt x="10726" y="14294"/>
                  </a:cubicBezTo>
                  <a:cubicBezTo>
                    <a:pt x="10953" y="14517"/>
                    <a:pt x="11490" y="14605"/>
                    <a:pt x="12150" y="14605"/>
                  </a:cubicBezTo>
                  <a:cubicBezTo>
                    <a:pt x="13551" y="14605"/>
                    <a:pt x="15505" y="14207"/>
                    <a:pt x="16229" y="13857"/>
                  </a:cubicBezTo>
                  <a:cubicBezTo>
                    <a:pt x="17291" y="13342"/>
                    <a:pt x="15690" y="14004"/>
                    <a:pt x="15850" y="12795"/>
                  </a:cubicBezTo>
                  <a:cubicBezTo>
                    <a:pt x="16010" y="11587"/>
                    <a:pt x="19113" y="9266"/>
                    <a:pt x="18953" y="8006"/>
                  </a:cubicBezTo>
                  <a:cubicBezTo>
                    <a:pt x="18792" y="6747"/>
                    <a:pt x="17554" y="3271"/>
                    <a:pt x="15512" y="2633"/>
                  </a:cubicBezTo>
                  <a:cubicBezTo>
                    <a:pt x="13656" y="2052"/>
                    <a:pt x="8944" y="0"/>
                    <a:pt x="627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47;p37"/>
            <p:cNvSpPr/>
            <p:nvPr/>
          </p:nvSpPr>
          <p:spPr>
            <a:xfrm flipH="1">
              <a:off x="6082791" y="3981884"/>
              <a:ext cx="909993" cy="589025"/>
            </a:xfrm>
            <a:custGeom>
              <a:avLst/>
              <a:gdLst/>
              <a:ahLst/>
              <a:cxnLst/>
              <a:rect l="l" t="t" r="r" b="b"/>
              <a:pathLst>
                <a:path w="14550" h="9418" extrusionOk="0">
                  <a:moveTo>
                    <a:pt x="9734" y="1"/>
                  </a:moveTo>
                  <a:cubicBezTo>
                    <a:pt x="8181" y="1"/>
                    <a:pt x="6896" y="1395"/>
                    <a:pt x="6896" y="1395"/>
                  </a:cubicBezTo>
                  <a:lnTo>
                    <a:pt x="1" y="3188"/>
                  </a:lnTo>
                  <a:lnTo>
                    <a:pt x="4978" y="9417"/>
                  </a:lnTo>
                  <a:cubicBezTo>
                    <a:pt x="4978" y="9417"/>
                    <a:pt x="7661" y="9366"/>
                    <a:pt x="10402" y="7639"/>
                  </a:cubicBezTo>
                  <a:cubicBezTo>
                    <a:pt x="13140" y="5915"/>
                    <a:pt x="14550" y="2679"/>
                    <a:pt x="11157" y="439"/>
                  </a:cubicBezTo>
                  <a:cubicBezTo>
                    <a:pt x="10676" y="123"/>
                    <a:pt x="10193" y="1"/>
                    <a:pt x="9734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48;p37"/>
            <p:cNvSpPr/>
            <p:nvPr/>
          </p:nvSpPr>
          <p:spPr>
            <a:xfrm flipH="1">
              <a:off x="6587071" y="3997144"/>
              <a:ext cx="747258" cy="697286"/>
            </a:xfrm>
            <a:custGeom>
              <a:avLst/>
              <a:gdLst/>
              <a:ahLst/>
              <a:cxnLst/>
              <a:rect l="l" t="t" r="r" b="b"/>
              <a:pathLst>
                <a:path w="11948" h="11149" extrusionOk="0">
                  <a:moveTo>
                    <a:pt x="10599" y="2988"/>
                  </a:moveTo>
                  <a:cubicBezTo>
                    <a:pt x="10594" y="2991"/>
                    <a:pt x="10589" y="2995"/>
                    <a:pt x="10584" y="2998"/>
                  </a:cubicBezTo>
                  <a:lnTo>
                    <a:pt x="10584" y="2998"/>
                  </a:lnTo>
                  <a:cubicBezTo>
                    <a:pt x="10615" y="3020"/>
                    <a:pt x="10633" y="3032"/>
                    <a:pt x="10638" y="3032"/>
                  </a:cubicBezTo>
                  <a:cubicBezTo>
                    <a:pt x="10642" y="3032"/>
                    <a:pt x="10630" y="3018"/>
                    <a:pt x="10599" y="2988"/>
                  </a:cubicBezTo>
                  <a:close/>
                  <a:moveTo>
                    <a:pt x="4562" y="1"/>
                  </a:moveTo>
                  <a:cubicBezTo>
                    <a:pt x="4311" y="1"/>
                    <a:pt x="4078" y="37"/>
                    <a:pt x="3867" y="117"/>
                  </a:cubicBezTo>
                  <a:cubicBezTo>
                    <a:pt x="1642" y="970"/>
                    <a:pt x="0" y="3442"/>
                    <a:pt x="2120" y="6821"/>
                  </a:cubicBezTo>
                  <a:cubicBezTo>
                    <a:pt x="4042" y="9890"/>
                    <a:pt x="9240" y="10037"/>
                    <a:pt x="10177" y="10037"/>
                  </a:cubicBezTo>
                  <a:cubicBezTo>
                    <a:pt x="10189" y="10037"/>
                    <a:pt x="10200" y="10037"/>
                    <a:pt x="10210" y="10037"/>
                  </a:cubicBezTo>
                  <a:cubicBezTo>
                    <a:pt x="10278" y="10037"/>
                    <a:pt x="10336" y="10081"/>
                    <a:pt x="10357" y="10146"/>
                  </a:cubicBezTo>
                  <a:lnTo>
                    <a:pt x="10626" y="11040"/>
                  </a:lnTo>
                  <a:cubicBezTo>
                    <a:pt x="10646" y="11112"/>
                    <a:pt x="10708" y="11149"/>
                    <a:pt x="10770" y="11149"/>
                  </a:cubicBezTo>
                  <a:cubicBezTo>
                    <a:pt x="10824" y="11149"/>
                    <a:pt x="10878" y="11121"/>
                    <a:pt x="10906" y="11064"/>
                  </a:cubicBezTo>
                  <a:lnTo>
                    <a:pt x="11907" y="9074"/>
                  </a:lnTo>
                  <a:cubicBezTo>
                    <a:pt x="11948" y="8999"/>
                    <a:pt x="11917" y="8907"/>
                    <a:pt x="11839" y="8869"/>
                  </a:cubicBezTo>
                  <a:cubicBezTo>
                    <a:pt x="11391" y="8654"/>
                    <a:pt x="9978" y="7931"/>
                    <a:pt x="9002" y="6941"/>
                  </a:cubicBezTo>
                  <a:cubicBezTo>
                    <a:pt x="7860" y="5786"/>
                    <a:pt x="8320" y="4506"/>
                    <a:pt x="10584" y="2998"/>
                  </a:cubicBezTo>
                  <a:lnTo>
                    <a:pt x="10584" y="2998"/>
                  </a:lnTo>
                  <a:cubicBezTo>
                    <a:pt x="10365" y="2843"/>
                    <a:pt x="9507" y="2180"/>
                    <a:pt x="8439" y="1517"/>
                  </a:cubicBezTo>
                  <a:cubicBezTo>
                    <a:pt x="7215" y="758"/>
                    <a:pt x="5710" y="1"/>
                    <a:pt x="4562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49;p37"/>
            <p:cNvSpPr/>
            <p:nvPr/>
          </p:nvSpPr>
          <p:spPr>
            <a:xfrm flipH="1">
              <a:off x="6444663" y="4446572"/>
              <a:ext cx="355742" cy="346923"/>
            </a:xfrm>
            <a:custGeom>
              <a:avLst/>
              <a:gdLst/>
              <a:ahLst/>
              <a:cxnLst/>
              <a:rect l="l" t="t" r="r" b="b"/>
              <a:pathLst>
                <a:path w="5688" h="5547" extrusionOk="0">
                  <a:moveTo>
                    <a:pt x="1117" y="1"/>
                  </a:moveTo>
                  <a:lnTo>
                    <a:pt x="0" y="3193"/>
                  </a:lnTo>
                  <a:cubicBezTo>
                    <a:pt x="1273" y="4933"/>
                    <a:pt x="2120" y="5546"/>
                    <a:pt x="2726" y="5546"/>
                  </a:cubicBezTo>
                  <a:cubicBezTo>
                    <a:pt x="3830" y="5546"/>
                    <a:pt x="4132" y="3509"/>
                    <a:pt x="4742" y="2544"/>
                  </a:cubicBezTo>
                  <a:cubicBezTo>
                    <a:pt x="5687" y="1052"/>
                    <a:pt x="1117" y="1"/>
                    <a:pt x="1117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50;p37"/>
            <p:cNvSpPr/>
            <p:nvPr/>
          </p:nvSpPr>
          <p:spPr>
            <a:xfrm flipH="1">
              <a:off x="6224950" y="3789254"/>
              <a:ext cx="883538" cy="405025"/>
            </a:xfrm>
            <a:custGeom>
              <a:avLst/>
              <a:gdLst/>
              <a:ahLst/>
              <a:cxnLst/>
              <a:rect l="l" t="t" r="r" b="b"/>
              <a:pathLst>
                <a:path w="14127" h="6476" extrusionOk="0">
                  <a:moveTo>
                    <a:pt x="6899" y="0"/>
                  </a:moveTo>
                  <a:cubicBezTo>
                    <a:pt x="6488" y="0"/>
                    <a:pt x="6082" y="15"/>
                    <a:pt x="5715" y="31"/>
                  </a:cubicBezTo>
                  <a:cubicBezTo>
                    <a:pt x="5336" y="48"/>
                    <a:pt x="5000" y="63"/>
                    <a:pt x="4744" y="63"/>
                  </a:cubicBezTo>
                  <a:cubicBezTo>
                    <a:pt x="4700" y="63"/>
                    <a:pt x="4658" y="63"/>
                    <a:pt x="4619" y="62"/>
                  </a:cubicBezTo>
                  <a:cubicBezTo>
                    <a:pt x="4619" y="62"/>
                    <a:pt x="4517" y="43"/>
                    <a:pt x="4338" y="43"/>
                  </a:cubicBezTo>
                  <a:cubicBezTo>
                    <a:pt x="3889" y="43"/>
                    <a:pt x="2957" y="159"/>
                    <a:pt x="1953" y="969"/>
                  </a:cubicBezTo>
                  <a:cubicBezTo>
                    <a:pt x="786" y="1908"/>
                    <a:pt x="1" y="2638"/>
                    <a:pt x="677" y="4461"/>
                  </a:cubicBezTo>
                  <a:cubicBezTo>
                    <a:pt x="929" y="4967"/>
                    <a:pt x="2055" y="6281"/>
                    <a:pt x="5756" y="6468"/>
                  </a:cubicBezTo>
                  <a:cubicBezTo>
                    <a:pt x="5844" y="6473"/>
                    <a:pt x="5933" y="6475"/>
                    <a:pt x="6022" y="6475"/>
                  </a:cubicBezTo>
                  <a:cubicBezTo>
                    <a:pt x="9679" y="6475"/>
                    <a:pt x="14126" y="2764"/>
                    <a:pt x="9248" y="355"/>
                  </a:cubicBezTo>
                  <a:cubicBezTo>
                    <a:pt x="8668" y="69"/>
                    <a:pt x="7773" y="0"/>
                    <a:pt x="689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51;p37"/>
            <p:cNvSpPr/>
            <p:nvPr/>
          </p:nvSpPr>
          <p:spPr>
            <a:xfrm flipH="1">
              <a:off x="6520276" y="3979820"/>
              <a:ext cx="601221" cy="288696"/>
            </a:xfrm>
            <a:custGeom>
              <a:avLst/>
              <a:gdLst/>
              <a:ahLst/>
              <a:cxnLst/>
              <a:rect l="l" t="t" r="r" b="b"/>
              <a:pathLst>
                <a:path w="9613" h="4616" extrusionOk="0">
                  <a:moveTo>
                    <a:pt x="2000" y="1"/>
                  </a:moveTo>
                  <a:cubicBezTo>
                    <a:pt x="2000" y="1"/>
                    <a:pt x="308" y="1264"/>
                    <a:pt x="154" y="1414"/>
                  </a:cubicBezTo>
                  <a:cubicBezTo>
                    <a:pt x="1" y="1568"/>
                    <a:pt x="853" y="3234"/>
                    <a:pt x="3571" y="4265"/>
                  </a:cubicBezTo>
                  <a:cubicBezTo>
                    <a:pt x="4233" y="4516"/>
                    <a:pt x="4932" y="4615"/>
                    <a:pt x="5610" y="4615"/>
                  </a:cubicBezTo>
                  <a:cubicBezTo>
                    <a:pt x="7711" y="4615"/>
                    <a:pt x="9612" y="3660"/>
                    <a:pt x="9599" y="3289"/>
                  </a:cubicBezTo>
                  <a:cubicBezTo>
                    <a:pt x="9586" y="2797"/>
                    <a:pt x="8439" y="1916"/>
                    <a:pt x="8439" y="1916"/>
                  </a:cubicBezTo>
                  <a:lnTo>
                    <a:pt x="7787" y="2053"/>
                  </a:lnTo>
                  <a:lnTo>
                    <a:pt x="6988" y="2490"/>
                  </a:lnTo>
                  <a:cubicBezTo>
                    <a:pt x="6648" y="2676"/>
                    <a:pt x="6162" y="2766"/>
                    <a:pt x="5619" y="2766"/>
                  </a:cubicBezTo>
                  <a:cubicBezTo>
                    <a:pt x="4889" y="2766"/>
                    <a:pt x="4055" y="2603"/>
                    <a:pt x="3328" y="2292"/>
                  </a:cubicBezTo>
                  <a:cubicBezTo>
                    <a:pt x="2066" y="1749"/>
                    <a:pt x="2000" y="1"/>
                    <a:pt x="20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52;p37"/>
            <p:cNvSpPr/>
            <p:nvPr/>
          </p:nvSpPr>
          <p:spPr>
            <a:xfrm flipH="1">
              <a:off x="6212629" y="2943996"/>
              <a:ext cx="1096057" cy="920313"/>
            </a:xfrm>
            <a:custGeom>
              <a:avLst/>
              <a:gdLst/>
              <a:ahLst/>
              <a:cxnLst/>
              <a:rect l="l" t="t" r="r" b="b"/>
              <a:pathLst>
                <a:path w="17525" h="14715" extrusionOk="0">
                  <a:moveTo>
                    <a:pt x="9790" y="1"/>
                  </a:moveTo>
                  <a:cubicBezTo>
                    <a:pt x="4165" y="1"/>
                    <a:pt x="666" y="6768"/>
                    <a:pt x="3393" y="9166"/>
                  </a:cubicBezTo>
                  <a:lnTo>
                    <a:pt x="3342" y="9142"/>
                  </a:lnTo>
                  <a:cubicBezTo>
                    <a:pt x="3342" y="9142"/>
                    <a:pt x="2680" y="8747"/>
                    <a:pt x="1971" y="8747"/>
                  </a:cubicBezTo>
                  <a:cubicBezTo>
                    <a:pt x="1377" y="8747"/>
                    <a:pt x="750" y="9025"/>
                    <a:pt x="454" y="10050"/>
                  </a:cubicBezTo>
                  <a:cubicBezTo>
                    <a:pt x="0" y="11620"/>
                    <a:pt x="1116" y="12197"/>
                    <a:pt x="2696" y="12221"/>
                  </a:cubicBezTo>
                  <a:cubicBezTo>
                    <a:pt x="3260" y="12228"/>
                    <a:pt x="4215" y="12457"/>
                    <a:pt x="4694" y="12573"/>
                  </a:cubicBezTo>
                  <a:cubicBezTo>
                    <a:pt x="6172" y="12928"/>
                    <a:pt x="7489" y="13024"/>
                    <a:pt x="8339" y="14167"/>
                  </a:cubicBezTo>
                  <a:cubicBezTo>
                    <a:pt x="8490" y="14368"/>
                    <a:pt x="9029" y="14714"/>
                    <a:pt x="9806" y="14714"/>
                  </a:cubicBezTo>
                  <a:cubicBezTo>
                    <a:pt x="9835" y="14714"/>
                    <a:pt x="9864" y="14714"/>
                    <a:pt x="9893" y="14713"/>
                  </a:cubicBezTo>
                  <a:lnTo>
                    <a:pt x="10780" y="14522"/>
                  </a:lnTo>
                  <a:cubicBezTo>
                    <a:pt x="10780" y="14522"/>
                    <a:pt x="10821" y="14085"/>
                    <a:pt x="11732" y="13832"/>
                  </a:cubicBezTo>
                  <a:cubicBezTo>
                    <a:pt x="12817" y="13536"/>
                    <a:pt x="17525" y="12156"/>
                    <a:pt x="17446" y="9282"/>
                  </a:cubicBezTo>
                  <a:cubicBezTo>
                    <a:pt x="17385" y="7118"/>
                    <a:pt x="16453" y="7739"/>
                    <a:pt x="16747" y="5862"/>
                  </a:cubicBezTo>
                  <a:cubicBezTo>
                    <a:pt x="17037" y="3987"/>
                    <a:pt x="16706" y="748"/>
                    <a:pt x="10610" y="48"/>
                  </a:cubicBezTo>
                  <a:cubicBezTo>
                    <a:pt x="10332" y="16"/>
                    <a:pt x="10059" y="1"/>
                    <a:pt x="979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53;p37"/>
            <p:cNvSpPr/>
            <p:nvPr/>
          </p:nvSpPr>
          <p:spPr>
            <a:xfrm flipH="1">
              <a:off x="5814609" y="2750929"/>
              <a:ext cx="1537232" cy="1166981"/>
            </a:xfrm>
            <a:custGeom>
              <a:avLst/>
              <a:gdLst/>
              <a:ahLst/>
              <a:cxnLst/>
              <a:rect l="l" t="t" r="r" b="b"/>
              <a:pathLst>
                <a:path w="24579" h="18659" extrusionOk="0">
                  <a:moveTo>
                    <a:pt x="15746" y="0"/>
                  </a:moveTo>
                  <a:cubicBezTo>
                    <a:pt x="14859" y="0"/>
                    <a:pt x="14186" y="338"/>
                    <a:pt x="13573" y="677"/>
                  </a:cubicBezTo>
                  <a:cubicBezTo>
                    <a:pt x="12957" y="1018"/>
                    <a:pt x="12400" y="1358"/>
                    <a:pt x="11744" y="1358"/>
                  </a:cubicBezTo>
                  <a:cubicBezTo>
                    <a:pt x="11644" y="1358"/>
                    <a:pt x="11541" y="1350"/>
                    <a:pt x="11436" y="1333"/>
                  </a:cubicBezTo>
                  <a:cubicBezTo>
                    <a:pt x="10019" y="1097"/>
                    <a:pt x="9255" y="167"/>
                    <a:pt x="7690" y="167"/>
                  </a:cubicBezTo>
                  <a:cubicBezTo>
                    <a:pt x="7052" y="167"/>
                    <a:pt x="6282" y="321"/>
                    <a:pt x="5281" y="739"/>
                  </a:cubicBezTo>
                  <a:cubicBezTo>
                    <a:pt x="2093" y="2073"/>
                    <a:pt x="3649" y="5081"/>
                    <a:pt x="3912" y="5542"/>
                  </a:cubicBezTo>
                  <a:cubicBezTo>
                    <a:pt x="3929" y="5572"/>
                    <a:pt x="3912" y="5610"/>
                    <a:pt x="3878" y="5620"/>
                  </a:cubicBezTo>
                  <a:cubicBezTo>
                    <a:pt x="3441" y="5743"/>
                    <a:pt x="1007" y="6538"/>
                    <a:pt x="509" y="9106"/>
                  </a:cubicBezTo>
                  <a:cubicBezTo>
                    <a:pt x="0" y="11724"/>
                    <a:pt x="1448" y="12133"/>
                    <a:pt x="1662" y="12178"/>
                  </a:cubicBezTo>
                  <a:cubicBezTo>
                    <a:pt x="1667" y="12179"/>
                    <a:pt x="1671" y="12179"/>
                    <a:pt x="1675" y="12179"/>
                  </a:cubicBezTo>
                  <a:cubicBezTo>
                    <a:pt x="1686" y="12179"/>
                    <a:pt x="1697" y="12176"/>
                    <a:pt x="1707" y="12168"/>
                  </a:cubicBezTo>
                  <a:cubicBezTo>
                    <a:pt x="1788" y="12099"/>
                    <a:pt x="2138" y="11829"/>
                    <a:pt x="2661" y="11829"/>
                  </a:cubicBezTo>
                  <a:cubicBezTo>
                    <a:pt x="2736" y="11829"/>
                    <a:pt x="2814" y="11834"/>
                    <a:pt x="2895" y="11846"/>
                  </a:cubicBezTo>
                  <a:cubicBezTo>
                    <a:pt x="3704" y="11966"/>
                    <a:pt x="4106" y="12219"/>
                    <a:pt x="4377" y="12612"/>
                  </a:cubicBezTo>
                  <a:cubicBezTo>
                    <a:pt x="4605" y="12952"/>
                    <a:pt x="4618" y="14165"/>
                    <a:pt x="4421" y="14652"/>
                  </a:cubicBezTo>
                  <a:cubicBezTo>
                    <a:pt x="4405" y="14693"/>
                    <a:pt x="4435" y="14729"/>
                    <a:pt x="4471" y="14729"/>
                  </a:cubicBezTo>
                  <a:cubicBezTo>
                    <a:pt x="4480" y="14729"/>
                    <a:pt x="4490" y="14727"/>
                    <a:pt x="4500" y="14721"/>
                  </a:cubicBezTo>
                  <a:cubicBezTo>
                    <a:pt x="4799" y="14534"/>
                    <a:pt x="5346" y="14090"/>
                    <a:pt x="5216" y="13390"/>
                  </a:cubicBezTo>
                  <a:cubicBezTo>
                    <a:pt x="5042" y="12437"/>
                    <a:pt x="4100" y="9946"/>
                    <a:pt x="5086" y="8082"/>
                  </a:cubicBezTo>
                  <a:cubicBezTo>
                    <a:pt x="5756" y="6815"/>
                    <a:pt x="5688" y="6508"/>
                    <a:pt x="5574" y="6443"/>
                  </a:cubicBezTo>
                  <a:cubicBezTo>
                    <a:pt x="5540" y="6423"/>
                    <a:pt x="5534" y="6382"/>
                    <a:pt x="5561" y="6354"/>
                  </a:cubicBezTo>
                  <a:cubicBezTo>
                    <a:pt x="5880" y="6065"/>
                    <a:pt x="6818" y="5086"/>
                    <a:pt x="8610" y="5086"/>
                  </a:cubicBezTo>
                  <a:cubicBezTo>
                    <a:pt x="9059" y="5086"/>
                    <a:pt x="9561" y="5147"/>
                    <a:pt x="10121" y="5296"/>
                  </a:cubicBezTo>
                  <a:cubicBezTo>
                    <a:pt x="13255" y="6129"/>
                    <a:pt x="11804" y="7477"/>
                    <a:pt x="14129" y="8082"/>
                  </a:cubicBezTo>
                  <a:cubicBezTo>
                    <a:pt x="16614" y="8727"/>
                    <a:pt x="20216" y="9696"/>
                    <a:pt x="19680" y="12369"/>
                  </a:cubicBezTo>
                  <a:cubicBezTo>
                    <a:pt x="19147" y="15042"/>
                    <a:pt x="17768" y="13444"/>
                    <a:pt x="17307" y="15919"/>
                  </a:cubicBezTo>
                  <a:cubicBezTo>
                    <a:pt x="16999" y="17565"/>
                    <a:pt x="18390" y="18659"/>
                    <a:pt x="19491" y="18659"/>
                  </a:cubicBezTo>
                  <a:cubicBezTo>
                    <a:pt x="19966" y="18659"/>
                    <a:pt x="20386" y="18455"/>
                    <a:pt x="20594" y="18005"/>
                  </a:cubicBezTo>
                  <a:cubicBezTo>
                    <a:pt x="20613" y="17964"/>
                    <a:pt x="20578" y="17927"/>
                    <a:pt x="20543" y="17927"/>
                  </a:cubicBezTo>
                  <a:cubicBezTo>
                    <a:pt x="20531" y="17927"/>
                    <a:pt x="20519" y="17931"/>
                    <a:pt x="20509" y="17940"/>
                  </a:cubicBezTo>
                  <a:cubicBezTo>
                    <a:pt x="20394" y="18045"/>
                    <a:pt x="20235" y="18155"/>
                    <a:pt x="20078" y="18155"/>
                  </a:cubicBezTo>
                  <a:cubicBezTo>
                    <a:pt x="19975" y="18155"/>
                    <a:pt x="19872" y="18107"/>
                    <a:pt x="19782" y="17978"/>
                  </a:cubicBezTo>
                  <a:cubicBezTo>
                    <a:pt x="19431" y="17472"/>
                    <a:pt x="19826" y="17274"/>
                    <a:pt x="21577" y="16708"/>
                  </a:cubicBezTo>
                  <a:cubicBezTo>
                    <a:pt x="23329" y="16138"/>
                    <a:pt x="24578" y="13727"/>
                    <a:pt x="23090" y="12369"/>
                  </a:cubicBezTo>
                  <a:cubicBezTo>
                    <a:pt x="22093" y="11462"/>
                    <a:pt x="21636" y="11311"/>
                    <a:pt x="21442" y="11311"/>
                  </a:cubicBezTo>
                  <a:cubicBezTo>
                    <a:pt x="21362" y="11311"/>
                    <a:pt x="21327" y="11337"/>
                    <a:pt x="21318" y="11346"/>
                  </a:cubicBezTo>
                  <a:lnTo>
                    <a:pt x="21318" y="11346"/>
                  </a:lnTo>
                  <a:cubicBezTo>
                    <a:pt x="21401" y="11261"/>
                    <a:pt x="23404" y="9215"/>
                    <a:pt x="22782" y="7156"/>
                  </a:cubicBezTo>
                  <a:cubicBezTo>
                    <a:pt x="22306" y="5581"/>
                    <a:pt x="21252" y="5382"/>
                    <a:pt x="20755" y="5382"/>
                  </a:cubicBezTo>
                  <a:cubicBezTo>
                    <a:pt x="20683" y="5382"/>
                    <a:pt x="20623" y="5387"/>
                    <a:pt x="20578" y="5391"/>
                  </a:cubicBezTo>
                  <a:cubicBezTo>
                    <a:pt x="20576" y="5392"/>
                    <a:pt x="20575" y="5392"/>
                    <a:pt x="20573" y="5392"/>
                  </a:cubicBezTo>
                  <a:cubicBezTo>
                    <a:pt x="20534" y="5392"/>
                    <a:pt x="20506" y="5352"/>
                    <a:pt x="20523" y="5317"/>
                  </a:cubicBezTo>
                  <a:cubicBezTo>
                    <a:pt x="20721" y="4838"/>
                    <a:pt x="21482" y="2480"/>
                    <a:pt x="18136" y="695"/>
                  </a:cubicBezTo>
                  <a:cubicBezTo>
                    <a:pt x="17179" y="186"/>
                    <a:pt x="16403" y="0"/>
                    <a:pt x="157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54;p37"/>
            <p:cNvSpPr/>
            <p:nvPr/>
          </p:nvSpPr>
          <p:spPr>
            <a:xfrm flipH="1">
              <a:off x="6807596" y="3994330"/>
              <a:ext cx="125210" cy="59666"/>
            </a:xfrm>
            <a:custGeom>
              <a:avLst/>
              <a:gdLst/>
              <a:ahLst/>
              <a:cxnLst/>
              <a:rect l="l" t="t" r="r" b="b"/>
              <a:pathLst>
                <a:path w="2002" h="954" extrusionOk="0">
                  <a:moveTo>
                    <a:pt x="1612" y="0"/>
                  </a:moveTo>
                  <a:cubicBezTo>
                    <a:pt x="1586" y="0"/>
                    <a:pt x="1560" y="3"/>
                    <a:pt x="1534" y="8"/>
                  </a:cubicBezTo>
                  <a:lnTo>
                    <a:pt x="335" y="265"/>
                  </a:lnTo>
                  <a:cubicBezTo>
                    <a:pt x="135" y="306"/>
                    <a:pt x="1" y="490"/>
                    <a:pt x="39" y="678"/>
                  </a:cubicBezTo>
                  <a:cubicBezTo>
                    <a:pt x="72" y="842"/>
                    <a:pt x="222" y="954"/>
                    <a:pt x="394" y="954"/>
                  </a:cubicBezTo>
                  <a:cubicBezTo>
                    <a:pt x="419" y="954"/>
                    <a:pt x="444" y="952"/>
                    <a:pt x="469" y="947"/>
                  </a:cubicBezTo>
                  <a:lnTo>
                    <a:pt x="1667" y="687"/>
                  </a:lnTo>
                  <a:cubicBezTo>
                    <a:pt x="1868" y="650"/>
                    <a:pt x="2002" y="465"/>
                    <a:pt x="1964" y="278"/>
                  </a:cubicBezTo>
                  <a:cubicBezTo>
                    <a:pt x="1934" y="115"/>
                    <a:pt x="1783" y="0"/>
                    <a:pt x="161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55;p37"/>
            <p:cNvSpPr/>
            <p:nvPr/>
          </p:nvSpPr>
          <p:spPr>
            <a:xfrm flipH="1">
              <a:off x="6800342" y="4042174"/>
              <a:ext cx="124084" cy="49471"/>
            </a:xfrm>
            <a:custGeom>
              <a:avLst/>
              <a:gdLst/>
              <a:ahLst/>
              <a:cxnLst/>
              <a:rect l="l" t="t" r="r" b="b"/>
              <a:pathLst>
                <a:path w="1984" h="791" extrusionOk="0">
                  <a:moveTo>
                    <a:pt x="1611" y="0"/>
                  </a:moveTo>
                  <a:cubicBezTo>
                    <a:pt x="1602" y="0"/>
                    <a:pt x="1593" y="0"/>
                    <a:pt x="1584" y="1"/>
                  </a:cubicBezTo>
                  <a:lnTo>
                    <a:pt x="359" y="94"/>
                  </a:lnTo>
                  <a:cubicBezTo>
                    <a:pt x="154" y="107"/>
                    <a:pt x="1" y="271"/>
                    <a:pt x="10" y="462"/>
                  </a:cubicBezTo>
                  <a:cubicBezTo>
                    <a:pt x="21" y="647"/>
                    <a:pt x="184" y="790"/>
                    <a:pt x="380" y="790"/>
                  </a:cubicBezTo>
                  <a:cubicBezTo>
                    <a:pt x="387" y="790"/>
                    <a:pt x="393" y="790"/>
                    <a:pt x="399" y="790"/>
                  </a:cubicBezTo>
                  <a:lnTo>
                    <a:pt x="1622" y="694"/>
                  </a:lnTo>
                  <a:cubicBezTo>
                    <a:pt x="1827" y="683"/>
                    <a:pt x="1983" y="516"/>
                    <a:pt x="1973" y="325"/>
                  </a:cubicBezTo>
                  <a:cubicBezTo>
                    <a:pt x="1963" y="143"/>
                    <a:pt x="1804" y="0"/>
                    <a:pt x="161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56;p37"/>
            <p:cNvSpPr/>
            <p:nvPr/>
          </p:nvSpPr>
          <p:spPr>
            <a:xfrm flipH="1">
              <a:off x="6807409" y="4069193"/>
              <a:ext cx="125585" cy="61855"/>
            </a:xfrm>
            <a:custGeom>
              <a:avLst/>
              <a:gdLst/>
              <a:ahLst/>
              <a:cxnLst/>
              <a:rect l="l" t="t" r="r" b="b"/>
              <a:pathLst>
                <a:path w="2008" h="989" extrusionOk="0">
                  <a:moveTo>
                    <a:pt x="397" y="0"/>
                  </a:moveTo>
                  <a:cubicBezTo>
                    <a:pt x="235" y="0"/>
                    <a:pt x="91" y="102"/>
                    <a:pt x="48" y="256"/>
                  </a:cubicBezTo>
                  <a:cubicBezTo>
                    <a:pt x="1" y="443"/>
                    <a:pt x="124" y="634"/>
                    <a:pt x="322" y="686"/>
                  </a:cubicBezTo>
                  <a:lnTo>
                    <a:pt x="1513" y="976"/>
                  </a:lnTo>
                  <a:cubicBezTo>
                    <a:pt x="1546" y="984"/>
                    <a:pt x="1579" y="988"/>
                    <a:pt x="1611" y="988"/>
                  </a:cubicBezTo>
                  <a:cubicBezTo>
                    <a:pt x="1773" y="988"/>
                    <a:pt x="1920" y="887"/>
                    <a:pt x="1960" y="733"/>
                  </a:cubicBezTo>
                  <a:cubicBezTo>
                    <a:pt x="2008" y="546"/>
                    <a:pt x="1888" y="354"/>
                    <a:pt x="1690" y="303"/>
                  </a:cubicBezTo>
                  <a:lnTo>
                    <a:pt x="496" y="13"/>
                  </a:lnTo>
                  <a:cubicBezTo>
                    <a:pt x="462" y="4"/>
                    <a:pt x="429" y="0"/>
                    <a:pt x="397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57;p37"/>
            <p:cNvSpPr/>
            <p:nvPr/>
          </p:nvSpPr>
          <p:spPr>
            <a:xfrm flipH="1">
              <a:off x="6838305" y="4088643"/>
              <a:ext cx="120519" cy="79429"/>
            </a:xfrm>
            <a:custGeom>
              <a:avLst/>
              <a:gdLst/>
              <a:ahLst/>
              <a:cxnLst/>
              <a:rect l="l" t="t" r="r" b="b"/>
              <a:pathLst>
                <a:path w="1927" h="1270" extrusionOk="0">
                  <a:moveTo>
                    <a:pt x="400" y="1"/>
                  </a:moveTo>
                  <a:cubicBezTo>
                    <a:pt x="274" y="1"/>
                    <a:pt x="155" y="64"/>
                    <a:pt x="93" y="176"/>
                  </a:cubicBezTo>
                  <a:cubicBezTo>
                    <a:pt x="1" y="344"/>
                    <a:pt x="72" y="562"/>
                    <a:pt x="253" y="657"/>
                  </a:cubicBezTo>
                  <a:lnTo>
                    <a:pt x="1342" y="1221"/>
                  </a:lnTo>
                  <a:cubicBezTo>
                    <a:pt x="1402" y="1254"/>
                    <a:pt x="1466" y="1269"/>
                    <a:pt x="1529" y="1269"/>
                  </a:cubicBezTo>
                  <a:cubicBezTo>
                    <a:pt x="1654" y="1269"/>
                    <a:pt x="1772" y="1206"/>
                    <a:pt x="1833" y="1095"/>
                  </a:cubicBezTo>
                  <a:cubicBezTo>
                    <a:pt x="1926" y="924"/>
                    <a:pt x="1854" y="709"/>
                    <a:pt x="1673" y="610"/>
                  </a:cubicBezTo>
                  <a:lnTo>
                    <a:pt x="584" y="47"/>
                  </a:lnTo>
                  <a:cubicBezTo>
                    <a:pt x="525" y="16"/>
                    <a:pt x="462" y="1"/>
                    <a:pt x="4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58;p37"/>
            <p:cNvSpPr/>
            <p:nvPr/>
          </p:nvSpPr>
          <p:spPr>
            <a:xfrm flipH="1">
              <a:off x="6852627" y="3999958"/>
              <a:ext cx="120707" cy="133653"/>
            </a:xfrm>
            <a:custGeom>
              <a:avLst/>
              <a:gdLst/>
              <a:ahLst/>
              <a:cxnLst/>
              <a:rect l="l" t="t" r="r" b="b"/>
              <a:pathLst>
                <a:path w="1930" h="2137" extrusionOk="0">
                  <a:moveTo>
                    <a:pt x="1179" y="0"/>
                  </a:moveTo>
                  <a:cubicBezTo>
                    <a:pt x="1142" y="0"/>
                    <a:pt x="1105" y="6"/>
                    <a:pt x="1069" y="17"/>
                  </a:cubicBezTo>
                  <a:cubicBezTo>
                    <a:pt x="649" y="147"/>
                    <a:pt x="233" y="488"/>
                    <a:pt x="82" y="932"/>
                  </a:cubicBezTo>
                  <a:lnTo>
                    <a:pt x="35" y="1396"/>
                  </a:lnTo>
                  <a:cubicBezTo>
                    <a:pt x="0" y="1738"/>
                    <a:pt x="250" y="2045"/>
                    <a:pt x="591" y="2079"/>
                  </a:cubicBezTo>
                  <a:lnTo>
                    <a:pt x="1147" y="2133"/>
                  </a:lnTo>
                  <a:cubicBezTo>
                    <a:pt x="1168" y="2136"/>
                    <a:pt x="1189" y="2137"/>
                    <a:pt x="1210" y="2137"/>
                  </a:cubicBezTo>
                  <a:cubicBezTo>
                    <a:pt x="1526" y="2137"/>
                    <a:pt x="1798" y="1898"/>
                    <a:pt x="1830" y="1577"/>
                  </a:cubicBezTo>
                  <a:lnTo>
                    <a:pt x="1905" y="813"/>
                  </a:lnTo>
                  <a:cubicBezTo>
                    <a:pt x="1929" y="577"/>
                    <a:pt x="1816" y="348"/>
                    <a:pt x="1615" y="222"/>
                  </a:cubicBezTo>
                  <a:lnTo>
                    <a:pt x="1421" y="82"/>
                  </a:lnTo>
                  <a:cubicBezTo>
                    <a:pt x="1349" y="29"/>
                    <a:pt x="1264" y="0"/>
                    <a:pt x="117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59;p37"/>
            <p:cNvSpPr/>
            <p:nvPr/>
          </p:nvSpPr>
          <p:spPr>
            <a:xfrm flipH="1">
              <a:off x="5937819" y="4163131"/>
              <a:ext cx="328223" cy="378757"/>
            </a:xfrm>
            <a:custGeom>
              <a:avLst/>
              <a:gdLst/>
              <a:ahLst/>
              <a:cxnLst/>
              <a:rect l="l" t="t" r="r" b="b"/>
              <a:pathLst>
                <a:path w="5248" h="6056" extrusionOk="0">
                  <a:moveTo>
                    <a:pt x="3302" y="0"/>
                  </a:moveTo>
                  <a:cubicBezTo>
                    <a:pt x="2360" y="0"/>
                    <a:pt x="0" y="2709"/>
                    <a:pt x="543" y="5461"/>
                  </a:cubicBezTo>
                  <a:cubicBezTo>
                    <a:pt x="626" y="5878"/>
                    <a:pt x="795" y="6055"/>
                    <a:pt x="1016" y="6055"/>
                  </a:cubicBezTo>
                  <a:cubicBezTo>
                    <a:pt x="2281" y="6055"/>
                    <a:pt x="5248" y="223"/>
                    <a:pt x="3353" y="3"/>
                  </a:cubicBezTo>
                  <a:cubicBezTo>
                    <a:pt x="3336" y="1"/>
                    <a:pt x="3320" y="0"/>
                    <a:pt x="3302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60;p37"/>
            <p:cNvSpPr/>
            <p:nvPr/>
          </p:nvSpPr>
          <p:spPr>
            <a:xfrm flipH="1">
              <a:off x="6049270" y="4175202"/>
              <a:ext cx="165487" cy="320343"/>
            </a:xfrm>
            <a:custGeom>
              <a:avLst/>
              <a:gdLst/>
              <a:ahLst/>
              <a:cxnLst/>
              <a:rect l="l" t="t" r="r" b="b"/>
              <a:pathLst>
                <a:path w="2646" h="5122" extrusionOk="0">
                  <a:moveTo>
                    <a:pt x="2526" y="1"/>
                  </a:moveTo>
                  <a:lnTo>
                    <a:pt x="2526" y="1"/>
                  </a:lnTo>
                  <a:cubicBezTo>
                    <a:pt x="2260" y="393"/>
                    <a:pt x="2049" y="823"/>
                    <a:pt x="1823" y="1244"/>
                  </a:cubicBezTo>
                  <a:cubicBezTo>
                    <a:pt x="1601" y="1666"/>
                    <a:pt x="1389" y="2093"/>
                    <a:pt x="1181" y="2520"/>
                  </a:cubicBezTo>
                  <a:cubicBezTo>
                    <a:pt x="1178" y="2523"/>
                    <a:pt x="1178" y="2527"/>
                    <a:pt x="1174" y="2534"/>
                  </a:cubicBezTo>
                  <a:cubicBezTo>
                    <a:pt x="1140" y="2315"/>
                    <a:pt x="1102" y="2100"/>
                    <a:pt x="1058" y="1885"/>
                  </a:cubicBezTo>
                  <a:cubicBezTo>
                    <a:pt x="1004" y="1598"/>
                    <a:pt x="946" y="1312"/>
                    <a:pt x="877" y="1028"/>
                  </a:cubicBezTo>
                  <a:lnTo>
                    <a:pt x="877" y="1028"/>
                  </a:lnTo>
                  <a:cubicBezTo>
                    <a:pt x="894" y="1321"/>
                    <a:pt x="925" y="1608"/>
                    <a:pt x="959" y="1899"/>
                  </a:cubicBezTo>
                  <a:cubicBezTo>
                    <a:pt x="990" y="2182"/>
                    <a:pt x="1031" y="2462"/>
                    <a:pt x="1072" y="2745"/>
                  </a:cubicBezTo>
                  <a:cubicBezTo>
                    <a:pt x="966" y="2967"/>
                    <a:pt x="861" y="3189"/>
                    <a:pt x="754" y="3415"/>
                  </a:cubicBezTo>
                  <a:cubicBezTo>
                    <a:pt x="594" y="2967"/>
                    <a:pt x="423" y="2523"/>
                    <a:pt x="222" y="2090"/>
                  </a:cubicBezTo>
                  <a:lnTo>
                    <a:pt x="222" y="2090"/>
                  </a:lnTo>
                  <a:cubicBezTo>
                    <a:pt x="344" y="2599"/>
                    <a:pt x="505" y="3097"/>
                    <a:pt x="676" y="3588"/>
                  </a:cubicBezTo>
                  <a:cubicBezTo>
                    <a:pt x="642" y="3664"/>
                    <a:pt x="604" y="3738"/>
                    <a:pt x="574" y="3810"/>
                  </a:cubicBezTo>
                  <a:lnTo>
                    <a:pt x="280" y="4463"/>
                  </a:lnTo>
                  <a:cubicBezTo>
                    <a:pt x="185" y="4680"/>
                    <a:pt x="89" y="4899"/>
                    <a:pt x="0" y="5121"/>
                  </a:cubicBezTo>
                  <a:cubicBezTo>
                    <a:pt x="116" y="4913"/>
                    <a:pt x="226" y="4701"/>
                    <a:pt x="338" y="4493"/>
                  </a:cubicBezTo>
                  <a:lnTo>
                    <a:pt x="666" y="3858"/>
                  </a:lnTo>
                  <a:cubicBezTo>
                    <a:pt x="703" y="3783"/>
                    <a:pt x="741" y="3711"/>
                    <a:pt x="779" y="3636"/>
                  </a:cubicBezTo>
                  <a:cubicBezTo>
                    <a:pt x="1028" y="3517"/>
                    <a:pt x="1273" y="3390"/>
                    <a:pt x="1519" y="3257"/>
                  </a:cubicBezTo>
                  <a:cubicBezTo>
                    <a:pt x="1642" y="3193"/>
                    <a:pt x="1762" y="3124"/>
                    <a:pt x="1885" y="3059"/>
                  </a:cubicBezTo>
                  <a:cubicBezTo>
                    <a:pt x="2000" y="2988"/>
                    <a:pt x="2123" y="2919"/>
                    <a:pt x="2239" y="2848"/>
                  </a:cubicBezTo>
                  <a:lnTo>
                    <a:pt x="2239" y="2848"/>
                  </a:lnTo>
                  <a:cubicBezTo>
                    <a:pt x="2103" y="2895"/>
                    <a:pt x="1976" y="2950"/>
                    <a:pt x="1847" y="3001"/>
                  </a:cubicBezTo>
                  <a:cubicBezTo>
                    <a:pt x="1717" y="3056"/>
                    <a:pt x="1591" y="3111"/>
                    <a:pt x="1464" y="3165"/>
                  </a:cubicBezTo>
                  <a:cubicBezTo>
                    <a:pt x="1266" y="3254"/>
                    <a:pt x="1072" y="3346"/>
                    <a:pt x="877" y="3438"/>
                  </a:cubicBezTo>
                  <a:cubicBezTo>
                    <a:pt x="987" y="3223"/>
                    <a:pt x="1092" y="3008"/>
                    <a:pt x="1198" y="2793"/>
                  </a:cubicBezTo>
                  <a:lnTo>
                    <a:pt x="1908" y="2090"/>
                  </a:lnTo>
                  <a:lnTo>
                    <a:pt x="2266" y="1731"/>
                  </a:lnTo>
                  <a:cubicBezTo>
                    <a:pt x="2328" y="1674"/>
                    <a:pt x="2386" y="1612"/>
                    <a:pt x="2447" y="1557"/>
                  </a:cubicBezTo>
                  <a:cubicBezTo>
                    <a:pt x="2479" y="1526"/>
                    <a:pt x="2509" y="1499"/>
                    <a:pt x="2543" y="1472"/>
                  </a:cubicBezTo>
                  <a:cubicBezTo>
                    <a:pt x="2574" y="1448"/>
                    <a:pt x="2605" y="1414"/>
                    <a:pt x="2646" y="1407"/>
                  </a:cubicBezTo>
                  <a:lnTo>
                    <a:pt x="2646" y="1407"/>
                  </a:lnTo>
                  <a:cubicBezTo>
                    <a:pt x="2561" y="1417"/>
                    <a:pt x="2492" y="1482"/>
                    <a:pt x="2424" y="1526"/>
                  </a:cubicBezTo>
                  <a:cubicBezTo>
                    <a:pt x="2356" y="1578"/>
                    <a:pt x="2287" y="1629"/>
                    <a:pt x="2219" y="1680"/>
                  </a:cubicBezTo>
                  <a:cubicBezTo>
                    <a:pt x="2089" y="1789"/>
                    <a:pt x="1959" y="1899"/>
                    <a:pt x="1833" y="2008"/>
                  </a:cubicBezTo>
                  <a:cubicBezTo>
                    <a:pt x="1676" y="2148"/>
                    <a:pt x="1523" y="2291"/>
                    <a:pt x="1373" y="2435"/>
                  </a:cubicBezTo>
                  <a:cubicBezTo>
                    <a:pt x="1557" y="2056"/>
                    <a:pt x="1741" y="1674"/>
                    <a:pt x="1918" y="1291"/>
                  </a:cubicBezTo>
                  <a:lnTo>
                    <a:pt x="2219" y="642"/>
                  </a:lnTo>
                  <a:cubicBezTo>
                    <a:pt x="2318" y="428"/>
                    <a:pt x="2410" y="206"/>
                    <a:pt x="2526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61;p37"/>
            <p:cNvSpPr/>
            <p:nvPr/>
          </p:nvSpPr>
          <p:spPr>
            <a:xfrm flipH="1">
              <a:off x="5754194" y="4212289"/>
              <a:ext cx="462752" cy="333789"/>
            </a:xfrm>
            <a:custGeom>
              <a:avLst/>
              <a:gdLst/>
              <a:ahLst/>
              <a:cxnLst/>
              <a:rect l="l" t="t" r="r" b="b"/>
              <a:pathLst>
                <a:path w="7399" h="5337" extrusionOk="0">
                  <a:moveTo>
                    <a:pt x="6145" y="1"/>
                  </a:moveTo>
                  <a:cubicBezTo>
                    <a:pt x="6104" y="1"/>
                    <a:pt x="6058" y="6"/>
                    <a:pt x="6005" y="16"/>
                  </a:cubicBezTo>
                  <a:cubicBezTo>
                    <a:pt x="4340" y="333"/>
                    <a:pt x="62" y="5204"/>
                    <a:pt x="1" y="5231"/>
                  </a:cubicBezTo>
                  <a:lnTo>
                    <a:pt x="127" y="5337"/>
                  </a:lnTo>
                  <a:cubicBezTo>
                    <a:pt x="3149" y="4659"/>
                    <a:pt x="7398" y="1"/>
                    <a:pt x="6145" y="1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62;p37"/>
            <p:cNvSpPr/>
            <p:nvPr/>
          </p:nvSpPr>
          <p:spPr>
            <a:xfrm flipH="1">
              <a:off x="5835124" y="4224485"/>
              <a:ext cx="348299" cy="302893"/>
            </a:xfrm>
            <a:custGeom>
              <a:avLst/>
              <a:gdLst/>
              <a:ahLst/>
              <a:cxnLst/>
              <a:rect l="l" t="t" r="r" b="b"/>
              <a:pathLst>
                <a:path w="5569" h="4843" extrusionOk="0">
                  <a:moveTo>
                    <a:pt x="5568" y="1"/>
                  </a:moveTo>
                  <a:lnTo>
                    <a:pt x="5568" y="1"/>
                  </a:lnTo>
                  <a:cubicBezTo>
                    <a:pt x="5326" y="193"/>
                    <a:pt x="5091" y="390"/>
                    <a:pt x="4852" y="582"/>
                  </a:cubicBezTo>
                  <a:lnTo>
                    <a:pt x="4275" y="1066"/>
                  </a:lnTo>
                  <a:cubicBezTo>
                    <a:pt x="4278" y="998"/>
                    <a:pt x="4281" y="930"/>
                    <a:pt x="4281" y="861"/>
                  </a:cubicBezTo>
                  <a:cubicBezTo>
                    <a:pt x="4278" y="766"/>
                    <a:pt x="4275" y="670"/>
                    <a:pt x="4258" y="574"/>
                  </a:cubicBezTo>
                  <a:cubicBezTo>
                    <a:pt x="4223" y="667"/>
                    <a:pt x="4203" y="759"/>
                    <a:pt x="4182" y="851"/>
                  </a:cubicBezTo>
                  <a:cubicBezTo>
                    <a:pt x="4165" y="943"/>
                    <a:pt x="4152" y="1036"/>
                    <a:pt x="4141" y="1132"/>
                  </a:cubicBezTo>
                  <a:lnTo>
                    <a:pt x="4138" y="1179"/>
                  </a:lnTo>
                  <a:cubicBezTo>
                    <a:pt x="3913" y="1367"/>
                    <a:pt x="3691" y="1558"/>
                    <a:pt x="3469" y="1749"/>
                  </a:cubicBezTo>
                  <a:cubicBezTo>
                    <a:pt x="3465" y="1712"/>
                    <a:pt x="3459" y="1674"/>
                    <a:pt x="3452" y="1636"/>
                  </a:cubicBezTo>
                  <a:cubicBezTo>
                    <a:pt x="3438" y="1548"/>
                    <a:pt x="3418" y="1463"/>
                    <a:pt x="3380" y="1377"/>
                  </a:cubicBezTo>
                  <a:cubicBezTo>
                    <a:pt x="3360" y="1466"/>
                    <a:pt x="3353" y="1554"/>
                    <a:pt x="3350" y="1644"/>
                  </a:cubicBezTo>
                  <a:cubicBezTo>
                    <a:pt x="3346" y="1712"/>
                    <a:pt x="3350" y="1780"/>
                    <a:pt x="3353" y="1848"/>
                  </a:cubicBezTo>
                  <a:cubicBezTo>
                    <a:pt x="3152" y="2022"/>
                    <a:pt x="2947" y="2197"/>
                    <a:pt x="2742" y="2374"/>
                  </a:cubicBezTo>
                  <a:cubicBezTo>
                    <a:pt x="2708" y="2401"/>
                    <a:pt x="2674" y="2432"/>
                    <a:pt x="2640" y="2463"/>
                  </a:cubicBezTo>
                  <a:cubicBezTo>
                    <a:pt x="2619" y="2353"/>
                    <a:pt x="2592" y="2247"/>
                    <a:pt x="2547" y="2142"/>
                  </a:cubicBezTo>
                  <a:cubicBezTo>
                    <a:pt x="2523" y="2282"/>
                    <a:pt x="2523" y="2418"/>
                    <a:pt x="2534" y="2555"/>
                  </a:cubicBezTo>
                  <a:cubicBezTo>
                    <a:pt x="2277" y="2780"/>
                    <a:pt x="2025" y="3005"/>
                    <a:pt x="1769" y="3231"/>
                  </a:cubicBezTo>
                  <a:cubicBezTo>
                    <a:pt x="1762" y="3090"/>
                    <a:pt x="1745" y="2954"/>
                    <a:pt x="1707" y="2814"/>
                  </a:cubicBezTo>
                  <a:cubicBezTo>
                    <a:pt x="1660" y="2988"/>
                    <a:pt x="1650" y="3166"/>
                    <a:pt x="1646" y="3339"/>
                  </a:cubicBezTo>
                  <a:cubicBezTo>
                    <a:pt x="1551" y="3425"/>
                    <a:pt x="1455" y="3507"/>
                    <a:pt x="1359" y="3593"/>
                  </a:cubicBezTo>
                  <a:cubicBezTo>
                    <a:pt x="1233" y="3708"/>
                    <a:pt x="1103" y="3824"/>
                    <a:pt x="977" y="3941"/>
                  </a:cubicBezTo>
                  <a:cubicBezTo>
                    <a:pt x="967" y="3876"/>
                    <a:pt x="957" y="3807"/>
                    <a:pt x="933" y="3739"/>
                  </a:cubicBezTo>
                  <a:cubicBezTo>
                    <a:pt x="895" y="3838"/>
                    <a:pt x="878" y="3938"/>
                    <a:pt x="868" y="4033"/>
                  </a:cubicBezTo>
                  <a:lnTo>
                    <a:pt x="868" y="4036"/>
                  </a:lnTo>
                  <a:cubicBezTo>
                    <a:pt x="577" y="4302"/>
                    <a:pt x="287" y="4568"/>
                    <a:pt x="1" y="4842"/>
                  </a:cubicBezTo>
                  <a:lnTo>
                    <a:pt x="718" y="4258"/>
                  </a:lnTo>
                  <a:lnTo>
                    <a:pt x="916" y="4091"/>
                  </a:lnTo>
                  <a:lnTo>
                    <a:pt x="926" y="4091"/>
                  </a:lnTo>
                  <a:cubicBezTo>
                    <a:pt x="990" y="4100"/>
                    <a:pt x="1055" y="4103"/>
                    <a:pt x="1120" y="4103"/>
                  </a:cubicBezTo>
                  <a:cubicBezTo>
                    <a:pt x="1152" y="4103"/>
                    <a:pt x="1184" y="4102"/>
                    <a:pt x="1216" y="4101"/>
                  </a:cubicBezTo>
                  <a:cubicBezTo>
                    <a:pt x="1312" y="4094"/>
                    <a:pt x="1407" y="4084"/>
                    <a:pt x="1507" y="4050"/>
                  </a:cubicBezTo>
                  <a:cubicBezTo>
                    <a:pt x="1411" y="4012"/>
                    <a:pt x="1315" y="3999"/>
                    <a:pt x="1216" y="3985"/>
                  </a:cubicBezTo>
                  <a:cubicBezTo>
                    <a:pt x="1165" y="3979"/>
                    <a:pt x="1110" y="3974"/>
                    <a:pt x="1056" y="3974"/>
                  </a:cubicBezTo>
                  <a:lnTo>
                    <a:pt x="1425" y="3667"/>
                  </a:lnTo>
                  <a:cubicBezTo>
                    <a:pt x="1523" y="3585"/>
                    <a:pt x="1619" y="3500"/>
                    <a:pt x="1718" y="3418"/>
                  </a:cubicBezTo>
                  <a:cubicBezTo>
                    <a:pt x="1806" y="3425"/>
                    <a:pt x="1899" y="3432"/>
                    <a:pt x="1991" y="3432"/>
                  </a:cubicBezTo>
                  <a:cubicBezTo>
                    <a:pt x="2090" y="3432"/>
                    <a:pt x="2186" y="3425"/>
                    <a:pt x="2285" y="3408"/>
                  </a:cubicBezTo>
                  <a:cubicBezTo>
                    <a:pt x="2192" y="3371"/>
                    <a:pt x="2096" y="3347"/>
                    <a:pt x="2001" y="3330"/>
                  </a:cubicBezTo>
                  <a:cubicBezTo>
                    <a:pt x="1950" y="3319"/>
                    <a:pt x="1899" y="3312"/>
                    <a:pt x="1847" y="3306"/>
                  </a:cubicBezTo>
                  <a:cubicBezTo>
                    <a:pt x="2104" y="3087"/>
                    <a:pt x="2359" y="2868"/>
                    <a:pt x="2616" y="2650"/>
                  </a:cubicBezTo>
                  <a:cubicBezTo>
                    <a:pt x="2704" y="2668"/>
                    <a:pt x="2797" y="2681"/>
                    <a:pt x="2889" y="2688"/>
                  </a:cubicBezTo>
                  <a:cubicBezTo>
                    <a:pt x="2948" y="2692"/>
                    <a:pt x="3008" y="2696"/>
                    <a:pt x="3069" y="2696"/>
                  </a:cubicBezTo>
                  <a:cubicBezTo>
                    <a:pt x="3113" y="2696"/>
                    <a:pt x="3158" y="2694"/>
                    <a:pt x="3202" y="2688"/>
                  </a:cubicBezTo>
                  <a:cubicBezTo>
                    <a:pt x="3107" y="2640"/>
                    <a:pt x="3008" y="2610"/>
                    <a:pt x="2909" y="2582"/>
                  </a:cubicBezTo>
                  <a:cubicBezTo>
                    <a:pt x="2851" y="2569"/>
                    <a:pt x="2797" y="2555"/>
                    <a:pt x="2739" y="2545"/>
                  </a:cubicBezTo>
                  <a:cubicBezTo>
                    <a:pt x="2766" y="2520"/>
                    <a:pt x="2797" y="2493"/>
                    <a:pt x="2824" y="2469"/>
                  </a:cubicBezTo>
                  <a:cubicBezTo>
                    <a:pt x="3015" y="2299"/>
                    <a:pt x="3210" y="2131"/>
                    <a:pt x="3401" y="1964"/>
                  </a:cubicBezTo>
                  <a:lnTo>
                    <a:pt x="3407" y="1964"/>
                  </a:lnTo>
                  <a:cubicBezTo>
                    <a:pt x="3528" y="1989"/>
                    <a:pt x="3652" y="2008"/>
                    <a:pt x="3780" y="2008"/>
                  </a:cubicBezTo>
                  <a:cubicBezTo>
                    <a:pt x="3808" y="2008"/>
                    <a:pt x="3837" y="2007"/>
                    <a:pt x="3865" y="2005"/>
                  </a:cubicBezTo>
                  <a:cubicBezTo>
                    <a:pt x="3752" y="1940"/>
                    <a:pt x="3633" y="1896"/>
                    <a:pt x="3514" y="1865"/>
                  </a:cubicBezTo>
                  <a:cubicBezTo>
                    <a:pt x="3746" y="1660"/>
                    <a:pt x="3977" y="1455"/>
                    <a:pt x="4206" y="1247"/>
                  </a:cubicBezTo>
                  <a:lnTo>
                    <a:pt x="4251" y="1209"/>
                  </a:lnTo>
                  <a:cubicBezTo>
                    <a:pt x="4333" y="1223"/>
                    <a:pt x="4415" y="1237"/>
                    <a:pt x="4500" y="1244"/>
                  </a:cubicBezTo>
                  <a:cubicBezTo>
                    <a:pt x="4566" y="1251"/>
                    <a:pt x="4632" y="1256"/>
                    <a:pt x="4698" y="1256"/>
                  </a:cubicBezTo>
                  <a:cubicBezTo>
                    <a:pt x="4735" y="1256"/>
                    <a:pt x="4773" y="1254"/>
                    <a:pt x="4811" y="1250"/>
                  </a:cubicBezTo>
                  <a:cubicBezTo>
                    <a:pt x="4715" y="1206"/>
                    <a:pt x="4616" y="1173"/>
                    <a:pt x="4517" y="1145"/>
                  </a:cubicBezTo>
                  <a:cubicBezTo>
                    <a:pt x="4466" y="1127"/>
                    <a:pt x="4418" y="1118"/>
                    <a:pt x="4367" y="1104"/>
                  </a:cubicBezTo>
                  <a:lnTo>
                    <a:pt x="4893" y="629"/>
                  </a:lnTo>
                  <a:cubicBezTo>
                    <a:pt x="5118" y="421"/>
                    <a:pt x="5343" y="216"/>
                    <a:pt x="5568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63;p37"/>
            <p:cNvSpPr/>
            <p:nvPr/>
          </p:nvSpPr>
          <p:spPr>
            <a:xfrm flipH="1">
              <a:off x="7562296" y="2698893"/>
              <a:ext cx="73738" cy="49158"/>
            </a:xfrm>
            <a:custGeom>
              <a:avLst/>
              <a:gdLst/>
              <a:ahLst/>
              <a:cxnLst/>
              <a:rect l="l" t="t" r="r" b="b"/>
              <a:pathLst>
                <a:path w="1179" h="786" extrusionOk="0">
                  <a:moveTo>
                    <a:pt x="1" y="0"/>
                  </a:moveTo>
                  <a:lnTo>
                    <a:pt x="1" y="0"/>
                  </a:lnTo>
                  <a:cubicBezTo>
                    <a:pt x="45" y="130"/>
                    <a:pt x="93" y="260"/>
                    <a:pt x="144" y="386"/>
                  </a:cubicBezTo>
                  <a:cubicBezTo>
                    <a:pt x="191" y="512"/>
                    <a:pt x="246" y="639"/>
                    <a:pt x="298" y="762"/>
                  </a:cubicBezTo>
                  <a:lnTo>
                    <a:pt x="308" y="786"/>
                  </a:lnTo>
                  <a:lnTo>
                    <a:pt x="335" y="779"/>
                  </a:lnTo>
                  <a:cubicBezTo>
                    <a:pt x="475" y="734"/>
                    <a:pt x="618" y="687"/>
                    <a:pt x="758" y="639"/>
                  </a:cubicBezTo>
                  <a:lnTo>
                    <a:pt x="970" y="561"/>
                  </a:lnTo>
                  <a:cubicBezTo>
                    <a:pt x="1039" y="533"/>
                    <a:pt x="1110" y="506"/>
                    <a:pt x="1179" y="475"/>
                  </a:cubicBezTo>
                  <a:lnTo>
                    <a:pt x="1179" y="475"/>
                  </a:lnTo>
                  <a:lnTo>
                    <a:pt x="960" y="533"/>
                  </a:lnTo>
                  <a:lnTo>
                    <a:pt x="744" y="591"/>
                  </a:lnTo>
                  <a:cubicBezTo>
                    <a:pt x="609" y="630"/>
                    <a:pt x="474" y="671"/>
                    <a:pt x="343" y="716"/>
                  </a:cubicBezTo>
                  <a:lnTo>
                    <a:pt x="343" y="716"/>
                  </a:lnTo>
                  <a:cubicBezTo>
                    <a:pt x="292" y="600"/>
                    <a:pt x="240" y="482"/>
                    <a:pt x="185" y="369"/>
                  </a:cubicBezTo>
                  <a:cubicBezTo>
                    <a:pt x="127" y="243"/>
                    <a:pt x="65" y="123"/>
                    <a:pt x="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64;p37"/>
            <p:cNvSpPr/>
            <p:nvPr/>
          </p:nvSpPr>
          <p:spPr>
            <a:xfrm flipH="1">
              <a:off x="6074848" y="3064953"/>
              <a:ext cx="1136335" cy="885414"/>
            </a:xfrm>
            <a:custGeom>
              <a:avLst/>
              <a:gdLst/>
              <a:ahLst/>
              <a:cxnLst/>
              <a:rect l="l" t="t" r="r" b="b"/>
              <a:pathLst>
                <a:path w="18169" h="14157" extrusionOk="0">
                  <a:moveTo>
                    <a:pt x="5960" y="1"/>
                  </a:moveTo>
                  <a:cubicBezTo>
                    <a:pt x="5712" y="1"/>
                    <a:pt x="5482" y="19"/>
                    <a:pt x="5275" y="60"/>
                  </a:cubicBezTo>
                  <a:cubicBezTo>
                    <a:pt x="2950" y="517"/>
                    <a:pt x="1734" y="3453"/>
                    <a:pt x="1602" y="4723"/>
                  </a:cubicBezTo>
                  <a:cubicBezTo>
                    <a:pt x="1465" y="5993"/>
                    <a:pt x="1148" y="10175"/>
                    <a:pt x="1148" y="10175"/>
                  </a:cubicBezTo>
                  <a:cubicBezTo>
                    <a:pt x="1148" y="10175"/>
                    <a:pt x="1" y="10762"/>
                    <a:pt x="352" y="11421"/>
                  </a:cubicBezTo>
                  <a:cubicBezTo>
                    <a:pt x="707" y="12079"/>
                    <a:pt x="2305" y="12700"/>
                    <a:pt x="2196" y="13206"/>
                  </a:cubicBezTo>
                  <a:cubicBezTo>
                    <a:pt x="2113" y="13604"/>
                    <a:pt x="1793" y="13899"/>
                    <a:pt x="1529" y="13899"/>
                  </a:cubicBezTo>
                  <a:cubicBezTo>
                    <a:pt x="1512" y="13899"/>
                    <a:pt x="1495" y="13898"/>
                    <a:pt x="1479" y="13896"/>
                  </a:cubicBezTo>
                  <a:cubicBezTo>
                    <a:pt x="1476" y="13895"/>
                    <a:pt x="1474" y="13895"/>
                    <a:pt x="1471" y="13895"/>
                  </a:cubicBezTo>
                  <a:cubicBezTo>
                    <a:pt x="1442" y="13895"/>
                    <a:pt x="1426" y="13934"/>
                    <a:pt x="1452" y="13957"/>
                  </a:cubicBezTo>
                  <a:cubicBezTo>
                    <a:pt x="1562" y="14048"/>
                    <a:pt x="1751" y="14157"/>
                    <a:pt x="2029" y="14157"/>
                  </a:cubicBezTo>
                  <a:cubicBezTo>
                    <a:pt x="2137" y="14157"/>
                    <a:pt x="2259" y="14141"/>
                    <a:pt x="2394" y="14101"/>
                  </a:cubicBezTo>
                  <a:cubicBezTo>
                    <a:pt x="2804" y="13980"/>
                    <a:pt x="2920" y="13905"/>
                    <a:pt x="2942" y="13862"/>
                  </a:cubicBezTo>
                  <a:lnTo>
                    <a:pt x="2942" y="13862"/>
                  </a:lnTo>
                  <a:cubicBezTo>
                    <a:pt x="2967" y="13887"/>
                    <a:pt x="3015" y="13913"/>
                    <a:pt x="3109" y="13913"/>
                  </a:cubicBezTo>
                  <a:cubicBezTo>
                    <a:pt x="3290" y="13913"/>
                    <a:pt x="3640" y="13818"/>
                    <a:pt x="4315" y="13441"/>
                  </a:cubicBezTo>
                  <a:cubicBezTo>
                    <a:pt x="4905" y="13114"/>
                    <a:pt x="5958" y="12973"/>
                    <a:pt x="7017" y="12973"/>
                  </a:cubicBezTo>
                  <a:cubicBezTo>
                    <a:pt x="8409" y="12973"/>
                    <a:pt x="9814" y="13215"/>
                    <a:pt x="10197" y="13592"/>
                  </a:cubicBezTo>
                  <a:cubicBezTo>
                    <a:pt x="10412" y="13802"/>
                    <a:pt x="10920" y="13885"/>
                    <a:pt x="11545" y="13885"/>
                  </a:cubicBezTo>
                  <a:cubicBezTo>
                    <a:pt x="12876" y="13885"/>
                    <a:pt x="14739" y="13507"/>
                    <a:pt x="15427" y="13175"/>
                  </a:cubicBezTo>
                  <a:cubicBezTo>
                    <a:pt x="16437" y="12687"/>
                    <a:pt x="14915" y="13315"/>
                    <a:pt x="15068" y="12165"/>
                  </a:cubicBezTo>
                  <a:cubicBezTo>
                    <a:pt x="15219" y="11018"/>
                    <a:pt x="18168" y="8812"/>
                    <a:pt x="18017" y="7614"/>
                  </a:cubicBezTo>
                  <a:cubicBezTo>
                    <a:pt x="17864" y="6416"/>
                    <a:pt x="16686" y="3112"/>
                    <a:pt x="14748" y="2504"/>
                  </a:cubicBezTo>
                  <a:cubicBezTo>
                    <a:pt x="12981" y="1951"/>
                    <a:pt x="8502" y="1"/>
                    <a:pt x="5960" y="1"/>
                  </a:cubicBezTo>
                  <a:close/>
                </a:path>
              </a:pathLst>
            </a:custGeom>
            <a:solidFill>
              <a:srgbClr val="FF8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65;p37"/>
            <p:cNvSpPr/>
            <p:nvPr/>
          </p:nvSpPr>
          <p:spPr>
            <a:xfrm flipH="1">
              <a:off x="6138516" y="4435877"/>
              <a:ext cx="1107440" cy="152291"/>
            </a:xfrm>
            <a:custGeom>
              <a:avLst/>
              <a:gdLst/>
              <a:ahLst/>
              <a:cxnLst/>
              <a:rect l="l" t="t" r="r" b="b"/>
              <a:pathLst>
                <a:path w="17707" h="2435" extrusionOk="0">
                  <a:moveTo>
                    <a:pt x="8852" y="0"/>
                  </a:moveTo>
                  <a:cubicBezTo>
                    <a:pt x="3963" y="0"/>
                    <a:pt x="1" y="544"/>
                    <a:pt x="1" y="1216"/>
                  </a:cubicBezTo>
                  <a:cubicBezTo>
                    <a:pt x="1" y="1889"/>
                    <a:pt x="3963" y="2434"/>
                    <a:pt x="8852" y="2434"/>
                  </a:cubicBezTo>
                  <a:cubicBezTo>
                    <a:pt x="13744" y="2434"/>
                    <a:pt x="17707" y="1889"/>
                    <a:pt x="17707" y="1216"/>
                  </a:cubicBezTo>
                  <a:cubicBezTo>
                    <a:pt x="17707" y="544"/>
                    <a:pt x="13744" y="0"/>
                    <a:pt x="8852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66;p37"/>
            <p:cNvSpPr/>
            <p:nvPr/>
          </p:nvSpPr>
          <p:spPr>
            <a:xfrm flipH="1">
              <a:off x="6635543" y="4466210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67;p37"/>
            <p:cNvSpPr/>
            <p:nvPr/>
          </p:nvSpPr>
          <p:spPr>
            <a:xfrm flipH="1">
              <a:off x="6524717" y="3608820"/>
              <a:ext cx="28895" cy="10320"/>
            </a:xfrm>
            <a:custGeom>
              <a:avLst/>
              <a:gdLst/>
              <a:ahLst/>
              <a:cxnLst/>
              <a:rect l="l" t="t" r="r" b="b"/>
              <a:pathLst>
                <a:path w="462" h="165" extrusionOk="0">
                  <a:moveTo>
                    <a:pt x="454" y="1"/>
                  </a:moveTo>
                  <a:cubicBezTo>
                    <a:pt x="386" y="38"/>
                    <a:pt x="308" y="42"/>
                    <a:pt x="232" y="42"/>
                  </a:cubicBezTo>
                  <a:cubicBezTo>
                    <a:pt x="218" y="42"/>
                    <a:pt x="203" y="42"/>
                    <a:pt x="188" y="42"/>
                  </a:cubicBezTo>
                  <a:cubicBezTo>
                    <a:pt x="126" y="42"/>
                    <a:pt x="64" y="38"/>
                    <a:pt x="1" y="34"/>
                  </a:cubicBezTo>
                  <a:lnTo>
                    <a:pt x="1" y="48"/>
                  </a:lnTo>
                  <a:cubicBezTo>
                    <a:pt x="69" y="137"/>
                    <a:pt x="150" y="164"/>
                    <a:pt x="236" y="164"/>
                  </a:cubicBezTo>
                  <a:cubicBezTo>
                    <a:pt x="277" y="164"/>
                    <a:pt x="322" y="154"/>
                    <a:pt x="366" y="130"/>
                  </a:cubicBezTo>
                  <a:cubicBezTo>
                    <a:pt x="407" y="106"/>
                    <a:pt x="448" y="69"/>
                    <a:pt x="462" y="10"/>
                  </a:cubicBezTo>
                  <a:lnTo>
                    <a:pt x="454" y="1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68;p37"/>
            <p:cNvSpPr/>
            <p:nvPr/>
          </p:nvSpPr>
          <p:spPr>
            <a:xfrm flipH="1">
              <a:off x="6107996" y="3976943"/>
              <a:ext cx="865338" cy="560006"/>
            </a:xfrm>
            <a:custGeom>
              <a:avLst/>
              <a:gdLst/>
              <a:ahLst/>
              <a:cxnLst/>
              <a:rect l="l" t="t" r="r" b="b"/>
              <a:pathLst>
                <a:path w="13836" h="8954" extrusionOk="0">
                  <a:moveTo>
                    <a:pt x="9253" y="1"/>
                  </a:moveTo>
                  <a:cubicBezTo>
                    <a:pt x="7778" y="1"/>
                    <a:pt x="6558" y="1324"/>
                    <a:pt x="6558" y="1324"/>
                  </a:cubicBezTo>
                  <a:lnTo>
                    <a:pt x="0" y="3027"/>
                  </a:lnTo>
                  <a:lnTo>
                    <a:pt x="4735" y="8953"/>
                  </a:lnTo>
                  <a:cubicBezTo>
                    <a:pt x="4735" y="8953"/>
                    <a:pt x="7285" y="8906"/>
                    <a:pt x="9889" y="7264"/>
                  </a:cubicBezTo>
                  <a:cubicBezTo>
                    <a:pt x="12491" y="5622"/>
                    <a:pt x="13836" y="2546"/>
                    <a:pt x="10610" y="420"/>
                  </a:cubicBezTo>
                  <a:cubicBezTo>
                    <a:pt x="10152" y="117"/>
                    <a:pt x="9691" y="1"/>
                    <a:pt x="9253" y="1"/>
                  </a:cubicBezTo>
                  <a:close/>
                </a:path>
              </a:pathLst>
            </a:custGeom>
            <a:solidFill>
              <a:srgbClr val="65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69;p37"/>
            <p:cNvSpPr/>
            <p:nvPr/>
          </p:nvSpPr>
          <p:spPr>
            <a:xfrm flipH="1">
              <a:off x="6517900" y="4257007"/>
              <a:ext cx="427478" cy="305332"/>
            </a:xfrm>
            <a:custGeom>
              <a:avLst/>
              <a:gdLst/>
              <a:ahLst/>
              <a:cxnLst/>
              <a:rect l="l" t="t" r="r" b="b"/>
              <a:pathLst>
                <a:path w="6835" h="4882" extrusionOk="0">
                  <a:moveTo>
                    <a:pt x="6835" y="0"/>
                  </a:moveTo>
                  <a:cubicBezTo>
                    <a:pt x="6835" y="0"/>
                    <a:pt x="6189" y="7"/>
                    <a:pt x="5145" y="355"/>
                  </a:cubicBezTo>
                  <a:cubicBezTo>
                    <a:pt x="4100" y="700"/>
                    <a:pt x="0" y="4882"/>
                    <a:pt x="0" y="4882"/>
                  </a:cubicBezTo>
                  <a:cubicBezTo>
                    <a:pt x="0" y="4882"/>
                    <a:pt x="5009" y="809"/>
                    <a:pt x="6835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70;p37"/>
            <p:cNvSpPr/>
            <p:nvPr/>
          </p:nvSpPr>
          <p:spPr>
            <a:xfrm flipH="1">
              <a:off x="6587696" y="3991515"/>
              <a:ext cx="710358" cy="662888"/>
            </a:xfrm>
            <a:custGeom>
              <a:avLst/>
              <a:gdLst/>
              <a:ahLst/>
              <a:cxnLst/>
              <a:rect l="l" t="t" r="r" b="b"/>
              <a:pathLst>
                <a:path w="11358" h="10599" extrusionOk="0">
                  <a:moveTo>
                    <a:pt x="10077" y="2839"/>
                  </a:moveTo>
                  <a:cubicBezTo>
                    <a:pt x="10073" y="2842"/>
                    <a:pt x="10068" y="2845"/>
                    <a:pt x="10063" y="2848"/>
                  </a:cubicBezTo>
                  <a:lnTo>
                    <a:pt x="10063" y="2848"/>
                  </a:lnTo>
                  <a:cubicBezTo>
                    <a:pt x="10093" y="2869"/>
                    <a:pt x="10110" y="2880"/>
                    <a:pt x="10114" y="2880"/>
                  </a:cubicBezTo>
                  <a:cubicBezTo>
                    <a:pt x="10118" y="2880"/>
                    <a:pt x="10106" y="2867"/>
                    <a:pt x="10077" y="2839"/>
                  </a:cubicBezTo>
                  <a:close/>
                  <a:moveTo>
                    <a:pt x="4340" y="0"/>
                  </a:moveTo>
                  <a:cubicBezTo>
                    <a:pt x="4100" y="0"/>
                    <a:pt x="3877" y="35"/>
                    <a:pt x="3676" y="111"/>
                  </a:cubicBezTo>
                  <a:cubicBezTo>
                    <a:pt x="1564" y="920"/>
                    <a:pt x="0" y="3269"/>
                    <a:pt x="2014" y="6484"/>
                  </a:cubicBezTo>
                  <a:cubicBezTo>
                    <a:pt x="3844" y="9399"/>
                    <a:pt x="8780" y="9540"/>
                    <a:pt x="9676" y="9540"/>
                  </a:cubicBezTo>
                  <a:cubicBezTo>
                    <a:pt x="9687" y="9540"/>
                    <a:pt x="9698" y="9540"/>
                    <a:pt x="9709" y="9539"/>
                  </a:cubicBezTo>
                  <a:cubicBezTo>
                    <a:pt x="9773" y="9539"/>
                    <a:pt x="9828" y="9584"/>
                    <a:pt x="9849" y="9645"/>
                  </a:cubicBezTo>
                  <a:lnTo>
                    <a:pt x="10101" y="10496"/>
                  </a:lnTo>
                  <a:cubicBezTo>
                    <a:pt x="10121" y="10564"/>
                    <a:pt x="10181" y="10599"/>
                    <a:pt x="10241" y="10599"/>
                  </a:cubicBezTo>
                  <a:cubicBezTo>
                    <a:pt x="10292" y="10599"/>
                    <a:pt x="10344" y="10573"/>
                    <a:pt x="10371" y="10519"/>
                  </a:cubicBezTo>
                  <a:lnTo>
                    <a:pt x="11323" y="8625"/>
                  </a:lnTo>
                  <a:cubicBezTo>
                    <a:pt x="11357" y="8553"/>
                    <a:pt x="11330" y="8465"/>
                    <a:pt x="11255" y="8430"/>
                  </a:cubicBezTo>
                  <a:cubicBezTo>
                    <a:pt x="10832" y="8225"/>
                    <a:pt x="9487" y="7540"/>
                    <a:pt x="8558" y="6597"/>
                  </a:cubicBezTo>
                  <a:cubicBezTo>
                    <a:pt x="7475" y="5497"/>
                    <a:pt x="7911" y="4281"/>
                    <a:pt x="10063" y="2848"/>
                  </a:cubicBezTo>
                  <a:lnTo>
                    <a:pt x="10063" y="2848"/>
                  </a:lnTo>
                  <a:cubicBezTo>
                    <a:pt x="9856" y="2702"/>
                    <a:pt x="9042" y="2071"/>
                    <a:pt x="8023" y="1439"/>
                  </a:cubicBezTo>
                  <a:cubicBezTo>
                    <a:pt x="6860" y="720"/>
                    <a:pt x="5432" y="0"/>
                    <a:pt x="4340" y="0"/>
                  </a:cubicBezTo>
                  <a:close/>
                </a:path>
              </a:pathLst>
            </a:custGeom>
            <a:solidFill>
              <a:srgbClr val="7F75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71;p37"/>
            <p:cNvSpPr/>
            <p:nvPr/>
          </p:nvSpPr>
          <p:spPr>
            <a:xfrm flipH="1">
              <a:off x="6452168" y="4418616"/>
              <a:ext cx="338230" cy="329974"/>
            </a:xfrm>
            <a:custGeom>
              <a:avLst/>
              <a:gdLst/>
              <a:ahLst/>
              <a:cxnLst/>
              <a:rect l="l" t="t" r="r" b="b"/>
              <a:pathLst>
                <a:path w="5408" h="5276" extrusionOk="0">
                  <a:moveTo>
                    <a:pt x="1062" y="0"/>
                  </a:moveTo>
                  <a:lnTo>
                    <a:pt x="1" y="3038"/>
                  </a:lnTo>
                  <a:cubicBezTo>
                    <a:pt x="1210" y="4692"/>
                    <a:pt x="2015" y="5275"/>
                    <a:pt x="2591" y="5275"/>
                  </a:cubicBezTo>
                  <a:cubicBezTo>
                    <a:pt x="3640" y="5275"/>
                    <a:pt x="3927" y="3337"/>
                    <a:pt x="4507" y="2420"/>
                  </a:cubicBezTo>
                  <a:cubicBezTo>
                    <a:pt x="5408" y="1001"/>
                    <a:pt x="1062" y="0"/>
                    <a:pt x="1062" y="0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72;p37"/>
            <p:cNvSpPr/>
            <p:nvPr/>
          </p:nvSpPr>
          <p:spPr>
            <a:xfrm flipH="1">
              <a:off x="6239022" y="3790880"/>
              <a:ext cx="840008" cy="385012"/>
            </a:xfrm>
            <a:custGeom>
              <a:avLst/>
              <a:gdLst/>
              <a:ahLst/>
              <a:cxnLst/>
              <a:rect l="l" t="t" r="r" b="b"/>
              <a:pathLst>
                <a:path w="13431" h="6156" extrusionOk="0">
                  <a:moveTo>
                    <a:pt x="6544" y="0"/>
                  </a:moveTo>
                  <a:cubicBezTo>
                    <a:pt x="6158" y="0"/>
                    <a:pt x="5777" y="14"/>
                    <a:pt x="5432" y="28"/>
                  </a:cubicBezTo>
                  <a:cubicBezTo>
                    <a:pt x="5096" y="45"/>
                    <a:pt x="4795" y="59"/>
                    <a:pt x="4556" y="59"/>
                  </a:cubicBezTo>
                  <a:cubicBezTo>
                    <a:pt x="4497" y="59"/>
                    <a:pt x="4442" y="58"/>
                    <a:pt x="4390" y="56"/>
                  </a:cubicBezTo>
                  <a:cubicBezTo>
                    <a:pt x="4390" y="56"/>
                    <a:pt x="4294" y="39"/>
                    <a:pt x="4126" y="39"/>
                  </a:cubicBezTo>
                  <a:cubicBezTo>
                    <a:pt x="3700" y="39"/>
                    <a:pt x="2813" y="148"/>
                    <a:pt x="1858" y="920"/>
                  </a:cubicBezTo>
                  <a:cubicBezTo>
                    <a:pt x="748" y="1818"/>
                    <a:pt x="1" y="2507"/>
                    <a:pt x="642" y="4241"/>
                  </a:cubicBezTo>
                  <a:cubicBezTo>
                    <a:pt x="885" y="4722"/>
                    <a:pt x="1953" y="5971"/>
                    <a:pt x="5473" y="6149"/>
                  </a:cubicBezTo>
                  <a:cubicBezTo>
                    <a:pt x="5556" y="6153"/>
                    <a:pt x="5639" y="6155"/>
                    <a:pt x="5723" y="6155"/>
                  </a:cubicBezTo>
                  <a:cubicBezTo>
                    <a:pt x="9199" y="6155"/>
                    <a:pt x="13430" y="2626"/>
                    <a:pt x="8791" y="339"/>
                  </a:cubicBezTo>
                  <a:cubicBezTo>
                    <a:pt x="8238" y="66"/>
                    <a:pt x="7380" y="0"/>
                    <a:pt x="654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73;p37"/>
            <p:cNvSpPr/>
            <p:nvPr/>
          </p:nvSpPr>
          <p:spPr>
            <a:xfrm flipH="1">
              <a:off x="6231642" y="2990090"/>
              <a:ext cx="1042083" cy="875095"/>
            </a:xfrm>
            <a:custGeom>
              <a:avLst/>
              <a:gdLst/>
              <a:ahLst/>
              <a:cxnLst/>
              <a:rect l="l" t="t" r="r" b="b"/>
              <a:pathLst>
                <a:path w="16662" h="13992" extrusionOk="0">
                  <a:moveTo>
                    <a:pt x="9315" y="0"/>
                  </a:moveTo>
                  <a:cubicBezTo>
                    <a:pt x="3965" y="0"/>
                    <a:pt x="633" y="6435"/>
                    <a:pt x="3226" y="8716"/>
                  </a:cubicBezTo>
                  <a:lnTo>
                    <a:pt x="3179" y="8692"/>
                  </a:lnTo>
                  <a:cubicBezTo>
                    <a:pt x="3179" y="8692"/>
                    <a:pt x="2550" y="8315"/>
                    <a:pt x="1877" y="8315"/>
                  </a:cubicBezTo>
                  <a:cubicBezTo>
                    <a:pt x="1312" y="8315"/>
                    <a:pt x="716" y="8580"/>
                    <a:pt x="434" y="9555"/>
                  </a:cubicBezTo>
                  <a:cubicBezTo>
                    <a:pt x="1" y="11050"/>
                    <a:pt x="1062" y="11600"/>
                    <a:pt x="2567" y="11621"/>
                  </a:cubicBezTo>
                  <a:cubicBezTo>
                    <a:pt x="3100" y="11627"/>
                    <a:pt x="4008" y="11843"/>
                    <a:pt x="4462" y="11952"/>
                  </a:cubicBezTo>
                  <a:cubicBezTo>
                    <a:pt x="5868" y="12293"/>
                    <a:pt x="7122" y="12385"/>
                    <a:pt x="7930" y="13467"/>
                  </a:cubicBezTo>
                  <a:cubicBezTo>
                    <a:pt x="8075" y="13662"/>
                    <a:pt x="8591" y="13991"/>
                    <a:pt x="9332" y="13991"/>
                  </a:cubicBezTo>
                  <a:cubicBezTo>
                    <a:pt x="9357" y="13991"/>
                    <a:pt x="9382" y="13991"/>
                    <a:pt x="9408" y="13990"/>
                  </a:cubicBezTo>
                  <a:lnTo>
                    <a:pt x="10251" y="13809"/>
                  </a:lnTo>
                  <a:cubicBezTo>
                    <a:pt x="10251" y="13809"/>
                    <a:pt x="10289" y="13393"/>
                    <a:pt x="11157" y="13153"/>
                  </a:cubicBezTo>
                  <a:cubicBezTo>
                    <a:pt x="12190" y="12870"/>
                    <a:pt x="16662" y="11559"/>
                    <a:pt x="16587" y="8829"/>
                  </a:cubicBezTo>
                  <a:cubicBezTo>
                    <a:pt x="16533" y="6766"/>
                    <a:pt x="15642" y="7357"/>
                    <a:pt x="15921" y="5575"/>
                  </a:cubicBezTo>
                  <a:cubicBezTo>
                    <a:pt x="16202" y="3793"/>
                    <a:pt x="15884" y="715"/>
                    <a:pt x="10091" y="45"/>
                  </a:cubicBezTo>
                  <a:cubicBezTo>
                    <a:pt x="9828" y="15"/>
                    <a:pt x="9569" y="0"/>
                    <a:pt x="931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74;p37"/>
            <p:cNvSpPr/>
            <p:nvPr/>
          </p:nvSpPr>
          <p:spPr>
            <a:xfrm flipH="1">
              <a:off x="6415643" y="3109045"/>
              <a:ext cx="561757" cy="219337"/>
            </a:xfrm>
            <a:custGeom>
              <a:avLst/>
              <a:gdLst/>
              <a:ahLst/>
              <a:cxnLst/>
              <a:rect l="l" t="t" r="r" b="b"/>
              <a:pathLst>
                <a:path w="8982" h="3507" extrusionOk="0">
                  <a:moveTo>
                    <a:pt x="2797" y="0"/>
                  </a:moveTo>
                  <a:cubicBezTo>
                    <a:pt x="1257" y="0"/>
                    <a:pt x="383" y="758"/>
                    <a:pt x="0" y="1110"/>
                  </a:cubicBezTo>
                  <a:cubicBezTo>
                    <a:pt x="495" y="803"/>
                    <a:pt x="1595" y="201"/>
                    <a:pt x="2595" y="201"/>
                  </a:cubicBezTo>
                  <a:cubicBezTo>
                    <a:pt x="2718" y="201"/>
                    <a:pt x="2834" y="209"/>
                    <a:pt x="2950" y="229"/>
                  </a:cubicBezTo>
                  <a:cubicBezTo>
                    <a:pt x="5186" y="590"/>
                    <a:pt x="6083" y="1434"/>
                    <a:pt x="6603" y="2533"/>
                  </a:cubicBezTo>
                  <a:cubicBezTo>
                    <a:pt x="6852" y="3062"/>
                    <a:pt x="7511" y="3352"/>
                    <a:pt x="8207" y="3506"/>
                  </a:cubicBezTo>
                  <a:cubicBezTo>
                    <a:pt x="8432" y="3355"/>
                    <a:pt x="8692" y="3212"/>
                    <a:pt x="8982" y="3100"/>
                  </a:cubicBezTo>
                  <a:cubicBezTo>
                    <a:pt x="8658" y="3007"/>
                    <a:pt x="8344" y="2925"/>
                    <a:pt x="8043" y="2847"/>
                  </a:cubicBezTo>
                  <a:cubicBezTo>
                    <a:pt x="5831" y="2274"/>
                    <a:pt x="7210" y="990"/>
                    <a:pt x="4234" y="198"/>
                  </a:cubicBezTo>
                  <a:cubicBezTo>
                    <a:pt x="3701" y="58"/>
                    <a:pt x="3223" y="0"/>
                    <a:pt x="2797" y="0"/>
                  </a:cubicBezTo>
                  <a:close/>
                </a:path>
              </a:pathLst>
            </a:custGeom>
            <a:solidFill>
              <a:srgbClr val="F2A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75;p37"/>
            <p:cNvSpPr/>
            <p:nvPr/>
          </p:nvSpPr>
          <p:spPr>
            <a:xfrm flipH="1">
              <a:off x="6782830" y="3418942"/>
              <a:ext cx="119644" cy="99192"/>
            </a:xfrm>
            <a:custGeom>
              <a:avLst/>
              <a:gdLst/>
              <a:ahLst/>
              <a:cxnLst/>
              <a:rect l="l" t="t" r="r" b="b"/>
              <a:pathLst>
                <a:path w="1913" h="1586" extrusionOk="0">
                  <a:moveTo>
                    <a:pt x="1059" y="1"/>
                  </a:moveTo>
                  <a:cubicBezTo>
                    <a:pt x="891" y="1"/>
                    <a:pt x="722" y="48"/>
                    <a:pt x="581" y="125"/>
                  </a:cubicBezTo>
                  <a:cubicBezTo>
                    <a:pt x="516" y="155"/>
                    <a:pt x="461" y="203"/>
                    <a:pt x="403" y="244"/>
                  </a:cubicBezTo>
                  <a:cubicBezTo>
                    <a:pt x="376" y="268"/>
                    <a:pt x="349" y="295"/>
                    <a:pt x="325" y="319"/>
                  </a:cubicBezTo>
                  <a:cubicBezTo>
                    <a:pt x="298" y="343"/>
                    <a:pt x="271" y="371"/>
                    <a:pt x="250" y="401"/>
                  </a:cubicBezTo>
                  <a:cubicBezTo>
                    <a:pt x="157" y="510"/>
                    <a:pt x="83" y="640"/>
                    <a:pt x="52" y="776"/>
                  </a:cubicBezTo>
                  <a:cubicBezTo>
                    <a:pt x="14" y="913"/>
                    <a:pt x="1" y="1053"/>
                    <a:pt x="4" y="1190"/>
                  </a:cubicBezTo>
                  <a:cubicBezTo>
                    <a:pt x="18" y="1326"/>
                    <a:pt x="42" y="1463"/>
                    <a:pt x="89" y="1586"/>
                  </a:cubicBezTo>
                  <a:lnTo>
                    <a:pt x="100" y="1586"/>
                  </a:lnTo>
                  <a:cubicBezTo>
                    <a:pt x="55" y="1326"/>
                    <a:pt x="55" y="1056"/>
                    <a:pt x="141" y="811"/>
                  </a:cubicBezTo>
                  <a:cubicBezTo>
                    <a:pt x="226" y="562"/>
                    <a:pt x="411" y="354"/>
                    <a:pt x="642" y="234"/>
                  </a:cubicBezTo>
                  <a:cubicBezTo>
                    <a:pt x="774" y="157"/>
                    <a:pt x="929" y="113"/>
                    <a:pt x="1083" y="113"/>
                  </a:cubicBezTo>
                  <a:cubicBezTo>
                    <a:pt x="1188" y="113"/>
                    <a:pt x="1293" y="133"/>
                    <a:pt x="1390" y="179"/>
                  </a:cubicBezTo>
                  <a:cubicBezTo>
                    <a:pt x="1626" y="285"/>
                    <a:pt x="1816" y="497"/>
                    <a:pt x="1898" y="743"/>
                  </a:cubicBezTo>
                  <a:lnTo>
                    <a:pt x="1912" y="739"/>
                  </a:lnTo>
                  <a:cubicBezTo>
                    <a:pt x="1895" y="603"/>
                    <a:pt x="1830" y="480"/>
                    <a:pt x="1752" y="363"/>
                  </a:cubicBezTo>
                  <a:cubicBezTo>
                    <a:pt x="1667" y="254"/>
                    <a:pt x="1558" y="159"/>
                    <a:pt x="1427" y="91"/>
                  </a:cubicBezTo>
                  <a:cubicBezTo>
                    <a:pt x="1315" y="28"/>
                    <a:pt x="1188" y="1"/>
                    <a:pt x="1059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76;p37"/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3" y="127"/>
                    <a:pt x="828" y="120"/>
                    <a:pt x="892" y="120"/>
                  </a:cubicBezTo>
                  <a:cubicBezTo>
                    <a:pt x="1031" y="120"/>
                    <a:pt x="1170" y="153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77;p37"/>
            <p:cNvSpPr/>
            <p:nvPr/>
          </p:nvSpPr>
          <p:spPr>
            <a:xfrm flipH="1">
              <a:off x="6463488" y="3560975"/>
              <a:ext cx="155230" cy="24579"/>
            </a:xfrm>
            <a:custGeom>
              <a:avLst/>
              <a:gdLst/>
              <a:ahLst/>
              <a:cxnLst/>
              <a:rect l="l" t="t" r="r" b="b"/>
              <a:pathLst>
                <a:path w="2482" h="393" extrusionOk="0">
                  <a:moveTo>
                    <a:pt x="2475" y="0"/>
                  </a:moveTo>
                  <a:cubicBezTo>
                    <a:pt x="2376" y="45"/>
                    <a:pt x="2277" y="82"/>
                    <a:pt x="2175" y="107"/>
                  </a:cubicBezTo>
                  <a:cubicBezTo>
                    <a:pt x="2076" y="137"/>
                    <a:pt x="1974" y="161"/>
                    <a:pt x="1871" y="181"/>
                  </a:cubicBezTo>
                  <a:cubicBezTo>
                    <a:pt x="1667" y="216"/>
                    <a:pt x="1462" y="250"/>
                    <a:pt x="1257" y="263"/>
                  </a:cubicBezTo>
                  <a:cubicBezTo>
                    <a:pt x="1161" y="270"/>
                    <a:pt x="1065" y="273"/>
                    <a:pt x="968" y="273"/>
                  </a:cubicBezTo>
                  <a:cubicBezTo>
                    <a:pt x="857" y="273"/>
                    <a:pt x="746" y="269"/>
                    <a:pt x="635" y="263"/>
                  </a:cubicBezTo>
                  <a:cubicBezTo>
                    <a:pt x="427" y="246"/>
                    <a:pt x="219" y="230"/>
                    <a:pt x="4" y="199"/>
                  </a:cubicBezTo>
                  <a:lnTo>
                    <a:pt x="0" y="213"/>
                  </a:lnTo>
                  <a:cubicBezTo>
                    <a:pt x="202" y="284"/>
                    <a:pt x="410" y="328"/>
                    <a:pt x="622" y="363"/>
                  </a:cubicBezTo>
                  <a:cubicBezTo>
                    <a:pt x="773" y="382"/>
                    <a:pt x="924" y="392"/>
                    <a:pt x="1074" y="392"/>
                  </a:cubicBezTo>
                  <a:cubicBezTo>
                    <a:pt x="1137" y="392"/>
                    <a:pt x="1201" y="390"/>
                    <a:pt x="1264" y="386"/>
                  </a:cubicBezTo>
                  <a:cubicBezTo>
                    <a:pt x="1478" y="369"/>
                    <a:pt x="1690" y="332"/>
                    <a:pt x="1898" y="274"/>
                  </a:cubicBezTo>
                  <a:cubicBezTo>
                    <a:pt x="2103" y="213"/>
                    <a:pt x="2308" y="137"/>
                    <a:pt x="2482" y="11"/>
                  </a:cubicBezTo>
                  <a:lnTo>
                    <a:pt x="2475" y="0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78;p37"/>
            <p:cNvSpPr/>
            <p:nvPr/>
          </p:nvSpPr>
          <p:spPr>
            <a:xfrm flipH="1">
              <a:off x="6731983" y="3512442"/>
              <a:ext cx="221088" cy="159734"/>
            </a:xfrm>
            <a:custGeom>
              <a:avLst/>
              <a:gdLst/>
              <a:ahLst/>
              <a:cxnLst/>
              <a:rect l="l" t="t" r="r" b="b"/>
              <a:pathLst>
                <a:path w="3535" h="2554" extrusionOk="0">
                  <a:moveTo>
                    <a:pt x="1817" y="0"/>
                  </a:moveTo>
                  <a:cubicBezTo>
                    <a:pt x="1783" y="0"/>
                    <a:pt x="1749" y="1"/>
                    <a:pt x="1714" y="2"/>
                  </a:cubicBezTo>
                  <a:cubicBezTo>
                    <a:pt x="755" y="43"/>
                    <a:pt x="1" y="647"/>
                    <a:pt x="32" y="1350"/>
                  </a:cubicBezTo>
                  <a:cubicBezTo>
                    <a:pt x="61" y="2028"/>
                    <a:pt x="805" y="2554"/>
                    <a:pt x="1718" y="2554"/>
                  </a:cubicBezTo>
                  <a:cubicBezTo>
                    <a:pt x="1752" y="2554"/>
                    <a:pt x="1786" y="2553"/>
                    <a:pt x="1820" y="2552"/>
                  </a:cubicBezTo>
                  <a:cubicBezTo>
                    <a:pt x="2779" y="2511"/>
                    <a:pt x="3534" y="1907"/>
                    <a:pt x="3503" y="1200"/>
                  </a:cubicBezTo>
                  <a:cubicBezTo>
                    <a:pt x="3474" y="522"/>
                    <a:pt x="2730" y="0"/>
                    <a:pt x="1817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479;p37"/>
            <p:cNvSpPr/>
            <p:nvPr/>
          </p:nvSpPr>
          <p:spPr>
            <a:xfrm flipH="1">
              <a:off x="6253596" y="3480421"/>
              <a:ext cx="181498" cy="131339"/>
            </a:xfrm>
            <a:custGeom>
              <a:avLst/>
              <a:gdLst/>
              <a:ahLst/>
              <a:cxnLst/>
              <a:rect l="l" t="t" r="r" b="b"/>
              <a:pathLst>
                <a:path w="2902" h="2100" extrusionOk="0">
                  <a:moveTo>
                    <a:pt x="1485" y="1"/>
                  </a:moveTo>
                  <a:cubicBezTo>
                    <a:pt x="1459" y="1"/>
                    <a:pt x="1433" y="1"/>
                    <a:pt x="1406" y="2"/>
                  </a:cubicBezTo>
                  <a:cubicBezTo>
                    <a:pt x="618" y="36"/>
                    <a:pt x="0" y="531"/>
                    <a:pt x="24" y="1111"/>
                  </a:cubicBezTo>
                  <a:cubicBezTo>
                    <a:pt x="47" y="1669"/>
                    <a:pt x="664" y="2099"/>
                    <a:pt x="1419" y="2099"/>
                  </a:cubicBezTo>
                  <a:cubicBezTo>
                    <a:pt x="1444" y="2099"/>
                    <a:pt x="1470" y="2099"/>
                    <a:pt x="1496" y="2098"/>
                  </a:cubicBezTo>
                  <a:cubicBezTo>
                    <a:pt x="2284" y="2063"/>
                    <a:pt x="2902" y="1565"/>
                    <a:pt x="2874" y="989"/>
                  </a:cubicBezTo>
                  <a:cubicBezTo>
                    <a:pt x="2852" y="431"/>
                    <a:pt x="2235" y="1"/>
                    <a:pt x="1485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80;p37"/>
            <p:cNvSpPr/>
            <p:nvPr/>
          </p:nvSpPr>
          <p:spPr>
            <a:xfrm flipH="1">
              <a:off x="5853260" y="2806654"/>
              <a:ext cx="1461431" cy="1109441"/>
            </a:xfrm>
            <a:custGeom>
              <a:avLst/>
              <a:gdLst/>
              <a:ahLst/>
              <a:cxnLst/>
              <a:rect l="l" t="t" r="r" b="b"/>
              <a:pathLst>
                <a:path w="23367" h="17739" extrusionOk="0">
                  <a:moveTo>
                    <a:pt x="14973" y="0"/>
                  </a:moveTo>
                  <a:cubicBezTo>
                    <a:pt x="14128" y="0"/>
                    <a:pt x="13488" y="323"/>
                    <a:pt x="12904" y="647"/>
                  </a:cubicBezTo>
                  <a:cubicBezTo>
                    <a:pt x="12322" y="968"/>
                    <a:pt x="11795" y="1289"/>
                    <a:pt x="11176" y="1289"/>
                  </a:cubicBezTo>
                  <a:cubicBezTo>
                    <a:pt x="11078" y="1289"/>
                    <a:pt x="10978" y="1281"/>
                    <a:pt x="10876" y="1264"/>
                  </a:cubicBezTo>
                  <a:cubicBezTo>
                    <a:pt x="9527" y="1044"/>
                    <a:pt x="8801" y="160"/>
                    <a:pt x="7313" y="160"/>
                  </a:cubicBezTo>
                  <a:cubicBezTo>
                    <a:pt x="6707" y="160"/>
                    <a:pt x="5974" y="306"/>
                    <a:pt x="5021" y="705"/>
                  </a:cubicBezTo>
                  <a:cubicBezTo>
                    <a:pt x="1990" y="1971"/>
                    <a:pt x="3468" y="4828"/>
                    <a:pt x="3721" y="5269"/>
                  </a:cubicBezTo>
                  <a:cubicBezTo>
                    <a:pt x="3734" y="5299"/>
                    <a:pt x="3721" y="5334"/>
                    <a:pt x="3690" y="5343"/>
                  </a:cubicBezTo>
                  <a:cubicBezTo>
                    <a:pt x="3274" y="5460"/>
                    <a:pt x="956" y="6214"/>
                    <a:pt x="485" y="8658"/>
                  </a:cubicBezTo>
                  <a:cubicBezTo>
                    <a:pt x="0" y="11147"/>
                    <a:pt x="1379" y="11536"/>
                    <a:pt x="1581" y="11577"/>
                  </a:cubicBezTo>
                  <a:cubicBezTo>
                    <a:pt x="1585" y="11578"/>
                    <a:pt x="1589" y="11578"/>
                    <a:pt x="1593" y="11578"/>
                  </a:cubicBezTo>
                  <a:cubicBezTo>
                    <a:pt x="1605" y="11578"/>
                    <a:pt x="1615" y="11575"/>
                    <a:pt x="1625" y="11567"/>
                  </a:cubicBezTo>
                  <a:cubicBezTo>
                    <a:pt x="1703" y="11501"/>
                    <a:pt x="2035" y="11246"/>
                    <a:pt x="2532" y="11246"/>
                  </a:cubicBezTo>
                  <a:cubicBezTo>
                    <a:pt x="2602" y="11246"/>
                    <a:pt x="2675" y="11251"/>
                    <a:pt x="2751" y="11263"/>
                  </a:cubicBezTo>
                  <a:cubicBezTo>
                    <a:pt x="3523" y="11376"/>
                    <a:pt x="3909" y="11615"/>
                    <a:pt x="4161" y="11990"/>
                  </a:cubicBezTo>
                  <a:cubicBezTo>
                    <a:pt x="4380" y="12315"/>
                    <a:pt x="4393" y="13468"/>
                    <a:pt x="4205" y="13933"/>
                  </a:cubicBezTo>
                  <a:cubicBezTo>
                    <a:pt x="4189" y="13970"/>
                    <a:pt x="4217" y="14003"/>
                    <a:pt x="4250" y="14003"/>
                  </a:cubicBezTo>
                  <a:cubicBezTo>
                    <a:pt x="4259" y="14003"/>
                    <a:pt x="4269" y="14000"/>
                    <a:pt x="4278" y="13994"/>
                  </a:cubicBezTo>
                  <a:cubicBezTo>
                    <a:pt x="4564" y="13816"/>
                    <a:pt x="5083" y="13393"/>
                    <a:pt x="4960" y="12727"/>
                  </a:cubicBezTo>
                  <a:cubicBezTo>
                    <a:pt x="4793" y="11823"/>
                    <a:pt x="3898" y="9457"/>
                    <a:pt x="4837" y="7682"/>
                  </a:cubicBezTo>
                  <a:cubicBezTo>
                    <a:pt x="5472" y="6481"/>
                    <a:pt x="5407" y="6187"/>
                    <a:pt x="5302" y="6126"/>
                  </a:cubicBezTo>
                  <a:cubicBezTo>
                    <a:pt x="5270" y="6109"/>
                    <a:pt x="5261" y="6068"/>
                    <a:pt x="5288" y="6044"/>
                  </a:cubicBezTo>
                  <a:cubicBezTo>
                    <a:pt x="5594" y="5765"/>
                    <a:pt x="6485" y="4833"/>
                    <a:pt x="8191" y="4833"/>
                  </a:cubicBezTo>
                  <a:cubicBezTo>
                    <a:pt x="8617" y="4833"/>
                    <a:pt x="9095" y="4892"/>
                    <a:pt x="9627" y="5033"/>
                  </a:cubicBezTo>
                  <a:cubicBezTo>
                    <a:pt x="12603" y="5825"/>
                    <a:pt x="11224" y="7109"/>
                    <a:pt x="13436" y="7682"/>
                  </a:cubicBezTo>
                  <a:cubicBezTo>
                    <a:pt x="15798" y="8297"/>
                    <a:pt x="19218" y="9219"/>
                    <a:pt x="18710" y="11762"/>
                  </a:cubicBezTo>
                  <a:cubicBezTo>
                    <a:pt x="18205" y="14301"/>
                    <a:pt x="16891" y="12778"/>
                    <a:pt x="16453" y="15134"/>
                  </a:cubicBezTo>
                  <a:cubicBezTo>
                    <a:pt x="16163" y="16699"/>
                    <a:pt x="17485" y="17739"/>
                    <a:pt x="18532" y="17739"/>
                  </a:cubicBezTo>
                  <a:cubicBezTo>
                    <a:pt x="18983" y="17739"/>
                    <a:pt x="19383" y="17545"/>
                    <a:pt x="19581" y="17117"/>
                  </a:cubicBezTo>
                  <a:cubicBezTo>
                    <a:pt x="19598" y="17079"/>
                    <a:pt x="19566" y="17042"/>
                    <a:pt x="19532" y="17042"/>
                  </a:cubicBezTo>
                  <a:cubicBezTo>
                    <a:pt x="19521" y="17042"/>
                    <a:pt x="19509" y="17046"/>
                    <a:pt x="19499" y="17056"/>
                  </a:cubicBezTo>
                  <a:cubicBezTo>
                    <a:pt x="19390" y="17156"/>
                    <a:pt x="19241" y="17260"/>
                    <a:pt x="19092" y="17260"/>
                  </a:cubicBezTo>
                  <a:cubicBezTo>
                    <a:pt x="18992" y="17260"/>
                    <a:pt x="18893" y="17214"/>
                    <a:pt x="18806" y="17090"/>
                  </a:cubicBezTo>
                  <a:cubicBezTo>
                    <a:pt x="18475" y="16612"/>
                    <a:pt x="18850" y="16424"/>
                    <a:pt x="20516" y="15882"/>
                  </a:cubicBezTo>
                  <a:cubicBezTo>
                    <a:pt x="22182" y="15343"/>
                    <a:pt x="23366" y="13052"/>
                    <a:pt x="21953" y="11762"/>
                  </a:cubicBezTo>
                  <a:cubicBezTo>
                    <a:pt x="21006" y="10896"/>
                    <a:pt x="20570" y="10753"/>
                    <a:pt x="20385" y="10753"/>
                  </a:cubicBezTo>
                  <a:cubicBezTo>
                    <a:pt x="20307" y="10753"/>
                    <a:pt x="20273" y="10779"/>
                    <a:pt x="20265" y="10786"/>
                  </a:cubicBezTo>
                  <a:lnTo>
                    <a:pt x="20265" y="10786"/>
                  </a:lnTo>
                  <a:cubicBezTo>
                    <a:pt x="20338" y="10713"/>
                    <a:pt x="22252" y="8764"/>
                    <a:pt x="21659" y="6805"/>
                  </a:cubicBezTo>
                  <a:cubicBezTo>
                    <a:pt x="21208" y="5304"/>
                    <a:pt x="20201" y="5117"/>
                    <a:pt x="19729" y="5117"/>
                  </a:cubicBezTo>
                  <a:cubicBezTo>
                    <a:pt x="19662" y="5117"/>
                    <a:pt x="19606" y="5121"/>
                    <a:pt x="19563" y="5125"/>
                  </a:cubicBezTo>
                  <a:cubicBezTo>
                    <a:pt x="19562" y="5126"/>
                    <a:pt x="19560" y="5126"/>
                    <a:pt x="19559" y="5126"/>
                  </a:cubicBezTo>
                  <a:cubicBezTo>
                    <a:pt x="19523" y="5126"/>
                    <a:pt x="19496" y="5090"/>
                    <a:pt x="19513" y="5057"/>
                  </a:cubicBezTo>
                  <a:cubicBezTo>
                    <a:pt x="19700" y="4600"/>
                    <a:pt x="20427" y="2357"/>
                    <a:pt x="17242" y="660"/>
                  </a:cubicBezTo>
                  <a:cubicBezTo>
                    <a:pt x="16334" y="177"/>
                    <a:pt x="15597" y="0"/>
                    <a:pt x="14973" y="0"/>
                  </a:cubicBezTo>
                  <a:close/>
                </a:path>
              </a:pathLst>
            </a:custGeom>
            <a:solidFill>
              <a:srgbClr val="FF9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481;p37"/>
            <p:cNvSpPr/>
            <p:nvPr/>
          </p:nvSpPr>
          <p:spPr>
            <a:xfrm flipH="1">
              <a:off x="6144521" y="3287165"/>
              <a:ext cx="910994" cy="370127"/>
            </a:xfrm>
            <a:custGeom>
              <a:avLst/>
              <a:gdLst/>
              <a:ahLst/>
              <a:cxnLst/>
              <a:rect l="l" t="t" r="r" b="b"/>
              <a:pathLst>
                <a:path w="14566" h="5918" extrusionOk="0">
                  <a:moveTo>
                    <a:pt x="11546" y="819"/>
                  </a:moveTo>
                  <a:cubicBezTo>
                    <a:pt x="11549" y="819"/>
                    <a:pt x="11552" y="819"/>
                    <a:pt x="11555" y="819"/>
                  </a:cubicBezTo>
                  <a:cubicBezTo>
                    <a:pt x="12586" y="822"/>
                    <a:pt x="13190" y="1549"/>
                    <a:pt x="13187" y="2447"/>
                  </a:cubicBezTo>
                  <a:cubicBezTo>
                    <a:pt x="13184" y="3346"/>
                    <a:pt x="12575" y="4079"/>
                    <a:pt x="11549" y="4079"/>
                  </a:cubicBezTo>
                  <a:cubicBezTo>
                    <a:pt x="11546" y="4079"/>
                    <a:pt x="11544" y="4079"/>
                    <a:pt x="11542" y="4079"/>
                  </a:cubicBezTo>
                  <a:cubicBezTo>
                    <a:pt x="10510" y="4071"/>
                    <a:pt x="9675" y="3341"/>
                    <a:pt x="9678" y="2440"/>
                  </a:cubicBezTo>
                  <a:cubicBezTo>
                    <a:pt x="9681" y="1545"/>
                    <a:pt x="10516" y="819"/>
                    <a:pt x="11546" y="819"/>
                  </a:cubicBezTo>
                  <a:close/>
                  <a:moveTo>
                    <a:pt x="3795" y="1395"/>
                  </a:moveTo>
                  <a:cubicBezTo>
                    <a:pt x="3800" y="1395"/>
                    <a:pt x="3805" y="1395"/>
                    <a:pt x="3810" y="1395"/>
                  </a:cubicBezTo>
                  <a:cubicBezTo>
                    <a:pt x="4919" y="1399"/>
                    <a:pt x="5814" y="2252"/>
                    <a:pt x="5810" y="3300"/>
                  </a:cubicBezTo>
                  <a:cubicBezTo>
                    <a:pt x="5807" y="4344"/>
                    <a:pt x="4913" y="5191"/>
                    <a:pt x="3809" y="5191"/>
                  </a:cubicBezTo>
                  <a:cubicBezTo>
                    <a:pt x="3805" y="5191"/>
                    <a:pt x="3801" y="5191"/>
                    <a:pt x="3796" y="5191"/>
                  </a:cubicBezTo>
                  <a:cubicBezTo>
                    <a:pt x="2690" y="5188"/>
                    <a:pt x="1793" y="4334"/>
                    <a:pt x="1796" y="3286"/>
                  </a:cubicBezTo>
                  <a:cubicBezTo>
                    <a:pt x="1802" y="2240"/>
                    <a:pt x="2696" y="1395"/>
                    <a:pt x="3795" y="1395"/>
                  </a:cubicBezTo>
                  <a:close/>
                  <a:moveTo>
                    <a:pt x="11539" y="0"/>
                  </a:moveTo>
                  <a:cubicBezTo>
                    <a:pt x="9585" y="0"/>
                    <a:pt x="8401" y="1627"/>
                    <a:pt x="8401" y="1627"/>
                  </a:cubicBezTo>
                  <a:cubicBezTo>
                    <a:pt x="8401" y="1627"/>
                    <a:pt x="7896" y="1459"/>
                    <a:pt x="7439" y="1459"/>
                  </a:cubicBezTo>
                  <a:cubicBezTo>
                    <a:pt x="7396" y="1459"/>
                    <a:pt x="7353" y="1460"/>
                    <a:pt x="7312" y="1463"/>
                  </a:cubicBezTo>
                  <a:cubicBezTo>
                    <a:pt x="6831" y="1501"/>
                    <a:pt x="6401" y="1781"/>
                    <a:pt x="6401" y="1781"/>
                  </a:cubicBezTo>
                  <a:cubicBezTo>
                    <a:pt x="6401" y="1781"/>
                    <a:pt x="5845" y="401"/>
                    <a:pt x="3991" y="401"/>
                  </a:cubicBezTo>
                  <a:cubicBezTo>
                    <a:pt x="3933" y="401"/>
                    <a:pt x="3873" y="402"/>
                    <a:pt x="3813" y="405"/>
                  </a:cubicBezTo>
                  <a:cubicBezTo>
                    <a:pt x="1939" y="491"/>
                    <a:pt x="1052" y="1750"/>
                    <a:pt x="765" y="2232"/>
                  </a:cubicBezTo>
                  <a:cubicBezTo>
                    <a:pt x="687" y="2365"/>
                    <a:pt x="556" y="2457"/>
                    <a:pt x="406" y="2491"/>
                  </a:cubicBezTo>
                  <a:lnTo>
                    <a:pt x="208" y="2532"/>
                  </a:lnTo>
                  <a:cubicBezTo>
                    <a:pt x="82" y="2560"/>
                    <a:pt x="0" y="2678"/>
                    <a:pt x="20" y="2801"/>
                  </a:cubicBezTo>
                  <a:lnTo>
                    <a:pt x="126" y="3515"/>
                  </a:lnTo>
                  <a:cubicBezTo>
                    <a:pt x="143" y="3628"/>
                    <a:pt x="233" y="3720"/>
                    <a:pt x="348" y="3740"/>
                  </a:cubicBezTo>
                  <a:cubicBezTo>
                    <a:pt x="560" y="3778"/>
                    <a:pt x="877" y="3846"/>
                    <a:pt x="922" y="3925"/>
                  </a:cubicBezTo>
                  <a:cubicBezTo>
                    <a:pt x="984" y="4036"/>
                    <a:pt x="1311" y="5917"/>
                    <a:pt x="3693" y="5917"/>
                  </a:cubicBezTo>
                  <a:cubicBezTo>
                    <a:pt x="3804" y="5917"/>
                    <a:pt x="3919" y="5913"/>
                    <a:pt x="4038" y="5905"/>
                  </a:cubicBezTo>
                  <a:cubicBezTo>
                    <a:pt x="5984" y="5765"/>
                    <a:pt x="6565" y="4225"/>
                    <a:pt x="6738" y="3379"/>
                  </a:cubicBezTo>
                  <a:cubicBezTo>
                    <a:pt x="6844" y="2856"/>
                    <a:pt x="7288" y="2453"/>
                    <a:pt x="7821" y="2423"/>
                  </a:cubicBezTo>
                  <a:cubicBezTo>
                    <a:pt x="7840" y="2422"/>
                    <a:pt x="7859" y="2421"/>
                    <a:pt x="7879" y="2421"/>
                  </a:cubicBezTo>
                  <a:cubicBezTo>
                    <a:pt x="8000" y="2421"/>
                    <a:pt x="8123" y="2440"/>
                    <a:pt x="8241" y="2484"/>
                  </a:cubicBezTo>
                  <a:cubicBezTo>
                    <a:pt x="8903" y="2744"/>
                    <a:pt x="9111" y="4703"/>
                    <a:pt x="11081" y="4809"/>
                  </a:cubicBezTo>
                  <a:cubicBezTo>
                    <a:pt x="11168" y="4813"/>
                    <a:pt x="11252" y="4816"/>
                    <a:pt x="11334" y="4816"/>
                  </a:cubicBezTo>
                  <a:cubicBezTo>
                    <a:pt x="13108" y="4816"/>
                    <a:pt x="13683" y="3714"/>
                    <a:pt x="13771" y="2982"/>
                  </a:cubicBezTo>
                  <a:cubicBezTo>
                    <a:pt x="13801" y="2719"/>
                    <a:pt x="13825" y="2549"/>
                    <a:pt x="13839" y="2433"/>
                  </a:cubicBezTo>
                  <a:cubicBezTo>
                    <a:pt x="13856" y="2300"/>
                    <a:pt x="13965" y="2194"/>
                    <a:pt x="14099" y="2180"/>
                  </a:cubicBezTo>
                  <a:lnTo>
                    <a:pt x="14304" y="2163"/>
                  </a:lnTo>
                  <a:cubicBezTo>
                    <a:pt x="14450" y="2150"/>
                    <a:pt x="14566" y="2023"/>
                    <a:pt x="14566" y="1873"/>
                  </a:cubicBezTo>
                  <a:lnTo>
                    <a:pt x="14566" y="1474"/>
                  </a:lnTo>
                  <a:cubicBezTo>
                    <a:pt x="14566" y="1337"/>
                    <a:pt x="14471" y="1218"/>
                    <a:pt x="14334" y="1187"/>
                  </a:cubicBezTo>
                  <a:lnTo>
                    <a:pt x="14006" y="1122"/>
                  </a:lnTo>
                  <a:cubicBezTo>
                    <a:pt x="13938" y="1109"/>
                    <a:pt x="13880" y="1071"/>
                    <a:pt x="13836" y="1016"/>
                  </a:cubicBezTo>
                  <a:cubicBezTo>
                    <a:pt x="13641" y="774"/>
                    <a:pt x="12982" y="77"/>
                    <a:pt x="11743" y="6"/>
                  </a:cubicBezTo>
                  <a:cubicBezTo>
                    <a:pt x="11674" y="2"/>
                    <a:pt x="11606" y="0"/>
                    <a:pt x="11539" y="0"/>
                  </a:cubicBezTo>
                  <a:close/>
                </a:path>
              </a:pathLst>
            </a:custGeom>
            <a:solidFill>
              <a:srgbClr val="493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482;p37"/>
            <p:cNvSpPr/>
            <p:nvPr/>
          </p:nvSpPr>
          <p:spPr>
            <a:xfrm flipH="1">
              <a:off x="7058016" y="3568230"/>
              <a:ext cx="119644" cy="69047"/>
            </a:xfrm>
            <a:custGeom>
              <a:avLst/>
              <a:gdLst/>
              <a:ahLst/>
              <a:cxnLst/>
              <a:rect l="l" t="t" r="r" b="b"/>
              <a:pathLst>
                <a:path w="1913" h="1104" extrusionOk="0">
                  <a:moveTo>
                    <a:pt x="849" y="0"/>
                  </a:moveTo>
                  <a:cubicBezTo>
                    <a:pt x="793" y="0"/>
                    <a:pt x="736" y="5"/>
                    <a:pt x="680" y="15"/>
                  </a:cubicBezTo>
                  <a:cubicBezTo>
                    <a:pt x="560" y="45"/>
                    <a:pt x="451" y="100"/>
                    <a:pt x="355" y="171"/>
                  </a:cubicBezTo>
                  <a:cubicBezTo>
                    <a:pt x="264" y="247"/>
                    <a:pt x="188" y="335"/>
                    <a:pt x="130" y="434"/>
                  </a:cubicBezTo>
                  <a:cubicBezTo>
                    <a:pt x="72" y="530"/>
                    <a:pt x="24" y="632"/>
                    <a:pt x="1" y="741"/>
                  </a:cubicBezTo>
                  <a:lnTo>
                    <a:pt x="15" y="745"/>
                  </a:lnTo>
                  <a:cubicBezTo>
                    <a:pt x="97" y="547"/>
                    <a:pt x="226" y="363"/>
                    <a:pt x="404" y="240"/>
                  </a:cubicBezTo>
                  <a:cubicBezTo>
                    <a:pt x="492" y="179"/>
                    <a:pt x="591" y="138"/>
                    <a:pt x="697" y="117"/>
                  </a:cubicBezTo>
                  <a:cubicBezTo>
                    <a:pt x="743" y="112"/>
                    <a:pt x="789" y="109"/>
                    <a:pt x="835" y="109"/>
                  </a:cubicBezTo>
                  <a:cubicBezTo>
                    <a:pt x="896" y="109"/>
                    <a:pt x="958" y="115"/>
                    <a:pt x="1018" y="130"/>
                  </a:cubicBezTo>
                  <a:cubicBezTo>
                    <a:pt x="1226" y="175"/>
                    <a:pt x="1431" y="274"/>
                    <a:pt x="1584" y="424"/>
                  </a:cubicBezTo>
                  <a:cubicBezTo>
                    <a:pt x="1660" y="499"/>
                    <a:pt x="1721" y="591"/>
                    <a:pt x="1759" y="691"/>
                  </a:cubicBezTo>
                  <a:cubicBezTo>
                    <a:pt x="1779" y="738"/>
                    <a:pt x="1792" y="793"/>
                    <a:pt x="1800" y="844"/>
                  </a:cubicBezTo>
                  <a:cubicBezTo>
                    <a:pt x="1803" y="872"/>
                    <a:pt x="1806" y="899"/>
                    <a:pt x="1806" y="926"/>
                  </a:cubicBezTo>
                  <a:cubicBezTo>
                    <a:pt x="1806" y="943"/>
                    <a:pt x="1802" y="973"/>
                    <a:pt x="1798" y="988"/>
                  </a:cubicBezTo>
                  <a:lnTo>
                    <a:pt x="1798" y="988"/>
                  </a:lnTo>
                  <a:cubicBezTo>
                    <a:pt x="1694" y="870"/>
                    <a:pt x="1563" y="781"/>
                    <a:pt x="1417" y="728"/>
                  </a:cubicBezTo>
                  <a:cubicBezTo>
                    <a:pt x="1342" y="700"/>
                    <a:pt x="1264" y="691"/>
                    <a:pt x="1182" y="691"/>
                  </a:cubicBezTo>
                  <a:cubicBezTo>
                    <a:pt x="1103" y="691"/>
                    <a:pt x="1025" y="711"/>
                    <a:pt x="949" y="738"/>
                  </a:cubicBezTo>
                  <a:lnTo>
                    <a:pt x="957" y="749"/>
                  </a:lnTo>
                  <a:cubicBezTo>
                    <a:pt x="1010" y="739"/>
                    <a:pt x="1066" y="730"/>
                    <a:pt x="1120" y="730"/>
                  </a:cubicBezTo>
                  <a:cubicBezTo>
                    <a:pt x="1142" y="730"/>
                    <a:pt x="1164" y="732"/>
                    <a:pt x="1185" y="735"/>
                  </a:cubicBezTo>
                  <a:cubicBezTo>
                    <a:pt x="1257" y="741"/>
                    <a:pt x="1329" y="762"/>
                    <a:pt x="1397" y="793"/>
                  </a:cubicBezTo>
                  <a:cubicBezTo>
                    <a:pt x="1461" y="820"/>
                    <a:pt x="1523" y="861"/>
                    <a:pt x="1581" y="905"/>
                  </a:cubicBezTo>
                  <a:cubicBezTo>
                    <a:pt x="1636" y="949"/>
                    <a:pt x="1690" y="1008"/>
                    <a:pt x="1728" y="1059"/>
                  </a:cubicBezTo>
                  <a:lnTo>
                    <a:pt x="1759" y="1103"/>
                  </a:lnTo>
                  <a:lnTo>
                    <a:pt x="1820" y="1090"/>
                  </a:lnTo>
                  <a:cubicBezTo>
                    <a:pt x="1841" y="1086"/>
                    <a:pt x="1868" y="1066"/>
                    <a:pt x="1874" y="1056"/>
                  </a:cubicBezTo>
                  <a:cubicBezTo>
                    <a:pt x="1878" y="1049"/>
                    <a:pt x="1885" y="1042"/>
                    <a:pt x="1888" y="1035"/>
                  </a:cubicBezTo>
                  <a:cubicBezTo>
                    <a:pt x="1895" y="1025"/>
                    <a:pt x="1895" y="1022"/>
                    <a:pt x="1899" y="1011"/>
                  </a:cubicBezTo>
                  <a:cubicBezTo>
                    <a:pt x="1902" y="1001"/>
                    <a:pt x="1905" y="987"/>
                    <a:pt x="1905" y="981"/>
                  </a:cubicBezTo>
                  <a:cubicBezTo>
                    <a:pt x="1909" y="960"/>
                    <a:pt x="1912" y="943"/>
                    <a:pt x="1912" y="926"/>
                  </a:cubicBezTo>
                  <a:cubicBezTo>
                    <a:pt x="1912" y="892"/>
                    <a:pt x="1912" y="861"/>
                    <a:pt x="1909" y="831"/>
                  </a:cubicBezTo>
                  <a:cubicBezTo>
                    <a:pt x="1899" y="769"/>
                    <a:pt x="1885" y="708"/>
                    <a:pt x="1865" y="650"/>
                  </a:cubicBezTo>
                  <a:cubicBezTo>
                    <a:pt x="1820" y="533"/>
                    <a:pt x="1756" y="428"/>
                    <a:pt x="1670" y="339"/>
                  </a:cubicBezTo>
                  <a:cubicBezTo>
                    <a:pt x="1584" y="250"/>
                    <a:pt x="1485" y="179"/>
                    <a:pt x="1376" y="130"/>
                  </a:cubicBezTo>
                  <a:cubicBezTo>
                    <a:pt x="1267" y="79"/>
                    <a:pt x="1162" y="42"/>
                    <a:pt x="1042" y="21"/>
                  </a:cubicBezTo>
                  <a:cubicBezTo>
                    <a:pt x="980" y="7"/>
                    <a:pt x="915" y="0"/>
                    <a:pt x="849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83;p37"/>
            <p:cNvSpPr/>
            <p:nvPr/>
          </p:nvSpPr>
          <p:spPr>
            <a:xfrm flipH="1">
              <a:off x="6048457" y="4090645"/>
              <a:ext cx="132152" cy="426227"/>
            </a:xfrm>
            <a:custGeom>
              <a:avLst/>
              <a:gdLst/>
              <a:ahLst/>
              <a:cxnLst/>
              <a:rect l="l" t="t" r="r" b="b"/>
              <a:pathLst>
                <a:path w="2113" h="6815" extrusionOk="0">
                  <a:moveTo>
                    <a:pt x="1286" y="1"/>
                  </a:moveTo>
                  <a:cubicBezTo>
                    <a:pt x="664" y="1"/>
                    <a:pt x="577" y="1023"/>
                    <a:pt x="567" y="1449"/>
                  </a:cubicBezTo>
                  <a:cubicBezTo>
                    <a:pt x="564" y="1551"/>
                    <a:pt x="642" y="1636"/>
                    <a:pt x="745" y="1640"/>
                  </a:cubicBezTo>
                  <a:lnTo>
                    <a:pt x="1301" y="1663"/>
                  </a:lnTo>
                  <a:cubicBezTo>
                    <a:pt x="1249" y="1926"/>
                    <a:pt x="1290" y="2216"/>
                    <a:pt x="1273" y="2473"/>
                  </a:cubicBezTo>
                  <a:cubicBezTo>
                    <a:pt x="1246" y="2971"/>
                    <a:pt x="1175" y="3462"/>
                    <a:pt x="1065" y="3947"/>
                  </a:cubicBezTo>
                  <a:cubicBezTo>
                    <a:pt x="847" y="4896"/>
                    <a:pt x="441" y="5763"/>
                    <a:pt x="41" y="6644"/>
                  </a:cubicBezTo>
                  <a:cubicBezTo>
                    <a:pt x="1" y="6733"/>
                    <a:pt x="79" y="6814"/>
                    <a:pt x="150" y="6814"/>
                  </a:cubicBezTo>
                  <a:cubicBezTo>
                    <a:pt x="183" y="6814"/>
                    <a:pt x="214" y="6797"/>
                    <a:pt x="233" y="6757"/>
                  </a:cubicBezTo>
                  <a:cubicBezTo>
                    <a:pt x="601" y="5941"/>
                    <a:pt x="986" y="5135"/>
                    <a:pt x="1216" y="4261"/>
                  </a:cubicBezTo>
                  <a:cubicBezTo>
                    <a:pt x="1314" y="3869"/>
                    <a:pt x="1389" y="3469"/>
                    <a:pt x="1441" y="3067"/>
                  </a:cubicBezTo>
                  <a:cubicBezTo>
                    <a:pt x="1471" y="2824"/>
                    <a:pt x="1489" y="2585"/>
                    <a:pt x="1503" y="2342"/>
                  </a:cubicBezTo>
                  <a:cubicBezTo>
                    <a:pt x="1509" y="2138"/>
                    <a:pt x="1475" y="1875"/>
                    <a:pt x="1530" y="1660"/>
                  </a:cubicBezTo>
                  <a:cubicBezTo>
                    <a:pt x="1703" y="1657"/>
                    <a:pt x="1830" y="1657"/>
                    <a:pt x="1919" y="1657"/>
                  </a:cubicBezTo>
                  <a:cubicBezTo>
                    <a:pt x="1921" y="1657"/>
                    <a:pt x="1922" y="1657"/>
                    <a:pt x="1924" y="1657"/>
                  </a:cubicBezTo>
                  <a:cubicBezTo>
                    <a:pt x="2031" y="1657"/>
                    <a:pt x="2113" y="1566"/>
                    <a:pt x="2106" y="1459"/>
                  </a:cubicBezTo>
                  <a:cubicBezTo>
                    <a:pt x="2072" y="1019"/>
                    <a:pt x="1929" y="25"/>
                    <a:pt x="1304" y="1"/>
                  </a:cubicBezTo>
                  <a:cubicBezTo>
                    <a:pt x="1298" y="1"/>
                    <a:pt x="1292" y="1"/>
                    <a:pt x="1286" y="1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484;p37"/>
            <p:cNvSpPr/>
            <p:nvPr/>
          </p:nvSpPr>
          <p:spPr>
            <a:xfrm flipH="1">
              <a:off x="6171603" y="4271517"/>
              <a:ext cx="28019" cy="265868"/>
            </a:xfrm>
            <a:custGeom>
              <a:avLst/>
              <a:gdLst/>
              <a:ahLst/>
              <a:cxnLst/>
              <a:rect l="l" t="t" r="r" b="b"/>
              <a:pathLst>
                <a:path w="448" h="4251" extrusionOk="0">
                  <a:moveTo>
                    <a:pt x="187" y="1"/>
                  </a:moveTo>
                  <a:cubicBezTo>
                    <a:pt x="119" y="1"/>
                    <a:pt x="45" y="57"/>
                    <a:pt x="61" y="144"/>
                  </a:cubicBezTo>
                  <a:cubicBezTo>
                    <a:pt x="192" y="830"/>
                    <a:pt x="219" y="1513"/>
                    <a:pt x="154" y="2209"/>
                  </a:cubicBezTo>
                  <a:cubicBezTo>
                    <a:pt x="96" y="2854"/>
                    <a:pt x="0" y="3493"/>
                    <a:pt x="66" y="4141"/>
                  </a:cubicBezTo>
                  <a:cubicBezTo>
                    <a:pt x="72" y="4214"/>
                    <a:pt x="133" y="4251"/>
                    <a:pt x="190" y="4251"/>
                  </a:cubicBezTo>
                  <a:cubicBezTo>
                    <a:pt x="247" y="4251"/>
                    <a:pt x="301" y="4214"/>
                    <a:pt x="294" y="4141"/>
                  </a:cubicBezTo>
                  <a:cubicBezTo>
                    <a:pt x="225" y="3441"/>
                    <a:pt x="342" y="2759"/>
                    <a:pt x="397" y="2062"/>
                  </a:cubicBezTo>
                  <a:cubicBezTo>
                    <a:pt x="447" y="1396"/>
                    <a:pt x="406" y="738"/>
                    <a:pt x="283" y="82"/>
                  </a:cubicBezTo>
                  <a:cubicBezTo>
                    <a:pt x="273" y="25"/>
                    <a:pt x="231" y="1"/>
                    <a:pt x="187" y="1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485;p37"/>
            <p:cNvSpPr/>
            <p:nvPr/>
          </p:nvSpPr>
          <p:spPr>
            <a:xfrm flipH="1">
              <a:off x="6141958" y="4184395"/>
              <a:ext cx="96941" cy="104008"/>
            </a:xfrm>
            <a:custGeom>
              <a:avLst/>
              <a:gdLst/>
              <a:ahLst/>
              <a:cxnLst/>
              <a:rect l="l" t="t" r="r" b="b"/>
              <a:pathLst>
                <a:path w="1550" h="1663" extrusionOk="0">
                  <a:moveTo>
                    <a:pt x="720" y="0"/>
                  </a:moveTo>
                  <a:cubicBezTo>
                    <a:pt x="101" y="0"/>
                    <a:pt x="13" y="1023"/>
                    <a:pt x="4" y="1448"/>
                  </a:cubicBezTo>
                  <a:cubicBezTo>
                    <a:pt x="0" y="1551"/>
                    <a:pt x="79" y="1632"/>
                    <a:pt x="182" y="1639"/>
                  </a:cubicBezTo>
                  <a:lnTo>
                    <a:pt x="741" y="1663"/>
                  </a:lnTo>
                  <a:cubicBezTo>
                    <a:pt x="1038" y="1656"/>
                    <a:pt x="1233" y="1656"/>
                    <a:pt x="1356" y="1656"/>
                  </a:cubicBezTo>
                  <a:cubicBezTo>
                    <a:pt x="1357" y="1656"/>
                    <a:pt x="1359" y="1656"/>
                    <a:pt x="1361" y="1656"/>
                  </a:cubicBezTo>
                  <a:cubicBezTo>
                    <a:pt x="1467" y="1656"/>
                    <a:pt x="1550" y="1566"/>
                    <a:pt x="1543" y="1458"/>
                  </a:cubicBezTo>
                  <a:cubicBezTo>
                    <a:pt x="1509" y="1018"/>
                    <a:pt x="1365" y="24"/>
                    <a:pt x="741" y="0"/>
                  </a:cubicBezTo>
                  <a:cubicBezTo>
                    <a:pt x="734" y="0"/>
                    <a:pt x="727" y="0"/>
                    <a:pt x="720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486;p37"/>
            <p:cNvSpPr/>
            <p:nvPr/>
          </p:nvSpPr>
          <p:spPr>
            <a:xfrm flipH="1">
              <a:off x="6103932" y="4329556"/>
              <a:ext cx="89936" cy="185001"/>
            </a:xfrm>
            <a:custGeom>
              <a:avLst/>
              <a:gdLst/>
              <a:ahLst/>
              <a:cxnLst/>
              <a:rect l="l" t="t" r="r" b="b"/>
              <a:pathLst>
                <a:path w="1438" h="2958" extrusionOk="0">
                  <a:moveTo>
                    <a:pt x="517" y="2204"/>
                  </a:moveTo>
                  <a:cubicBezTo>
                    <a:pt x="516" y="2205"/>
                    <a:pt x="515" y="2206"/>
                    <a:pt x="516" y="2206"/>
                  </a:cubicBezTo>
                  <a:cubicBezTo>
                    <a:pt x="516" y="2206"/>
                    <a:pt x="517" y="2205"/>
                    <a:pt x="517" y="2204"/>
                  </a:cubicBezTo>
                  <a:close/>
                  <a:moveTo>
                    <a:pt x="994" y="0"/>
                  </a:moveTo>
                  <a:lnTo>
                    <a:pt x="994" y="0"/>
                  </a:lnTo>
                  <a:cubicBezTo>
                    <a:pt x="943" y="257"/>
                    <a:pt x="899" y="512"/>
                    <a:pt x="840" y="769"/>
                  </a:cubicBezTo>
                  <a:cubicBezTo>
                    <a:pt x="806" y="892"/>
                    <a:pt x="782" y="1021"/>
                    <a:pt x="748" y="1144"/>
                  </a:cubicBezTo>
                  <a:cubicBezTo>
                    <a:pt x="738" y="1182"/>
                    <a:pt x="727" y="1220"/>
                    <a:pt x="721" y="1257"/>
                  </a:cubicBezTo>
                  <a:cubicBezTo>
                    <a:pt x="618" y="1106"/>
                    <a:pt x="516" y="957"/>
                    <a:pt x="410" y="813"/>
                  </a:cubicBezTo>
                  <a:cubicBezTo>
                    <a:pt x="287" y="643"/>
                    <a:pt x="158" y="472"/>
                    <a:pt x="21" y="312"/>
                  </a:cubicBezTo>
                  <a:lnTo>
                    <a:pt x="21" y="312"/>
                  </a:lnTo>
                  <a:cubicBezTo>
                    <a:pt x="123" y="496"/>
                    <a:pt x="232" y="676"/>
                    <a:pt x="349" y="854"/>
                  </a:cubicBezTo>
                  <a:cubicBezTo>
                    <a:pt x="458" y="1029"/>
                    <a:pt x="574" y="1196"/>
                    <a:pt x="690" y="1363"/>
                  </a:cubicBezTo>
                  <a:cubicBezTo>
                    <a:pt x="676" y="1414"/>
                    <a:pt x="663" y="1469"/>
                    <a:pt x="645" y="1520"/>
                  </a:cubicBezTo>
                  <a:cubicBezTo>
                    <a:pt x="591" y="1708"/>
                    <a:pt x="530" y="1892"/>
                    <a:pt x="461" y="2076"/>
                  </a:cubicBezTo>
                  <a:lnTo>
                    <a:pt x="281" y="1766"/>
                  </a:lnTo>
                  <a:cubicBezTo>
                    <a:pt x="212" y="1650"/>
                    <a:pt x="141" y="1537"/>
                    <a:pt x="65" y="1428"/>
                  </a:cubicBezTo>
                  <a:lnTo>
                    <a:pt x="65" y="1428"/>
                  </a:lnTo>
                  <a:cubicBezTo>
                    <a:pt x="110" y="1554"/>
                    <a:pt x="164" y="1677"/>
                    <a:pt x="219" y="1796"/>
                  </a:cubicBezTo>
                  <a:cubicBezTo>
                    <a:pt x="277" y="1916"/>
                    <a:pt x="338" y="2036"/>
                    <a:pt x="407" y="2151"/>
                  </a:cubicBezTo>
                  <a:cubicBezTo>
                    <a:pt x="414" y="2162"/>
                    <a:pt x="417" y="2168"/>
                    <a:pt x="424" y="2179"/>
                  </a:cubicBezTo>
                  <a:cubicBezTo>
                    <a:pt x="414" y="2203"/>
                    <a:pt x="407" y="2230"/>
                    <a:pt x="396" y="2258"/>
                  </a:cubicBezTo>
                  <a:cubicBezTo>
                    <a:pt x="349" y="2376"/>
                    <a:pt x="297" y="2496"/>
                    <a:pt x="243" y="2612"/>
                  </a:cubicBezTo>
                  <a:cubicBezTo>
                    <a:pt x="236" y="2626"/>
                    <a:pt x="232" y="2636"/>
                    <a:pt x="226" y="2647"/>
                  </a:cubicBezTo>
                  <a:cubicBezTo>
                    <a:pt x="199" y="2578"/>
                    <a:pt x="171" y="2510"/>
                    <a:pt x="141" y="2445"/>
                  </a:cubicBezTo>
                  <a:cubicBezTo>
                    <a:pt x="120" y="2401"/>
                    <a:pt x="100" y="2360"/>
                    <a:pt x="76" y="2315"/>
                  </a:cubicBezTo>
                  <a:cubicBezTo>
                    <a:pt x="51" y="2274"/>
                    <a:pt x="31" y="2230"/>
                    <a:pt x="1" y="2196"/>
                  </a:cubicBezTo>
                  <a:lnTo>
                    <a:pt x="1" y="2196"/>
                  </a:lnTo>
                  <a:cubicBezTo>
                    <a:pt x="18" y="2240"/>
                    <a:pt x="24" y="2285"/>
                    <a:pt x="38" y="2332"/>
                  </a:cubicBezTo>
                  <a:cubicBezTo>
                    <a:pt x="51" y="2376"/>
                    <a:pt x="65" y="2421"/>
                    <a:pt x="79" y="2469"/>
                  </a:cubicBezTo>
                  <a:cubicBezTo>
                    <a:pt x="106" y="2557"/>
                    <a:pt x="137" y="2647"/>
                    <a:pt x="168" y="2738"/>
                  </a:cubicBezTo>
                  <a:lnTo>
                    <a:pt x="174" y="2752"/>
                  </a:lnTo>
                  <a:cubicBezTo>
                    <a:pt x="141" y="2824"/>
                    <a:pt x="103" y="2892"/>
                    <a:pt x="62" y="2957"/>
                  </a:cubicBezTo>
                  <a:cubicBezTo>
                    <a:pt x="113" y="2896"/>
                    <a:pt x="158" y="2831"/>
                    <a:pt x="199" y="2765"/>
                  </a:cubicBezTo>
                  <a:lnTo>
                    <a:pt x="212" y="2765"/>
                  </a:lnTo>
                  <a:cubicBezTo>
                    <a:pt x="318" y="2756"/>
                    <a:pt x="420" y="2742"/>
                    <a:pt x="527" y="2729"/>
                  </a:cubicBezTo>
                  <a:cubicBezTo>
                    <a:pt x="629" y="2711"/>
                    <a:pt x="731" y="2691"/>
                    <a:pt x="834" y="2663"/>
                  </a:cubicBezTo>
                  <a:cubicBezTo>
                    <a:pt x="766" y="2657"/>
                    <a:pt x="700" y="2655"/>
                    <a:pt x="634" y="2655"/>
                  </a:cubicBezTo>
                  <a:cubicBezTo>
                    <a:pt x="596" y="2655"/>
                    <a:pt x="558" y="2655"/>
                    <a:pt x="519" y="2657"/>
                  </a:cubicBezTo>
                  <a:cubicBezTo>
                    <a:pt x="431" y="2660"/>
                    <a:pt x="342" y="2667"/>
                    <a:pt x="253" y="2677"/>
                  </a:cubicBezTo>
                  <a:cubicBezTo>
                    <a:pt x="328" y="2548"/>
                    <a:pt x="396" y="2417"/>
                    <a:pt x="458" y="2281"/>
                  </a:cubicBezTo>
                  <a:cubicBezTo>
                    <a:pt x="465" y="2261"/>
                    <a:pt x="475" y="2240"/>
                    <a:pt x="482" y="2220"/>
                  </a:cubicBezTo>
                  <a:cubicBezTo>
                    <a:pt x="489" y="2220"/>
                    <a:pt x="495" y="2220"/>
                    <a:pt x="506" y="2212"/>
                  </a:cubicBezTo>
                  <a:cubicBezTo>
                    <a:pt x="513" y="2209"/>
                    <a:pt x="519" y="2196"/>
                    <a:pt x="519" y="2196"/>
                  </a:cubicBezTo>
                  <a:lnTo>
                    <a:pt x="519" y="2199"/>
                  </a:lnTo>
                  <a:cubicBezTo>
                    <a:pt x="519" y="2201"/>
                    <a:pt x="518" y="2203"/>
                    <a:pt x="517" y="2204"/>
                  </a:cubicBezTo>
                  <a:lnTo>
                    <a:pt x="517" y="2204"/>
                  </a:lnTo>
                  <a:cubicBezTo>
                    <a:pt x="521" y="2202"/>
                    <a:pt x="528" y="2199"/>
                    <a:pt x="530" y="2199"/>
                  </a:cubicBezTo>
                  <a:cubicBezTo>
                    <a:pt x="557" y="2185"/>
                    <a:pt x="588" y="2176"/>
                    <a:pt x="618" y="2162"/>
                  </a:cubicBezTo>
                  <a:lnTo>
                    <a:pt x="803" y="2094"/>
                  </a:lnTo>
                  <a:cubicBezTo>
                    <a:pt x="929" y="2045"/>
                    <a:pt x="1052" y="1995"/>
                    <a:pt x="1171" y="1940"/>
                  </a:cubicBezTo>
                  <a:lnTo>
                    <a:pt x="1171" y="1940"/>
                  </a:lnTo>
                  <a:cubicBezTo>
                    <a:pt x="1042" y="1963"/>
                    <a:pt x="912" y="1991"/>
                    <a:pt x="782" y="2028"/>
                  </a:cubicBezTo>
                  <a:cubicBezTo>
                    <a:pt x="717" y="2045"/>
                    <a:pt x="656" y="2066"/>
                    <a:pt x="591" y="2086"/>
                  </a:cubicBezTo>
                  <a:cubicBezTo>
                    <a:pt x="571" y="2094"/>
                    <a:pt x="550" y="2100"/>
                    <a:pt x="533" y="2107"/>
                  </a:cubicBezTo>
                  <a:cubicBezTo>
                    <a:pt x="608" y="1922"/>
                    <a:pt x="670" y="1735"/>
                    <a:pt x="727" y="1544"/>
                  </a:cubicBezTo>
                  <a:cubicBezTo>
                    <a:pt x="744" y="1492"/>
                    <a:pt x="758" y="1438"/>
                    <a:pt x="772" y="1383"/>
                  </a:cubicBezTo>
                  <a:cubicBezTo>
                    <a:pt x="1001" y="1247"/>
                    <a:pt x="1223" y="1103"/>
                    <a:pt x="1438" y="947"/>
                  </a:cubicBezTo>
                  <a:lnTo>
                    <a:pt x="1438" y="947"/>
                  </a:lnTo>
                  <a:cubicBezTo>
                    <a:pt x="1219" y="1045"/>
                    <a:pt x="1007" y="1158"/>
                    <a:pt x="799" y="1274"/>
                  </a:cubicBezTo>
                  <a:cubicBezTo>
                    <a:pt x="840" y="1111"/>
                    <a:pt x="875" y="947"/>
                    <a:pt x="905" y="779"/>
                  </a:cubicBezTo>
                  <a:cubicBezTo>
                    <a:pt x="926" y="653"/>
                    <a:pt x="943" y="523"/>
                    <a:pt x="960" y="394"/>
                  </a:cubicBezTo>
                  <a:cubicBezTo>
                    <a:pt x="973" y="263"/>
                    <a:pt x="987" y="134"/>
                    <a:pt x="994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87;p37"/>
            <p:cNvSpPr/>
            <p:nvPr/>
          </p:nvSpPr>
          <p:spPr>
            <a:xfrm flipH="1">
              <a:off x="6112876" y="4300724"/>
              <a:ext cx="41966" cy="36775"/>
            </a:xfrm>
            <a:custGeom>
              <a:avLst/>
              <a:gdLst/>
              <a:ahLst/>
              <a:cxnLst/>
              <a:rect l="l" t="t" r="r" b="b"/>
              <a:pathLst>
                <a:path w="671" h="588" extrusionOk="0">
                  <a:moveTo>
                    <a:pt x="332" y="1"/>
                  </a:moveTo>
                  <a:cubicBezTo>
                    <a:pt x="228" y="1"/>
                    <a:pt x="128" y="56"/>
                    <a:pt x="76" y="154"/>
                  </a:cubicBezTo>
                  <a:cubicBezTo>
                    <a:pt x="1" y="298"/>
                    <a:pt x="52" y="475"/>
                    <a:pt x="196" y="554"/>
                  </a:cubicBezTo>
                  <a:cubicBezTo>
                    <a:pt x="239" y="577"/>
                    <a:pt x="286" y="588"/>
                    <a:pt x="332" y="588"/>
                  </a:cubicBezTo>
                  <a:cubicBezTo>
                    <a:pt x="438" y="588"/>
                    <a:pt x="540" y="531"/>
                    <a:pt x="592" y="431"/>
                  </a:cubicBezTo>
                  <a:cubicBezTo>
                    <a:pt x="670" y="291"/>
                    <a:pt x="615" y="110"/>
                    <a:pt x="472" y="35"/>
                  </a:cubicBezTo>
                  <a:cubicBezTo>
                    <a:pt x="427" y="12"/>
                    <a:pt x="379" y="1"/>
                    <a:pt x="33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88;p37"/>
            <p:cNvSpPr/>
            <p:nvPr/>
          </p:nvSpPr>
          <p:spPr>
            <a:xfrm flipH="1">
              <a:off x="6168413" y="4335560"/>
              <a:ext cx="41716" cy="36775"/>
            </a:xfrm>
            <a:custGeom>
              <a:avLst/>
              <a:gdLst/>
              <a:ahLst/>
              <a:cxnLst/>
              <a:rect l="l" t="t" r="r" b="b"/>
              <a:pathLst>
                <a:path w="667" h="588" extrusionOk="0">
                  <a:moveTo>
                    <a:pt x="335" y="1"/>
                  </a:moveTo>
                  <a:cubicBezTo>
                    <a:pt x="230" y="1"/>
                    <a:pt x="129" y="57"/>
                    <a:pt x="76" y="154"/>
                  </a:cubicBezTo>
                  <a:cubicBezTo>
                    <a:pt x="1" y="298"/>
                    <a:pt x="53" y="475"/>
                    <a:pt x="196" y="553"/>
                  </a:cubicBezTo>
                  <a:cubicBezTo>
                    <a:pt x="240" y="576"/>
                    <a:pt x="287" y="587"/>
                    <a:pt x="333" y="587"/>
                  </a:cubicBezTo>
                  <a:cubicBezTo>
                    <a:pt x="438" y="587"/>
                    <a:pt x="539" y="531"/>
                    <a:pt x="592" y="434"/>
                  </a:cubicBezTo>
                  <a:cubicBezTo>
                    <a:pt x="667" y="290"/>
                    <a:pt x="615" y="113"/>
                    <a:pt x="472" y="35"/>
                  </a:cubicBezTo>
                  <a:cubicBezTo>
                    <a:pt x="428" y="12"/>
                    <a:pt x="381" y="1"/>
                    <a:pt x="335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89;p37"/>
            <p:cNvSpPr/>
            <p:nvPr/>
          </p:nvSpPr>
          <p:spPr>
            <a:xfrm flipH="1">
              <a:off x="6173479" y="4395288"/>
              <a:ext cx="38526" cy="33710"/>
            </a:xfrm>
            <a:custGeom>
              <a:avLst/>
              <a:gdLst/>
              <a:ahLst/>
              <a:cxnLst/>
              <a:rect l="l" t="t" r="r" b="b"/>
              <a:pathLst>
                <a:path w="616" h="539" extrusionOk="0">
                  <a:moveTo>
                    <a:pt x="307" y="1"/>
                  </a:moveTo>
                  <a:cubicBezTo>
                    <a:pt x="210" y="1"/>
                    <a:pt x="118" y="51"/>
                    <a:pt x="69" y="141"/>
                  </a:cubicBezTo>
                  <a:cubicBezTo>
                    <a:pt x="1" y="274"/>
                    <a:pt x="48" y="435"/>
                    <a:pt x="182" y="506"/>
                  </a:cubicBezTo>
                  <a:cubicBezTo>
                    <a:pt x="222" y="528"/>
                    <a:pt x="265" y="539"/>
                    <a:pt x="308" y="539"/>
                  </a:cubicBezTo>
                  <a:cubicBezTo>
                    <a:pt x="403" y="539"/>
                    <a:pt x="496" y="487"/>
                    <a:pt x="543" y="397"/>
                  </a:cubicBezTo>
                  <a:cubicBezTo>
                    <a:pt x="615" y="264"/>
                    <a:pt x="563" y="104"/>
                    <a:pt x="434" y="32"/>
                  </a:cubicBezTo>
                  <a:cubicBezTo>
                    <a:pt x="393" y="11"/>
                    <a:pt x="349" y="1"/>
                    <a:pt x="30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90;p37"/>
            <p:cNvSpPr/>
            <p:nvPr/>
          </p:nvSpPr>
          <p:spPr>
            <a:xfrm flipH="1">
              <a:off x="6101368" y="4434001"/>
              <a:ext cx="38276" cy="33773"/>
            </a:xfrm>
            <a:custGeom>
              <a:avLst/>
              <a:gdLst/>
              <a:ahLst/>
              <a:cxnLst/>
              <a:rect l="l" t="t" r="r" b="b"/>
              <a:pathLst>
                <a:path w="612" h="540" extrusionOk="0">
                  <a:moveTo>
                    <a:pt x="304" y="1"/>
                  </a:moveTo>
                  <a:cubicBezTo>
                    <a:pt x="209" y="1"/>
                    <a:pt x="118" y="52"/>
                    <a:pt x="69" y="143"/>
                  </a:cubicBezTo>
                  <a:cubicBezTo>
                    <a:pt x="0" y="273"/>
                    <a:pt x="49" y="437"/>
                    <a:pt x="178" y="509"/>
                  </a:cubicBezTo>
                  <a:cubicBezTo>
                    <a:pt x="219" y="530"/>
                    <a:pt x="262" y="540"/>
                    <a:pt x="305" y="540"/>
                  </a:cubicBezTo>
                  <a:cubicBezTo>
                    <a:pt x="401" y="540"/>
                    <a:pt x="494" y="488"/>
                    <a:pt x="544" y="396"/>
                  </a:cubicBezTo>
                  <a:cubicBezTo>
                    <a:pt x="612" y="266"/>
                    <a:pt x="564" y="103"/>
                    <a:pt x="434" y="35"/>
                  </a:cubicBezTo>
                  <a:cubicBezTo>
                    <a:pt x="392" y="12"/>
                    <a:pt x="347" y="1"/>
                    <a:pt x="30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91;p37"/>
            <p:cNvSpPr/>
            <p:nvPr/>
          </p:nvSpPr>
          <p:spPr>
            <a:xfrm flipH="1">
              <a:off x="6131701" y="4485098"/>
              <a:ext cx="26518" cy="23266"/>
            </a:xfrm>
            <a:custGeom>
              <a:avLst/>
              <a:gdLst/>
              <a:ahLst/>
              <a:cxnLst/>
              <a:rect l="l" t="t" r="r" b="b"/>
              <a:pathLst>
                <a:path w="424" h="372" extrusionOk="0">
                  <a:moveTo>
                    <a:pt x="212" y="1"/>
                  </a:moveTo>
                  <a:cubicBezTo>
                    <a:pt x="143" y="1"/>
                    <a:pt x="77" y="39"/>
                    <a:pt x="45" y="105"/>
                  </a:cubicBezTo>
                  <a:cubicBezTo>
                    <a:pt x="1" y="197"/>
                    <a:pt x="38" y="310"/>
                    <a:pt x="130" y="354"/>
                  </a:cubicBezTo>
                  <a:cubicBezTo>
                    <a:pt x="156" y="366"/>
                    <a:pt x="183" y="372"/>
                    <a:pt x="210" y="372"/>
                  </a:cubicBezTo>
                  <a:cubicBezTo>
                    <a:pt x="280" y="372"/>
                    <a:pt x="347" y="333"/>
                    <a:pt x="379" y="269"/>
                  </a:cubicBezTo>
                  <a:cubicBezTo>
                    <a:pt x="424" y="176"/>
                    <a:pt x="383" y="64"/>
                    <a:pt x="294" y="20"/>
                  </a:cubicBezTo>
                  <a:cubicBezTo>
                    <a:pt x="268" y="7"/>
                    <a:pt x="240" y="1"/>
                    <a:pt x="21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92;p37"/>
            <p:cNvSpPr/>
            <p:nvPr/>
          </p:nvSpPr>
          <p:spPr>
            <a:xfrm flipH="1">
              <a:off x="6180984" y="4451826"/>
              <a:ext cx="26581" cy="23266"/>
            </a:xfrm>
            <a:custGeom>
              <a:avLst/>
              <a:gdLst/>
              <a:ahLst/>
              <a:cxnLst/>
              <a:rect l="l" t="t" r="r" b="b"/>
              <a:pathLst>
                <a:path w="425" h="372" extrusionOk="0">
                  <a:moveTo>
                    <a:pt x="213" y="0"/>
                  </a:moveTo>
                  <a:cubicBezTo>
                    <a:pt x="144" y="0"/>
                    <a:pt x="77" y="38"/>
                    <a:pt x="45" y="104"/>
                  </a:cubicBezTo>
                  <a:cubicBezTo>
                    <a:pt x="1" y="196"/>
                    <a:pt x="42" y="306"/>
                    <a:pt x="131" y="353"/>
                  </a:cubicBezTo>
                  <a:cubicBezTo>
                    <a:pt x="156" y="365"/>
                    <a:pt x="183" y="371"/>
                    <a:pt x="210" y="371"/>
                  </a:cubicBezTo>
                  <a:cubicBezTo>
                    <a:pt x="280" y="371"/>
                    <a:pt x="348" y="331"/>
                    <a:pt x="380" y="265"/>
                  </a:cubicBezTo>
                  <a:cubicBezTo>
                    <a:pt x="424" y="172"/>
                    <a:pt x="387" y="63"/>
                    <a:pt x="295" y="19"/>
                  </a:cubicBezTo>
                  <a:cubicBezTo>
                    <a:pt x="269" y="6"/>
                    <a:pt x="241" y="0"/>
                    <a:pt x="213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93;p37"/>
            <p:cNvSpPr/>
            <p:nvPr/>
          </p:nvSpPr>
          <p:spPr>
            <a:xfrm flipH="1">
              <a:off x="6080666" y="4365768"/>
              <a:ext cx="41841" cy="36838"/>
            </a:xfrm>
            <a:custGeom>
              <a:avLst/>
              <a:gdLst/>
              <a:ahLst/>
              <a:cxnLst/>
              <a:rect l="l" t="t" r="r" b="b"/>
              <a:pathLst>
                <a:path w="669" h="589" extrusionOk="0">
                  <a:moveTo>
                    <a:pt x="335" y="0"/>
                  </a:moveTo>
                  <a:cubicBezTo>
                    <a:pt x="230" y="0"/>
                    <a:pt x="130" y="57"/>
                    <a:pt x="78" y="156"/>
                  </a:cubicBezTo>
                  <a:cubicBezTo>
                    <a:pt x="0" y="299"/>
                    <a:pt x="54" y="477"/>
                    <a:pt x="197" y="555"/>
                  </a:cubicBezTo>
                  <a:cubicBezTo>
                    <a:pt x="241" y="578"/>
                    <a:pt x="288" y="589"/>
                    <a:pt x="334" y="589"/>
                  </a:cubicBezTo>
                  <a:cubicBezTo>
                    <a:pt x="439" y="589"/>
                    <a:pt x="542" y="532"/>
                    <a:pt x="594" y="432"/>
                  </a:cubicBezTo>
                  <a:cubicBezTo>
                    <a:pt x="669" y="289"/>
                    <a:pt x="614" y="111"/>
                    <a:pt x="474" y="36"/>
                  </a:cubicBezTo>
                  <a:cubicBezTo>
                    <a:pt x="430" y="12"/>
                    <a:pt x="382" y="0"/>
                    <a:pt x="33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94;p37"/>
            <p:cNvSpPr/>
            <p:nvPr/>
          </p:nvSpPr>
          <p:spPr>
            <a:xfrm flipH="1">
              <a:off x="6192492" y="4455516"/>
              <a:ext cx="12508" cy="11007"/>
            </a:xfrm>
            <a:custGeom>
              <a:avLst/>
              <a:gdLst/>
              <a:ahLst/>
              <a:cxnLst/>
              <a:rect l="l" t="t" r="r" b="b"/>
              <a:pathLst>
                <a:path w="200" h="176" extrusionOk="0">
                  <a:moveTo>
                    <a:pt x="99" y="0"/>
                  </a:moveTo>
                  <a:cubicBezTo>
                    <a:pt x="67" y="0"/>
                    <a:pt x="38" y="17"/>
                    <a:pt x="21" y="45"/>
                  </a:cubicBezTo>
                  <a:cubicBezTo>
                    <a:pt x="1" y="90"/>
                    <a:pt x="15" y="141"/>
                    <a:pt x="59" y="165"/>
                  </a:cubicBezTo>
                  <a:cubicBezTo>
                    <a:pt x="72" y="172"/>
                    <a:pt x="85" y="176"/>
                    <a:pt x="99" y="176"/>
                  </a:cubicBezTo>
                  <a:cubicBezTo>
                    <a:pt x="130" y="176"/>
                    <a:pt x="161" y="158"/>
                    <a:pt x="175" y="127"/>
                  </a:cubicBezTo>
                  <a:cubicBezTo>
                    <a:pt x="199" y="86"/>
                    <a:pt x="182" y="31"/>
                    <a:pt x="141" y="11"/>
                  </a:cubicBezTo>
                  <a:cubicBezTo>
                    <a:pt x="127" y="3"/>
                    <a:pt x="113" y="0"/>
                    <a:pt x="99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95;p37"/>
            <p:cNvSpPr/>
            <p:nvPr/>
          </p:nvSpPr>
          <p:spPr>
            <a:xfrm flipH="1">
              <a:off x="6135266" y="4488663"/>
              <a:ext cx="9069" cy="7818"/>
            </a:xfrm>
            <a:custGeom>
              <a:avLst/>
              <a:gdLst/>
              <a:ahLst/>
              <a:cxnLst/>
              <a:rect l="l" t="t" r="r" b="b"/>
              <a:pathLst>
                <a:path w="145" h="125" extrusionOk="0">
                  <a:moveTo>
                    <a:pt x="75" y="1"/>
                  </a:moveTo>
                  <a:cubicBezTo>
                    <a:pt x="52" y="1"/>
                    <a:pt x="29" y="12"/>
                    <a:pt x="17" y="34"/>
                  </a:cubicBezTo>
                  <a:cubicBezTo>
                    <a:pt x="1" y="65"/>
                    <a:pt x="14" y="103"/>
                    <a:pt x="45" y="116"/>
                  </a:cubicBezTo>
                  <a:cubicBezTo>
                    <a:pt x="54" y="121"/>
                    <a:pt x="64" y="124"/>
                    <a:pt x="74" y="124"/>
                  </a:cubicBezTo>
                  <a:cubicBezTo>
                    <a:pt x="95" y="124"/>
                    <a:pt x="115" y="113"/>
                    <a:pt x="127" y="92"/>
                  </a:cubicBezTo>
                  <a:cubicBezTo>
                    <a:pt x="144" y="62"/>
                    <a:pt x="130" y="24"/>
                    <a:pt x="103" y="7"/>
                  </a:cubicBezTo>
                  <a:cubicBezTo>
                    <a:pt x="94" y="3"/>
                    <a:pt x="85" y="1"/>
                    <a:pt x="7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96;p37"/>
            <p:cNvSpPr/>
            <p:nvPr/>
          </p:nvSpPr>
          <p:spPr>
            <a:xfrm flipH="1">
              <a:off x="6105808" y="4439755"/>
              <a:ext cx="14635" cy="12759"/>
            </a:xfrm>
            <a:custGeom>
              <a:avLst/>
              <a:gdLst/>
              <a:ahLst/>
              <a:cxnLst/>
              <a:rect l="l" t="t" r="r" b="b"/>
              <a:pathLst>
                <a:path w="234" h="204" extrusionOk="0">
                  <a:moveTo>
                    <a:pt x="120" y="0"/>
                  </a:moveTo>
                  <a:cubicBezTo>
                    <a:pt x="83" y="0"/>
                    <a:pt x="47" y="19"/>
                    <a:pt x="28" y="55"/>
                  </a:cubicBezTo>
                  <a:cubicBezTo>
                    <a:pt x="1" y="102"/>
                    <a:pt x="21" y="164"/>
                    <a:pt x="69" y="192"/>
                  </a:cubicBezTo>
                  <a:cubicBezTo>
                    <a:pt x="85" y="200"/>
                    <a:pt x="101" y="204"/>
                    <a:pt x="117" y="204"/>
                  </a:cubicBezTo>
                  <a:cubicBezTo>
                    <a:pt x="154" y="204"/>
                    <a:pt x="189" y="184"/>
                    <a:pt x="205" y="151"/>
                  </a:cubicBezTo>
                  <a:cubicBezTo>
                    <a:pt x="233" y="99"/>
                    <a:pt x="216" y="38"/>
                    <a:pt x="164" y="11"/>
                  </a:cubicBezTo>
                  <a:cubicBezTo>
                    <a:pt x="150" y="3"/>
                    <a:pt x="135" y="0"/>
                    <a:pt x="120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97;p37"/>
            <p:cNvSpPr/>
            <p:nvPr/>
          </p:nvSpPr>
          <p:spPr>
            <a:xfrm flipH="1">
              <a:off x="6085607" y="4370771"/>
              <a:ext cx="17074" cy="15010"/>
            </a:xfrm>
            <a:custGeom>
              <a:avLst/>
              <a:gdLst/>
              <a:ahLst/>
              <a:cxnLst/>
              <a:rect l="l" t="t" r="r" b="b"/>
              <a:pathLst>
                <a:path w="273" h="240" extrusionOk="0">
                  <a:moveTo>
                    <a:pt x="138" y="1"/>
                  </a:moveTo>
                  <a:cubicBezTo>
                    <a:pt x="95" y="1"/>
                    <a:pt x="53" y="25"/>
                    <a:pt x="31" y="66"/>
                  </a:cubicBezTo>
                  <a:cubicBezTo>
                    <a:pt x="0" y="124"/>
                    <a:pt x="24" y="195"/>
                    <a:pt x="82" y="226"/>
                  </a:cubicBezTo>
                  <a:cubicBezTo>
                    <a:pt x="99" y="235"/>
                    <a:pt x="118" y="239"/>
                    <a:pt x="136" y="239"/>
                  </a:cubicBezTo>
                  <a:cubicBezTo>
                    <a:pt x="179" y="239"/>
                    <a:pt x="221" y="216"/>
                    <a:pt x="243" y="175"/>
                  </a:cubicBezTo>
                  <a:cubicBezTo>
                    <a:pt x="273" y="116"/>
                    <a:pt x="249" y="45"/>
                    <a:pt x="191" y="14"/>
                  </a:cubicBezTo>
                  <a:cubicBezTo>
                    <a:pt x="174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98;p37"/>
            <p:cNvSpPr/>
            <p:nvPr/>
          </p:nvSpPr>
          <p:spPr>
            <a:xfrm flipH="1">
              <a:off x="6127886" y="4304977"/>
              <a:ext cx="16449" cy="1463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32" y="0"/>
                  </a:moveTo>
                  <a:cubicBezTo>
                    <a:pt x="91" y="0"/>
                    <a:pt x="52" y="23"/>
                    <a:pt x="31" y="62"/>
                  </a:cubicBezTo>
                  <a:cubicBezTo>
                    <a:pt x="1" y="117"/>
                    <a:pt x="21" y="189"/>
                    <a:pt x="79" y="220"/>
                  </a:cubicBezTo>
                  <a:cubicBezTo>
                    <a:pt x="95" y="229"/>
                    <a:pt x="113" y="233"/>
                    <a:pt x="131" y="233"/>
                  </a:cubicBezTo>
                  <a:cubicBezTo>
                    <a:pt x="173" y="233"/>
                    <a:pt x="215" y="210"/>
                    <a:pt x="236" y="172"/>
                  </a:cubicBezTo>
                  <a:cubicBezTo>
                    <a:pt x="263" y="114"/>
                    <a:pt x="243" y="45"/>
                    <a:pt x="188" y="15"/>
                  </a:cubicBezTo>
                  <a:cubicBezTo>
                    <a:pt x="170" y="5"/>
                    <a:pt x="151" y="0"/>
                    <a:pt x="132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99;p37"/>
            <p:cNvSpPr/>
            <p:nvPr/>
          </p:nvSpPr>
          <p:spPr>
            <a:xfrm flipH="1">
              <a:off x="6192930" y="4343002"/>
              <a:ext cx="12696" cy="11133"/>
            </a:xfrm>
            <a:custGeom>
              <a:avLst/>
              <a:gdLst/>
              <a:ahLst/>
              <a:cxnLst/>
              <a:rect l="l" t="t" r="r" b="b"/>
              <a:pathLst>
                <a:path w="203" h="178" extrusionOk="0">
                  <a:moveTo>
                    <a:pt x="103" y="0"/>
                  </a:moveTo>
                  <a:cubicBezTo>
                    <a:pt x="71" y="0"/>
                    <a:pt x="41" y="18"/>
                    <a:pt x="25" y="48"/>
                  </a:cubicBezTo>
                  <a:cubicBezTo>
                    <a:pt x="1" y="89"/>
                    <a:pt x="18" y="144"/>
                    <a:pt x="59" y="168"/>
                  </a:cubicBezTo>
                  <a:cubicBezTo>
                    <a:pt x="73" y="174"/>
                    <a:pt x="87" y="177"/>
                    <a:pt x="101" y="177"/>
                  </a:cubicBezTo>
                  <a:cubicBezTo>
                    <a:pt x="133" y="177"/>
                    <a:pt x="164" y="161"/>
                    <a:pt x="178" y="130"/>
                  </a:cubicBezTo>
                  <a:cubicBezTo>
                    <a:pt x="203" y="86"/>
                    <a:pt x="185" y="35"/>
                    <a:pt x="144" y="11"/>
                  </a:cubicBezTo>
                  <a:cubicBezTo>
                    <a:pt x="131" y="3"/>
                    <a:pt x="117" y="0"/>
                    <a:pt x="103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500;p37"/>
            <p:cNvSpPr/>
            <p:nvPr/>
          </p:nvSpPr>
          <p:spPr>
            <a:xfrm flipH="1">
              <a:off x="6193368" y="4400916"/>
              <a:ext cx="13322" cy="11758"/>
            </a:xfrm>
            <a:custGeom>
              <a:avLst/>
              <a:gdLst/>
              <a:ahLst/>
              <a:cxnLst/>
              <a:rect l="l" t="t" r="r" b="b"/>
              <a:pathLst>
                <a:path w="213" h="188" extrusionOk="0">
                  <a:moveTo>
                    <a:pt x="105" y="0"/>
                  </a:moveTo>
                  <a:cubicBezTo>
                    <a:pt x="72" y="0"/>
                    <a:pt x="41" y="19"/>
                    <a:pt x="25" y="51"/>
                  </a:cubicBezTo>
                  <a:cubicBezTo>
                    <a:pt x="1" y="96"/>
                    <a:pt x="18" y="150"/>
                    <a:pt x="62" y="174"/>
                  </a:cubicBezTo>
                  <a:cubicBezTo>
                    <a:pt x="78" y="183"/>
                    <a:pt x="94" y="187"/>
                    <a:pt x="109" y="187"/>
                  </a:cubicBezTo>
                  <a:cubicBezTo>
                    <a:pt x="142" y="187"/>
                    <a:pt x="172" y="169"/>
                    <a:pt x="188" y="137"/>
                  </a:cubicBezTo>
                  <a:cubicBezTo>
                    <a:pt x="212" y="92"/>
                    <a:pt x="195" y="38"/>
                    <a:pt x="151" y="14"/>
                  </a:cubicBezTo>
                  <a:cubicBezTo>
                    <a:pt x="136" y="5"/>
                    <a:pt x="120" y="0"/>
                    <a:pt x="10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501;p37"/>
            <p:cNvSpPr/>
            <p:nvPr/>
          </p:nvSpPr>
          <p:spPr>
            <a:xfrm flipH="1">
              <a:off x="7411131" y="4149997"/>
              <a:ext cx="73925" cy="15016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502;p37"/>
            <p:cNvSpPr/>
            <p:nvPr/>
          </p:nvSpPr>
          <p:spPr>
            <a:xfrm flipH="1">
              <a:off x="7438024" y="4127607"/>
              <a:ext cx="33148" cy="28957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503;p37"/>
            <p:cNvSpPr/>
            <p:nvPr/>
          </p:nvSpPr>
          <p:spPr>
            <a:xfrm flipH="1">
              <a:off x="7397684" y="4160129"/>
              <a:ext cx="33210" cy="28957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504;p37"/>
            <p:cNvSpPr/>
            <p:nvPr/>
          </p:nvSpPr>
          <p:spPr>
            <a:xfrm flipH="1">
              <a:off x="7401749" y="4207098"/>
              <a:ext cx="30396" cy="26581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505;p37"/>
            <p:cNvSpPr/>
            <p:nvPr/>
          </p:nvSpPr>
          <p:spPr>
            <a:xfrm flipH="1">
              <a:off x="7462853" y="4230551"/>
              <a:ext cx="30333" cy="26518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506;p37"/>
            <p:cNvSpPr/>
            <p:nvPr/>
          </p:nvSpPr>
          <p:spPr>
            <a:xfrm flipH="1">
              <a:off x="7452784" y="4272767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507;p37"/>
            <p:cNvSpPr/>
            <p:nvPr/>
          </p:nvSpPr>
          <p:spPr>
            <a:xfrm flipH="1">
              <a:off x="7410505" y="4251441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508;p37"/>
            <p:cNvSpPr/>
            <p:nvPr/>
          </p:nvSpPr>
          <p:spPr>
            <a:xfrm flipH="1">
              <a:off x="7470046" y="4175389"/>
              <a:ext cx="33148" cy="28895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509;p37"/>
            <p:cNvSpPr/>
            <p:nvPr/>
          </p:nvSpPr>
          <p:spPr>
            <a:xfrm flipH="1">
              <a:off x="7412006" y="4254755"/>
              <a:ext cx="10132" cy="8756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510;p37"/>
            <p:cNvSpPr/>
            <p:nvPr/>
          </p:nvSpPr>
          <p:spPr>
            <a:xfrm flipH="1">
              <a:off x="7463229" y="4275144"/>
              <a:ext cx="7130" cy="6192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511;p37"/>
            <p:cNvSpPr/>
            <p:nvPr/>
          </p:nvSpPr>
          <p:spPr>
            <a:xfrm flipH="1">
              <a:off x="7477738" y="4234304"/>
              <a:ext cx="11383" cy="10069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512;p37"/>
            <p:cNvSpPr/>
            <p:nvPr/>
          </p:nvSpPr>
          <p:spPr>
            <a:xfrm flipH="1">
              <a:off x="7485244" y="4178579"/>
              <a:ext cx="13509" cy="11758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513;p37"/>
            <p:cNvSpPr/>
            <p:nvPr/>
          </p:nvSpPr>
          <p:spPr>
            <a:xfrm flipH="1">
              <a:off x="7445717" y="4131297"/>
              <a:ext cx="13134" cy="11445"/>
            </a:xfrm>
            <a:custGeom>
              <a:avLst/>
              <a:gdLst/>
              <a:ahLst/>
              <a:cxnLst/>
              <a:rect l="l" t="t" r="r" b="b"/>
              <a:pathLst>
                <a:path w="210" h="183" extrusionOk="0">
                  <a:moveTo>
                    <a:pt x="104" y="0"/>
                  </a:moveTo>
                  <a:cubicBezTo>
                    <a:pt x="92" y="0"/>
                    <a:pt x="81" y="2"/>
                    <a:pt x="69" y="6"/>
                  </a:cubicBezTo>
                  <a:cubicBezTo>
                    <a:pt x="25" y="24"/>
                    <a:pt x="1" y="78"/>
                    <a:pt x="18" y="123"/>
                  </a:cubicBezTo>
                  <a:cubicBezTo>
                    <a:pt x="31" y="160"/>
                    <a:pt x="68" y="182"/>
                    <a:pt x="105" y="182"/>
                  </a:cubicBezTo>
                  <a:cubicBezTo>
                    <a:pt x="116" y="182"/>
                    <a:pt x="127" y="181"/>
                    <a:pt x="137" y="177"/>
                  </a:cubicBezTo>
                  <a:cubicBezTo>
                    <a:pt x="185" y="156"/>
                    <a:pt x="209" y="106"/>
                    <a:pt x="189" y="57"/>
                  </a:cubicBezTo>
                  <a:cubicBezTo>
                    <a:pt x="176" y="21"/>
                    <a:pt x="141" y="0"/>
                    <a:pt x="104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514;p37"/>
            <p:cNvSpPr/>
            <p:nvPr/>
          </p:nvSpPr>
          <p:spPr>
            <a:xfrm flipH="1">
              <a:off x="7400874" y="4167009"/>
              <a:ext cx="9882" cy="8756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515;p37"/>
            <p:cNvSpPr/>
            <p:nvPr/>
          </p:nvSpPr>
          <p:spPr>
            <a:xfrm flipH="1">
              <a:off x="7405627" y="4212289"/>
              <a:ext cx="10507" cy="919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516;p37"/>
            <p:cNvSpPr/>
            <p:nvPr/>
          </p:nvSpPr>
          <p:spPr>
            <a:xfrm flipH="1">
              <a:off x="7289048" y="4266888"/>
              <a:ext cx="169303" cy="229531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517;p37"/>
            <p:cNvSpPr/>
            <p:nvPr/>
          </p:nvSpPr>
          <p:spPr>
            <a:xfrm flipH="1">
              <a:off x="7337268" y="4273831"/>
              <a:ext cx="106197" cy="2030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518;p37"/>
            <p:cNvSpPr/>
            <p:nvPr/>
          </p:nvSpPr>
          <p:spPr>
            <a:xfrm flipH="1">
              <a:off x="7202990" y="4344628"/>
              <a:ext cx="32272" cy="190192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519;p37"/>
            <p:cNvSpPr/>
            <p:nvPr/>
          </p:nvSpPr>
          <p:spPr>
            <a:xfrm flipH="1">
              <a:off x="7226693" y="4366768"/>
              <a:ext cx="79742" cy="167989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520;p37"/>
            <p:cNvSpPr/>
            <p:nvPr/>
          </p:nvSpPr>
          <p:spPr>
            <a:xfrm flipH="1">
              <a:off x="7226693" y="4483722"/>
              <a:ext cx="144348" cy="52973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521;p37"/>
            <p:cNvSpPr/>
            <p:nvPr/>
          </p:nvSpPr>
          <p:spPr>
            <a:xfrm flipH="1">
              <a:off x="7235199" y="4489476"/>
              <a:ext cx="128212" cy="40840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522;p37"/>
            <p:cNvSpPr/>
            <p:nvPr/>
          </p:nvSpPr>
          <p:spPr>
            <a:xfrm flipH="1">
              <a:off x="7248458" y="4278584"/>
              <a:ext cx="110450" cy="97629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523;p37"/>
            <p:cNvSpPr/>
            <p:nvPr/>
          </p:nvSpPr>
          <p:spPr>
            <a:xfrm flipH="1">
              <a:off x="7283732" y="4290529"/>
              <a:ext cx="44468" cy="20326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524;p37"/>
            <p:cNvSpPr/>
            <p:nvPr/>
          </p:nvSpPr>
          <p:spPr>
            <a:xfrm flipH="1">
              <a:off x="7315941" y="4325115"/>
              <a:ext cx="31459" cy="13697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525;p37"/>
            <p:cNvSpPr/>
            <p:nvPr/>
          </p:nvSpPr>
          <p:spPr>
            <a:xfrm flipH="1">
              <a:off x="7274726" y="4343002"/>
              <a:ext cx="31209" cy="14572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526;p37"/>
            <p:cNvSpPr/>
            <p:nvPr/>
          </p:nvSpPr>
          <p:spPr>
            <a:xfrm flipH="1">
              <a:off x="7253399" y="4310668"/>
              <a:ext cx="26518" cy="14072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527;p37"/>
            <p:cNvSpPr/>
            <p:nvPr/>
          </p:nvSpPr>
          <p:spPr>
            <a:xfrm flipH="1">
              <a:off x="7168028" y="4305977"/>
              <a:ext cx="61041" cy="49659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528;p37"/>
            <p:cNvSpPr/>
            <p:nvPr/>
          </p:nvSpPr>
          <p:spPr>
            <a:xfrm flipH="1">
              <a:off x="7183789" y="4311794"/>
              <a:ext cx="22703" cy="12071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529;p37"/>
            <p:cNvSpPr/>
            <p:nvPr/>
          </p:nvSpPr>
          <p:spPr>
            <a:xfrm flipH="1">
              <a:off x="7205554" y="4322864"/>
              <a:ext cx="13759" cy="10882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530;p37"/>
            <p:cNvSpPr/>
            <p:nvPr/>
          </p:nvSpPr>
          <p:spPr>
            <a:xfrm flipH="1">
              <a:off x="7187854" y="4342439"/>
              <a:ext cx="16699" cy="3627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531;p37"/>
            <p:cNvSpPr/>
            <p:nvPr/>
          </p:nvSpPr>
          <p:spPr>
            <a:xfrm flipH="1">
              <a:off x="7174846" y="4329493"/>
              <a:ext cx="13071" cy="3315"/>
            </a:xfrm>
            <a:custGeom>
              <a:avLst/>
              <a:gdLst/>
              <a:ahLst/>
              <a:cxnLst/>
              <a:rect l="l" t="t" r="r" b="b"/>
              <a:pathLst>
                <a:path w="209" h="53" extrusionOk="0">
                  <a:moveTo>
                    <a:pt x="190" y="0"/>
                  </a:moveTo>
                  <a:cubicBezTo>
                    <a:pt x="186" y="0"/>
                    <a:pt x="182" y="2"/>
                    <a:pt x="179" y="6"/>
                  </a:cubicBezTo>
                  <a:cubicBezTo>
                    <a:pt x="173" y="10"/>
                    <a:pt x="155" y="19"/>
                    <a:pt x="101" y="19"/>
                  </a:cubicBezTo>
                  <a:cubicBezTo>
                    <a:pt x="81" y="19"/>
                    <a:pt x="57" y="18"/>
                    <a:pt x="28" y="15"/>
                  </a:cubicBezTo>
                  <a:lnTo>
                    <a:pt x="21" y="15"/>
                  </a:lnTo>
                  <a:cubicBezTo>
                    <a:pt x="11" y="15"/>
                    <a:pt x="4" y="22"/>
                    <a:pt x="1" y="33"/>
                  </a:cubicBezTo>
                  <a:cubicBezTo>
                    <a:pt x="1" y="39"/>
                    <a:pt x="7" y="47"/>
                    <a:pt x="15" y="47"/>
                  </a:cubicBezTo>
                  <a:cubicBezTo>
                    <a:pt x="15" y="50"/>
                    <a:pt x="18" y="50"/>
                    <a:pt x="18" y="50"/>
                  </a:cubicBezTo>
                  <a:lnTo>
                    <a:pt x="25" y="50"/>
                  </a:lnTo>
                  <a:cubicBezTo>
                    <a:pt x="48" y="51"/>
                    <a:pt x="70" y="52"/>
                    <a:pt x="89" y="52"/>
                  </a:cubicBezTo>
                  <a:cubicBezTo>
                    <a:pt x="147" y="52"/>
                    <a:pt x="185" y="45"/>
                    <a:pt x="202" y="29"/>
                  </a:cubicBezTo>
                  <a:cubicBezTo>
                    <a:pt x="209" y="22"/>
                    <a:pt x="209" y="12"/>
                    <a:pt x="202" y="6"/>
                  </a:cubicBezTo>
                  <a:cubicBezTo>
                    <a:pt x="199" y="2"/>
                    <a:pt x="194" y="0"/>
                    <a:pt x="190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532;p37"/>
            <p:cNvSpPr/>
            <p:nvPr/>
          </p:nvSpPr>
          <p:spPr>
            <a:xfrm flipH="1">
              <a:off x="7231384" y="4288591"/>
              <a:ext cx="149039" cy="244729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533;p37"/>
            <p:cNvSpPr/>
            <p:nvPr/>
          </p:nvSpPr>
          <p:spPr>
            <a:xfrm flipH="1">
              <a:off x="7348338" y="4271329"/>
              <a:ext cx="68672" cy="50847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534;p37"/>
            <p:cNvSpPr/>
            <p:nvPr/>
          </p:nvSpPr>
          <p:spPr>
            <a:xfrm flipH="1">
              <a:off x="7375919" y="4278209"/>
              <a:ext cx="25705" cy="13196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535;p37"/>
            <p:cNvSpPr/>
            <p:nvPr/>
          </p:nvSpPr>
          <p:spPr>
            <a:xfrm flipH="1">
              <a:off x="7387240" y="4302788"/>
              <a:ext cx="18638" cy="4628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536;p37"/>
            <p:cNvSpPr/>
            <p:nvPr/>
          </p:nvSpPr>
          <p:spPr>
            <a:xfrm flipH="1">
              <a:off x="7363974" y="4298535"/>
              <a:ext cx="15010" cy="12383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537;p37"/>
            <p:cNvSpPr/>
            <p:nvPr/>
          </p:nvSpPr>
          <p:spPr>
            <a:xfrm flipH="1">
              <a:off x="7358595" y="4278959"/>
              <a:ext cx="12509" cy="11258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538;p37"/>
            <p:cNvSpPr/>
            <p:nvPr/>
          </p:nvSpPr>
          <p:spPr>
            <a:xfrm flipH="1">
              <a:off x="7144200" y="4424620"/>
              <a:ext cx="84870" cy="112076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539;p37"/>
            <p:cNvSpPr/>
            <p:nvPr/>
          </p:nvSpPr>
          <p:spPr>
            <a:xfrm flipH="1">
              <a:off x="7160336" y="4428185"/>
              <a:ext cx="61542" cy="101944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540;p37"/>
            <p:cNvSpPr/>
            <p:nvPr/>
          </p:nvSpPr>
          <p:spPr>
            <a:xfrm flipH="1">
              <a:off x="6823857" y="3235693"/>
              <a:ext cx="142034" cy="71549"/>
            </a:xfrm>
            <a:custGeom>
              <a:avLst/>
              <a:gdLst/>
              <a:ahLst/>
              <a:cxnLst/>
              <a:rect l="l" t="t" r="r" b="b"/>
              <a:pathLst>
                <a:path w="2271" h="1144" extrusionOk="0">
                  <a:moveTo>
                    <a:pt x="2005" y="1"/>
                  </a:moveTo>
                  <a:cubicBezTo>
                    <a:pt x="1810" y="1"/>
                    <a:pt x="1501" y="88"/>
                    <a:pt x="1076" y="249"/>
                  </a:cubicBezTo>
                  <a:cubicBezTo>
                    <a:pt x="308" y="539"/>
                    <a:pt x="1" y="1112"/>
                    <a:pt x="315" y="1143"/>
                  </a:cubicBezTo>
                  <a:cubicBezTo>
                    <a:pt x="318" y="1143"/>
                    <a:pt x="321" y="1143"/>
                    <a:pt x="324" y="1143"/>
                  </a:cubicBezTo>
                  <a:cubicBezTo>
                    <a:pt x="472" y="1143"/>
                    <a:pt x="801" y="825"/>
                    <a:pt x="1469" y="624"/>
                  </a:cubicBezTo>
                  <a:cubicBezTo>
                    <a:pt x="2151" y="419"/>
                    <a:pt x="2271" y="454"/>
                    <a:pt x="2254" y="180"/>
                  </a:cubicBezTo>
                  <a:cubicBezTo>
                    <a:pt x="2246" y="58"/>
                    <a:pt x="2163" y="1"/>
                    <a:pt x="2005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541;p37"/>
            <p:cNvSpPr/>
            <p:nvPr/>
          </p:nvSpPr>
          <p:spPr>
            <a:xfrm flipH="1">
              <a:off x="6249280" y="3193415"/>
              <a:ext cx="151415" cy="50222"/>
            </a:xfrm>
            <a:custGeom>
              <a:avLst/>
              <a:gdLst/>
              <a:ahLst/>
              <a:cxnLst/>
              <a:rect l="l" t="t" r="r" b="b"/>
              <a:pathLst>
                <a:path w="2421" h="803" extrusionOk="0">
                  <a:moveTo>
                    <a:pt x="463" y="1"/>
                  </a:moveTo>
                  <a:cubicBezTo>
                    <a:pt x="148" y="1"/>
                    <a:pt x="0" y="75"/>
                    <a:pt x="24" y="245"/>
                  </a:cubicBezTo>
                  <a:cubicBezTo>
                    <a:pt x="65" y="519"/>
                    <a:pt x="174" y="460"/>
                    <a:pt x="884" y="522"/>
                  </a:cubicBezTo>
                  <a:cubicBezTo>
                    <a:pt x="1544" y="582"/>
                    <a:pt x="1921" y="802"/>
                    <a:pt x="2084" y="802"/>
                  </a:cubicBezTo>
                  <a:cubicBezTo>
                    <a:pt x="2097" y="802"/>
                    <a:pt x="2109" y="801"/>
                    <a:pt x="2120" y="798"/>
                  </a:cubicBezTo>
                  <a:cubicBezTo>
                    <a:pt x="2420" y="703"/>
                    <a:pt x="2007" y="204"/>
                    <a:pt x="1195" y="75"/>
                  </a:cubicBezTo>
                  <a:cubicBezTo>
                    <a:pt x="893" y="27"/>
                    <a:pt x="649" y="1"/>
                    <a:pt x="463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542;p37"/>
            <p:cNvSpPr/>
            <p:nvPr/>
          </p:nvSpPr>
          <p:spPr>
            <a:xfrm flipH="1">
              <a:off x="6692080" y="3374412"/>
              <a:ext cx="251171" cy="207766"/>
            </a:xfrm>
            <a:custGeom>
              <a:avLst/>
              <a:gdLst/>
              <a:ahLst/>
              <a:cxnLst/>
              <a:rect l="l" t="t" r="r" b="b"/>
              <a:pathLst>
                <a:path w="4016" h="3322" extrusionOk="0">
                  <a:moveTo>
                    <a:pt x="1715" y="714"/>
                  </a:moveTo>
                  <a:cubicBezTo>
                    <a:pt x="1841" y="714"/>
                    <a:pt x="1967" y="741"/>
                    <a:pt x="2079" y="803"/>
                  </a:cubicBezTo>
                  <a:cubicBezTo>
                    <a:pt x="2210" y="871"/>
                    <a:pt x="2319" y="966"/>
                    <a:pt x="2404" y="1075"/>
                  </a:cubicBezTo>
                  <a:cubicBezTo>
                    <a:pt x="2482" y="1192"/>
                    <a:pt x="2547" y="1315"/>
                    <a:pt x="2564" y="1451"/>
                  </a:cubicBezTo>
                  <a:lnTo>
                    <a:pt x="2550" y="1455"/>
                  </a:lnTo>
                  <a:cubicBezTo>
                    <a:pt x="2468" y="1209"/>
                    <a:pt x="2278" y="997"/>
                    <a:pt x="2042" y="891"/>
                  </a:cubicBezTo>
                  <a:cubicBezTo>
                    <a:pt x="1943" y="847"/>
                    <a:pt x="1841" y="826"/>
                    <a:pt x="1735" y="826"/>
                  </a:cubicBezTo>
                  <a:cubicBezTo>
                    <a:pt x="1581" y="826"/>
                    <a:pt x="1428" y="871"/>
                    <a:pt x="1294" y="946"/>
                  </a:cubicBezTo>
                  <a:cubicBezTo>
                    <a:pt x="1063" y="1066"/>
                    <a:pt x="878" y="1274"/>
                    <a:pt x="793" y="1523"/>
                  </a:cubicBezTo>
                  <a:cubicBezTo>
                    <a:pt x="707" y="1768"/>
                    <a:pt x="707" y="2038"/>
                    <a:pt x="752" y="2298"/>
                  </a:cubicBezTo>
                  <a:lnTo>
                    <a:pt x="741" y="2298"/>
                  </a:lnTo>
                  <a:cubicBezTo>
                    <a:pt x="694" y="2175"/>
                    <a:pt x="670" y="2038"/>
                    <a:pt x="656" y="1902"/>
                  </a:cubicBezTo>
                  <a:cubicBezTo>
                    <a:pt x="653" y="1765"/>
                    <a:pt x="666" y="1625"/>
                    <a:pt x="704" y="1488"/>
                  </a:cubicBezTo>
                  <a:cubicBezTo>
                    <a:pt x="735" y="1352"/>
                    <a:pt x="809" y="1222"/>
                    <a:pt x="902" y="1113"/>
                  </a:cubicBezTo>
                  <a:cubicBezTo>
                    <a:pt x="923" y="1083"/>
                    <a:pt x="950" y="1055"/>
                    <a:pt x="977" y="1031"/>
                  </a:cubicBezTo>
                  <a:cubicBezTo>
                    <a:pt x="1001" y="1007"/>
                    <a:pt x="1028" y="980"/>
                    <a:pt x="1055" y="956"/>
                  </a:cubicBezTo>
                  <a:cubicBezTo>
                    <a:pt x="1113" y="915"/>
                    <a:pt x="1168" y="867"/>
                    <a:pt x="1233" y="837"/>
                  </a:cubicBezTo>
                  <a:cubicBezTo>
                    <a:pt x="1376" y="762"/>
                    <a:pt x="1544" y="714"/>
                    <a:pt x="1715" y="714"/>
                  </a:cubicBezTo>
                  <a:close/>
                  <a:moveTo>
                    <a:pt x="2588" y="338"/>
                  </a:moveTo>
                  <a:cubicBezTo>
                    <a:pt x="2605" y="338"/>
                    <a:pt x="2622" y="338"/>
                    <a:pt x="2643" y="345"/>
                  </a:cubicBezTo>
                  <a:cubicBezTo>
                    <a:pt x="3677" y="635"/>
                    <a:pt x="3626" y="1803"/>
                    <a:pt x="3472" y="2652"/>
                  </a:cubicBezTo>
                  <a:cubicBezTo>
                    <a:pt x="3456" y="2748"/>
                    <a:pt x="3387" y="2789"/>
                    <a:pt x="3316" y="2789"/>
                  </a:cubicBezTo>
                  <a:cubicBezTo>
                    <a:pt x="3206" y="2789"/>
                    <a:pt x="3087" y="2693"/>
                    <a:pt x="3111" y="2553"/>
                  </a:cubicBezTo>
                  <a:cubicBezTo>
                    <a:pt x="3223" y="1922"/>
                    <a:pt x="3349" y="932"/>
                    <a:pt x="2544" y="707"/>
                  </a:cubicBezTo>
                  <a:cubicBezTo>
                    <a:pt x="2329" y="645"/>
                    <a:pt x="2397" y="338"/>
                    <a:pt x="2588" y="338"/>
                  </a:cubicBezTo>
                  <a:close/>
                  <a:moveTo>
                    <a:pt x="2008" y="0"/>
                  </a:moveTo>
                  <a:cubicBezTo>
                    <a:pt x="902" y="0"/>
                    <a:pt x="7" y="843"/>
                    <a:pt x="1" y="1891"/>
                  </a:cubicBezTo>
                  <a:lnTo>
                    <a:pt x="1" y="1898"/>
                  </a:lnTo>
                  <a:cubicBezTo>
                    <a:pt x="1" y="2202"/>
                    <a:pt x="79" y="2492"/>
                    <a:pt x="215" y="2748"/>
                  </a:cubicBezTo>
                  <a:cubicBezTo>
                    <a:pt x="519" y="2441"/>
                    <a:pt x="1004" y="2233"/>
                    <a:pt x="1557" y="2209"/>
                  </a:cubicBezTo>
                  <a:cubicBezTo>
                    <a:pt x="1592" y="2205"/>
                    <a:pt x="1625" y="2205"/>
                    <a:pt x="1660" y="2205"/>
                  </a:cubicBezTo>
                  <a:cubicBezTo>
                    <a:pt x="2530" y="2205"/>
                    <a:pt x="3254" y="2684"/>
                    <a:pt x="3339" y="3322"/>
                  </a:cubicBezTo>
                  <a:cubicBezTo>
                    <a:pt x="3752" y="2974"/>
                    <a:pt x="4012" y="2468"/>
                    <a:pt x="4015" y="1905"/>
                  </a:cubicBezTo>
                  <a:lnTo>
                    <a:pt x="4015" y="1898"/>
                  </a:lnTo>
                  <a:cubicBezTo>
                    <a:pt x="4015" y="853"/>
                    <a:pt x="3121" y="4"/>
                    <a:pt x="2015" y="0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543;p37"/>
            <p:cNvSpPr/>
            <p:nvPr/>
          </p:nvSpPr>
          <p:spPr>
            <a:xfrm flipH="1">
              <a:off x="6782830" y="3419067"/>
              <a:ext cx="119644" cy="99067"/>
            </a:xfrm>
            <a:custGeom>
              <a:avLst/>
              <a:gdLst/>
              <a:ahLst/>
              <a:cxnLst/>
              <a:rect l="l" t="t" r="r" b="b"/>
              <a:pathLst>
                <a:path w="1913" h="1584" extrusionOk="0">
                  <a:moveTo>
                    <a:pt x="1063" y="0"/>
                  </a:moveTo>
                  <a:cubicBezTo>
                    <a:pt x="892" y="0"/>
                    <a:pt x="724" y="48"/>
                    <a:pt x="581" y="123"/>
                  </a:cubicBezTo>
                  <a:cubicBezTo>
                    <a:pt x="516" y="153"/>
                    <a:pt x="461" y="201"/>
                    <a:pt x="403" y="242"/>
                  </a:cubicBezTo>
                  <a:cubicBezTo>
                    <a:pt x="376" y="266"/>
                    <a:pt x="349" y="293"/>
                    <a:pt x="325" y="317"/>
                  </a:cubicBezTo>
                  <a:cubicBezTo>
                    <a:pt x="298" y="341"/>
                    <a:pt x="271" y="369"/>
                    <a:pt x="250" y="399"/>
                  </a:cubicBezTo>
                  <a:cubicBezTo>
                    <a:pt x="157" y="508"/>
                    <a:pt x="83" y="638"/>
                    <a:pt x="52" y="774"/>
                  </a:cubicBezTo>
                  <a:cubicBezTo>
                    <a:pt x="14" y="911"/>
                    <a:pt x="1" y="1051"/>
                    <a:pt x="4" y="1188"/>
                  </a:cubicBezTo>
                  <a:cubicBezTo>
                    <a:pt x="18" y="1324"/>
                    <a:pt x="42" y="1461"/>
                    <a:pt x="89" y="1584"/>
                  </a:cubicBezTo>
                  <a:lnTo>
                    <a:pt x="100" y="1584"/>
                  </a:lnTo>
                  <a:cubicBezTo>
                    <a:pt x="55" y="1324"/>
                    <a:pt x="55" y="1054"/>
                    <a:pt x="141" y="809"/>
                  </a:cubicBezTo>
                  <a:cubicBezTo>
                    <a:pt x="226" y="560"/>
                    <a:pt x="411" y="352"/>
                    <a:pt x="642" y="232"/>
                  </a:cubicBezTo>
                  <a:cubicBezTo>
                    <a:pt x="776" y="157"/>
                    <a:pt x="929" y="112"/>
                    <a:pt x="1083" y="112"/>
                  </a:cubicBezTo>
                  <a:cubicBezTo>
                    <a:pt x="1189" y="112"/>
                    <a:pt x="1291" y="133"/>
                    <a:pt x="1390" y="177"/>
                  </a:cubicBezTo>
                  <a:cubicBezTo>
                    <a:pt x="1626" y="283"/>
                    <a:pt x="1816" y="495"/>
                    <a:pt x="1898" y="741"/>
                  </a:cubicBezTo>
                  <a:lnTo>
                    <a:pt x="1912" y="737"/>
                  </a:lnTo>
                  <a:cubicBezTo>
                    <a:pt x="1895" y="601"/>
                    <a:pt x="1830" y="478"/>
                    <a:pt x="1752" y="361"/>
                  </a:cubicBezTo>
                  <a:cubicBezTo>
                    <a:pt x="1667" y="252"/>
                    <a:pt x="1558" y="157"/>
                    <a:pt x="1427" y="89"/>
                  </a:cubicBezTo>
                  <a:cubicBezTo>
                    <a:pt x="1315" y="27"/>
                    <a:pt x="1189" y="0"/>
                    <a:pt x="1063" y="0"/>
                  </a:cubicBezTo>
                  <a:close/>
                </a:path>
              </a:pathLst>
            </a:custGeom>
            <a:solidFill>
              <a:srgbClr val="463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544;p37"/>
            <p:cNvSpPr/>
            <p:nvPr/>
          </p:nvSpPr>
          <p:spPr>
            <a:xfrm flipH="1">
              <a:off x="6734359" y="3512317"/>
              <a:ext cx="195445" cy="99568"/>
            </a:xfrm>
            <a:custGeom>
              <a:avLst/>
              <a:gdLst/>
              <a:ahLst/>
              <a:cxnLst/>
              <a:rect l="l" t="t" r="r" b="b"/>
              <a:pathLst>
                <a:path w="3125" h="1592" extrusionOk="0">
                  <a:moveTo>
                    <a:pt x="1445" y="0"/>
                  </a:moveTo>
                  <a:cubicBezTo>
                    <a:pt x="1410" y="0"/>
                    <a:pt x="1377" y="0"/>
                    <a:pt x="1342" y="4"/>
                  </a:cubicBezTo>
                  <a:cubicBezTo>
                    <a:pt x="789" y="28"/>
                    <a:pt x="304" y="236"/>
                    <a:pt x="0" y="543"/>
                  </a:cubicBezTo>
                  <a:cubicBezTo>
                    <a:pt x="328" y="1164"/>
                    <a:pt x="1004" y="1591"/>
                    <a:pt x="1786" y="1591"/>
                  </a:cubicBezTo>
                  <a:lnTo>
                    <a:pt x="1793" y="1591"/>
                  </a:lnTo>
                  <a:cubicBezTo>
                    <a:pt x="2305" y="1591"/>
                    <a:pt x="2770" y="1413"/>
                    <a:pt x="3124" y="1117"/>
                  </a:cubicBezTo>
                  <a:cubicBezTo>
                    <a:pt x="3039" y="479"/>
                    <a:pt x="2315" y="0"/>
                    <a:pt x="1445" y="0"/>
                  </a:cubicBezTo>
                  <a:close/>
                </a:path>
              </a:pathLst>
            </a:custGeom>
            <a:solidFill>
              <a:srgbClr val="A1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545;p37"/>
            <p:cNvSpPr/>
            <p:nvPr/>
          </p:nvSpPr>
          <p:spPr>
            <a:xfrm flipH="1">
              <a:off x="6230518" y="3351146"/>
              <a:ext cx="50659" cy="138407"/>
            </a:xfrm>
            <a:custGeom>
              <a:avLst/>
              <a:gdLst/>
              <a:ahLst/>
              <a:cxnLst/>
              <a:rect l="l" t="t" r="r" b="b"/>
              <a:pathLst>
                <a:path w="810" h="2213" extrusionOk="0">
                  <a:moveTo>
                    <a:pt x="24" y="1"/>
                  </a:moveTo>
                  <a:cubicBezTo>
                    <a:pt x="14" y="96"/>
                    <a:pt x="7" y="185"/>
                    <a:pt x="1" y="267"/>
                  </a:cubicBezTo>
                  <a:cubicBezTo>
                    <a:pt x="407" y="652"/>
                    <a:pt x="499" y="1219"/>
                    <a:pt x="499" y="1786"/>
                  </a:cubicBezTo>
                  <a:cubicBezTo>
                    <a:pt x="546" y="1905"/>
                    <a:pt x="591" y="2041"/>
                    <a:pt x="628" y="2213"/>
                  </a:cubicBezTo>
                  <a:cubicBezTo>
                    <a:pt x="744" y="1977"/>
                    <a:pt x="806" y="1710"/>
                    <a:pt x="806" y="1424"/>
                  </a:cubicBezTo>
                  <a:lnTo>
                    <a:pt x="806" y="1420"/>
                  </a:lnTo>
                  <a:cubicBezTo>
                    <a:pt x="809" y="809"/>
                    <a:pt x="530" y="280"/>
                    <a:pt x="24" y="1"/>
                  </a:cubicBezTo>
                  <a:close/>
                </a:path>
              </a:pathLst>
            </a:custGeom>
            <a:solidFill>
              <a:srgbClr val="D07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46;p37"/>
            <p:cNvSpPr/>
            <p:nvPr/>
          </p:nvSpPr>
          <p:spPr>
            <a:xfrm flipH="1">
              <a:off x="6241838" y="3338512"/>
              <a:ext cx="208454" cy="178746"/>
            </a:xfrm>
            <a:custGeom>
              <a:avLst/>
              <a:gdLst/>
              <a:ahLst/>
              <a:cxnLst/>
              <a:rect l="l" t="t" r="r" b="b"/>
              <a:pathLst>
                <a:path w="3333" h="2858" extrusionOk="0">
                  <a:moveTo>
                    <a:pt x="1414" y="837"/>
                  </a:moveTo>
                  <a:cubicBezTo>
                    <a:pt x="1428" y="838"/>
                    <a:pt x="1442" y="838"/>
                    <a:pt x="1456" y="838"/>
                  </a:cubicBezTo>
                  <a:cubicBezTo>
                    <a:pt x="1467" y="838"/>
                    <a:pt x="1478" y="838"/>
                    <a:pt x="1488" y="838"/>
                  </a:cubicBezTo>
                  <a:cubicBezTo>
                    <a:pt x="1521" y="838"/>
                    <a:pt x="1555" y="839"/>
                    <a:pt x="1588" y="847"/>
                  </a:cubicBezTo>
                  <a:cubicBezTo>
                    <a:pt x="1701" y="864"/>
                    <a:pt x="1816" y="915"/>
                    <a:pt x="1909" y="991"/>
                  </a:cubicBezTo>
                  <a:cubicBezTo>
                    <a:pt x="1998" y="1066"/>
                    <a:pt x="2066" y="1165"/>
                    <a:pt x="2107" y="1268"/>
                  </a:cubicBezTo>
                  <a:cubicBezTo>
                    <a:pt x="2141" y="1373"/>
                    <a:pt x="2165" y="1479"/>
                    <a:pt x="2155" y="1585"/>
                  </a:cubicBezTo>
                  <a:cubicBezTo>
                    <a:pt x="2155" y="1588"/>
                    <a:pt x="2152" y="1591"/>
                    <a:pt x="2148" y="1591"/>
                  </a:cubicBezTo>
                  <a:cubicBezTo>
                    <a:pt x="2144" y="1591"/>
                    <a:pt x="2141" y="1588"/>
                    <a:pt x="2141" y="1585"/>
                  </a:cubicBezTo>
                  <a:cubicBezTo>
                    <a:pt x="2114" y="1386"/>
                    <a:pt x="2018" y="1186"/>
                    <a:pt x="1851" y="1069"/>
                  </a:cubicBezTo>
                  <a:cubicBezTo>
                    <a:pt x="1739" y="991"/>
                    <a:pt x="1599" y="956"/>
                    <a:pt x="1458" y="956"/>
                  </a:cubicBezTo>
                  <a:cubicBezTo>
                    <a:pt x="1394" y="956"/>
                    <a:pt x="1329" y="964"/>
                    <a:pt x="1268" y="977"/>
                  </a:cubicBezTo>
                  <a:cubicBezTo>
                    <a:pt x="1069" y="1011"/>
                    <a:pt x="868" y="1096"/>
                    <a:pt x="748" y="1263"/>
                  </a:cubicBezTo>
                  <a:cubicBezTo>
                    <a:pt x="690" y="1342"/>
                    <a:pt x="653" y="1441"/>
                    <a:pt x="636" y="1540"/>
                  </a:cubicBezTo>
                  <a:cubicBezTo>
                    <a:pt x="615" y="1643"/>
                    <a:pt x="625" y="1742"/>
                    <a:pt x="625" y="1851"/>
                  </a:cubicBezTo>
                  <a:cubicBezTo>
                    <a:pt x="625" y="1851"/>
                    <a:pt x="622" y="1854"/>
                    <a:pt x="619" y="1854"/>
                  </a:cubicBezTo>
                  <a:cubicBezTo>
                    <a:pt x="619" y="1854"/>
                    <a:pt x="615" y="1854"/>
                    <a:pt x="615" y="1851"/>
                  </a:cubicBezTo>
                  <a:lnTo>
                    <a:pt x="612" y="1844"/>
                  </a:lnTo>
                  <a:cubicBezTo>
                    <a:pt x="588" y="1752"/>
                    <a:pt x="567" y="1640"/>
                    <a:pt x="571" y="1530"/>
                  </a:cubicBezTo>
                  <a:cubicBezTo>
                    <a:pt x="578" y="1421"/>
                    <a:pt x="605" y="1304"/>
                    <a:pt x="670" y="1206"/>
                  </a:cubicBezTo>
                  <a:cubicBezTo>
                    <a:pt x="731" y="1104"/>
                    <a:pt x="824" y="1022"/>
                    <a:pt x="926" y="967"/>
                  </a:cubicBezTo>
                  <a:cubicBezTo>
                    <a:pt x="1028" y="905"/>
                    <a:pt x="1137" y="878"/>
                    <a:pt x="1247" y="854"/>
                  </a:cubicBezTo>
                  <a:cubicBezTo>
                    <a:pt x="1301" y="847"/>
                    <a:pt x="1356" y="841"/>
                    <a:pt x="1414" y="837"/>
                  </a:cubicBezTo>
                  <a:close/>
                  <a:moveTo>
                    <a:pt x="1988" y="1"/>
                  </a:moveTo>
                  <a:cubicBezTo>
                    <a:pt x="1988" y="1"/>
                    <a:pt x="1851" y="8"/>
                    <a:pt x="1629" y="11"/>
                  </a:cubicBezTo>
                  <a:cubicBezTo>
                    <a:pt x="715" y="113"/>
                    <a:pt x="4" y="792"/>
                    <a:pt x="1" y="1619"/>
                  </a:cubicBezTo>
                  <a:lnTo>
                    <a:pt x="1" y="1626"/>
                  </a:lnTo>
                  <a:cubicBezTo>
                    <a:pt x="1" y="2059"/>
                    <a:pt x="198" y="2456"/>
                    <a:pt x="516" y="2749"/>
                  </a:cubicBezTo>
                  <a:cubicBezTo>
                    <a:pt x="765" y="2479"/>
                    <a:pt x="1175" y="2292"/>
                    <a:pt x="1649" y="2271"/>
                  </a:cubicBezTo>
                  <a:lnTo>
                    <a:pt x="1731" y="2271"/>
                  </a:lnTo>
                  <a:cubicBezTo>
                    <a:pt x="2292" y="2271"/>
                    <a:pt x="2773" y="2510"/>
                    <a:pt x="2991" y="2858"/>
                  </a:cubicBezTo>
                  <a:cubicBezTo>
                    <a:pt x="3131" y="2735"/>
                    <a:pt x="3247" y="2582"/>
                    <a:pt x="3332" y="2415"/>
                  </a:cubicBezTo>
                  <a:cubicBezTo>
                    <a:pt x="3295" y="2243"/>
                    <a:pt x="3250" y="2107"/>
                    <a:pt x="3203" y="1988"/>
                  </a:cubicBezTo>
                  <a:cubicBezTo>
                    <a:pt x="3203" y="2134"/>
                    <a:pt x="3196" y="2284"/>
                    <a:pt x="3185" y="2431"/>
                  </a:cubicBezTo>
                  <a:cubicBezTo>
                    <a:pt x="3176" y="2551"/>
                    <a:pt x="3080" y="2612"/>
                    <a:pt x="2984" y="2612"/>
                  </a:cubicBezTo>
                  <a:cubicBezTo>
                    <a:pt x="2892" y="2612"/>
                    <a:pt x="2804" y="2551"/>
                    <a:pt x="2810" y="2431"/>
                  </a:cubicBezTo>
                  <a:cubicBezTo>
                    <a:pt x="2854" y="1776"/>
                    <a:pt x="2895" y="970"/>
                    <a:pt x="2247" y="588"/>
                  </a:cubicBezTo>
                  <a:cubicBezTo>
                    <a:pt x="2070" y="485"/>
                    <a:pt x="2179" y="239"/>
                    <a:pt x="2342" y="239"/>
                  </a:cubicBezTo>
                  <a:cubicBezTo>
                    <a:pt x="2374" y="239"/>
                    <a:pt x="2404" y="247"/>
                    <a:pt x="2435" y="267"/>
                  </a:cubicBezTo>
                  <a:cubicBezTo>
                    <a:pt x="2537" y="325"/>
                    <a:pt x="2629" y="393"/>
                    <a:pt x="2705" y="469"/>
                  </a:cubicBezTo>
                  <a:cubicBezTo>
                    <a:pt x="2711" y="387"/>
                    <a:pt x="2718" y="298"/>
                    <a:pt x="2728" y="203"/>
                  </a:cubicBezTo>
                  <a:cubicBezTo>
                    <a:pt x="2520" y="89"/>
                    <a:pt x="2271" y="14"/>
                    <a:pt x="1988" y="1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47;p37"/>
            <p:cNvSpPr/>
            <p:nvPr/>
          </p:nvSpPr>
          <p:spPr>
            <a:xfrm flipH="1">
              <a:off x="6325958" y="3338325"/>
              <a:ext cx="22515" cy="876"/>
            </a:xfrm>
            <a:custGeom>
              <a:avLst/>
              <a:gdLst/>
              <a:ahLst/>
              <a:cxnLst/>
              <a:rect l="l" t="t" r="r" b="b"/>
              <a:pathLst>
                <a:path w="360" h="14" extrusionOk="0">
                  <a:moveTo>
                    <a:pt x="240" y="1"/>
                  </a:moveTo>
                  <a:cubicBezTo>
                    <a:pt x="158" y="1"/>
                    <a:pt x="80" y="4"/>
                    <a:pt x="1" y="14"/>
                  </a:cubicBezTo>
                  <a:cubicBezTo>
                    <a:pt x="223" y="11"/>
                    <a:pt x="360" y="4"/>
                    <a:pt x="360" y="4"/>
                  </a:cubicBezTo>
                  <a:cubicBezTo>
                    <a:pt x="322" y="1"/>
                    <a:pt x="284" y="1"/>
                    <a:pt x="250" y="1"/>
                  </a:cubicBezTo>
                  <a:close/>
                </a:path>
              </a:pathLst>
            </a:custGeom>
            <a:solidFill>
              <a:srgbClr val="C59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48;p37"/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2" y="127"/>
                    <a:pt x="827" y="119"/>
                    <a:pt x="891" y="119"/>
                  </a:cubicBezTo>
                  <a:cubicBezTo>
                    <a:pt x="1032" y="119"/>
                    <a:pt x="1172" y="154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rgbClr val="463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49;p37"/>
            <p:cNvSpPr/>
            <p:nvPr/>
          </p:nvSpPr>
          <p:spPr>
            <a:xfrm flipH="1">
              <a:off x="6263165" y="3480546"/>
              <a:ext cx="154855" cy="61729"/>
            </a:xfrm>
            <a:custGeom>
              <a:avLst/>
              <a:gdLst/>
              <a:ahLst/>
              <a:cxnLst/>
              <a:rect l="l" t="t" r="r" b="b"/>
              <a:pathLst>
                <a:path w="2476" h="987" extrusionOk="0">
                  <a:moveTo>
                    <a:pt x="1133" y="0"/>
                  </a:moveTo>
                  <a:cubicBezTo>
                    <a:pt x="659" y="21"/>
                    <a:pt x="249" y="208"/>
                    <a:pt x="0" y="478"/>
                  </a:cubicBezTo>
                  <a:cubicBezTo>
                    <a:pt x="338" y="788"/>
                    <a:pt x="820" y="983"/>
                    <a:pt x="1349" y="987"/>
                  </a:cubicBezTo>
                  <a:lnTo>
                    <a:pt x="1355" y="987"/>
                  </a:lnTo>
                  <a:cubicBezTo>
                    <a:pt x="1820" y="987"/>
                    <a:pt x="2198" y="836"/>
                    <a:pt x="2475" y="587"/>
                  </a:cubicBezTo>
                  <a:cubicBezTo>
                    <a:pt x="2257" y="239"/>
                    <a:pt x="1776" y="0"/>
                    <a:pt x="1215" y="0"/>
                  </a:cubicBezTo>
                  <a:close/>
                </a:path>
              </a:pathLst>
            </a:custGeom>
            <a:solidFill>
              <a:srgbClr val="A1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50;p37"/>
            <p:cNvSpPr/>
            <p:nvPr/>
          </p:nvSpPr>
          <p:spPr>
            <a:xfrm flipH="1">
              <a:off x="6230518" y="3338325"/>
              <a:ext cx="219774" cy="101694"/>
            </a:xfrm>
            <a:custGeom>
              <a:avLst/>
              <a:gdLst/>
              <a:ahLst/>
              <a:cxnLst/>
              <a:rect l="l" t="t" r="r" b="b"/>
              <a:pathLst>
                <a:path w="3514" h="1626" extrusionOk="0">
                  <a:moveTo>
                    <a:pt x="1878" y="1"/>
                  </a:moveTo>
                  <a:cubicBezTo>
                    <a:pt x="1914" y="1"/>
                    <a:pt x="1949" y="2"/>
                    <a:pt x="1983" y="4"/>
                  </a:cubicBezTo>
                  <a:lnTo>
                    <a:pt x="1983" y="4"/>
                  </a:lnTo>
                  <a:cubicBezTo>
                    <a:pt x="1947" y="1"/>
                    <a:pt x="1911" y="1"/>
                    <a:pt x="1878" y="1"/>
                  </a:cubicBezTo>
                  <a:close/>
                  <a:moveTo>
                    <a:pt x="1983" y="4"/>
                  </a:moveTo>
                  <a:cubicBezTo>
                    <a:pt x="1985" y="4"/>
                    <a:pt x="1986" y="4"/>
                    <a:pt x="1988" y="4"/>
                  </a:cubicBezTo>
                  <a:cubicBezTo>
                    <a:pt x="1993" y="4"/>
                    <a:pt x="1998" y="4"/>
                    <a:pt x="2003" y="5"/>
                  </a:cubicBezTo>
                  <a:lnTo>
                    <a:pt x="2003" y="5"/>
                  </a:lnTo>
                  <a:cubicBezTo>
                    <a:pt x="1997" y="4"/>
                    <a:pt x="1990" y="4"/>
                    <a:pt x="1983" y="4"/>
                  </a:cubicBezTo>
                  <a:close/>
                  <a:moveTo>
                    <a:pt x="1868" y="1"/>
                  </a:moveTo>
                  <a:cubicBezTo>
                    <a:pt x="1786" y="1"/>
                    <a:pt x="1708" y="4"/>
                    <a:pt x="1629" y="14"/>
                  </a:cubicBezTo>
                  <a:cubicBezTo>
                    <a:pt x="1557" y="22"/>
                    <a:pt x="1486" y="34"/>
                    <a:pt x="1416" y="49"/>
                  </a:cubicBezTo>
                  <a:lnTo>
                    <a:pt x="1416" y="49"/>
                  </a:lnTo>
                  <a:cubicBezTo>
                    <a:pt x="1561" y="17"/>
                    <a:pt x="1712" y="1"/>
                    <a:pt x="1868" y="1"/>
                  </a:cubicBezTo>
                  <a:close/>
                  <a:moveTo>
                    <a:pt x="1416" y="49"/>
                  </a:moveTo>
                  <a:cubicBezTo>
                    <a:pt x="606" y="224"/>
                    <a:pt x="4" y="860"/>
                    <a:pt x="1" y="1622"/>
                  </a:cubicBezTo>
                  <a:cubicBezTo>
                    <a:pt x="4" y="861"/>
                    <a:pt x="607" y="225"/>
                    <a:pt x="1416" y="49"/>
                  </a:cubicBezTo>
                  <a:close/>
                  <a:moveTo>
                    <a:pt x="2003" y="5"/>
                  </a:moveTo>
                  <a:lnTo>
                    <a:pt x="2003" y="5"/>
                  </a:lnTo>
                  <a:cubicBezTo>
                    <a:pt x="2955" y="64"/>
                    <a:pt x="3513" y="765"/>
                    <a:pt x="3510" y="1625"/>
                  </a:cubicBezTo>
                  <a:cubicBezTo>
                    <a:pt x="3513" y="1014"/>
                    <a:pt x="3234" y="485"/>
                    <a:pt x="2728" y="206"/>
                  </a:cubicBezTo>
                  <a:cubicBezTo>
                    <a:pt x="2524" y="95"/>
                    <a:pt x="2280" y="20"/>
                    <a:pt x="2003" y="5"/>
                  </a:cubicBezTo>
                  <a:close/>
                </a:path>
              </a:pathLst>
            </a:custGeom>
            <a:solidFill>
              <a:srgbClr val="3B3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1;p37"/>
            <p:cNvSpPr/>
            <p:nvPr/>
          </p:nvSpPr>
          <p:spPr>
            <a:xfrm flipH="1">
              <a:off x="6249969" y="3367782"/>
              <a:ext cx="33773" cy="95065"/>
            </a:xfrm>
            <a:custGeom>
              <a:avLst/>
              <a:gdLst/>
              <a:ahLst/>
              <a:cxnLst/>
              <a:rect l="l" t="t" r="r" b="b"/>
              <a:pathLst>
                <a:path w="540" h="1520" extrusionOk="0">
                  <a:moveTo>
                    <a:pt x="42" y="1"/>
                  </a:moveTo>
                  <a:cubicBezTo>
                    <a:pt x="1" y="820"/>
                    <a:pt x="314" y="959"/>
                    <a:pt x="540" y="1520"/>
                  </a:cubicBezTo>
                  <a:cubicBezTo>
                    <a:pt x="540" y="953"/>
                    <a:pt x="448" y="386"/>
                    <a:pt x="42" y="1"/>
                  </a:cubicBezTo>
                  <a:close/>
                </a:path>
              </a:pathLst>
            </a:custGeom>
            <a:solidFill>
              <a:srgbClr val="E1B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52;p37"/>
            <p:cNvSpPr/>
            <p:nvPr/>
          </p:nvSpPr>
          <p:spPr>
            <a:xfrm flipH="1">
              <a:off x="6249969" y="3353460"/>
              <a:ext cx="70923" cy="148413"/>
            </a:xfrm>
            <a:custGeom>
              <a:avLst/>
              <a:gdLst/>
              <a:ahLst/>
              <a:cxnLst/>
              <a:rect l="l" t="t" r="r" b="b"/>
              <a:pathLst>
                <a:path w="1134" h="2373" extrusionOk="0">
                  <a:moveTo>
                    <a:pt x="273" y="0"/>
                  </a:moveTo>
                  <a:cubicBezTo>
                    <a:pt x="110" y="0"/>
                    <a:pt x="1" y="246"/>
                    <a:pt x="178" y="349"/>
                  </a:cubicBezTo>
                  <a:cubicBezTo>
                    <a:pt x="826" y="731"/>
                    <a:pt x="785" y="1537"/>
                    <a:pt x="741" y="2192"/>
                  </a:cubicBezTo>
                  <a:cubicBezTo>
                    <a:pt x="735" y="2312"/>
                    <a:pt x="823" y="2373"/>
                    <a:pt x="915" y="2373"/>
                  </a:cubicBezTo>
                  <a:cubicBezTo>
                    <a:pt x="1011" y="2373"/>
                    <a:pt x="1107" y="2312"/>
                    <a:pt x="1116" y="2192"/>
                  </a:cubicBezTo>
                  <a:cubicBezTo>
                    <a:pt x="1127" y="2045"/>
                    <a:pt x="1134" y="1895"/>
                    <a:pt x="1134" y="1749"/>
                  </a:cubicBezTo>
                  <a:cubicBezTo>
                    <a:pt x="908" y="1188"/>
                    <a:pt x="595" y="1049"/>
                    <a:pt x="636" y="230"/>
                  </a:cubicBezTo>
                  <a:cubicBezTo>
                    <a:pt x="560" y="154"/>
                    <a:pt x="468" y="86"/>
                    <a:pt x="366" y="28"/>
                  </a:cubicBezTo>
                  <a:cubicBezTo>
                    <a:pt x="335" y="8"/>
                    <a:pt x="305" y="0"/>
                    <a:pt x="273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53;p37"/>
            <p:cNvSpPr/>
            <p:nvPr/>
          </p:nvSpPr>
          <p:spPr>
            <a:xfrm flipH="1">
              <a:off x="6713283" y="3395551"/>
              <a:ext cx="84307" cy="153354"/>
            </a:xfrm>
            <a:custGeom>
              <a:avLst/>
              <a:gdLst/>
              <a:ahLst/>
              <a:cxnLst/>
              <a:rect l="l" t="t" r="r" b="b"/>
              <a:pathLst>
                <a:path w="1348" h="2452" extrusionOk="0">
                  <a:moveTo>
                    <a:pt x="259" y="0"/>
                  </a:moveTo>
                  <a:cubicBezTo>
                    <a:pt x="68" y="0"/>
                    <a:pt x="0" y="307"/>
                    <a:pt x="215" y="369"/>
                  </a:cubicBezTo>
                  <a:cubicBezTo>
                    <a:pt x="1020" y="594"/>
                    <a:pt x="894" y="1584"/>
                    <a:pt x="782" y="2215"/>
                  </a:cubicBezTo>
                  <a:cubicBezTo>
                    <a:pt x="758" y="2355"/>
                    <a:pt x="877" y="2451"/>
                    <a:pt x="987" y="2451"/>
                  </a:cubicBezTo>
                  <a:cubicBezTo>
                    <a:pt x="1058" y="2451"/>
                    <a:pt x="1127" y="2410"/>
                    <a:pt x="1143" y="2314"/>
                  </a:cubicBezTo>
                  <a:cubicBezTo>
                    <a:pt x="1297" y="1465"/>
                    <a:pt x="1348" y="297"/>
                    <a:pt x="314" y="7"/>
                  </a:cubicBezTo>
                  <a:cubicBezTo>
                    <a:pt x="293" y="0"/>
                    <a:pt x="276" y="0"/>
                    <a:pt x="259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54;p37"/>
            <p:cNvSpPr/>
            <p:nvPr/>
          </p:nvSpPr>
          <p:spPr>
            <a:xfrm flipH="1">
              <a:off x="6135077" y="3287165"/>
              <a:ext cx="911307" cy="370127"/>
            </a:xfrm>
            <a:custGeom>
              <a:avLst/>
              <a:gdLst/>
              <a:ahLst/>
              <a:cxnLst/>
              <a:rect l="l" t="t" r="r" b="b"/>
              <a:pathLst>
                <a:path w="14571" h="5918" extrusionOk="0">
                  <a:moveTo>
                    <a:pt x="11548" y="819"/>
                  </a:moveTo>
                  <a:cubicBezTo>
                    <a:pt x="11551" y="819"/>
                    <a:pt x="11554" y="819"/>
                    <a:pt x="11556" y="819"/>
                  </a:cubicBezTo>
                  <a:cubicBezTo>
                    <a:pt x="12587" y="822"/>
                    <a:pt x="13195" y="1549"/>
                    <a:pt x="13191" y="2447"/>
                  </a:cubicBezTo>
                  <a:cubicBezTo>
                    <a:pt x="13188" y="3346"/>
                    <a:pt x="12579" y="4079"/>
                    <a:pt x="11549" y="4079"/>
                  </a:cubicBezTo>
                  <a:cubicBezTo>
                    <a:pt x="11547" y="4079"/>
                    <a:pt x="11545" y="4079"/>
                    <a:pt x="11542" y="4079"/>
                  </a:cubicBezTo>
                  <a:cubicBezTo>
                    <a:pt x="10512" y="4071"/>
                    <a:pt x="9679" y="3341"/>
                    <a:pt x="9682" y="2440"/>
                  </a:cubicBezTo>
                  <a:cubicBezTo>
                    <a:pt x="9685" y="1545"/>
                    <a:pt x="10517" y="819"/>
                    <a:pt x="11548" y="819"/>
                  </a:cubicBezTo>
                  <a:close/>
                  <a:moveTo>
                    <a:pt x="3800" y="1395"/>
                  </a:moveTo>
                  <a:cubicBezTo>
                    <a:pt x="3805" y="1395"/>
                    <a:pt x="3810" y="1395"/>
                    <a:pt x="3814" y="1395"/>
                  </a:cubicBezTo>
                  <a:cubicBezTo>
                    <a:pt x="4920" y="1399"/>
                    <a:pt x="5814" y="2252"/>
                    <a:pt x="5811" y="3300"/>
                  </a:cubicBezTo>
                  <a:cubicBezTo>
                    <a:pt x="5808" y="4344"/>
                    <a:pt x="4913" y="5191"/>
                    <a:pt x="3810" y="5191"/>
                  </a:cubicBezTo>
                  <a:cubicBezTo>
                    <a:pt x="3806" y="5191"/>
                    <a:pt x="3801" y="5191"/>
                    <a:pt x="3797" y="5191"/>
                  </a:cubicBezTo>
                  <a:cubicBezTo>
                    <a:pt x="2691" y="5188"/>
                    <a:pt x="1796" y="4334"/>
                    <a:pt x="1800" y="3286"/>
                  </a:cubicBezTo>
                  <a:cubicBezTo>
                    <a:pt x="1803" y="2240"/>
                    <a:pt x="2696" y="1395"/>
                    <a:pt x="3800" y="1395"/>
                  </a:cubicBezTo>
                  <a:close/>
                  <a:moveTo>
                    <a:pt x="11540" y="0"/>
                  </a:moveTo>
                  <a:cubicBezTo>
                    <a:pt x="9585" y="0"/>
                    <a:pt x="8402" y="1627"/>
                    <a:pt x="8402" y="1627"/>
                  </a:cubicBezTo>
                  <a:cubicBezTo>
                    <a:pt x="8402" y="1627"/>
                    <a:pt x="7897" y="1459"/>
                    <a:pt x="7442" y="1459"/>
                  </a:cubicBezTo>
                  <a:cubicBezTo>
                    <a:pt x="7400" y="1459"/>
                    <a:pt x="7358" y="1460"/>
                    <a:pt x="7317" y="1463"/>
                  </a:cubicBezTo>
                  <a:cubicBezTo>
                    <a:pt x="6832" y="1501"/>
                    <a:pt x="6402" y="1781"/>
                    <a:pt x="6402" y="1781"/>
                  </a:cubicBezTo>
                  <a:cubicBezTo>
                    <a:pt x="6402" y="1781"/>
                    <a:pt x="5846" y="401"/>
                    <a:pt x="3995" y="401"/>
                  </a:cubicBezTo>
                  <a:cubicBezTo>
                    <a:pt x="3937" y="401"/>
                    <a:pt x="3878" y="402"/>
                    <a:pt x="3818" y="405"/>
                  </a:cubicBezTo>
                  <a:cubicBezTo>
                    <a:pt x="1940" y="491"/>
                    <a:pt x="1056" y="1750"/>
                    <a:pt x="769" y="2232"/>
                  </a:cubicBezTo>
                  <a:cubicBezTo>
                    <a:pt x="690" y="2365"/>
                    <a:pt x="561" y="2457"/>
                    <a:pt x="410" y="2491"/>
                  </a:cubicBezTo>
                  <a:lnTo>
                    <a:pt x="210" y="2532"/>
                  </a:lnTo>
                  <a:cubicBezTo>
                    <a:pt x="87" y="2560"/>
                    <a:pt x="1" y="2678"/>
                    <a:pt x="21" y="2801"/>
                  </a:cubicBezTo>
                  <a:lnTo>
                    <a:pt x="131" y="3515"/>
                  </a:lnTo>
                  <a:cubicBezTo>
                    <a:pt x="148" y="3628"/>
                    <a:pt x="237" y="3720"/>
                    <a:pt x="349" y="3740"/>
                  </a:cubicBezTo>
                  <a:cubicBezTo>
                    <a:pt x="561" y="3778"/>
                    <a:pt x="878" y="3846"/>
                    <a:pt x="922" y="3925"/>
                  </a:cubicBezTo>
                  <a:cubicBezTo>
                    <a:pt x="985" y="4036"/>
                    <a:pt x="1312" y="5917"/>
                    <a:pt x="3695" y="5917"/>
                  </a:cubicBezTo>
                  <a:cubicBezTo>
                    <a:pt x="3805" y="5917"/>
                    <a:pt x="3920" y="5913"/>
                    <a:pt x="4040" y="5905"/>
                  </a:cubicBezTo>
                  <a:cubicBezTo>
                    <a:pt x="5985" y="5765"/>
                    <a:pt x="6569" y="4225"/>
                    <a:pt x="6739" y="3379"/>
                  </a:cubicBezTo>
                  <a:cubicBezTo>
                    <a:pt x="6849" y="2856"/>
                    <a:pt x="7292" y="2453"/>
                    <a:pt x="7821" y="2423"/>
                  </a:cubicBezTo>
                  <a:cubicBezTo>
                    <a:pt x="7841" y="2422"/>
                    <a:pt x="7860" y="2421"/>
                    <a:pt x="7879" y="2421"/>
                  </a:cubicBezTo>
                  <a:cubicBezTo>
                    <a:pt x="8001" y="2421"/>
                    <a:pt x="8124" y="2440"/>
                    <a:pt x="8242" y="2484"/>
                  </a:cubicBezTo>
                  <a:cubicBezTo>
                    <a:pt x="8907" y="2744"/>
                    <a:pt x="9112" y="4703"/>
                    <a:pt x="11085" y="4809"/>
                  </a:cubicBezTo>
                  <a:cubicBezTo>
                    <a:pt x="11172" y="4813"/>
                    <a:pt x="11257" y="4816"/>
                    <a:pt x="11338" y="4816"/>
                  </a:cubicBezTo>
                  <a:cubicBezTo>
                    <a:pt x="13109" y="4816"/>
                    <a:pt x="13686" y="3714"/>
                    <a:pt x="13772" y="2982"/>
                  </a:cubicBezTo>
                  <a:cubicBezTo>
                    <a:pt x="13802" y="2719"/>
                    <a:pt x="13826" y="2549"/>
                    <a:pt x="13843" y="2433"/>
                  </a:cubicBezTo>
                  <a:cubicBezTo>
                    <a:pt x="13857" y="2300"/>
                    <a:pt x="13966" y="2194"/>
                    <a:pt x="14103" y="2180"/>
                  </a:cubicBezTo>
                  <a:lnTo>
                    <a:pt x="14304" y="2163"/>
                  </a:lnTo>
                  <a:cubicBezTo>
                    <a:pt x="14454" y="2150"/>
                    <a:pt x="14567" y="2023"/>
                    <a:pt x="14567" y="1873"/>
                  </a:cubicBezTo>
                  <a:lnTo>
                    <a:pt x="14570" y="1474"/>
                  </a:lnTo>
                  <a:cubicBezTo>
                    <a:pt x="14570" y="1337"/>
                    <a:pt x="14471" y="1218"/>
                    <a:pt x="14338" y="1187"/>
                  </a:cubicBezTo>
                  <a:lnTo>
                    <a:pt x="14010" y="1122"/>
                  </a:lnTo>
                  <a:cubicBezTo>
                    <a:pt x="13942" y="1109"/>
                    <a:pt x="13881" y="1071"/>
                    <a:pt x="13840" y="1016"/>
                  </a:cubicBezTo>
                  <a:cubicBezTo>
                    <a:pt x="13646" y="774"/>
                    <a:pt x="12983" y="77"/>
                    <a:pt x="11744" y="6"/>
                  </a:cubicBezTo>
                  <a:cubicBezTo>
                    <a:pt x="11675" y="2"/>
                    <a:pt x="11607" y="0"/>
                    <a:pt x="11540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55;p37"/>
            <p:cNvSpPr/>
            <p:nvPr/>
          </p:nvSpPr>
          <p:spPr>
            <a:xfrm flipH="1">
              <a:off x="6996975" y="3458844"/>
              <a:ext cx="20952" cy="29708"/>
            </a:xfrm>
            <a:custGeom>
              <a:avLst/>
              <a:gdLst/>
              <a:ahLst/>
              <a:cxnLst/>
              <a:rect l="l" t="t" r="r" b="b"/>
              <a:pathLst>
                <a:path w="335" h="475" extrusionOk="0">
                  <a:moveTo>
                    <a:pt x="254" y="0"/>
                  </a:moveTo>
                  <a:cubicBezTo>
                    <a:pt x="240" y="0"/>
                    <a:pt x="225" y="16"/>
                    <a:pt x="232" y="33"/>
                  </a:cubicBezTo>
                  <a:cubicBezTo>
                    <a:pt x="267" y="91"/>
                    <a:pt x="283" y="155"/>
                    <a:pt x="283" y="224"/>
                  </a:cubicBezTo>
                  <a:cubicBezTo>
                    <a:pt x="283" y="282"/>
                    <a:pt x="270" y="401"/>
                    <a:pt x="208" y="425"/>
                  </a:cubicBezTo>
                  <a:cubicBezTo>
                    <a:pt x="195" y="431"/>
                    <a:pt x="184" y="433"/>
                    <a:pt x="175" y="433"/>
                  </a:cubicBezTo>
                  <a:cubicBezTo>
                    <a:pt x="110" y="433"/>
                    <a:pt x="134" y="311"/>
                    <a:pt x="144" y="275"/>
                  </a:cubicBezTo>
                  <a:cubicBezTo>
                    <a:pt x="164" y="210"/>
                    <a:pt x="191" y="142"/>
                    <a:pt x="212" y="77"/>
                  </a:cubicBezTo>
                  <a:cubicBezTo>
                    <a:pt x="218" y="63"/>
                    <a:pt x="205" y="53"/>
                    <a:pt x="193" y="53"/>
                  </a:cubicBezTo>
                  <a:cubicBezTo>
                    <a:pt x="185" y="53"/>
                    <a:pt x="177" y="57"/>
                    <a:pt x="174" y="67"/>
                  </a:cubicBezTo>
                  <a:cubicBezTo>
                    <a:pt x="151" y="126"/>
                    <a:pt x="1" y="475"/>
                    <a:pt x="171" y="475"/>
                  </a:cubicBezTo>
                  <a:cubicBezTo>
                    <a:pt x="178" y="475"/>
                    <a:pt x="184" y="474"/>
                    <a:pt x="191" y="473"/>
                  </a:cubicBezTo>
                  <a:cubicBezTo>
                    <a:pt x="270" y="466"/>
                    <a:pt x="308" y="360"/>
                    <a:pt x="317" y="292"/>
                  </a:cubicBezTo>
                  <a:cubicBezTo>
                    <a:pt x="335" y="196"/>
                    <a:pt x="317" y="97"/>
                    <a:pt x="270" y="9"/>
                  </a:cubicBezTo>
                  <a:cubicBezTo>
                    <a:pt x="266" y="3"/>
                    <a:pt x="260" y="0"/>
                    <a:pt x="254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56;p37"/>
            <p:cNvSpPr/>
            <p:nvPr/>
          </p:nvSpPr>
          <p:spPr>
            <a:xfrm flipH="1">
              <a:off x="6946816" y="3397177"/>
              <a:ext cx="26143" cy="33273"/>
            </a:xfrm>
            <a:custGeom>
              <a:avLst/>
              <a:gdLst/>
              <a:ahLst/>
              <a:cxnLst/>
              <a:rect l="l" t="t" r="r" b="b"/>
              <a:pathLst>
                <a:path w="418" h="532" extrusionOk="0">
                  <a:moveTo>
                    <a:pt x="94" y="1"/>
                  </a:moveTo>
                  <a:cubicBezTo>
                    <a:pt x="71" y="1"/>
                    <a:pt x="65" y="36"/>
                    <a:pt x="90" y="39"/>
                  </a:cubicBezTo>
                  <a:cubicBezTo>
                    <a:pt x="247" y="73"/>
                    <a:pt x="363" y="230"/>
                    <a:pt x="346" y="394"/>
                  </a:cubicBezTo>
                  <a:cubicBezTo>
                    <a:pt x="346" y="415"/>
                    <a:pt x="342" y="456"/>
                    <a:pt x="329" y="469"/>
                  </a:cubicBezTo>
                  <a:cubicBezTo>
                    <a:pt x="316" y="481"/>
                    <a:pt x="301" y="485"/>
                    <a:pt x="285" y="485"/>
                  </a:cubicBezTo>
                  <a:cubicBezTo>
                    <a:pt x="264" y="485"/>
                    <a:pt x="242" y="476"/>
                    <a:pt x="227" y="462"/>
                  </a:cubicBezTo>
                  <a:cubicBezTo>
                    <a:pt x="192" y="435"/>
                    <a:pt x="178" y="401"/>
                    <a:pt x="158" y="363"/>
                  </a:cubicBezTo>
                  <a:cubicBezTo>
                    <a:pt x="131" y="312"/>
                    <a:pt x="97" y="264"/>
                    <a:pt x="35" y="251"/>
                  </a:cubicBezTo>
                  <a:cubicBezTo>
                    <a:pt x="33" y="250"/>
                    <a:pt x="31" y="250"/>
                    <a:pt x="29" y="250"/>
                  </a:cubicBezTo>
                  <a:cubicBezTo>
                    <a:pt x="9" y="250"/>
                    <a:pt x="0" y="285"/>
                    <a:pt x="25" y="289"/>
                  </a:cubicBezTo>
                  <a:cubicBezTo>
                    <a:pt x="134" y="312"/>
                    <a:pt x="137" y="473"/>
                    <a:pt x="237" y="520"/>
                  </a:cubicBezTo>
                  <a:cubicBezTo>
                    <a:pt x="254" y="528"/>
                    <a:pt x="271" y="532"/>
                    <a:pt x="285" y="532"/>
                  </a:cubicBezTo>
                  <a:cubicBezTo>
                    <a:pt x="342" y="532"/>
                    <a:pt x="376" y="480"/>
                    <a:pt x="387" y="418"/>
                  </a:cubicBezTo>
                  <a:cubicBezTo>
                    <a:pt x="418" y="230"/>
                    <a:pt x="285" y="43"/>
                    <a:pt x="101" y="2"/>
                  </a:cubicBezTo>
                  <a:cubicBezTo>
                    <a:pt x="98" y="1"/>
                    <a:pt x="96" y="1"/>
                    <a:pt x="94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557;p37"/>
            <p:cNvSpPr/>
            <p:nvPr/>
          </p:nvSpPr>
          <p:spPr>
            <a:xfrm flipH="1">
              <a:off x="6883836" y="3330257"/>
              <a:ext cx="30959" cy="22828"/>
            </a:xfrm>
            <a:custGeom>
              <a:avLst/>
              <a:gdLst/>
              <a:ahLst/>
              <a:cxnLst/>
              <a:rect l="l" t="t" r="r" b="b"/>
              <a:pathLst>
                <a:path w="495" h="365" extrusionOk="0">
                  <a:moveTo>
                    <a:pt x="221" y="0"/>
                  </a:moveTo>
                  <a:cubicBezTo>
                    <a:pt x="125" y="0"/>
                    <a:pt x="42" y="38"/>
                    <a:pt x="58" y="116"/>
                  </a:cubicBezTo>
                  <a:cubicBezTo>
                    <a:pt x="61" y="127"/>
                    <a:pt x="69" y="132"/>
                    <a:pt x="78" y="132"/>
                  </a:cubicBezTo>
                  <a:cubicBezTo>
                    <a:pt x="90" y="132"/>
                    <a:pt x="103" y="122"/>
                    <a:pt x="99" y="105"/>
                  </a:cubicBezTo>
                  <a:cubicBezTo>
                    <a:pt x="88" y="56"/>
                    <a:pt x="157" y="44"/>
                    <a:pt x="221" y="44"/>
                  </a:cubicBezTo>
                  <a:cubicBezTo>
                    <a:pt x="257" y="44"/>
                    <a:pt x="292" y="48"/>
                    <a:pt x="307" y="51"/>
                  </a:cubicBezTo>
                  <a:cubicBezTo>
                    <a:pt x="386" y="64"/>
                    <a:pt x="464" y="119"/>
                    <a:pt x="433" y="212"/>
                  </a:cubicBezTo>
                  <a:cubicBezTo>
                    <a:pt x="412" y="282"/>
                    <a:pt x="343" y="322"/>
                    <a:pt x="272" y="322"/>
                  </a:cubicBezTo>
                  <a:cubicBezTo>
                    <a:pt x="264" y="322"/>
                    <a:pt x="256" y="322"/>
                    <a:pt x="249" y="321"/>
                  </a:cubicBezTo>
                  <a:cubicBezTo>
                    <a:pt x="164" y="307"/>
                    <a:pt x="96" y="248"/>
                    <a:pt x="41" y="187"/>
                  </a:cubicBezTo>
                  <a:cubicBezTo>
                    <a:pt x="36" y="182"/>
                    <a:pt x="32" y="180"/>
                    <a:pt x="27" y="180"/>
                  </a:cubicBezTo>
                  <a:cubicBezTo>
                    <a:pt x="13" y="180"/>
                    <a:pt x="1" y="199"/>
                    <a:pt x="14" y="215"/>
                  </a:cubicBezTo>
                  <a:cubicBezTo>
                    <a:pt x="78" y="291"/>
                    <a:pt x="173" y="365"/>
                    <a:pt x="276" y="365"/>
                  </a:cubicBezTo>
                  <a:cubicBezTo>
                    <a:pt x="293" y="365"/>
                    <a:pt x="310" y="363"/>
                    <a:pt x="327" y="358"/>
                  </a:cubicBezTo>
                  <a:cubicBezTo>
                    <a:pt x="416" y="338"/>
                    <a:pt x="495" y="245"/>
                    <a:pt x="481" y="150"/>
                  </a:cubicBezTo>
                  <a:cubicBezTo>
                    <a:pt x="468" y="52"/>
                    <a:pt x="335" y="0"/>
                    <a:pt x="221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558;p37"/>
            <p:cNvSpPr/>
            <p:nvPr/>
          </p:nvSpPr>
          <p:spPr>
            <a:xfrm flipH="1">
              <a:off x="6727855" y="3362216"/>
              <a:ext cx="23391" cy="27581"/>
            </a:xfrm>
            <a:custGeom>
              <a:avLst/>
              <a:gdLst/>
              <a:ahLst/>
              <a:cxnLst/>
              <a:rect l="l" t="t" r="r" b="b"/>
              <a:pathLst>
                <a:path w="374" h="441" extrusionOk="0">
                  <a:moveTo>
                    <a:pt x="120" y="149"/>
                  </a:moveTo>
                  <a:cubicBezTo>
                    <a:pt x="154" y="154"/>
                    <a:pt x="188" y="168"/>
                    <a:pt x="218" y="188"/>
                  </a:cubicBezTo>
                  <a:cubicBezTo>
                    <a:pt x="255" y="219"/>
                    <a:pt x="334" y="308"/>
                    <a:pt x="304" y="366"/>
                  </a:cubicBezTo>
                  <a:cubicBezTo>
                    <a:pt x="296" y="382"/>
                    <a:pt x="287" y="389"/>
                    <a:pt x="278" y="389"/>
                  </a:cubicBezTo>
                  <a:cubicBezTo>
                    <a:pt x="234" y="389"/>
                    <a:pt x="174" y="254"/>
                    <a:pt x="160" y="226"/>
                  </a:cubicBezTo>
                  <a:cubicBezTo>
                    <a:pt x="147" y="200"/>
                    <a:pt x="133" y="175"/>
                    <a:pt x="120" y="149"/>
                  </a:cubicBezTo>
                  <a:close/>
                  <a:moveTo>
                    <a:pt x="29" y="1"/>
                  </a:moveTo>
                  <a:cubicBezTo>
                    <a:pt x="15" y="1"/>
                    <a:pt x="1" y="15"/>
                    <a:pt x="10" y="32"/>
                  </a:cubicBezTo>
                  <a:cubicBezTo>
                    <a:pt x="24" y="58"/>
                    <a:pt x="38" y="84"/>
                    <a:pt x="52" y="111"/>
                  </a:cubicBezTo>
                  <a:lnTo>
                    <a:pt x="52" y="111"/>
                  </a:lnTo>
                  <a:cubicBezTo>
                    <a:pt x="43" y="112"/>
                    <a:pt x="33" y="114"/>
                    <a:pt x="24" y="117"/>
                  </a:cubicBezTo>
                  <a:cubicBezTo>
                    <a:pt x="2" y="123"/>
                    <a:pt x="8" y="155"/>
                    <a:pt x="31" y="155"/>
                  </a:cubicBezTo>
                  <a:cubicBezTo>
                    <a:pt x="33" y="155"/>
                    <a:pt x="35" y="155"/>
                    <a:pt x="37" y="155"/>
                  </a:cubicBezTo>
                  <a:cubicBezTo>
                    <a:pt x="49" y="151"/>
                    <a:pt x="61" y="149"/>
                    <a:pt x="72" y="148"/>
                  </a:cubicBezTo>
                  <a:lnTo>
                    <a:pt x="72" y="148"/>
                  </a:lnTo>
                  <a:cubicBezTo>
                    <a:pt x="88" y="177"/>
                    <a:pt x="103" y="207"/>
                    <a:pt x="119" y="236"/>
                  </a:cubicBezTo>
                  <a:cubicBezTo>
                    <a:pt x="146" y="291"/>
                    <a:pt x="170" y="352"/>
                    <a:pt x="208" y="400"/>
                  </a:cubicBezTo>
                  <a:cubicBezTo>
                    <a:pt x="229" y="425"/>
                    <a:pt x="258" y="440"/>
                    <a:pt x="284" y="440"/>
                  </a:cubicBezTo>
                  <a:cubicBezTo>
                    <a:pt x="312" y="440"/>
                    <a:pt x="336" y="423"/>
                    <a:pt x="345" y="383"/>
                  </a:cubicBezTo>
                  <a:cubicBezTo>
                    <a:pt x="373" y="239"/>
                    <a:pt x="236" y="117"/>
                    <a:pt x="98" y="109"/>
                  </a:cubicBezTo>
                  <a:lnTo>
                    <a:pt x="98" y="109"/>
                  </a:lnTo>
                  <a:cubicBezTo>
                    <a:pt x="83" y="80"/>
                    <a:pt x="67" y="52"/>
                    <a:pt x="51" y="23"/>
                  </a:cubicBezTo>
                  <a:lnTo>
                    <a:pt x="51" y="23"/>
                  </a:lnTo>
                  <a:cubicBezTo>
                    <a:pt x="49" y="19"/>
                    <a:pt x="46" y="15"/>
                    <a:pt x="44" y="11"/>
                  </a:cubicBezTo>
                  <a:lnTo>
                    <a:pt x="44" y="11"/>
                  </a:lnTo>
                  <a:cubicBezTo>
                    <a:pt x="44" y="11"/>
                    <a:pt x="44" y="11"/>
                    <a:pt x="44" y="11"/>
                  </a:cubicBezTo>
                  <a:cubicBezTo>
                    <a:pt x="41" y="4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559;p37"/>
            <p:cNvSpPr/>
            <p:nvPr/>
          </p:nvSpPr>
          <p:spPr>
            <a:xfrm flipH="1">
              <a:off x="6643610" y="3431575"/>
              <a:ext cx="30458" cy="20827"/>
            </a:xfrm>
            <a:custGeom>
              <a:avLst/>
              <a:gdLst/>
              <a:ahLst/>
              <a:cxnLst/>
              <a:rect l="l" t="t" r="r" b="b"/>
              <a:pathLst>
                <a:path w="487" h="333" extrusionOk="0">
                  <a:moveTo>
                    <a:pt x="30" y="0"/>
                  </a:moveTo>
                  <a:cubicBezTo>
                    <a:pt x="10" y="0"/>
                    <a:pt x="0" y="33"/>
                    <a:pt x="25" y="42"/>
                  </a:cubicBezTo>
                  <a:cubicBezTo>
                    <a:pt x="115" y="75"/>
                    <a:pt x="414" y="140"/>
                    <a:pt x="358" y="289"/>
                  </a:cubicBezTo>
                  <a:lnTo>
                    <a:pt x="358" y="289"/>
                  </a:lnTo>
                  <a:cubicBezTo>
                    <a:pt x="266" y="269"/>
                    <a:pt x="189" y="222"/>
                    <a:pt x="124" y="152"/>
                  </a:cubicBezTo>
                  <a:cubicBezTo>
                    <a:pt x="120" y="147"/>
                    <a:pt x="116" y="145"/>
                    <a:pt x="111" y="145"/>
                  </a:cubicBezTo>
                  <a:cubicBezTo>
                    <a:pt x="97" y="145"/>
                    <a:pt x="84" y="166"/>
                    <a:pt x="97" y="182"/>
                  </a:cubicBezTo>
                  <a:cubicBezTo>
                    <a:pt x="168" y="260"/>
                    <a:pt x="258" y="312"/>
                    <a:pt x="363" y="333"/>
                  </a:cubicBezTo>
                  <a:cubicBezTo>
                    <a:pt x="373" y="333"/>
                    <a:pt x="384" y="333"/>
                    <a:pt x="387" y="322"/>
                  </a:cubicBezTo>
                  <a:cubicBezTo>
                    <a:pt x="486" y="120"/>
                    <a:pt x="155" y="46"/>
                    <a:pt x="36" y="1"/>
                  </a:cubicBezTo>
                  <a:cubicBezTo>
                    <a:pt x="34" y="0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560;p37"/>
            <p:cNvSpPr/>
            <p:nvPr/>
          </p:nvSpPr>
          <p:spPr>
            <a:xfrm flipH="1">
              <a:off x="6677383" y="3568980"/>
              <a:ext cx="34649" cy="18200"/>
            </a:xfrm>
            <a:custGeom>
              <a:avLst/>
              <a:gdLst/>
              <a:ahLst/>
              <a:cxnLst/>
              <a:rect l="l" t="t" r="r" b="b"/>
              <a:pathLst>
                <a:path w="554" h="291" extrusionOk="0">
                  <a:moveTo>
                    <a:pt x="405" y="0"/>
                  </a:moveTo>
                  <a:cubicBezTo>
                    <a:pt x="383" y="0"/>
                    <a:pt x="360" y="7"/>
                    <a:pt x="339" y="23"/>
                  </a:cubicBezTo>
                  <a:cubicBezTo>
                    <a:pt x="322" y="34"/>
                    <a:pt x="333" y="61"/>
                    <a:pt x="348" y="61"/>
                  </a:cubicBezTo>
                  <a:cubicBezTo>
                    <a:pt x="352" y="61"/>
                    <a:pt x="356" y="60"/>
                    <a:pt x="359" y="57"/>
                  </a:cubicBezTo>
                  <a:cubicBezTo>
                    <a:pt x="373" y="48"/>
                    <a:pt x="389" y="44"/>
                    <a:pt x="404" y="44"/>
                  </a:cubicBezTo>
                  <a:cubicBezTo>
                    <a:pt x="447" y="44"/>
                    <a:pt x="488" y="75"/>
                    <a:pt x="476" y="126"/>
                  </a:cubicBezTo>
                  <a:cubicBezTo>
                    <a:pt x="465" y="173"/>
                    <a:pt x="407" y="200"/>
                    <a:pt x="366" y="214"/>
                  </a:cubicBezTo>
                  <a:cubicBezTo>
                    <a:pt x="299" y="238"/>
                    <a:pt x="228" y="248"/>
                    <a:pt x="157" y="248"/>
                  </a:cubicBezTo>
                  <a:cubicBezTo>
                    <a:pt x="120" y="248"/>
                    <a:pt x="84" y="245"/>
                    <a:pt x="49" y="240"/>
                  </a:cubicBezTo>
                  <a:lnTo>
                    <a:pt x="49" y="240"/>
                  </a:lnTo>
                  <a:cubicBezTo>
                    <a:pt x="60" y="131"/>
                    <a:pt x="244" y="148"/>
                    <a:pt x="322" y="118"/>
                  </a:cubicBezTo>
                  <a:cubicBezTo>
                    <a:pt x="343" y="109"/>
                    <a:pt x="337" y="76"/>
                    <a:pt x="319" y="76"/>
                  </a:cubicBezTo>
                  <a:cubicBezTo>
                    <a:pt x="317" y="76"/>
                    <a:pt x="314" y="76"/>
                    <a:pt x="312" y="77"/>
                  </a:cubicBezTo>
                  <a:cubicBezTo>
                    <a:pt x="209" y="115"/>
                    <a:pt x="0" y="98"/>
                    <a:pt x="8" y="258"/>
                  </a:cubicBezTo>
                  <a:cubicBezTo>
                    <a:pt x="8" y="266"/>
                    <a:pt x="11" y="279"/>
                    <a:pt x="21" y="279"/>
                  </a:cubicBezTo>
                  <a:cubicBezTo>
                    <a:pt x="63" y="285"/>
                    <a:pt x="116" y="290"/>
                    <a:pt x="173" y="290"/>
                  </a:cubicBezTo>
                  <a:cubicBezTo>
                    <a:pt x="300" y="290"/>
                    <a:pt x="441" y="265"/>
                    <a:pt x="503" y="170"/>
                  </a:cubicBezTo>
                  <a:cubicBezTo>
                    <a:pt x="553" y="87"/>
                    <a:pt x="483" y="0"/>
                    <a:pt x="405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561;p37"/>
            <p:cNvSpPr/>
            <p:nvPr/>
          </p:nvSpPr>
          <p:spPr>
            <a:xfrm flipH="1">
              <a:off x="6780266" y="3624830"/>
              <a:ext cx="30646" cy="9882"/>
            </a:xfrm>
            <a:custGeom>
              <a:avLst/>
              <a:gdLst/>
              <a:ahLst/>
              <a:cxnLst/>
              <a:rect l="l" t="t" r="r" b="b"/>
              <a:pathLst>
                <a:path w="490" h="158" extrusionOk="0">
                  <a:moveTo>
                    <a:pt x="345" y="58"/>
                  </a:moveTo>
                  <a:cubicBezTo>
                    <a:pt x="364" y="58"/>
                    <a:pt x="383" y="59"/>
                    <a:pt x="401" y="61"/>
                  </a:cubicBezTo>
                  <a:lnTo>
                    <a:pt x="401" y="61"/>
                  </a:lnTo>
                  <a:cubicBezTo>
                    <a:pt x="352" y="85"/>
                    <a:pt x="300" y="102"/>
                    <a:pt x="244" y="110"/>
                  </a:cubicBezTo>
                  <a:cubicBezTo>
                    <a:pt x="209" y="117"/>
                    <a:pt x="176" y="117"/>
                    <a:pt x="141" y="117"/>
                  </a:cubicBezTo>
                  <a:cubicBezTo>
                    <a:pt x="137" y="116"/>
                    <a:pt x="132" y="116"/>
                    <a:pt x="129" y="116"/>
                  </a:cubicBezTo>
                  <a:lnTo>
                    <a:pt x="129" y="116"/>
                  </a:lnTo>
                  <a:cubicBezTo>
                    <a:pt x="195" y="77"/>
                    <a:pt x="270" y="58"/>
                    <a:pt x="345" y="58"/>
                  </a:cubicBezTo>
                  <a:close/>
                  <a:moveTo>
                    <a:pt x="102" y="1"/>
                  </a:moveTo>
                  <a:cubicBezTo>
                    <a:pt x="100" y="1"/>
                    <a:pt x="97" y="2"/>
                    <a:pt x="94" y="4"/>
                  </a:cubicBezTo>
                  <a:cubicBezTo>
                    <a:pt x="36" y="36"/>
                    <a:pt x="1" y="99"/>
                    <a:pt x="42" y="132"/>
                  </a:cubicBezTo>
                  <a:lnTo>
                    <a:pt x="42" y="132"/>
                  </a:lnTo>
                  <a:cubicBezTo>
                    <a:pt x="41" y="144"/>
                    <a:pt x="52" y="154"/>
                    <a:pt x="65" y="154"/>
                  </a:cubicBezTo>
                  <a:cubicBezTo>
                    <a:pt x="69" y="154"/>
                    <a:pt x="73" y="153"/>
                    <a:pt x="76" y="151"/>
                  </a:cubicBezTo>
                  <a:cubicBezTo>
                    <a:pt x="77" y="150"/>
                    <a:pt x="78" y="150"/>
                    <a:pt x="79" y="149"/>
                  </a:cubicBezTo>
                  <a:lnTo>
                    <a:pt x="79" y="149"/>
                  </a:lnTo>
                  <a:cubicBezTo>
                    <a:pt x="83" y="150"/>
                    <a:pt x="86" y="150"/>
                    <a:pt x="90" y="151"/>
                  </a:cubicBezTo>
                  <a:cubicBezTo>
                    <a:pt x="117" y="155"/>
                    <a:pt x="144" y="157"/>
                    <a:pt x="171" y="157"/>
                  </a:cubicBezTo>
                  <a:cubicBezTo>
                    <a:pt x="278" y="157"/>
                    <a:pt x="383" y="126"/>
                    <a:pt x="472" y="69"/>
                  </a:cubicBezTo>
                  <a:cubicBezTo>
                    <a:pt x="489" y="62"/>
                    <a:pt x="486" y="38"/>
                    <a:pt x="469" y="31"/>
                  </a:cubicBezTo>
                  <a:cubicBezTo>
                    <a:pt x="429" y="21"/>
                    <a:pt x="388" y="16"/>
                    <a:pt x="348" y="16"/>
                  </a:cubicBezTo>
                  <a:cubicBezTo>
                    <a:pt x="255" y="16"/>
                    <a:pt x="164" y="44"/>
                    <a:pt x="85" y="95"/>
                  </a:cubicBezTo>
                  <a:lnTo>
                    <a:pt x="85" y="95"/>
                  </a:lnTo>
                  <a:cubicBezTo>
                    <a:pt x="84" y="93"/>
                    <a:pt x="84" y="91"/>
                    <a:pt x="83" y="90"/>
                  </a:cubicBezTo>
                  <a:cubicBezTo>
                    <a:pt x="73" y="58"/>
                    <a:pt x="86" y="55"/>
                    <a:pt x="114" y="38"/>
                  </a:cubicBezTo>
                  <a:cubicBezTo>
                    <a:pt x="132" y="30"/>
                    <a:pt x="119" y="1"/>
                    <a:pt x="102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562;p37"/>
            <p:cNvSpPr/>
            <p:nvPr/>
          </p:nvSpPr>
          <p:spPr>
            <a:xfrm flipH="1">
              <a:off x="6540353" y="3378164"/>
              <a:ext cx="31334" cy="15573"/>
            </a:xfrm>
            <a:custGeom>
              <a:avLst/>
              <a:gdLst/>
              <a:ahLst/>
              <a:cxnLst/>
              <a:rect l="l" t="t" r="r" b="b"/>
              <a:pathLst>
                <a:path w="501" h="249" extrusionOk="0">
                  <a:moveTo>
                    <a:pt x="130" y="1"/>
                  </a:moveTo>
                  <a:cubicBezTo>
                    <a:pt x="110" y="1"/>
                    <a:pt x="104" y="33"/>
                    <a:pt x="126" y="40"/>
                  </a:cubicBezTo>
                  <a:cubicBezTo>
                    <a:pt x="194" y="56"/>
                    <a:pt x="259" y="73"/>
                    <a:pt x="324" y="90"/>
                  </a:cubicBezTo>
                  <a:cubicBezTo>
                    <a:pt x="344" y="97"/>
                    <a:pt x="371" y="101"/>
                    <a:pt x="389" y="111"/>
                  </a:cubicBezTo>
                  <a:cubicBezTo>
                    <a:pt x="488" y="155"/>
                    <a:pt x="419" y="199"/>
                    <a:pt x="362" y="203"/>
                  </a:cubicBezTo>
                  <a:cubicBezTo>
                    <a:pt x="337" y="205"/>
                    <a:pt x="312" y="206"/>
                    <a:pt x="286" y="206"/>
                  </a:cubicBezTo>
                  <a:cubicBezTo>
                    <a:pt x="199" y="206"/>
                    <a:pt x="110" y="192"/>
                    <a:pt x="44" y="131"/>
                  </a:cubicBezTo>
                  <a:cubicBezTo>
                    <a:pt x="40" y="128"/>
                    <a:pt x="35" y="126"/>
                    <a:pt x="31" y="126"/>
                  </a:cubicBezTo>
                  <a:cubicBezTo>
                    <a:pt x="16" y="126"/>
                    <a:pt x="1" y="146"/>
                    <a:pt x="17" y="158"/>
                  </a:cubicBezTo>
                  <a:cubicBezTo>
                    <a:pt x="75" y="213"/>
                    <a:pt x="143" y="237"/>
                    <a:pt x="222" y="244"/>
                  </a:cubicBezTo>
                  <a:cubicBezTo>
                    <a:pt x="240" y="247"/>
                    <a:pt x="260" y="248"/>
                    <a:pt x="279" y="248"/>
                  </a:cubicBezTo>
                  <a:cubicBezTo>
                    <a:pt x="306" y="248"/>
                    <a:pt x="334" y="246"/>
                    <a:pt x="362" y="244"/>
                  </a:cubicBezTo>
                  <a:cubicBezTo>
                    <a:pt x="389" y="240"/>
                    <a:pt x="433" y="244"/>
                    <a:pt x="457" y="224"/>
                  </a:cubicBezTo>
                  <a:cubicBezTo>
                    <a:pt x="501" y="190"/>
                    <a:pt x="485" y="122"/>
                    <a:pt x="444" y="90"/>
                  </a:cubicBezTo>
                  <a:cubicBezTo>
                    <a:pt x="409" y="67"/>
                    <a:pt x="365" y="60"/>
                    <a:pt x="324" y="49"/>
                  </a:cubicBezTo>
                  <a:cubicBezTo>
                    <a:pt x="262" y="32"/>
                    <a:pt x="201" y="15"/>
                    <a:pt x="136" y="2"/>
                  </a:cubicBezTo>
                  <a:cubicBezTo>
                    <a:pt x="134" y="1"/>
                    <a:pt x="132" y="1"/>
                    <a:pt x="130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563;p37"/>
            <p:cNvSpPr/>
            <p:nvPr/>
          </p:nvSpPr>
          <p:spPr>
            <a:xfrm flipH="1">
              <a:off x="6433343" y="3369721"/>
              <a:ext cx="29958" cy="6692"/>
            </a:xfrm>
            <a:custGeom>
              <a:avLst/>
              <a:gdLst/>
              <a:ahLst/>
              <a:cxnLst/>
              <a:rect l="l" t="t" r="r" b="b"/>
              <a:pathLst>
                <a:path w="479" h="107" extrusionOk="0">
                  <a:moveTo>
                    <a:pt x="341" y="0"/>
                  </a:moveTo>
                  <a:cubicBezTo>
                    <a:pt x="231" y="0"/>
                    <a:pt x="122" y="19"/>
                    <a:pt x="17" y="55"/>
                  </a:cubicBezTo>
                  <a:cubicBezTo>
                    <a:pt x="1" y="62"/>
                    <a:pt x="1" y="85"/>
                    <a:pt x="17" y="93"/>
                  </a:cubicBezTo>
                  <a:cubicBezTo>
                    <a:pt x="41" y="102"/>
                    <a:pt x="65" y="106"/>
                    <a:pt x="88" y="106"/>
                  </a:cubicBezTo>
                  <a:cubicBezTo>
                    <a:pt x="125" y="106"/>
                    <a:pt x="160" y="95"/>
                    <a:pt x="192" y="72"/>
                  </a:cubicBezTo>
                  <a:cubicBezTo>
                    <a:pt x="197" y="67"/>
                    <a:pt x="200" y="59"/>
                    <a:pt x="201" y="52"/>
                  </a:cubicBezTo>
                  <a:lnTo>
                    <a:pt x="201" y="52"/>
                  </a:lnTo>
                  <a:cubicBezTo>
                    <a:pt x="248" y="45"/>
                    <a:pt x="295" y="41"/>
                    <a:pt x="343" y="41"/>
                  </a:cubicBezTo>
                  <a:cubicBezTo>
                    <a:pt x="379" y="41"/>
                    <a:pt x="415" y="43"/>
                    <a:pt x="451" y="48"/>
                  </a:cubicBezTo>
                  <a:cubicBezTo>
                    <a:pt x="453" y="48"/>
                    <a:pt x="454" y="48"/>
                    <a:pt x="455" y="48"/>
                  </a:cubicBezTo>
                  <a:cubicBezTo>
                    <a:pt x="478" y="48"/>
                    <a:pt x="477" y="11"/>
                    <a:pt x="451" y="7"/>
                  </a:cubicBezTo>
                  <a:cubicBezTo>
                    <a:pt x="415" y="3"/>
                    <a:pt x="378" y="0"/>
                    <a:pt x="341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564;p37"/>
            <p:cNvSpPr/>
            <p:nvPr/>
          </p:nvSpPr>
          <p:spPr>
            <a:xfrm flipH="1">
              <a:off x="6425463" y="3528328"/>
              <a:ext cx="25893" cy="21952"/>
            </a:xfrm>
            <a:custGeom>
              <a:avLst/>
              <a:gdLst/>
              <a:ahLst/>
              <a:cxnLst/>
              <a:rect l="l" t="t" r="r" b="b"/>
              <a:pathLst>
                <a:path w="414" h="351" extrusionOk="0">
                  <a:moveTo>
                    <a:pt x="185" y="1"/>
                  </a:moveTo>
                  <a:cubicBezTo>
                    <a:pt x="182" y="1"/>
                    <a:pt x="178" y="2"/>
                    <a:pt x="174" y="4"/>
                  </a:cubicBezTo>
                  <a:cubicBezTo>
                    <a:pt x="100" y="48"/>
                    <a:pt x="1" y="117"/>
                    <a:pt x="21" y="219"/>
                  </a:cubicBezTo>
                  <a:cubicBezTo>
                    <a:pt x="42" y="321"/>
                    <a:pt x="146" y="351"/>
                    <a:pt x="240" y="351"/>
                  </a:cubicBezTo>
                  <a:cubicBezTo>
                    <a:pt x="255" y="351"/>
                    <a:pt x="270" y="350"/>
                    <a:pt x="284" y="349"/>
                  </a:cubicBezTo>
                  <a:cubicBezTo>
                    <a:pt x="325" y="345"/>
                    <a:pt x="369" y="345"/>
                    <a:pt x="393" y="304"/>
                  </a:cubicBezTo>
                  <a:cubicBezTo>
                    <a:pt x="414" y="267"/>
                    <a:pt x="407" y="219"/>
                    <a:pt x="390" y="182"/>
                  </a:cubicBezTo>
                  <a:cubicBezTo>
                    <a:pt x="359" y="111"/>
                    <a:pt x="290" y="66"/>
                    <a:pt x="217" y="66"/>
                  </a:cubicBezTo>
                  <a:cubicBezTo>
                    <a:pt x="202" y="66"/>
                    <a:pt x="187" y="68"/>
                    <a:pt x="171" y="72"/>
                  </a:cubicBezTo>
                  <a:cubicBezTo>
                    <a:pt x="149" y="79"/>
                    <a:pt x="157" y="113"/>
                    <a:pt x="181" y="113"/>
                  </a:cubicBezTo>
                  <a:cubicBezTo>
                    <a:pt x="182" y="113"/>
                    <a:pt x="184" y="113"/>
                    <a:pt x="185" y="113"/>
                  </a:cubicBezTo>
                  <a:cubicBezTo>
                    <a:pt x="196" y="110"/>
                    <a:pt x="208" y="108"/>
                    <a:pt x="219" y="108"/>
                  </a:cubicBezTo>
                  <a:cubicBezTo>
                    <a:pt x="269" y="108"/>
                    <a:pt x="318" y="137"/>
                    <a:pt x="346" y="182"/>
                  </a:cubicBezTo>
                  <a:cubicBezTo>
                    <a:pt x="376" y="232"/>
                    <a:pt x="376" y="284"/>
                    <a:pt x="294" y="308"/>
                  </a:cubicBezTo>
                  <a:cubicBezTo>
                    <a:pt x="283" y="311"/>
                    <a:pt x="269" y="312"/>
                    <a:pt x="255" y="312"/>
                  </a:cubicBezTo>
                  <a:cubicBezTo>
                    <a:pt x="237" y="312"/>
                    <a:pt x="217" y="310"/>
                    <a:pt x="199" y="308"/>
                  </a:cubicBezTo>
                  <a:cubicBezTo>
                    <a:pt x="124" y="301"/>
                    <a:pt x="35" y="250"/>
                    <a:pt x="66" y="158"/>
                  </a:cubicBezTo>
                  <a:cubicBezTo>
                    <a:pt x="86" y="103"/>
                    <a:pt x="147" y="69"/>
                    <a:pt x="195" y="38"/>
                  </a:cubicBezTo>
                  <a:cubicBezTo>
                    <a:pt x="216" y="29"/>
                    <a:pt x="204" y="1"/>
                    <a:pt x="185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565;p37"/>
            <p:cNvSpPr/>
            <p:nvPr/>
          </p:nvSpPr>
          <p:spPr>
            <a:xfrm flipH="1">
              <a:off x="6267043" y="3555346"/>
              <a:ext cx="29520" cy="15761"/>
            </a:xfrm>
            <a:custGeom>
              <a:avLst/>
              <a:gdLst/>
              <a:ahLst/>
              <a:cxnLst/>
              <a:rect l="l" t="t" r="r" b="b"/>
              <a:pathLst>
                <a:path w="472" h="252" extrusionOk="0">
                  <a:moveTo>
                    <a:pt x="316" y="0"/>
                  </a:moveTo>
                  <a:cubicBezTo>
                    <a:pt x="313" y="0"/>
                    <a:pt x="311" y="1"/>
                    <a:pt x="308" y="2"/>
                  </a:cubicBezTo>
                  <a:cubicBezTo>
                    <a:pt x="236" y="29"/>
                    <a:pt x="165" y="57"/>
                    <a:pt x="93" y="84"/>
                  </a:cubicBezTo>
                  <a:cubicBezTo>
                    <a:pt x="59" y="98"/>
                    <a:pt x="14" y="111"/>
                    <a:pt x="11" y="152"/>
                  </a:cubicBezTo>
                  <a:cubicBezTo>
                    <a:pt x="1" y="251"/>
                    <a:pt x="185" y="248"/>
                    <a:pt x="243" y="251"/>
                  </a:cubicBezTo>
                  <a:cubicBezTo>
                    <a:pt x="255" y="251"/>
                    <a:pt x="273" y="252"/>
                    <a:pt x="293" y="252"/>
                  </a:cubicBezTo>
                  <a:cubicBezTo>
                    <a:pt x="365" y="252"/>
                    <a:pt x="471" y="243"/>
                    <a:pt x="469" y="169"/>
                  </a:cubicBezTo>
                  <a:cubicBezTo>
                    <a:pt x="463" y="101"/>
                    <a:pt x="357" y="87"/>
                    <a:pt x="278" y="87"/>
                  </a:cubicBezTo>
                  <a:cubicBezTo>
                    <a:pt x="251" y="87"/>
                    <a:pt x="227" y="89"/>
                    <a:pt x="212" y="90"/>
                  </a:cubicBezTo>
                  <a:cubicBezTo>
                    <a:pt x="185" y="90"/>
                    <a:pt x="185" y="131"/>
                    <a:pt x="212" y="131"/>
                  </a:cubicBezTo>
                  <a:cubicBezTo>
                    <a:pt x="243" y="128"/>
                    <a:pt x="274" y="128"/>
                    <a:pt x="305" y="128"/>
                  </a:cubicBezTo>
                  <a:cubicBezTo>
                    <a:pt x="315" y="131"/>
                    <a:pt x="458" y="142"/>
                    <a:pt x="390" y="200"/>
                  </a:cubicBezTo>
                  <a:cubicBezTo>
                    <a:pt x="379" y="207"/>
                    <a:pt x="321" y="207"/>
                    <a:pt x="305" y="207"/>
                  </a:cubicBezTo>
                  <a:cubicBezTo>
                    <a:pt x="289" y="208"/>
                    <a:pt x="273" y="209"/>
                    <a:pt x="256" y="209"/>
                  </a:cubicBezTo>
                  <a:cubicBezTo>
                    <a:pt x="239" y="209"/>
                    <a:pt x="222" y="208"/>
                    <a:pt x="206" y="207"/>
                  </a:cubicBezTo>
                  <a:cubicBezTo>
                    <a:pt x="198" y="207"/>
                    <a:pt x="187" y="207"/>
                    <a:pt x="176" y="207"/>
                  </a:cubicBezTo>
                  <a:cubicBezTo>
                    <a:pt x="145" y="207"/>
                    <a:pt x="107" y="205"/>
                    <a:pt x="93" y="193"/>
                  </a:cubicBezTo>
                  <a:cubicBezTo>
                    <a:pt x="86" y="172"/>
                    <a:pt x="75" y="156"/>
                    <a:pt x="69" y="139"/>
                  </a:cubicBezTo>
                  <a:cubicBezTo>
                    <a:pt x="86" y="128"/>
                    <a:pt x="106" y="122"/>
                    <a:pt x="127" y="115"/>
                  </a:cubicBezTo>
                  <a:cubicBezTo>
                    <a:pt x="192" y="90"/>
                    <a:pt x="256" y="63"/>
                    <a:pt x="318" y="40"/>
                  </a:cubicBezTo>
                  <a:cubicBezTo>
                    <a:pt x="339" y="30"/>
                    <a:pt x="334" y="0"/>
                    <a:pt x="316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566;p37"/>
            <p:cNvSpPr/>
            <p:nvPr/>
          </p:nvSpPr>
          <p:spPr>
            <a:xfrm flipH="1">
              <a:off x="6167538" y="3366031"/>
              <a:ext cx="18575" cy="17324"/>
            </a:xfrm>
            <a:custGeom>
              <a:avLst/>
              <a:gdLst/>
              <a:ahLst/>
              <a:cxnLst/>
              <a:rect l="l" t="t" r="r" b="b"/>
              <a:pathLst>
                <a:path w="297" h="277" extrusionOk="0">
                  <a:moveTo>
                    <a:pt x="203" y="1"/>
                  </a:moveTo>
                  <a:cubicBezTo>
                    <a:pt x="188" y="1"/>
                    <a:pt x="172" y="6"/>
                    <a:pt x="157" y="18"/>
                  </a:cubicBezTo>
                  <a:cubicBezTo>
                    <a:pt x="141" y="31"/>
                    <a:pt x="156" y="51"/>
                    <a:pt x="172" y="51"/>
                  </a:cubicBezTo>
                  <a:cubicBezTo>
                    <a:pt x="177" y="51"/>
                    <a:pt x="182" y="49"/>
                    <a:pt x="187" y="45"/>
                  </a:cubicBezTo>
                  <a:cubicBezTo>
                    <a:pt x="194" y="40"/>
                    <a:pt x="200" y="38"/>
                    <a:pt x="206" y="38"/>
                  </a:cubicBezTo>
                  <a:cubicBezTo>
                    <a:pt x="228" y="38"/>
                    <a:pt x="245" y="68"/>
                    <a:pt x="245" y="90"/>
                  </a:cubicBezTo>
                  <a:cubicBezTo>
                    <a:pt x="249" y="103"/>
                    <a:pt x="245" y="121"/>
                    <a:pt x="239" y="134"/>
                  </a:cubicBezTo>
                  <a:cubicBezTo>
                    <a:pt x="228" y="168"/>
                    <a:pt x="204" y="202"/>
                    <a:pt x="173" y="223"/>
                  </a:cubicBezTo>
                  <a:cubicBezTo>
                    <a:pt x="159" y="231"/>
                    <a:pt x="142" y="236"/>
                    <a:pt x="125" y="236"/>
                  </a:cubicBezTo>
                  <a:cubicBezTo>
                    <a:pt x="107" y="236"/>
                    <a:pt x="89" y="230"/>
                    <a:pt x="75" y="216"/>
                  </a:cubicBezTo>
                  <a:cubicBezTo>
                    <a:pt x="48" y="193"/>
                    <a:pt x="57" y="144"/>
                    <a:pt x="87" y="133"/>
                  </a:cubicBezTo>
                  <a:lnTo>
                    <a:pt x="87" y="133"/>
                  </a:lnTo>
                  <a:cubicBezTo>
                    <a:pt x="88" y="143"/>
                    <a:pt x="88" y="152"/>
                    <a:pt x="88" y="162"/>
                  </a:cubicBezTo>
                  <a:cubicBezTo>
                    <a:pt x="90" y="175"/>
                    <a:pt x="101" y="182"/>
                    <a:pt x="111" y="182"/>
                  </a:cubicBezTo>
                  <a:cubicBezTo>
                    <a:pt x="121" y="182"/>
                    <a:pt x="131" y="175"/>
                    <a:pt x="129" y="162"/>
                  </a:cubicBezTo>
                  <a:cubicBezTo>
                    <a:pt x="129" y="144"/>
                    <a:pt x="129" y="127"/>
                    <a:pt x="126" y="111"/>
                  </a:cubicBezTo>
                  <a:cubicBezTo>
                    <a:pt x="126" y="100"/>
                    <a:pt x="119" y="90"/>
                    <a:pt x="105" y="90"/>
                  </a:cubicBezTo>
                  <a:cubicBezTo>
                    <a:pt x="103" y="90"/>
                    <a:pt x="102" y="90"/>
                    <a:pt x="100" y="90"/>
                  </a:cubicBezTo>
                  <a:cubicBezTo>
                    <a:pt x="41" y="90"/>
                    <a:pt x="0" y="160"/>
                    <a:pt x="23" y="213"/>
                  </a:cubicBezTo>
                  <a:cubicBezTo>
                    <a:pt x="40" y="256"/>
                    <a:pt x="84" y="276"/>
                    <a:pt x="128" y="276"/>
                  </a:cubicBezTo>
                  <a:cubicBezTo>
                    <a:pt x="147" y="276"/>
                    <a:pt x="167" y="272"/>
                    <a:pt x="184" y="264"/>
                  </a:cubicBezTo>
                  <a:cubicBezTo>
                    <a:pt x="245" y="234"/>
                    <a:pt x="296" y="148"/>
                    <a:pt x="286" y="76"/>
                  </a:cubicBezTo>
                  <a:cubicBezTo>
                    <a:pt x="279" y="33"/>
                    <a:pt x="242" y="1"/>
                    <a:pt x="203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567;p37"/>
            <p:cNvSpPr/>
            <p:nvPr/>
          </p:nvSpPr>
          <p:spPr>
            <a:xfrm flipH="1">
              <a:off x="6308446" y="3294858"/>
              <a:ext cx="35524" cy="12133"/>
            </a:xfrm>
            <a:custGeom>
              <a:avLst/>
              <a:gdLst/>
              <a:ahLst/>
              <a:cxnLst/>
              <a:rect l="l" t="t" r="r" b="b"/>
              <a:pathLst>
                <a:path w="568" h="194" extrusionOk="0">
                  <a:moveTo>
                    <a:pt x="289" y="0"/>
                  </a:moveTo>
                  <a:cubicBezTo>
                    <a:pt x="188" y="0"/>
                    <a:pt x="87" y="40"/>
                    <a:pt x="11" y="112"/>
                  </a:cubicBezTo>
                  <a:cubicBezTo>
                    <a:pt x="1" y="122"/>
                    <a:pt x="4" y="143"/>
                    <a:pt x="21" y="146"/>
                  </a:cubicBezTo>
                  <a:cubicBezTo>
                    <a:pt x="118" y="167"/>
                    <a:pt x="230" y="193"/>
                    <a:pt x="335" y="193"/>
                  </a:cubicBezTo>
                  <a:cubicBezTo>
                    <a:pt x="363" y="193"/>
                    <a:pt x="390" y="191"/>
                    <a:pt x="417" y="187"/>
                  </a:cubicBezTo>
                  <a:cubicBezTo>
                    <a:pt x="499" y="176"/>
                    <a:pt x="567" y="108"/>
                    <a:pt x="530" y="23"/>
                  </a:cubicBezTo>
                  <a:cubicBezTo>
                    <a:pt x="527" y="16"/>
                    <a:pt x="521" y="13"/>
                    <a:pt x="515" y="13"/>
                  </a:cubicBezTo>
                  <a:cubicBezTo>
                    <a:pt x="502" y="13"/>
                    <a:pt x="489" y="27"/>
                    <a:pt x="496" y="44"/>
                  </a:cubicBezTo>
                  <a:cubicBezTo>
                    <a:pt x="510" y="71"/>
                    <a:pt x="489" y="115"/>
                    <a:pt x="465" y="129"/>
                  </a:cubicBezTo>
                  <a:cubicBezTo>
                    <a:pt x="438" y="146"/>
                    <a:pt x="407" y="149"/>
                    <a:pt x="376" y="149"/>
                  </a:cubicBezTo>
                  <a:cubicBezTo>
                    <a:pt x="342" y="149"/>
                    <a:pt x="305" y="146"/>
                    <a:pt x="271" y="143"/>
                  </a:cubicBezTo>
                  <a:cubicBezTo>
                    <a:pt x="202" y="137"/>
                    <a:pt x="136" y="126"/>
                    <a:pt x="70" y="113"/>
                  </a:cubicBezTo>
                  <a:lnTo>
                    <a:pt x="70" y="113"/>
                  </a:lnTo>
                  <a:cubicBezTo>
                    <a:pt x="135" y="66"/>
                    <a:pt x="212" y="42"/>
                    <a:pt x="290" y="42"/>
                  </a:cubicBezTo>
                  <a:cubicBezTo>
                    <a:pt x="339" y="42"/>
                    <a:pt x="388" y="51"/>
                    <a:pt x="434" y="71"/>
                  </a:cubicBezTo>
                  <a:cubicBezTo>
                    <a:pt x="437" y="72"/>
                    <a:pt x="440" y="72"/>
                    <a:pt x="442" y="72"/>
                  </a:cubicBezTo>
                  <a:cubicBezTo>
                    <a:pt x="460" y="72"/>
                    <a:pt x="466" y="42"/>
                    <a:pt x="444" y="33"/>
                  </a:cubicBezTo>
                  <a:cubicBezTo>
                    <a:pt x="394" y="11"/>
                    <a:pt x="341" y="0"/>
                    <a:pt x="289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568;p37"/>
            <p:cNvSpPr/>
            <p:nvPr/>
          </p:nvSpPr>
          <p:spPr>
            <a:xfrm flipH="1">
              <a:off x="6241588" y="3341702"/>
              <a:ext cx="34899" cy="15073"/>
            </a:xfrm>
            <a:custGeom>
              <a:avLst/>
              <a:gdLst/>
              <a:ahLst/>
              <a:cxnLst/>
              <a:rect l="l" t="t" r="r" b="b"/>
              <a:pathLst>
                <a:path w="558" h="241" extrusionOk="0">
                  <a:moveTo>
                    <a:pt x="345" y="1"/>
                  </a:moveTo>
                  <a:cubicBezTo>
                    <a:pt x="338" y="1"/>
                    <a:pt x="331" y="1"/>
                    <a:pt x="325" y="1"/>
                  </a:cubicBezTo>
                  <a:cubicBezTo>
                    <a:pt x="225" y="1"/>
                    <a:pt x="127" y="4"/>
                    <a:pt x="28" y="8"/>
                  </a:cubicBezTo>
                  <a:cubicBezTo>
                    <a:pt x="0" y="8"/>
                    <a:pt x="0" y="49"/>
                    <a:pt x="28" y="49"/>
                  </a:cubicBezTo>
                  <a:cubicBezTo>
                    <a:pt x="127" y="45"/>
                    <a:pt x="225" y="42"/>
                    <a:pt x="325" y="42"/>
                  </a:cubicBezTo>
                  <a:cubicBezTo>
                    <a:pt x="335" y="42"/>
                    <a:pt x="343" y="41"/>
                    <a:pt x="350" y="41"/>
                  </a:cubicBezTo>
                  <a:cubicBezTo>
                    <a:pt x="374" y="41"/>
                    <a:pt x="379" y="45"/>
                    <a:pt x="400" y="83"/>
                  </a:cubicBezTo>
                  <a:cubicBezTo>
                    <a:pt x="430" y="134"/>
                    <a:pt x="420" y="124"/>
                    <a:pt x="379" y="141"/>
                  </a:cubicBezTo>
                  <a:cubicBezTo>
                    <a:pt x="328" y="165"/>
                    <a:pt x="277" y="182"/>
                    <a:pt x="222" y="199"/>
                  </a:cubicBezTo>
                  <a:cubicBezTo>
                    <a:pt x="200" y="205"/>
                    <a:pt x="208" y="241"/>
                    <a:pt x="228" y="241"/>
                  </a:cubicBezTo>
                  <a:cubicBezTo>
                    <a:pt x="229" y="241"/>
                    <a:pt x="231" y="240"/>
                    <a:pt x="233" y="240"/>
                  </a:cubicBezTo>
                  <a:cubicBezTo>
                    <a:pt x="301" y="220"/>
                    <a:pt x="557" y="161"/>
                    <a:pt x="479" y="45"/>
                  </a:cubicBezTo>
                  <a:cubicBezTo>
                    <a:pt x="448" y="3"/>
                    <a:pt x="395" y="1"/>
                    <a:pt x="345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569;p37"/>
            <p:cNvSpPr/>
            <p:nvPr/>
          </p:nvSpPr>
          <p:spPr>
            <a:xfrm flipH="1">
              <a:off x="6933119" y="3545152"/>
              <a:ext cx="41966" cy="28082"/>
            </a:xfrm>
            <a:custGeom>
              <a:avLst/>
              <a:gdLst/>
              <a:ahLst/>
              <a:cxnLst/>
              <a:rect l="l" t="t" r="r" b="b"/>
              <a:pathLst>
                <a:path w="671" h="449" extrusionOk="0">
                  <a:moveTo>
                    <a:pt x="381" y="120"/>
                  </a:moveTo>
                  <a:cubicBezTo>
                    <a:pt x="434" y="137"/>
                    <a:pt x="495" y="157"/>
                    <a:pt x="537" y="196"/>
                  </a:cubicBezTo>
                  <a:cubicBezTo>
                    <a:pt x="612" y="267"/>
                    <a:pt x="534" y="360"/>
                    <a:pt x="462" y="390"/>
                  </a:cubicBezTo>
                  <a:cubicBezTo>
                    <a:pt x="434" y="402"/>
                    <a:pt x="401" y="412"/>
                    <a:pt x="368" y="412"/>
                  </a:cubicBezTo>
                  <a:cubicBezTo>
                    <a:pt x="345" y="412"/>
                    <a:pt x="322" y="407"/>
                    <a:pt x="302" y="394"/>
                  </a:cubicBezTo>
                  <a:cubicBezTo>
                    <a:pt x="237" y="356"/>
                    <a:pt x="271" y="267"/>
                    <a:pt x="302" y="212"/>
                  </a:cubicBezTo>
                  <a:cubicBezTo>
                    <a:pt x="323" y="177"/>
                    <a:pt x="350" y="146"/>
                    <a:pt x="381" y="120"/>
                  </a:cubicBezTo>
                  <a:close/>
                  <a:moveTo>
                    <a:pt x="546" y="0"/>
                  </a:moveTo>
                  <a:cubicBezTo>
                    <a:pt x="544" y="0"/>
                    <a:pt x="542" y="1"/>
                    <a:pt x="540" y="1"/>
                  </a:cubicBezTo>
                  <a:cubicBezTo>
                    <a:pt x="479" y="11"/>
                    <a:pt x="421" y="36"/>
                    <a:pt x="371" y="73"/>
                  </a:cubicBezTo>
                  <a:lnTo>
                    <a:pt x="371" y="73"/>
                  </a:lnTo>
                  <a:cubicBezTo>
                    <a:pt x="333" y="65"/>
                    <a:pt x="293" y="61"/>
                    <a:pt x="253" y="61"/>
                  </a:cubicBezTo>
                  <a:cubicBezTo>
                    <a:pt x="173" y="61"/>
                    <a:pt x="94" y="77"/>
                    <a:pt x="22" y="107"/>
                  </a:cubicBezTo>
                  <a:cubicBezTo>
                    <a:pt x="1" y="116"/>
                    <a:pt x="6" y="146"/>
                    <a:pt x="24" y="146"/>
                  </a:cubicBezTo>
                  <a:cubicBezTo>
                    <a:pt x="26" y="146"/>
                    <a:pt x="29" y="146"/>
                    <a:pt x="32" y="144"/>
                  </a:cubicBezTo>
                  <a:cubicBezTo>
                    <a:pt x="101" y="117"/>
                    <a:pt x="174" y="102"/>
                    <a:pt x="246" y="102"/>
                  </a:cubicBezTo>
                  <a:cubicBezTo>
                    <a:pt x="274" y="102"/>
                    <a:pt x="302" y="104"/>
                    <a:pt x="330" y="109"/>
                  </a:cubicBezTo>
                  <a:lnTo>
                    <a:pt x="330" y="109"/>
                  </a:lnTo>
                  <a:cubicBezTo>
                    <a:pt x="284" y="154"/>
                    <a:pt x="250" y="212"/>
                    <a:pt x="233" y="278"/>
                  </a:cubicBezTo>
                  <a:cubicBezTo>
                    <a:pt x="202" y="393"/>
                    <a:pt x="278" y="449"/>
                    <a:pt x="372" y="449"/>
                  </a:cubicBezTo>
                  <a:cubicBezTo>
                    <a:pt x="402" y="449"/>
                    <a:pt x="434" y="443"/>
                    <a:pt x="466" y="431"/>
                  </a:cubicBezTo>
                  <a:cubicBezTo>
                    <a:pt x="588" y="387"/>
                    <a:pt x="670" y="237"/>
                    <a:pt x="537" y="144"/>
                  </a:cubicBezTo>
                  <a:cubicBezTo>
                    <a:pt x="502" y="120"/>
                    <a:pt x="464" y="102"/>
                    <a:pt x="425" y="88"/>
                  </a:cubicBezTo>
                  <a:lnTo>
                    <a:pt x="425" y="88"/>
                  </a:lnTo>
                  <a:cubicBezTo>
                    <a:pt x="463" y="64"/>
                    <a:pt x="506" y="48"/>
                    <a:pt x="551" y="39"/>
                  </a:cubicBezTo>
                  <a:cubicBezTo>
                    <a:pt x="576" y="36"/>
                    <a:pt x="569" y="0"/>
                    <a:pt x="546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570;p37"/>
            <p:cNvSpPr/>
            <p:nvPr/>
          </p:nvSpPr>
          <p:spPr>
            <a:xfrm flipH="1">
              <a:off x="7001478" y="3446585"/>
              <a:ext cx="13697" cy="23516"/>
            </a:xfrm>
            <a:custGeom>
              <a:avLst/>
              <a:gdLst/>
              <a:ahLst/>
              <a:cxnLst/>
              <a:rect l="l" t="t" r="r" b="b"/>
              <a:pathLst>
                <a:path w="219" h="376" extrusionOk="0">
                  <a:moveTo>
                    <a:pt x="70" y="0"/>
                  </a:moveTo>
                  <a:cubicBezTo>
                    <a:pt x="54" y="0"/>
                    <a:pt x="38" y="4"/>
                    <a:pt x="21" y="11"/>
                  </a:cubicBezTo>
                  <a:cubicBezTo>
                    <a:pt x="0" y="19"/>
                    <a:pt x="13" y="49"/>
                    <a:pt x="33" y="49"/>
                  </a:cubicBezTo>
                  <a:cubicBezTo>
                    <a:pt x="36" y="49"/>
                    <a:pt x="39" y="49"/>
                    <a:pt x="42" y="48"/>
                  </a:cubicBezTo>
                  <a:cubicBezTo>
                    <a:pt x="56" y="41"/>
                    <a:pt x="68" y="39"/>
                    <a:pt x="79" y="39"/>
                  </a:cubicBezTo>
                  <a:cubicBezTo>
                    <a:pt x="160" y="39"/>
                    <a:pt x="171" y="183"/>
                    <a:pt x="168" y="246"/>
                  </a:cubicBezTo>
                  <a:cubicBezTo>
                    <a:pt x="165" y="273"/>
                    <a:pt x="150" y="330"/>
                    <a:pt x="126" y="330"/>
                  </a:cubicBezTo>
                  <a:cubicBezTo>
                    <a:pt x="119" y="330"/>
                    <a:pt x="111" y="325"/>
                    <a:pt x="103" y="314"/>
                  </a:cubicBezTo>
                  <a:cubicBezTo>
                    <a:pt x="83" y="283"/>
                    <a:pt x="89" y="222"/>
                    <a:pt x="92" y="188"/>
                  </a:cubicBezTo>
                  <a:cubicBezTo>
                    <a:pt x="94" y="176"/>
                    <a:pt x="85" y="170"/>
                    <a:pt x="74" y="170"/>
                  </a:cubicBezTo>
                  <a:cubicBezTo>
                    <a:pt x="64" y="170"/>
                    <a:pt x="53" y="176"/>
                    <a:pt x="51" y="188"/>
                  </a:cubicBezTo>
                  <a:cubicBezTo>
                    <a:pt x="45" y="236"/>
                    <a:pt x="42" y="351"/>
                    <a:pt x="100" y="372"/>
                  </a:cubicBezTo>
                  <a:cubicBezTo>
                    <a:pt x="108" y="375"/>
                    <a:pt x="115" y="376"/>
                    <a:pt x="122" y="376"/>
                  </a:cubicBezTo>
                  <a:cubicBezTo>
                    <a:pt x="170" y="376"/>
                    <a:pt x="199" y="322"/>
                    <a:pt x="205" y="280"/>
                  </a:cubicBezTo>
                  <a:cubicBezTo>
                    <a:pt x="215" y="211"/>
                    <a:pt x="219" y="116"/>
                    <a:pt x="174" y="58"/>
                  </a:cubicBezTo>
                  <a:cubicBezTo>
                    <a:pt x="147" y="21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571;p37"/>
            <p:cNvSpPr/>
            <p:nvPr/>
          </p:nvSpPr>
          <p:spPr>
            <a:xfrm flipH="1">
              <a:off x="6962889" y="3393299"/>
              <a:ext cx="17074" cy="25893"/>
            </a:xfrm>
            <a:custGeom>
              <a:avLst/>
              <a:gdLst/>
              <a:ahLst/>
              <a:cxnLst/>
              <a:rect l="l" t="t" r="r" b="b"/>
              <a:pathLst>
                <a:path w="273" h="414" extrusionOk="0">
                  <a:moveTo>
                    <a:pt x="221" y="250"/>
                  </a:moveTo>
                  <a:lnTo>
                    <a:pt x="221" y="250"/>
                  </a:lnTo>
                  <a:cubicBezTo>
                    <a:pt x="219" y="256"/>
                    <a:pt x="218" y="262"/>
                    <a:pt x="216" y="269"/>
                  </a:cubicBezTo>
                  <a:cubicBezTo>
                    <a:pt x="208" y="303"/>
                    <a:pt x="145" y="377"/>
                    <a:pt x="101" y="377"/>
                  </a:cubicBezTo>
                  <a:cubicBezTo>
                    <a:pt x="88" y="377"/>
                    <a:pt x="77" y="370"/>
                    <a:pt x="69" y="354"/>
                  </a:cubicBezTo>
                  <a:cubicBezTo>
                    <a:pt x="45" y="299"/>
                    <a:pt x="164" y="279"/>
                    <a:pt x="199" y="261"/>
                  </a:cubicBezTo>
                  <a:cubicBezTo>
                    <a:pt x="207" y="258"/>
                    <a:pt x="214" y="254"/>
                    <a:pt x="221" y="250"/>
                  </a:cubicBezTo>
                  <a:close/>
                  <a:moveTo>
                    <a:pt x="130" y="1"/>
                  </a:moveTo>
                  <a:cubicBezTo>
                    <a:pt x="122" y="1"/>
                    <a:pt x="113" y="3"/>
                    <a:pt x="103" y="6"/>
                  </a:cubicBezTo>
                  <a:cubicBezTo>
                    <a:pt x="96" y="6"/>
                    <a:pt x="86" y="16"/>
                    <a:pt x="90" y="23"/>
                  </a:cubicBezTo>
                  <a:cubicBezTo>
                    <a:pt x="99" y="105"/>
                    <a:pt x="146" y="168"/>
                    <a:pt x="217" y="201"/>
                  </a:cubicBezTo>
                  <a:lnTo>
                    <a:pt x="217" y="201"/>
                  </a:lnTo>
                  <a:cubicBezTo>
                    <a:pt x="167" y="251"/>
                    <a:pt x="68" y="243"/>
                    <a:pt x="28" y="313"/>
                  </a:cubicBezTo>
                  <a:cubicBezTo>
                    <a:pt x="0" y="364"/>
                    <a:pt x="24" y="405"/>
                    <a:pt x="79" y="412"/>
                  </a:cubicBezTo>
                  <a:cubicBezTo>
                    <a:pt x="88" y="413"/>
                    <a:pt x="97" y="414"/>
                    <a:pt x="105" y="414"/>
                  </a:cubicBezTo>
                  <a:cubicBezTo>
                    <a:pt x="215" y="414"/>
                    <a:pt x="252" y="310"/>
                    <a:pt x="260" y="211"/>
                  </a:cubicBezTo>
                  <a:lnTo>
                    <a:pt x="260" y="211"/>
                  </a:lnTo>
                  <a:cubicBezTo>
                    <a:pt x="262" y="207"/>
                    <a:pt x="265" y="204"/>
                    <a:pt x="267" y="200"/>
                  </a:cubicBezTo>
                  <a:cubicBezTo>
                    <a:pt x="272" y="190"/>
                    <a:pt x="269" y="180"/>
                    <a:pt x="262" y="174"/>
                  </a:cubicBezTo>
                  <a:lnTo>
                    <a:pt x="262" y="174"/>
                  </a:lnTo>
                  <a:cubicBezTo>
                    <a:pt x="263" y="147"/>
                    <a:pt x="262" y="122"/>
                    <a:pt x="260" y="101"/>
                  </a:cubicBezTo>
                  <a:cubicBezTo>
                    <a:pt x="258" y="87"/>
                    <a:pt x="247" y="80"/>
                    <a:pt x="237" y="80"/>
                  </a:cubicBezTo>
                  <a:cubicBezTo>
                    <a:pt x="227" y="80"/>
                    <a:pt x="218" y="87"/>
                    <a:pt x="219" y="101"/>
                  </a:cubicBezTo>
                  <a:cubicBezTo>
                    <a:pt x="220" y="119"/>
                    <a:pt x="222" y="139"/>
                    <a:pt x="224" y="158"/>
                  </a:cubicBezTo>
                  <a:lnTo>
                    <a:pt x="224" y="158"/>
                  </a:lnTo>
                  <a:cubicBezTo>
                    <a:pt x="179" y="136"/>
                    <a:pt x="147" y="97"/>
                    <a:pt x="135" y="49"/>
                  </a:cubicBezTo>
                  <a:lnTo>
                    <a:pt x="135" y="49"/>
                  </a:lnTo>
                  <a:cubicBezTo>
                    <a:pt x="141" y="50"/>
                    <a:pt x="148" y="52"/>
                    <a:pt x="154" y="53"/>
                  </a:cubicBezTo>
                  <a:cubicBezTo>
                    <a:pt x="159" y="58"/>
                    <a:pt x="163" y="60"/>
                    <a:pt x="168" y="60"/>
                  </a:cubicBezTo>
                  <a:cubicBezTo>
                    <a:pt x="183" y="60"/>
                    <a:pt x="197" y="39"/>
                    <a:pt x="181" y="26"/>
                  </a:cubicBezTo>
                  <a:cubicBezTo>
                    <a:pt x="165" y="10"/>
                    <a:pt x="150" y="1"/>
                    <a:pt x="130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572;p37"/>
            <p:cNvSpPr/>
            <p:nvPr/>
          </p:nvSpPr>
          <p:spPr>
            <a:xfrm flipH="1">
              <a:off x="6904725" y="3557097"/>
              <a:ext cx="34398" cy="28019"/>
            </a:xfrm>
            <a:custGeom>
              <a:avLst/>
              <a:gdLst/>
              <a:ahLst/>
              <a:cxnLst/>
              <a:rect l="l" t="t" r="r" b="b"/>
              <a:pathLst>
                <a:path w="550" h="448" extrusionOk="0">
                  <a:moveTo>
                    <a:pt x="34" y="1"/>
                  </a:moveTo>
                  <a:cubicBezTo>
                    <a:pt x="9" y="1"/>
                    <a:pt x="1" y="39"/>
                    <a:pt x="27" y="42"/>
                  </a:cubicBezTo>
                  <a:cubicBezTo>
                    <a:pt x="163" y="70"/>
                    <a:pt x="344" y="114"/>
                    <a:pt x="444" y="220"/>
                  </a:cubicBezTo>
                  <a:cubicBezTo>
                    <a:pt x="474" y="254"/>
                    <a:pt x="505" y="298"/>
                    <a:pt x="491" y="343"/>
                  </a:cubicBezTo>
                  <a:cubicBezTo>
                    <a:pt x="476" y="384"/>
                    <a:pt x="432" y="405"/>
                    <a:pt x="391" y="405"/>
                  </a:cubicBezTo>
                  <a:cubicBezTo>
                    <a:pt x="386" y="405"/>
                    <a:pt x="380" y="405"/>
                    <a:pt x="375" y="404"/>
                  </a:cubicBezTo>
                  <a:cubicBezTo>
                    <a:pt x="290" y="390"/>
                    <a:pt x="252" y="308"/>
                    <a:pt x="236" y="234"/>
                  </a:cubicBezTo>
                  <a:cubicBezTo>
                    <a:pt x="233" y="224"/>
                    <a:pt x="224" y="220"/>
                    <a:pt x="216" y="220"/>
                  </a:cubicBezTo>
                  <a:cubicBezTo>
                    <a:pt x="203" y="220"/>
                    <a:pt x="190" y="229"/>
                    <a:pt x="195" y="243"/>
                  </a:cubicBezTo>
                  <a:cubicBezTo>
                    <a:pt x="215" y="329"/>
                    <a:pt x="259" y="418"/>
                    <a:pt x="348" y="442"/>
                  </a:cubicBezTo>
                  <a:cubicBezTo>
                    <a:pt x="362" y="446"/>
                    <a:pt x="377" y="448"/>
                    <a:pt x="391" y="448"/>
                  </a:cubicBezTo>
                  <a:cubicBezTo>
                    <a:pt x="454" y="448"/>
                    <a:pt x="515" y="412"/>
                    <a:pt x="532" y="346"/>
                  </a:cubicBezTo>
                  <a:cubicBezTo>
                    <a:pt x="549" y="257"/>
                    <a:pt x="471" y="179"/>
                    <a:pt x="406" y="138"/>
                  </a:cubicBezTo>
                  <a:cubicBezTo>
                    <a:pt x="297" y="67"/>
                    <a:pt x="163" y="26"/>
                    <a:pt x="37" y="1"/>
                  </a:cubicBezTo>
                  <a:cubicBezTo>
                    <a:pt x="36" y="1"/>
                    <a:pt x="35" y="1"/>
                    <a:pt x="34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573;p37"/>
            <p:cNvSpPr/>
            <p:nvPr/>
          </p:nvSpPr>
          <p:spPr>
            <a:xfrm flipH="1">
              <a:off x="6774950" y="3606318"/>
              <a:ext cx="28144" cy="17074"/>
            </a:xfrm>
            <a:custGeom>
              <a:avLst/>
              <a:gdLst/>
              <a:ahLst/>
              <a:cxnLst/>
              <a:rect l="l" t="t" r="r" b="b"/>
              <a:pathLst>
                <a:path w="450" h="273" extrusionOk="0">
                  <a:moveTo>
                    <a:pt x="388" y="0"/>
                  </a:moveTo>
                  <a:cubicBezTo>
                    <a:pt x="353" y="0"/>
                    <a:pt x="322" y="7"/>
                    <a:pt x="286" y="20"/>
                  </a:cubicBezTo>
                  <a:cubicBezTo>
                    <a:pt x="264" y="29"/>
                    <a:pt x="271" y="63"/>
                    <a:pt x="289" y="63"/>
                  </a:cubicBezTo>
                  <a:cubicBezTo>
                    <a:pt x="291" y="63"/>
                    <a:pt x="294" y="62"/>
                    <a:pt x="296" y="61"/>
                  </a:cubicBezTo>
                  <a:cubicBezTo>
                    <a:pt x="329" y="48"/>
                    <a:pt x="360" y="41"/>
                    <a:pt x="392" y="41"/>
                  </a:cubicBezTo>
                  <a:cubicBezTo>
                    <a:pt x="395" y="41"/>
                    <a:pt x="397" y="41"/>
                    <a:pt x="400" y="42"/>
                  </a:cubicBezTo>
                  <a:lnTo>
                    <a:pt x="400" y="42"/>
                  </a:lnTo>
                  <a:cubicBezTo>
                    <a:pt x="381" y="112"/>
                    <a:pt x="333" y="167"/>
                    <a:pt x="265" y="201"/>
                  </a:cubicBezTo>
                  <a:cubicBezTo>
                    <a:pt x="235" y="217"/>
                    <a:pt x="180" y="233"/>
                    <a:pt x="133" y="233"/>
                  </a:cubicBezTo>
                  <a:cubicBezTo>
                    <a:pt x="87" y="233"/>
                    <a:pt x="48" y="218"/>
                    <a:pt x="43" y="173"/>
                  </a:cubicBezTo>
                  <a:cubicBezTo>
                    <a:pt x="41" y="160"/>
                    <a:pt x="30" y="153"/>
                    <a:pt x="20" y="153"/>
                  </a:cubicBezTo>
                  <a:cubicBezTo>
                    <a:pt x="10" y="153"/>
                    <a:pt x="1" y="160"/>
                    <a:pt x="2" y="173"/>
                  </a:cubicBezTo>
                  <a:cubicBezTo>
                    <a:pt x="10" y="238"/>
                    <a:pt x="19" y="252"/>
                    <a:pt x="84" y="266"/>
                  </a:cubicBezTo>
                  <a:cubicBezTo>
                    <a:pt x="103" y="271"/>
                    <a:pt x="122" y="273"/>
                    <a:pt x="142" y="273"/>
                  </a:cubicBezTo>
                  <a:cubicBezTo>
                    <a:pt x="177" y="273"/>
                    <a:pt x="211" y="266"/>
                    <a:pt x="241" y="255"/>
                  </a:cubicBezTo>
                  <a:cubicBezTo>
                    <a:pt x="344" y="222"/>
                    <a:pt x="426" y="136"/>
                    <a:pt x="446" y="30"/>
                  </a:cubicBezTo>
                  <a:cubicBezTo>
                    <a:pt x="449" y="13"/>
                    <a:pt x="440" y="6"/>
                    <a:pt x="426" y="3"/>
                  </a:cubicBezTo>
                  <a:cubicBezTo>
                    <a:pt x="413" y="1"/>
                    <a:pt x="400" y="0"/>
                    <a:pt x="388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574;p37"/>
            <p:cNvSpPr/>
            <p:nvPr/>
          </p:nvSpPr>
          <p:spPr>
            <a:xfrm flipH="1">
              <a:off x="6700649" y="3561913"/>
              <a:ext cx="19701" cy="10382"/>
            </a:xfrm>
            <a:custGeom>
              <a:avLst/>
              <a:gdLst/>
              <a:ahLst/>
              <a:cxnLst/>
              <a:rect l="l" t="t" r="r" b="b"/>
              <a:pathLst>
                <a:path w="315" h="166" extrusionOk="0">
                  <a:moveTo>
                    <a:pt x="253" y="47"/>
                  </a:moveTo>
                  <a:cubicBezTo>
                    <a:pt x="259" y="47"/>
                    <a:pt x="265" y="47"/>
                    <a:pt x="272" y="48"/>
                  </a:cubicBezTo>
                  <a:lnTo>
                    <a:pt x="272" y="48"/>
                  </a:lnTo>
                  <a:cubicBezTo>
                    <a:pt x="263" y="88"/>
                    <a:pt x="222" y="109"/>
                    <a:pt x="181" y="118"/>
                  </a:cubicBezTo>
                  <a:lnTo>
                    <a:pt x="181" y="118"/>
                  </a:lnTo>
                  <a:cubicBezTo>
                    <a:pt x="182" y="116"/>
                    <a:pt x="184" y="115"/>
                    <a:pt x="185" y="112"/>
                  </a:cubicBezTo>
                  <a:cubicBezTo>
                    <a:pt x="199" y="95"/>
                    <a:pt x="209" y="78"/>
                    <a:pt x="223" y="58"/>
                  </a:cubicBezTo>
                  <a:cubicBezTo>
                    <a:pt x="225" y="56"/>
                    <a:pt x="226" y="53"/>
                    <a:pt x="226" y="49"/>
                  </a:cubicBezTo>
                  <a:lnTo>
                    <a:pt x="226" y="49"/>
                  </a:lnTo>
                  <a:cubicBezTo>
                    <a:pt x="235" y="48"/>
                    <a:pt x="244" y="47"/>
                    <a:pt x="253" y="47"/>
                  </a:cubicBezTo>
                  <a:close/>
                  <a:moveTo>
                    <a:pt x="102" y="41"/>
                  </a:moveTo>
                  <a:cubicBezTo>
                    <a:pt x="114" y="41"/>
                    <a:pt x="128" y="44"/>
                    <a:pt x="141" y="47"/>
                  </a:cubicBezTo>
                  <a:lnTo>
                    <a:pt x="141" y="47"/>
                  </a:lnTo>
                  <a:cubicBezTo>
                    <a:pt x="132" y="54"/>
                    <a:pt x="124" y="62"/>
                    <a:pt x="117" y="71"/>
                  </a:cubicBezTo>
                  <a:cubicBezTo>
                    <a:pt x="104" y="87"/>
                    <a:pt x="116" y="106"/>
                    <a:pt x="130" y="106"/>
                  </a:cubicBezTo>
                  <a:cubicBezTo>
                    <a:pt x="135" y="106"/>
                    <a:pt x="140" y="104"/>
                    <a:pt x="144" y="98"/>
                  </a:cubicBezTo>
                  <a:cubicBezTo>
                    <a:pt x="146" y="96"/>
                    <a:pt x="149" y="94"/>
                    <a:pt x="151" y="91"/>
                  </a:cubicBezTo>
                  <a:lnTo>
                    <a:pt x="151" y="91"/>
                  </a:lnTo>
                  <a:cubicBezTo>
                    <a:pt x="151" y="92"/>
                    <a:pt x="151" y="92"/>
                    <a:pt x="151" y="92"/>
                  </a:cubicBezTo>
                  <a:cubicBezTo>
                    <a:pt x="141" y="105"/>
                    <a:pt x="148" y="117"/>
                    <a:pt x="159" y="121"/>
                  </a:cubicBezTo>
                  <a:lnTo>
                    <a:pt x="159" y="121"/>
                  </a:lnTo>
                  <a:cubicBezTo>
                    <a:pt x="155" y="122"/>
                    <a:pt x="151" y="122"/>
                    <a:pt x="147" y="122"/>
                  </a:cubicBezTo>
                  <a:cubicBezTo>
                    <a:pt x="142" y="123"/>
                    <a:pt x="135" y="123"/>
                    <a:pt x="126" y="123"/>
                  </a:cubicBezTo>
                  <a:cubicBezTo>
                    <a:pt x="93" y="123"/>
                    <a:pt x="45" y="115"/>
                    <a:pt x="59" y="71"/>
                  </a:cubicBezTo>
                  <a:cubicBezTo>
                    <a:pt x="64" y="49"/>
                    <a:pt x="81" y="41"/>
                    <a:pt x="102" y="41"/>
                  </a:cubicBezTo>
                  <a:close/>
                  <a:moveTo>
                    <a:pt x="105" y="0"/>
                  </a:moveTo>
                  <a:cubicBezTo>
                    <a:pt x="77" y="0"/>
                    <a:pt x="51" y="9"/>
                    <a:pt x="31" y="34"/>
                  </a:cubicBezTo>
                  <a:cubicBezTo>
                    <a:pt x="1" y="75"/>
                    <a:pt x="7" y="129"/>
                    <a:pt x="56" y="149"/>
                  </a:cubicBezTo>
                  <a:cubicBezTo>
                    <a:pt x="78" y="161"/>
                    <a:pt x="106" y="166"/>
                    <a:pt x="135" y="166"/>
                  </a:cubicBezTo>
                  <a:cubicBezTo>
                    <a:pt x="220" y="166"/>
                    <a:pt x="314" y="117"/>
                    <a:pt x="314" y="30"/>
                  </a:cubicBezTo>
                  <a:cubicBezTo>
                    <a:pt x="314" y="20"/>
                    <a:pt x="308" y="13"/>
                    <a:pt x="301" y="10"/>
                  </a:cubicBezTo>
                  <a:cubicBezTo>
                    <a:pt x="287" y="7"/>
                    <a:pt x="272" y="6"/>
                    <a:pt x="258" y="6"/>
                  </a:cubicBezTo>
                  <a:cubicBezTo>
                    <a:pt x="233" y="6"/>
                    <a:pt x="209" y="10"/>
                    <a:pt x="187" y="19"/>
                  </a:cubicBezTo>
                  <a:lnTo>
                    <a:pt x="187" y="19"/>
                  </a:lnTo>
                  <a:cubicBezTo>
                    <a:pt x="161" y="9"/>
                    <a:pt x="132" y="0"/>
                    <a:pt x="105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575;p37"/>
            <p:cNvSpPr/>
            <p:nvPr/>
          </p:nvSpPr>
          <p:spPr>
            <a:xfrm flipH="1">
              <a:off x="6643235" y="3453653"/>
              <a:ext cx="23328" cy="17449"/>
            </a:xfrm>
            <a:custGeom>
              <a:avLst/>
              <a:gdLst/>
              <a:ahLst/>
              <a:cxnLst/>
              <a:rect l="l" t="t" r="r" b="b"/>
              <a:pathLst>
                <a:path w="373" h="279" extrusionOk="0">
                  <a:moveTo>
                    <a:pt x="222" y="43"/>
                  </a:moveTo>
                  <a:cubicBezTo>
                    <a:pt x="226" y="43"/>
                    <a:pt x="229" y="43"/>
                    <a:pt x="233" y="43"/>
                  </a:cubicBezTo>
                  <a:lnTo>
                    <a:pt x="233" y="43"/>
                  </a:lnTo>
                  <a:cubicBezTo>
                    <a:pt x="233" y="43"/>
                    <a:pt x="233" y="44"/>
                    <a:pt x="233" y="44"/>
                  </a:cubicBezTo>
                  <a:cubicBezTo>
                    <a:pt x="240" y="98"/>
                    <a:pt x="240" y="170"/>
                    <a:pt x="192" y="211"/>
                  </a:cubicBezTo>
                  <a:cubicBezTo>
                    <a:pt x="174" y="228"/>
                    <a:pt x="150" y="237"/>
                    <a:pt x="128" y="237"/>
                  </a:cubicBezTo>
                  <a:cubicBezTo>
                    <a:pt x="89" y="237"/>
                    <a:pt x="54" y="210"/>
                    <a:pt x="59" y="160"/>
                  </a:cubicBezTo>
                  <a:cubicBezTo>
                    <a:pt x="65" y="67"/>
                    <a:pt x="142" y="43"/>
                    <a:pt x="222" y="43"/>
                  </a:cubicBezTo>
                  <a:close/>
                  <a:moveTo>
                    <a:pt x="220" y="0"/>
                  </a:moveTo>
                  <a:cubicBezTo>
                    <a:pt x="173" y="0"/>
                    <a:pt x="126" y="9"/>
                    <a:pt x="86" y="37"/>
                  </a:cubicBezTo>
                  <a:cubicBezTo>
                    <a:pt x="31" y="71"/>
                    <a:pt x="1" y="150"/>
                    <a:pt x="25" y="215"/>
                  </a:cubicBezTo>
                  <a:cubicBezTo>
                    <a:pt x="41" y="257"/>
                    <a:pt x="83" y="279"/>
                    <a:pt x="126" y="279"/>
                  </a:cubicBezTo>
                  <a:cubicBezTo>
                    <a:pt x="145" y="279"/>
                    <a:pt x="164" y="275"/>
                    <a:pt x="182" y="266"/>
                  </a:cubicBezTo>
                  <a:cubicBezTo>
                    <a:pt x="267" y="229"/>
                    <a:pt x="284" y="128"/>
                    <a:pt x="274" y="46"/>
                  </a:cubicBezTo>
                  <a:lnTo>
                    <a:pt x="274" y="46"/>
                  </a:lnTo>
                  <a:cubicBezTo>
                    <a:pt x="291" y="48"/>
                    <a:pt x="308" y="50"/>
                    <a:pt x="324" y="53"/>
                  </a:cubicBezTo>
                  <a:lnTo>
                    <a:pt x="324" y="53"/>
                  </a:lnTo>
                  <a:cubicBezTo>
                    <a:pt x="322" y="62"/>
                    <a:pt x="320" y="71"/>
                    <a:pt x="318" y="78"/>
                  </a:cubicBezTo>
                  <a:cubicBezTo>
                    <a:pt x="314" y="94"/>
                    <a:pt x="327" y="104"/>
                    <a:pt x="339" y="104"/>
                  </a:cubicBezTo>
                  <a:cubicBezTo>
                    <a:pt x="348" y="104"/>
                    <a:pt x="356" y="100"/>
                    <a:pt x="359" y="89"/>
                  </a:cubicBezTo>
                  <a:cubicBezTo>
                    <a:pt x="363" y="75"/>
                    <a:pt x="366" y="57"/>
                    <a:pt x="370" y="41"/>
                  </a:cubicBezTo>
                  <a:cubicBezTo>
                    <a:pt x="373" y="30"/>
                    <a:pt x="366" y="21"/>
                    <a:pt x="356" y="16"/>
                  </a:cubicBezTo>
                  <a:cubicBezTo>
                    <a:pt x="312" y="8"/>
                    <a:pt x="266" y="0"/>
                    <a:pt x="22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576;p37"/>
            <p:cNvSpPr/>
            <p:nvPr/>
          </p:nvSpPr>
          <p:spPr>
            <a:xfrm flipH="1">
              <a:off x="6534974" y="3377539"/>
              <a:ext cx="36587" cy="12884"/>
            </a:xfrm>
            <a:custGeom>
              <a:avLst/>
              <a:gdLst/>
              <a:ahLst/>
              <a:cxnLst/>
              <a:rect l="l" t="t" r="r" b="b"/>
              <a:pathLst>
                <a:path w="585" h="206" extrusionOk="0">
                  <a:moveTo>
                    <a:pt x="337" y="1"/>
                  </a:moveTo>
                  <a:cubicBezTo>
                    <a:pt x="300" y="1"/>
                    <a:pt x="265" y="4"/>
                    <a:pt x="237" y="9"/>
                  </a:cubicBezTo>
                  <a:cubicBezTo>
                    <a:pt x="213" y="12"/>
                    <a:pt x="222" y="50"/>
                    <a:pt x="247" y="50"/>
                  </a:cubicBezTo>
                  <a:cubicBezTo>
                    <a:pt x="248" y="50"/>
                    <a:pt x="249" y="50"/>
                    <a:pt x="250" y="50"/>
                  </a:cubicBezTo>
                  <a:cubicBezTo>
                    <a:pt x="275" y="45"/>
                    <a:pt x="301" y="42"/>
                    <a:pt x="327" y="42"/>
                  </a:cubicBezTo>
                  <a:cubicBezTo>
                    <a:pt x="359" y="42"/>
                    <a:pt x="392" y="47"/>
                    <a:pt x="424" y="56"/>
                  </a:cubicBezTo>
                  <a:cubicBezTo>
                    <a:pt x="437" y="59"/>
                    <a:pt x="489" y="70"/>
                    <a:pt x="499" y="83"/>
                  </a:cubicBezTo>
                  <a:cubicBezTo>
                    <a:pt x="527" y="132"/>
                    <a:pt x="451" y="141"/>
                    <a:pt x="431" y="148"/>
                  </a:cubicBezTo>
                  <a:cubicBezTo>
                    <a:pt x="373" y="159"/>
                    <a:pt x="315" y="162"/>
                    <a:pt x="257" y="162"/>
                  </a:cubicBezTo>
                  <a:cubicBezTo>
                    <a:pt x="237" y="162"/>
                    <a:pt x="212" y="159"/>
                    <a:pt x="192" y="159"/>
                  </a:cubicBezTo>
                  <a:cubicBezTo>
                    <a:pt x="171" y="155"/>
                    <a:pt x="155" y="152"/>
                    <a:pt x="134" y="148"/>
                  </a:cubicBezTo>
                  <a:cubicBezTo>
                    <a:pt x="110" y="148"/>
                    <a:pt x="93" y="138"/>
                    <a:pt x="79" y="121"/>
                  </a:cubicBezTo>
                  <a:cubicBezTo>
                    <a:pt x="100" y="109"/>
                    <a:pt x="87" y="81"/>
                    <a:pt x="68" y="81"/>
                  </a:cubicBezTo>
                  <a:cubicBezTo>
                    <a:pt x="65" y="81"/>
                    <a:pt x="62" y="82"/>
                    <a:pt x="59" y="83"/>
                  </a:cubicBezTo>
                  <a:cubicBezTo>
                    <a:pt x="1" y="118"/>
                    <a:pt x="56" y="172"/>
                    <a:pt x="97" y="182"/>
                  </a:cubicBezTo>
                  <a:cubicBezTo>
                    <a:pt x="153" y="197"/>
                    <a:pt x="218" y="205"/>
                    <a:pt x="282" y="205"/>
                  </a:cubicBezTo>
                  <a:cubicBezTo>
                    <a:pt x="350" y="205"/>
                    <a:pt x="418" y="197"/>
                    <a:pt x="475" y="179"/>
                  </a:cubicBezTo>
                  <a:cubicBezTo>
                    <a:pt x="527" y="162"/>
                    <a:pt x="585" y="111"/>
                    <a:pt x="533" y="59"/>
                  </a:cubicBezTo>
                  <a:cubicBezTo>
                    <a:pt x="488" y="14"/>
                    <a:pt x="409" y="1"/>
                    <a:pt x="337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577;p37"/>
            <p:cNvSpPr/>
            <p:nvPr/>
          </p:nvSpPr>
          <p:spPr>
            <a:xfrm flipH="1">
              <a:off x="6485628" y="3455967"/>
              <a:ext cx="30646" cy="26581"/>
            </a:xfrm>
            <a:custGeom>
              <a:avLst/>
              <a:gdLst/>
              <a:ahLst/>
              <a:cxnLst/>
              <a:rect l="l" t="t" r="r" b="b"/>
              <a:pathLst>
                <a:path w="490" h="425" extrusionOk="0">
                  <a:moveTo>
                    <a:pt x="320" y="129"/>
                  </a:moveTo>
                  <a:cubicBezTo>
                    <a:pt x="371" y="129"/>
                    <a:pt x="413" y="163"/>
                    <a:pt x="410" y="225"/>
                  </a:cubicBezTo>
                  <a:cubicBezTo>
                    <a:pt x="407" y="335"/>
                    <a:pt x="288" y="369"/>
                    <a:pt x="196" y="379"/>
                  </a:cubicBezTo>
                  <a:cubicBezTo>
                    <a:pt x="178" y="381"/>
                    <a:pt x="154" y="385"/>
                    <a:pt x="131" y="385"/>
                  </a:cubicBezTo>
                  <a:cubicBezTo>
                    <a:pt x="106" y="385"/>
                    <a:pt x="82" y="380"/>
                    <a:pt x="70" y="362"/>
                  </a:cubicBezTo>
                  <a:cubicBezTo>
                    <a:pt x="36" y="312"/>
                    <a:pt x="89" y="259"/>
                    <a:pt x="132" y="227"/>
                  </a:cubicBezTo>
                  <a:lnTo>
                    <a:pt x="132" y="227"/>
                  </a:lnTo>
                  <a:cubicBezTo>
                    <a:pt x="139" y="235"/>
                    <a:pt x="148" y="240"/>
                    <a:pt x="158" y="240"/>
                  </a:cubicBezTo>
                  <a:cubicBezTo>
                    <a:pt x="167" y="240"/>
                    <a:pt x="177" y="236"/>
                    <a:pt x="185" y="225"/>
                  </a:cubicBezTo>
                  <a:cubicBezTo>
                    <a:pt x="196" y="215"/>
                    <a:pt x="189" y="198"/>
                    <a:pt x="178" y="193"/>
                  </a:cubicBezTo>
                  <a:lnTo>
                    <a:pt x="178" y="193"/>
                  </a:lnTo>
                  <a:cubicBezTo>
                    <a:pt x="194" y="180"/>
                    <a:pt x="210" y="168"/>
                    <a:pt x="227" y="156"/>
                  </a:cubicBezTo>
                  <a:lnTo>
                    <a:pt x="227" y="156"/>
                  </a:lnTo>
                  <a:cubicBezTo>
                    <a:pt x="249" y="146"/>
                    <a:pt x="272" y="138"/>
                    <a:pt x="288" y="133"/>
                  </a:cubicBezTo>
                  <a:cubicBezTo>
                    <a:pt x="299" y="131"/>
                    <a:pt x="309" y="129"/>
                    <a:pt x="320" y="129"/>
                  </a:cubicBezTo>
                  <a:close/>
                  <a:moveTo>
                    <a:pt x="403" y="1"/>
                  </a:moveTo>
                  <a:cubicBezTo>
                    <a:pt x="400" y="1"/>
                    <a:pt x="397" y="2"/>
                    <a:pt x="393" y="4"/>
                  </a:cubicBezTo>
                  <a:cubicBezTo>
                    <a:pt x="331" y="38"/>
                    <a:pt x="270" y="75"/>
                    <a:pt x="211" y="116"/>
                  </a:cubicBezTo>
                  <a:lnTo>
                    <a:pt x="211" y="116"/>
                  </a:lnTo>
                  <a:cubicBezTo>
                    <a:pt x="178" y="131"/>
                    <a:pt x="145" y="152"/>
                    <a:pt x="131" y="176"/>
                  </a:cubicBezTo>
                  <a:lnTo>
                    <a:pt x="131" y="176"/>
                  </a:lnTo>
                  <a:cubicBezTo>
                    <a:pt x="124" y="181"/>
                    <a:pt x="117" y="186"/>
                    <a:pt x="111" y="192"/>
                  </a:cubicBezTo>
                  <a:cubicBezTo>
                    <a:pt x="59" y="233"/>
                    <a:pt x="1" y="291"/>
                    <a:pt x="25" y="362"/>
                  </a:cubicBezTo>
                  <a:cubicBezTo>
                    <a:pt x="42" y="413"/>
                    <a:pt x="84" y="424"/>
                    <a:pt x="129" y="424"/>
                  </a:cubicBezTo>
                  <a:cubicBezTo>
                    <a:pt x="148" y="424"/>
                    <a:pt x="167" y="422"/>
                    <a:pt x="185" y="420"/>
                  </a:cubicBezTo>
                  <a:cubicBezTo>
                    <a:pt x="264" y="414"/>
                    <a:pt x="352" y="396"/>
                    <a:pt x="407" y="335"/>
                  </a:cubicBezTo>
                  <a:cubicBezTo>
                    <a:pt x="489" y="243"/>
                    <a:pt x="454" y="93"/>
                    <a:pt x="330" y="88"/>
                  </a:cubicBezTo>
                  <a:lnTo>
                    <a:pt x="330" y="88"/>
                  </a:lnTo>
                  <a:cubicBezTo>
                    <a:pt x="358" y="71"/>
                    <a:pt x="386" y="54"/>
                    <a:pt x="414" y="38"/>
                  </a:cubicBezTo>
                  <a:cubicBezTo>
                    <a:pt x="431" y="27"/>
                    <a:pt x="419" y="1"/>
                    <a:pt x="403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578;p37"/>
            <p:cNvSpPr/>
            <p:nvPr/>
          </p:nvSpPr>
          <p:spPr>
            <a:xfrm flipH="1">
              <a:off x="6402197" y="3509753"/>
              <a:ext cx="38276" cy="20702"/>
            </a:xfrm>
            <a:custGeom>
              <a:avLst/>
              <a:gdLst/>
              <a:ahLst/>
              <a:cxnLst/>
              <a:rect l="l" t="t" r="r" b="b"/>
              <a:pathLst>
                <a:path w="612" h="331" extrusionOk="0">
                  <a:moveTo>
                    <a:pt x="260" y="0"/>
                  </a:moveTo>
                  <a:cubicBezTo>
                    <a:pt x="154" y="4"/>
                    <a:pt x="8" y="38"/>
                    <a:pt x="5" y="168"/>
                  </a:cubicBezTo>
                  <a:cubicBezTo>
                    <a:pt x="0" y="266"/>
                    <a:pt x="103" y="318"/>
                    <a:pt x="189" y="328"/>
                  </a:cubicBezTo>
                  <a:cubicBezTo>
                    <a:pt x="205" y="330"/>
                    <a:pt x="223" y="330"/>
                    <a:pt x="243" y="330"/>
                  </a:cubicBezTo>
                  <a:cubicBezTo>
                    <a:pt x="349" y="330"/>
                    <a:pt x="490" y="303"/>
                    <a:pt x="550" y="222"/>
                  </a:cubicBezTo>
                  <a:cubicBezTo>
                    <a:pt x="612" y="134"/>
                    <a:pt x="513" y="62"/>
                    <a:pt x="441" y="31"/>
                  </a:cubicBezTo>
                  <a:cubicBezTo>
                    <a:pt x="438" y="30"/>
                    <a:pt x="435" y="29"/>
                    <a:pt x="432" y="29"/>
                  </a:cubicBezTo>
                  <a:cubicBezTo>
                    <a:pt x="412" y="29"/>
                    <a:pt x="397" y="56"/>
                    <a:pt x="417" y="66"/>
                  </a:cubicBezTo>
                  <a:cubicBezTo>
                    <a:pt x="445" y="79"/>
                    <a:pt x="472" y="89"/>
                    <a:pt x="492" y="110"/>
                  </a:cubicBezTo>
                  <a:cubicBezTo>
                    <a:pt x="537" y="148"/>
                    <a:pt x="520" y="205"/>
                    <a:pt x="476" y="233"/>
                  </a:cubicBezTo>
                  <a:cubicBezTo>
                    <a:pt x="410" y="270"/>
                    <a:pt x="326" y="287"/>
                    <a:pt x="250" y="287"/>
                  </a:cubicBezTo>
                  <a:cubicBezTo>
                    <a:pt x="242" y="287"/>
                    <a:pt x="234" y="287"/>
                    <a:pt x="226" y="287"/>
                  </a:cubicBezTo>
                  <a:cubicBezTo>
                    <a:pt x="164" y="287"/>
                    <a:pt x="69" y="271"/>
                    <a:pt x="49" y="198"/>
                  </a:cubicBezTo>
                  <a:cubicBezTo>
                    <a:pt x="8" y="79"/>
                    <a:pt x="175" y="45"/>
                    <a:pt x="260" y="41"/>
                  </a:cubicBezTo>
                  <a:cubicBezTo>
                    <a:pt x="284" y="41"/>
                    <a:pt x="284" y="0"/>
                    <a:pt x="26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579;p37"/>
            <p:cNvSpPr/>
            <p:nvPr/>
          </p:nvSpPr>
          <p:spPr>
            <a:xfrm flipH="1">
              <a:off x="6270858" y="3543213"/>
              <a:ext cx="48533" cy="16449"/>
            </a:xfrm>
            <a:custGeom>
              <a:avLst/>
              <a:gdLst/>
              <a:ahLst/>
              <a:cxnLst/>
              <a:rect l="l" t="t" r="r" b="b"/>
              <a:pathLst>
                <a:path w="776" h="263" extrusionOk="0">
                  <a:moveTo>
                    <a:pt x="396" y="0"/>
                  </a:moveTo>
                  <a:cubicBezTo>
                    <a:pt x="377" y="0"/>
                    <a:pt x="372" y="33"/>
                    <a:pt x="393" y="39"/>
                  </a:cubicBezTo>
                  <a:cubicBezTo>
                    <a:pt x="444" y="56"/>
                    <a:pt x="492" y="70"/>
                    <a:pt x="543" y="87"/>
                  </a:cubicBezTo>
                  <a:cubicBezTo>
                    <a:pt x="580" y="100"/>
                    <a:pt x="635" y="107"/>
                    <a:pt x="670" y="128"/>
                  </a:cubicBezTo>
                  <a:cubicBezTo>
                    <a:pt x="761" y="189"/>
                    <a:pt x="642" y="213"/>
                    <a:pt x="604" y="213"/>
                  </a:cubicBezTo>
                  <a:cubicBezTo>
                    <a:pt x="567" y="216"/>
                    <a:pt x="530" y="216"/>
                    <a:pt x="492" y="216"/>
                  </a:cubicBezTo>
                  <a:cubicBezTo>
                    <a:pt x="331" y="216"/>
                    <a:pt x="161" y="193"/>
                    <a:pt x="45" y="73"/>
                  </a:cubicBezTo>
                  <a:cubicBezTo>
                    <a:pt x="40" y="69"/>
                    <a:pt x="35" y="68"/>
                    <a:pt x="31" y="68"/>
                  </a:cubicBezTo>
                  <a:cubicBezTo>
                    <a:pt x="14" y="68"/>
                    <a:pt x="1" y="88"/>
                    <a:pt x="14" y="104"/>
                  </a:cubicBezTo>
                  <a:cubicBezTo>
                    <a:pt x="135" y="225"/>
                    <a:pt x="318" y="263"/>
                    <a:pt x="490" y="263"/>
                  </a:cubicBezTo>
                  <a:cubicBezTo>
                    <a:pt x="541" y="263"/>
                    <a:pt x="591" y="260"/>
                    <a:pt x="639" y="254"/>
                  </a:cubicBezTo>
                  <a:cubicBezTo>
                    <a:pt x="697" y="248"/>
                    <a:pt x="775" y="210"/>
                    <a:pt x="741" y="138"/>
                  </a:cubicBezTo>
                  <a:cubicBezTo>
                    <a:pt x="724" y="100"/>
                    <a:pt x="676" y="87"/>
                    <a:pt x="642" y="73"/>
                  </a:cubicBezTo>
                  <a:cubicBezTo>
                    <a:pt x="563" y="49"/>
                    <a:pt x="481" y="26"/>
                    <a:pt x="403" y="2"/>
                  </a:cubicBezTo>
                  <a:cubicBezTo>
                    <a:pt x="401" y="1"/>
                    <a:pt x="398" y="0"/>
                    <a:pt x="396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580;p37"/>
            <p:cNvSpPr/>
            <p:nvPr/>
          </p:nvSpPr>
          <p:spPr>
            <a:xfrm flipH="1">
              <a:off x="6166600" y="3386983"/>
              <a:ext cx="17700" cy="11758"/>
            </a:xfrm>
            <a:custGeom>
              <a:avLst/>
              <a:gdLst/>
              <a:ahLst/>
              <a:cxnLst/>
              <a:rect l="l" t="t" r="r" b="b"/>
              <a:pathLst>
                <a:path w="283" h="188" extrusionOk="0">
                  <a:moveTo>
                    <a:pt x="124" y="140"/>
                  </a:moveTo>
                  <a:cubicBezTo>
                    <a:pt x="123" y="141"/>
                    <a:pt x="123" y="141"/>
                    <a:pt x="122" y="142"/>
                  </a:cubicBezTo>
                  <a:lnTo>
                    <a:pt x="122" y="142"/>
                  </a:lnTo>
                  <a:cubicBezTo>
                    <a:pt x="123" y="141"/>
                    <a:pt x="123" y="141"/>
                    <a:pt x="124" y="140"/>
                  </a:cubicBezTo>
                  <a:close/>
                  <a:moveTo>
                    <a:pt x="147" y="1"/>
                  </a:moveTo>
                  <a:cubicBezTo>
                    <a:pt x="113" y="1"/>
                    <a:pt x="78" y="10"/>
                    <a:pt x="49" y="38"/>
                  </a:cubicBezTo>
                  <a:cubicBezTo>
                    <a:pt x="11" y="72"/>
                    <a:pt x="1" y="134"/>
                    <a:pt x="46" y="168"/>
                  </a:cubicBezTo>
                  <a:cubicBezTo>
                    <a:pt x="61" y="180"/>
                    <a:pt x="82" y="187"/>
                    <a:pt x="102" y="187"/>
                  </a:cubicBezTo>
                  <a:cubicBezTo>
                    <a:pt x="123" y="187"/>
                    <a:pt x="143" y="180"/>
                    <a:pt x="155" y="161"/>
                  </a:cubicBezTo>
                  <a:cubicBezTo>
                    <a:pt x="177" y="128"/>
                    <a:pt x="152" y="97"/>
                    <a:pt x="123" y="97"/>
                  </a:cubicBezTo>
                  <a:cubicBezTo>
                    <a:pt x="113" y="97"/>
                    <a:pt x="102" y="101"/>
                    <a:pt x="93" y="110"/>
                  </a:cubicBezTo>
                  <a:cubicBezTo>
                    <a:pt x="82" y="124"/>
                    <a:pt x="90" y="141"/>
                    <a:pt x="103" y="146"/>
                  </a:cubicBezTo>
                  <a:lnTo>
                    <a:pt x="103" y="146"/>
                  </a:lnTo>
                  <a:cubicBezTo>
                    <a:pt x="93" y="145"/>
                    <a:pt x="82" y="143"/>
                    <a:pt x="76" y="140"/>
                  </a:cubicBezTo>
                  <a:cubicBezTo>
                    <a:pt x="49" y="124"/>
                    <a:pt x="56" y="93"/>
                    <a:pt x="73" y="72"/>
                  </a:cubicBezTo>
                  <a:cubicBezTo>
                    <a:pt x="94" y="49"/>
                    <a:pt x="121" y="42"/>
                    <a:pt x="150" y="42"/>
                  </a:cubicBezTo>
                  <a:cubicBezTo>
                    <a:pt x="184" y="42"/>
                    <a:pt x="221" y="53"/>
                    <a:pt x="251" y="62"/>
                  </a:cubicBezTo>
                  <a:cubicBezTo>
                    <a:pt x="253" y="63"/>
                    <a:pt x="254" y="63"/>
                    <a:pt x="256" y="63"/>
                  </a:cubicBezTo>
                  <a:cubicBezTo>
                    <a:pt x="276" y="63"/>
                    <a:pt x="282" y="31"/>
                    <a:pt x="261" y="25"/>
                  </a:cubicBezTo>
                  <a:cubicBezTo>
                    <a:pt x="225" y="12"/>
                    <a:pt x="186" y="1"/>
                    <a:pt x="147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581;p37"/>
            <p:cNvSpPr/>
            <p:nvPr/>
          </p:nvSpPr>
          <p:spPr>
            <a:xfrm flipH="1">
              <a:off x="6306757" y="3276596"/>
              <a:ext cx="30145" cy="19763"/>
            </a:xfrm>
            <a:custGeom>
              <a:avLst/>
              <a:gdLst/>
              <a:ahLst/>
              <a:cxnLst/>
              <a:rect l="l" t="t" r="r" b="b"/>
              <a:pathLst>
                <a:path w="482" h="316" extrusionOk="0">
                  <a:moveTo>
                    <a:pt x="218" y="1"/>
                  </a:moveTo>
                  <a:cubicBezTo>
                    <a:pt x="150" y="1"/>
                    <a:pt x="82" y="18"/>
                    <a:pt x="21" y="46"/>
                  </a:cubicBezTo>
                  <a:cubicBezTo>
                    <a:pt x="0" y="54"/>
                    <a:pt x="13" y="81"/>
                    <a:pt x="32" y="81"/>
                  </a:cubicBezTo>
                  <a:cubicBezTo>
                    <a:pt x="35" y="81"/>
                    <a:pt x="38" y="81"/>
                    <a:pt x="41" y="79"/>
                  </a:cubicBezTo>
                  <a:cubicBezTo>
                    <a:pt x="94" y="57"/>
                    <a:pt x="161" y="40"/>
                    <a:pt x="225" y="40"/>
                  </a:cubicBezTo>
                  <a:cubicBezTo>
                    <a:pt x="297" y="40"/>
                    <a:pt x="366" y="61"/>
                    <a:pt x="413" y="117"/>
                  </a:cubicBezTo>
                  <a:cubicBezTo>
                    <a:pt x="471" y="192"/>
                    <a:pt x="413" y="274"/>
                    <a:pt x="328" y="274"/>
                  </a:cubicBezTo>
                  <a:cubicBezTo>
                    <a:pt x="257" y="271"/>
                    <a:pt x="205" y="209"/>
                    <a:pt x="167" y="151"/>
                  </a:cubicBezTo>
                  <a:cubicBezTo>
                    <a:pt x="164" y="145"/>
                    <a:pt x="158" y="143"/>
                    <a:pt x="152" y="143"/>
                  </a:cubicBezTo>
                  <a:cubicBezTo>
                    <a:pt x="138" y="143"/>
                    <a:pt x="124" y="157"/>
                    <a:pt x="134" y="172"/>
                  </a:cubicBezTo>
                  <a:cubicBezTo>
                    <a:pt x="178" y="246"/>
                    <a:pt x="246" y="315"/>
                    <a:pt x="339" y="315"/>
                  </a:cubicBezTo>
                  <a:cubicBezTo>
                    <a:pt x="410" y="312"/>
                    <a:pt x="482" y="260"/>
                    <a:pt x="482" y="182"/>
                  </a:cubicBezTo>
                  <a:cubicBezTo>
                    <a:pt x="479" y="103"/>
                    <a:pt x="407" y="46"/>
                    <a:pt x="339" y="21"/>
                  </a:cubicBezTo>
                  <a:cubicBezTo>
                    <a:pt x="300" y="7"/>
                    <a:pt x="259" y="1"/>
                    <a:pt x="218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582;p37"/>
            <p:cNvSpPr/>
            <p:nvPr/>
          </p:nvSpPr>
          <p:spPr>
            <a:xfrm flipH="1">
              <a:off x="6720100" y="3348957"/>
              <a:ext cx="31647" cy="16136"/>
            </a:xfrm>
            <a:custGeom>
              <a:avLst/>
              <a:gdLst/>
              <a:ahLst/>
              <a:cxnLst/>
              <a:rect l="l" t="t" r="r" b="b"/>
              <a:pathLst>
                <a:path w="506" h="258" extrusionOk="0">
                  <a:moveTo>
                    <a:pt x="109" y="1"/>
                  </a:moveTo>
                  <a:cubicBezTo>
                    <a:pt x="105" y="1"/>
                    <a:pt x="101" y="1"/>
                    <a:pt x="96" y="1"/>
                  </a:cubicBezTo>
                  <a:cubicBezTo>
                    <a:pt x="0" y="4"/>
                    <a:pt x="18" y="100"/>
                    <a:pt x="69" y="148"/>
                  </a:cubicBezTo>
                  <a:cubicBezTo>
                    <a:pt x="128" y="201"/>
                    <a:pt x="227" y="257"/>
                    <a:pt x="315" y="257"/>
                  </a:cubicBezTo>
                  <a:cubicBezTo>
                    <a:pt x="328" y="257"/>
                    <a:pt x="340" y="256"/>
                    <a:pt x="353" y="253"/>
                  </a:cubicBezTo>
                  <a:cubicBezTo>
                    <a:pt x="438" y="240"/>
                    <a:pt x="506" y="162"/>
                    <a:pt x="485" y="76"/>
                  </a:cubicBezTo>
                  <a:cubicBezTo>
                    <a:pt x="483" y="65"/>
                    <a:pt x="475" y="60"/>
                    <a:pt x="467" y="60"/>
                  </a:cubicBezTo>
                  <a:cubicBezTo>
                    <a:pt x="455" y="60"/>
                    <a:pt x="443" y="70"/>
                    <a:pt x="444" y="86"/>
                  </a:cubicBezTo>
                  <a:cubicBezTo>
                    <a:pt x="464" y="165"/>
                    <a:pt x="386" y="216"/>
                    <a:pt x="316" y="216"/>
                  </a:cubicBezTo>
                  <a:cubicBezTo>
                    <a:pt x="313" y="216"/>
                    <a:pt x="310" y="216"/>
                    <a:pt x="308" y="216"/>
                  </a:cubicBezTo>
                  <a:cubicBezTo>
                    <a:pt x="243" y="212"/>
                    <a:pt x="178" y="175"/>
                    <a:pt x="127" y="138"/>
                  </a:cubicBezTo>
                  <a:cubicBezTo>
                    <a:pt x="107" y="124"/>
                    <a:pt x="18" y="63"/>
                    <a:pt x="103" y="42"/>
                  </a:cubicBezTo>
                  <a:cubicBezTo>
                    <a:pt x="106" y="41"/>
                    <a:pt x="110" y="41"/>
                    <a:pt x="114" y="41"/>
                  </a:cubicBezTo>
                  <a:cubicBezTo>
                    <a:pt x="139" y="41"/>
                    <a:pt x="174" y="57"/>
                    <a:pt x="192" y="63"/>
                  </a:cubicBezTo>
                  <a:cubicBezTo>
                    <a:pt x="250" y="86"/>
                    <a:pt x="295" y="124"/>
                    <a:pt x="336" y="168"/>
                  </a:cubicBezTo>
                  <a:cubicBezTo>
                    <a:pt x="340" y="173"/>
                    <a:pt x="345" y="176"/>
                    <a:pt x="350" y="176"/>
                  </a:cubicBezTo>
                  <a:cubicBezTo>
                    <a:pt x="364" y="176"/>
                    <a:pt x="375" y="157"/>
                    <a:pt x="363" y="141"/>
                  </a:cubicBezTo>
                  <a:cubicBezTo>
                    <a:pt x="304" y="69"/>
                    <a:pt x="204" y="1"/>
                    <a:pt x="109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583;p37"/>
            <p:cNvSpPr/>
            <p:nvPr/>
          </p:nvSpPr>
          <p:spPr>
            <a:xfrm flipH="1">
              <a:off x="6882773" y="3322752"/>
              <a:ext cx="17574" cy="17137"/>
            </a:xfrm>
            <a:custGeom>
              <a:avLst/>
              <a:gdLst/>
              <a:ahLst/>
              <a:cxnLst/>
              <a:rect l="l" t="t" r="r" b="b"/>
              <a:pathLst>
                <a:path w="281" h="274" extrusionOk="0">
                  <a:moveTo>
                    <a:pt x="141" y="117"/>
                  </a:moveTo>
                  <a:cubicBezTo>
                    <a:pt x="172" y="117"/>
                    <a:pt x="206" y="126"/>
                    <a:pt x="234" y="135"/>
                  </a:cubicBezTo>
                  <a:lnTo>
                    <a:pt x="234" y="135"/>
                  </a:lnTo>
                  <a:cubicBezTo>
                    <a:pt x="233" y="139"/>
                    <a:pt x="232" y="143"/>
                    <a:pt x="230" y="147"/>
                  </a:cubicBezTo>
                  <a:cubicBezTo>
                    <a:pt x="216" y="181"/>
                    <a:pt x="189" y="212"/>
                    <a:pt x="155" y="225"/>
                  </a:cubicBezTo>
                  <a:cubicBezTo>
                    <a:pt x="145" y="229"/>
                    <a:pt x="133" y="231"/>
                    <a:pt x="122" y="231"/>
                  </a:cubicBezTo>
                  <a:cubicBezTo>
                    <a:pt x="78" y="231"/>
                    <a:pt x="34" y="202"/>
                    <a:pt x="66" y="154"/>
                  </a:cubicBezTo>
                  <a:cubicBezTo>
                    <a:pt x="82" y="126"/>
                    <a:pt x="110" y="117"/>
                    <a:pt x="141" y="117"/>
                  </a:cubicBezTo>
                  <a:close/>
                  <a:moveTo>
                    <a:pt x="207" y="0"/>
                  </a:moveTo>
                  <a:cubicBezTo>
                    <a:pt x="192" y="0"/>
                    <a:pt x="178" y="9"/>
                    <a:pt x="172" y="28"/>
                  </a:cubicBezTo>
                  <a:cubicBezTo>
                    <a:pt x="165" y="42"/>
                    <a:pt x="176" y="51"/>
                    <a:pt x="189" y="51"/>
                  </a:cubicBezTo>
                  <a:cubicBezTo>
                    <a:pt x="197" y="51"/>
                    <a:pt x="205" y="47"/>
                    <a:pt x="209" y="38"/>
                  </a:cubicBezTo>
                  <a:cubicBezTo>
                    <a:pt x="209" y="41"/>
                    <a:pt x="226" y="58"/>
                    <a:pt x="230" y="65"/>
                  </a:cubicBezTo>
                  <a:cubicBezTo>
                    <a:pt x="233" y="72"/>
                    <a:pt x="236" y="81"/>
                    <a:pt x="237" y="92"/>
                  </a:cubicBezTo>
                  <a:lnTo>
                    <a:pt x="237" y="92"/>
                  </a:lnTo>
                  <a:cubicBezTo>
                    <a:pt x="209" y="85"/>
                    <a:pt x="177" y="79"/>
                    <a:pt x="145" y="79"/>
                  </a:cubicBezTo>
                  <a:cubicBezTo>
                    <a:pt x="84" y="79"/>
                    <a:pt x="27" y="100"/>
                    <a:pt x="14" y="171"/>
                  </a:cubicBezTo>
                  <a:cubicBezTo>
                    <a:pt x="1" y="238"/>
                    <a:pt x="64" y="274"/>
                    <a:pt x="123" y="274"/>
                  </a:cubicBezTo>
                  <a:cubicBezTo>
                    <a:pt x="139" y="274"/>
                    <a:pt x="155" y="271"/>
                    <a:pt x="169" y="266"/>
                  </a:cubicBezTo>
                  <a:cubicBezTo>
                    <a:pt x="237" y="239"/>
                    <a:pt x="281" y="164"/>
                    <a:pt x="277" y="92"/>
                  </a:cubicBezTo>
                  <a:cubicBezTo>
                    <a:pt x="274" y="65"/>
                    <a:pt x="264" y="28"/>
                    <a:pt x="237" y="10"/>
                  </a:cubicBezTo>
                  <a:cubicBezTo>
                    <a:pt x="227" y="4"/>
                    <a:pt x="217" y="0"/>
                    <a:pt x="207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584;p37"/>
            <p:cNvSpPr/>
            <p:nvPr/>
          </p:nvSpPr>
          <p:spPr>
            <a:xfrm flipH="1">
              <a:off x="6928554" y="3481922"/>
              <a:ext cx="17262" cy="12133"/>
            </a:xfrm>
            <a:custGeom>
              <a:avLst/>
              <a:gdLst/>
              <a:ahLst/>
              <a:cxnLst/>
              <a:rect l="l" t="t" r="r" b="b"/>
              <a:pathLst>
                <a:path w="276" h="194" extrusionOk="0">
                  <a:moveTo>
                    <a:pt x="142" y="0"/>
                  </a:moveTo>
                  <a:cubicBezTo>
                    <a:pt x="121" y="0"/>
                    <a:pt x="100" y="3"/>
                    <a:pt x="80" y="12"/>
                  </a:cubicBezTo>
                  <a:cubicBezTo>
                    <a:pt x="35" y="29"/>
                    <a:pt x="1" y="70"/>
                    <a:pt x="7" y="122"/>
                  </a:cubicBezTo>
                  <a:cubicBezTo>
                    <a:pt x="14" y="161"/>
                    <a:pt x="42" y="193"/>
                    <a:pt x="83" y="193"/>
                  </a:cubicBezTo>
                  <a:cubicBezTo>
                    <a:pt x="85" y="193"/>
                    <a:pt x="87" y="193"/>
                    <a:pt x="89" y="193"/>
                  </a:cubicBezTo>
                  <a:cubicBezTo>
                    <a:pt x="134" y="190"/>
                    <a:pt x="161" y="149"/>
                    <a:pt x="154" y="108"/>
                  </a:cubicBezTo>
                  <a:cubicBezTo>
                    <a:pt x="151" y="96"/>
                    <a:pt x="143" y="92"/>
                    <a:pt x="134" y="92"/>
                  </a:cubicBezTo>
                  <a:cubicBezTo>
                    <a:pt x="122" y="92"/>
                    <a:pt x="109" y="102"/>
                    <a:pt x="113" y="117"/>
                  </a:cubicBezTo>
                  <a:cubicBezTo>
                    <a:pt x="119" y="141"/>
                    <a:pt x="100" y="149"/>
                    <a:pt x="84" y="149"/>
                  </a:cubicBezTo>
                  <a:cubicBezTo>
                    <a:pt x="82" y="149"/>
                    <a:pt x="79" y="149"/>
                    <a:pt x="76" y="149"/>
                  </a:cubicBezTo>
                  <a:cubicBezTo>
                    <a:pt x="56" y="142"/>
                    <a:pt x="48" y="128"/>
                    <a:pt x="48" y="111"/>
                  </a:cubicBezTo>
                  <a:cubicBezTo>
                    <a:pt x="48" y="84"/>
                    <a:pt x="66" y="63"/>
                    <a:pt x="89" y="49"/>
                  </a:cubicBezTo>
                  <a:cubicBezTo>
                    <a:pt x="105" y="42"/>
                    <a:pt x="122" y="39"/>
                    <a:pt x="140" y="39"/>
                  </a:cubicBezTo>
                  <a:cubicBezTo>
                    <a:pt x="175" y="39"/>
                    <a:pt x="211" y="51"/>
                    <a:pt x="243" y="60"/>
                  </a:cubicBezTo>
                  <a:cubicBezTo>
                    <a:pt x="245" y="61"/>
                    <a:pt x="247" y="61"/>
                    <a:pt x="249" y="61"/>
                  </a:cubicBezTo>
                  <a:cubicBezTo>
                    <a:pt x="268" y="61"/>
                    <a:pt x="275" y="28"/>
                    <a:pt x="253" y="22"/>
                  </a:cubicBezTo>
                  <a:cubicBezTo>
                    <a:pt x="218" y="11"/>
                    <a:pt x="180" y="0"/>
                    <a:pt x="142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585;p37"/>
            <p:cNvSpPr/>
            <p:nvPr/>
          </p:nvSpPr>
          <p:spPr>
            <a:xfrm flipH="1">
              <a:off x="6679823" y="3502748"/>
              <a:ext cx="33710" cy="12446"/>
            </a:xfrm>
            <a:custGeom>
              <a:avLst/>
              <a:gdLst/>
              <a:ahLst/>
              <a:cxnLst/>
              <a:rect l="l" t="t" r="r" b="b"/>
              <a:pathLst>
                <a:path w="539" h="199" extrusionOk="0">
                  <a:moveTo>
                    <a:pt x="177" y="0"/>
                  </a:moveTo>
                  <a:cubicBezTo>
                    <a:pt x="125" y="0"/>
                    <a:pt x="73" y="5"/>
                    <a:pt x="21" y="17"/>
                  </a:cubicBezTo>
                  <a:cubicBezTo>
                    <a:pt x="4" y="20"/>
                    <a:pt x="1" y="47"/>
                    <a:pt x="15" y="55"/>
                  </a:cubicBezTo>
                  <a:cubicBezTo>
                    <a:pt x="172" y="133"/>
                    <a:pt x="336" y="181"/>
                    <a:pt x="509" y="198"/>
                  </a:cubicBezTo>
                  <a:cubicBezTo>
                    <a:pt x="510" y="199"/>
                    <a:pt x="511" y="199"/>
                    <a:pt x="512" y="199"/>
                  </a:cubicBezTo>
                  <a:cubicBezTo>
                    <a:pt x="519" y="199"/>
                    <a:pt x="527" y="190"/>
                    <a:pt x="530" y="184"/>
                  </a:cubicBezTo>
                  <a:cubicBezTo>
                    <a:pt x="533" y="164"/>
                    <a:pt x="533" y="143"/>
                    <a:pt x="536" y="123"/>
                  </a:cubicBezTo>
                  <a:cubicBezTo>
                    <a:pt x="539" y="108"/>
                    <a:pt x="526" y="97"/>
                    <a:pt x="514" y="97"/>
                  </a:cubicBezTo>
                  <a:cubicBezTo>
                    <a:pt x="507" y="97"/>
                    <a:pt x="501" y="102"/>
                    <a:pt x="500" y="112"/>
                  </a:cubicBezTo>
                  <a:cubicBezTo>
                    <a:pt x="497" y="127"/>
                    <a:pt x="494" y="141"/>
                    <a:pt x="492" y="155"/>
                  </a:cubicBezTo>
                  <a:lnTo>
                    <a:pt x="492" y="155"/>
                  </a:lnTo>
                  <a:cubicBezTo>
                    <a:pt x="352" y="139"/>
                    <a:pt x="218" y="104"/>
                    <a:pt x="93" y="47"/>
                  </a:cubicBezTo>
                  <a:lnTo>
                    <a:pt x="93" y="47"/>
                  </a:lnTo>
                  <a:cubicBezTo>
                    <a:pt x="122" y="43"/>
                    <a:pt x="151" y="41"/>
                    <a:pt x="180" y="41"/>
                  </a:cubicBezTo>
                  <a:cubicBezTo>
                    <a:pt x="203" y="41"/>
                    <a:pt x="226" y="42"/>
                    <a:pt x="250" y="44"/>
                  </a:cubicBezTo>
                  <a:cubicBezTo>
                    <a:pt x="251" y="44"/>
                    <a:pt x="252" y="44"/>
                    <a:pt x="252" y="44"/>
                  </a:cubicBezTo>
                  <a:cubicBezTo>
                    <a:pt x="274" y="44"/>
                    <a:pt x="273" y="6"/>
                    <a:pt x="250" y="3"/>
                  </a:cubicBezTo>
                  <a:cubicBezTo>
                    <a:pt x="225" y="1"/>
                    <a:pt x="201" y="0"/>
                    <a:pt x="177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586;p37"/>
            <p:cNvSpPr/>
            <p:nvPr/>
          </p:nvSpPr>
          <p:spPr>
            <a:xfrm flipH="1">
              <a:off x="6630226" y="3426572"/>
              <a:ext cx="14260" cy="22015"/>
            </a:xfrm>
            <a:custGeom>
              <a:avLst/>
              <a:gdLst/>
              <a:ahLst/>
              <a:cxnLst/>
              <a:rect l="l" t="t" r="r" b="b"/>
              <a:pathLst>
                <a:path w="228" h="352" extrusionOk="0">
                  <a:moveTo>
                    <a:pt x="85" y="1"/>
                  </a:moveTo>
                  <a:cubicBezTo>
                    <a:pt x="61" y="1"/>
                    <a:pt x="36" y="11"/>
                    <a:pt x="13" y="33"/>
                  </a:cubicBezTo>
                  <a:cubicBezTo>
                    <a:pt x="0" y="46"/>
                    <a:pt x="13" y="67"/>
                    <a:pt x="29" y="67"/>
                  </a:cubicBezTo>
                  <a:cubicBezTo>
                    <a:pt x="34" y="67"/>
                    <a:pt x="39" y="65"/>
                    <a:pt x="44" y="60"/>
                  </a:cubicBezTo>
                  <a:cubicBezTo>
                    <a:pt x="56" y="49"/>
                    <a:pt x="70" y="44"/>
                    <a:pt x="85" y="44"/>
                  </a:cubicBezTo>
                  <a:cubicBezTo>
                    <a:pt x="110" y="44"/>
                    <a:pt x="135" y="57"/>
                    <a:pt x="149" y="77"/>
                  </a:cubicBezTo>
                  <a:cubicBezTo>
                    <a:pt x="174" y="105"/>
                    <a:pt x="177" y="142"/>
                    <a:pt x="177" y="177"/>
                  </a:cubicBezTo>
                  <a:cubicBezTo>
                    <a:pt x="174" y="235"/>
                    <a:pt x="153" y="303"/>
                    <a:pt x="92" y="310"/>
                  </a:cubicBezTo>
                  <a:cubicBezTo>
                    <a:pt x="65" y="316"/>
                    <a:pt x="74" y="351"/>
                    <a:pt x="98" y="351"/>
                  </a:cubicBezTo>
                  <a:cubicBezTo>
                    <a:pt x="100" y="351"/>
                    <a:pt x="101" y="351"/>
                    <a:pt x="102" y="351"/>
                  </a:cubicBezTo>
                  <a:cubicBezTo>
                    <a:pt x="204" y="337"/>
                    <a:pt x="228" y="208"/>
                    <a:pt x="215" y="122"/>
                  </a:cubicBezTo>
                  <a:cubicBezTo>
                    <a:pt x="203" y="59"/>
                    <a:pt x="146" y="1"/>
                    <a:pt x="85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587;p37"/>
            <p:cNvSpPr/>
            <p:nvPr/>
          </p:nvSpPr>
          <p:spPr>
            <a:xfrm flipH="1">
              <a:off x="6514460" y="3387358"/>
              <a:ext cx="19763" cy="13634"/>
            </a:xfrm>
            <a:custGeom>
              <a:avLst/>
              <a:gdLst/>
              <a:ahLst/>
              <a:cxnLst/>
              <a:rect l="l" t="t" r="r" b="b"/>
              <a:pathLst>
                <a:path w="316" h="218" extrusionOk="0">
                  <a:moveTo>
                    <a:pt x="256" y="1"/>
                  </a:moveTo>
                  <a:cubicBezTo>
                    <a:pt x="236" y="1"/>
                    <a:pt x="228" y="36"/>
                    <a:pt x="250" y="43"/>
                  </a:cubicBezTo>
                  <a:cubicBezTo>
                    <a:pt x="264" y="46"/>
                    <a:pt x="220" y="87"/>
                    <a:pt x="217" y="90"/>
                  </a:cubicBezTo>
                  <a:cubicBezTo>
                    <a:pt x="196" y="104"/>
                    <a:pt x="179" y="114"/>
                    <a:pt x="158" y="124"/>
                  </a:cubicBezTo>
                  <a:cubicBezTo>
                    <a:pt x="114" y="148"/>
                    <a:pt x="70" y="165"/>
                    <a:pt x="22" y="179"/>
                  </a:cubicBezTo>
                  <a:cubicBezTo>
                    <a:pt x="0" y="185"/>
                    <a:pt x="6" y="218"/>
                    <a:pt x="25" y="218"/>
                  </a:cubicBezTo>
                  <a:cubicBezTo>
                    <a:pt x="27" y="218"/>
                    <a:pt x="29" y="217"/>
                    <a:pt x="32" y="216"/>
                  </a:cubicBezTo>
                  <a:cubicBezTo>
                    <a:pt x="111" y="196"/>
                    <a:pt x="196" y="162"/>
                    <a:pt x="261" y="111"/>
                  </a:cubicBezTo>
                  <a:cubicBezTo>
                    <a:pt x="288" y="83"/>
                    <a:pt x="316" y="19"/>
                    <a:pt x="261" y="2"/>
                  </a:cubicBezTo>
                  <a:cubicBezTo>
                    <a:pt x="259" y="1"/>
                    <a:pt x="257" y="1"/>
                    <a:pt x="256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588;p37"/>
            <p:cNvSpPr/>
            <p:nvPr/>
          </p:nvSpPr>
          <p:spPr>
            <a:xfrm flipH="1">
              <a:off x="6386811" y="3501998"/>
              <a:ext cx="44968" cy="5942"/>
            </a:xfrm>
            <a:custGeom>
              <a:avLst/>
              <a:gdLst/>
              <a:ahLst/>
              <a:cxnLst/>
              <a:rect l="l" t="t" r="r" b="b"/>
              <a:pathLst>
                <a:path w="719" h="95" extrusionOk="0">
                  <a:moveTo>
                    <a:pt x="30" y="1"/>
                  </a:moveTo>
                  <a:cubicBezTo>
                    <a:pt x="7" y="1"/>
                    <a:pt x="0" y="33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22" y="39"/>
                  </a:lnTo>
                  <a:cubicBezTo>
                    <a:pt x="39" y="50"/>
                    <a:pt x="53" y="56"/>
                    <a:pt x="70" y="67"/>
                  </a:cubicBezTo>
                  <a:cubicBezTo>
                    <a:pt x="75" y="70"/>
                    <a:pt x="80" y="72"/>
                    <a:pt x="84" y="72"/>
                  </a:cubicBezTo>
                  <a:cubicBezTo>
                    <a:pt x="94" y="72"/>
                    <a:pt x="102" y="65"/>
                    <a:pt x="104" y="55"/>
                  </a:cubicBezTo>
                  <a:lnTo>
                    <a:pt x="104" y="55"/>
                  </a:lnTo>
                  <a:cubicBezTo>
                    <a:pt x="250" y="82"/>
                    <a:pt x="396" y="95"/>
                    <a:pt x="543" y="95"/>
                  </a:cubicBezTo>
                  <a:cubicBezTo>
                    <a:pt x="592" y="95"/>
                    <a:pt x="642" y="93"/>
                    <a:pt x="691" y="91"/>
                  </a:cubicBezTo>
                  <a:cubicBezTo>
                    <a:pt x="718" y="91"/>
                    <a:pt x="718" y="50"/>
                    <a:pt x="691" y="50"/>
                  </a:cubicBezTo>
                  <a:cubicBezTo>
                    <a:pt x="642" y="53"/>
                    <a:pt x="593" y="54"/>
                    <a:pt x="543" y="54"/>
                  </a:cubicBezTo>
                  <a:cubicBezTo>
                    <a:pt x="372" y="54"/>
                    <a:pt x="203" y="36"/>
                    <a:pt x="36" y="1"/>
                  </a:cubicBezTo>
                  <a:cubicBezTo>
                    <a:pt x="34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589;p37"/>
            <p:cNvSpPr/>
            <p:nvPr/>
          </p:nvSpPr>
          <p:spPr>
            <a:xfrm flipH="1">
              <a:off x="6296250" y="3569731"/>
              <a:ext cx="36337" cy="18325"/>
            </a:xfrm>
            <a:custGeom>
              <a:avLst/>
              <a:gdLst/>
              <a:ahLst/>
              <a:cxnLst/>
              <a:rect l="l" t="t" r="r" b="b"/>
              <a:pathLst>
                <a:path w="581" h="293" extrusionOk="0">
                  <a:moveTo>
                    <a:pt x="294" y="0"/>
                  </a:moveTo>
                  <a:cubicBezTo>
                    <a:pt x="270" y="0"/>
                    <a:pt x="244" y="5"/>
                    <a:pt x="215" y="14"/>
                  </a:cubicBezTo>
                  <a:cubicBezTo>
                    <a:pt x="133" y="45"/>
                    <a:pt x="0" y="103"/>
                    <a:pt x="16" y="213"/>
                  </a:cubicBezTo>
                  <a:cubicBezTo>
                    <a:pt x="18" y="222"/>
                    <a:pt x="25" y="226"/>
                    <a:pt x="33" y="226"/>
                  </a:cubicBezTo>
                  <a:cubicBezTo>
                    <a:pt x="45" y="226"/>
                    <a:pt x="60" y="215"/>
                    <a:pt x="57" y="199"/>
                  </a:cubicBezTo>
                  <a:cubicBezTo>
                    <a:pt x="44" y="110"/>
                    <a:pt x="232" y="41"/>
                    <a:pt x="297" y="38"/>
                  </a:cubicBezTo>
                  <a:cubicBezTo>
                    <a:pt x="298" y="38"/>
                    <a:pt x="300" y="38"/>
                    <a:pt x="302" y="38"/>
                  </a:cubicBezTo>
                  <a:cubicBezTo>
                    <a:pt x="393" y="38"/>
                    <a:pt x="421" y="121"/>
                    <a:pt x="478" y="178"/>
                  </a:cubicBezTo>
                  <a:cubicBezTo>
                    <a:pt x="484" y="185"/>
                    <a:pt x="495" y="192"/>
                    <a:pt x="501" y="199"/>
                  </a:cubicBezTo>
                  <a:cubicBezTo>
                    <a:pt x="505" y="202"/>
                    <a:pt x="512" y="205"/>
                    <a:pt x="515" y="209"/>
                  </a:cubicBezTo>
                  <a:cubicBezTo>
                    <a:pt x="527" y="227"/>
                    <a:pt x="526" y="237"/>
                    <a:pt x="507" y="237"/>
                  </a:cubicBezTo>
                  <a:cubicBezTo>
                    <a:pt x="504" y="237"/>
                    <a:pt x="501" y="237"/>
                    <a:pt x="498" y="236"/>
                  </a:cubicBezTo>
                  <a:cubicBezTo>
                    <a:pt x="478" y="246"/>
                    <a:pt x="452" y="248"/>
                    <a:pt x="425" y="248"/>
                  </a:cubicBezTo>
                  <a:cubicBezTo>
                    <a:pt x="403" y="248"/>
                    <a:pt x="380" y="246"/>
                    <a:pt x="361" y="246"/>
                  </a:cubicBezTo>
                  <a:cubicBezTo>
                    <a:pt x="266" y="246"/>
                    <a:pt x="174" y="240"/>
                    <a:pt x="78" y="223"/>
                  </a:cubicBezTo>
                  <a:cubicBezTo>
                    <a:pt x="77" y="222"/>
                    <a:pt x="76" y="222"/>
                    <a:pt x="75" y="222"/>
                  </a:cubicBezTo>
                  <a:cubicBezTo>
                    <a:pt x="53" y="222"/>
                    <a:pt x="42" y="257"/>
                    <a:pt x="68" y="264"/>
                  </a:cubicBezTo>
                  <a:cubicBezTo>
                    <a:pt x="156" y="279"/>
                    <a:pt x="253" y="293"/>
                    <a:pt x="348" y="293"/>
                  </a:cubicBezTo>
                  <a:cubicBezTo>
                    <a:pt x="402" y="293"/>
                    <a:pt x="454" y="288"/>
                    <a:pt x="505" y="277"/>
                  </a:cubicBezTo>
                  <a:cubicBezTo>
                    <a:pt x="536" y="270"/>
                    <a:pt x="580" y="254"/>
                    <a:pt x="574" y="213"/>
                  </a:cubicBezTo>
                  <a:cubicBezTo>
                    <a:pt x="569" y="199"/>
                    <a:pt x="563" y="192"/>
                    <a:pt x="553" y="182"/>
                  </a:cubicBezTo>
                  <a:cubicBezTo>
                    <a:pt x="525" y="158"/>
                    <a:pt x="501" y="144"/>
                    <a:pt x="478" y="117"/>
                  </a:cubicBezTo>
                  <a:cubicBezTo>
                    <a:pt x="423" y="46"/>
                    <a:pt x="370" y="0"/>
                    <a:pt x="294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590;p37"/>
            <p:cNvSpPr/>
            <p:nvPr/>
          </p:nvSpPr>
          <p:spPr>
            <a:xfrm flipH="1">
              <a:off x="6174167" y="3433827"/>
              <a:ext cx="20764" cy="28832"/>
            </a:xfrm>
            <a:custGeom>
              <a:avLst/>
              <a:gdLst/>
              <a:ahLst/>
              <a:cxnLst/>
              <a:rect l="l" t="t" r="r" b="b"/>
              <a:pathLst>
                <a:path w="332" h="461" extrusionOk="0">
                  <a:moveTo>
                    <a:pt x="304" y="0"/>
                  </a:moveTo>
                  <a:cubicBezTo>
                    <a:pt x="300" y="0"/>
                    <a:pt x="297" y="1"/>
                    <a:pt x="294" y="2"/>
                  </a:cubicBezTo>
                  <a:cubicBezTo>
                    <a:pt x="290" y="2"/>
                    <a:pt x="290" y="2"/>
                    <a:pt x="287" y="6"/>
                  </a:cubicBezTo>
                  <a:cubicBezTo>
                    <a:pt x="278" y="10"/>
                    <a:pt x="275" y="17"/>
                    <a:pt x="277" y="25"/>
                  </a:cubicBezTo>
                  <a:lnTo>
                    <a:pt x="277" y="25"/>
                  </a:lnTo>
                  <a:cubicBezTo>
                    <a:pt x="268" y="20"/>
                    <a:pt x="257" y="18"/>
                    <a:pt x="246" y="18"/>
                  </a:cubicBezTo>
                  <a:cubicBezTo>
                    <a:pt x="184" y="18"/>
                    <a:pt x="102" y="81"/>
                    <a:pt x="72" y="119"/>
                  </a:cubicBezTo>
                  <a:cubicBezTo>
                    <a:pt x="21" y="184"/>
                    <a:pt x="0" y="276"/>
                    <a:pt x="35" y="354"/>
                  </a:cubicBezTo>
                  <a:cubicBezTo>
                    <a:pt x="58" y="410"/>
                    <a:pt x="112" y="461"/>
                    <a:pt x="176" y="461"/>
                  </a:cubicBezTo>
                  <a:cubicBezTo>
                    <a:pt x="187" y="461"/>
                    <a:pt x="197" y="459"/>
                    <a:pt x="208" y="456"/>
                  </a:cubicBezTo>
                  <a:cubicBezTo>
                    <a:pt x="273" y="440"/>
                    <a:pt x="322" y="365"/>
                    <a:pt x="294" y="300"/>
                  </a:cubicBezTo>
                  <a:cubicBezTo>
                    <a:pt x="290" y="289"/>
                    <a:pt x="281" y="284"/>
                    <a:pt x="273" y="284"/>
                  </a:cubicBezTo>
                  <a:cubicBezTo>
                    <a:pt x="260" y="284"/>
                    <a:pt x="247" y="295"/>
                    <a:pt x="253" y="310"/>
                  </a:cubicBezTo>
                  <a:cubicBezTo>
                    <a:pt x="280" y="375"/>
                    <a:pt x="230" y="414"/>
                    <a:pt x="176" y="414"/>
                  </a:cubicBezTo>
                  <a:cubicBezTo>
                    <a:pt x="148" y="414"/>
                    <a:pt x="119" y="404"/>
                    <a:pt x="100" y="382"/>
                  </a:cubicBezTo>
                  <a:cubicBezTo>
                    <a:pt x="52" y="330"/>
                    <a:pt x="48" y="252"/>
                    <a:pt x="76" y="190"/>
                  </a:cubicBezTo>
                  <a:cubicBezTo>
                    <a:pt x="103" y="139"/>
                    <a:pt x="144" y="98"/>
                    <a:pt x="199" y="78"/>
                  </a:cubicBezTo>
                  <a:cubicBezTo>
                    <a:pt x="240" y="61"/>
                    <a:pt x="284" y="75"/>
                    <a:pt x="322" y="54"/>
                  </a:cubicBezTo>
                  <a:cubicBezTo>
                    <a:pt x="328" y="51"/>
                    <a:pt x="331" y="43"/>
                    <a:pt x="331" y="37"/>
                  </a:cubicBezTo>
                  <a:cubicBezTo>
                    <a:pt x="331" y="20"/>
                    <a:pt x="328" y="16"/>
                    <a:pt x="318" y="6"/>
                  </a:cubicBezTo>
                  <a:cubicBezTo>
                    <a:pt x="314" y="2"/>
                    <a:pt x="309" y="0"/>
                    <a:pt x="304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591;p37"/>
            <p:cNvSpPr/>
            <p:nvPr/>
          </p:nvSpPr>
          <p:spPr>
            <a:xfrm flipH="1">
              <a:off x="6902849" y="3582802"/>
              <a:ext cx="26455" cy="19826"/>
            </a:xfrm>
            <a:custGeom>
              <a:avLst/>
              <a:gdLst/>
              <a:ahLst/>
              <a:cxnLst/>
              <a:rect l="l" t="t" r="r" b="b"/>
              <a:pathLst>
                <a:path w="423" h="317" extrusionOk="0">
                  <a:moveTo>
                    <a:pt x="396" y="0"/>
                  </a:moveTo>
                  <a:cubicBezTo>
                    <a:pt x="388" y="0"/>
                    <a:pt x="379" y="4"/>
                    <a:pt x="375" y="14"/>
                  </a:cubicBezTo>
                  <a:cubicBezTo>
                    <a:pt x="341" y="102"/>
                    <a:pt x="283" y="204"/>
                    <a:pt x="197" y="253"/>
                  </a:cubicBezTo>
                  <a:cubicBezTo>
                    <a:pt x="175" y="265"/>
                    <a:pt x="147" y="275"/>
                    <a:pt x="121" y="275"/>
                  </a:cubicBezTo>
                  <a:cubicBezTo>
                    <a:pt x="91" y="275"/>
                    <a:pt x="63" y="262"/>
                    <a:pt x="51" y="225"/>
                  </a:cubicBezTo>
                  <a:cubicBezTo>
                    <a:pt x="33" y="181"/>
                    <a:pt x="47" y="127"/>
                    <a:pt x="54" y="82"/>
                  </a:cubicBezTo>
                  <a:cubicBezTo>
                    <a:pt x="56" y="70"/>
                    <a:pt x="47" y="64"/>
                    <a:pt x="37" y="64"/>
                  </a:cubicBezTo>
                  <a:cubicBezTo>
                    <a:pt x="26" y="64"/>
                    <a:pt x="15" y="70"/>
                    <a:pt x="13" y="82"/>
                  </a:cubicBezTo>
                  <a:cubicBezTo>
                    <a:pt x="4" y="177"/>
                    <a:pt x="0" y="317"/>
                    <a:pt x="118" y="317"/>
                  </a:cubicBezTo>
                  <a:cubicBezTo>
                    <a:pt x="127" y="317"/>
                    <a:pt x="136" y="316"/>
                    <a:pt x="147" y="314"/>
                  </a:cubicBezTo>
                  <a:cubicBezTo>
                    <a:pt x="283" y="290"/>
                    <a:pt x="369" y="143"/>
                    <a:pt x="416" y="27"/>
                  </a:cubicBezTo>
                  <a:cubicBezTo>
                    <a:pt x="423" y="10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592;p37"/>
            <p:cNvSpPr/>
            <p:nvPr/>
          </p:nvSpPr>
          <p:spPr>
            <a:xfrm flipH="1">
              <a:off x="6852189" y="3326379"/>
              <a:ext cx="18450" cy="22140"/>
            </a:xfrm>
            <a:custGeom>
              <a:avLst/>
              <a:gdLst/>
              <a:ahLst/>
              <a:cxnLst/>
              <a:rect l="l" t="t" r="r" b="b"/>
              <a:pathLst>
                <a:path w="295" h="354" extrusionOk="0">
                  <a:moveTo>
                    <a:pt x="178" y="1"/>
                  </a:moveTo>
                  <a:cubicBezTo>
                    <a:pt x="163" y="1"/>
                    <a:pt x="148" y="21"/>
                    <a:pt x="160" y="34"/>
                  </a:cubicBezTo>
                  <a:cubicBezTo>
                    <a:pt x="228" y="108"/>
                    <a:pt x="247" y="212"/>
                    <a:pt x="207" y="303"/>
                  </a:cubicBezTo>
                  <a:lnTo>
                    <a:pt x="207" y="303"/>
                  </a:lnTo>
                  <a:cubicBezTo>
                    <a:pt x="142" y="269"/>
                    <a:pt x="55" y="209"/>
                    <a:pt x="113" y="130"/>
                  </a:cubicBezTo>
                  <a:cubicBezTo>
                    <a:pt x="123" y="116"/>
                    <a:pt x="109" y="101"/>
                    <a:pt x="94" y="101"/>
                  </a:cubicBezTo>
                  <a:cubicBezTo>
                    <a:pt x="88" y="101"/>
                    <a:pt x="83" y="104"/>
                    <a:pt x="79" y="110"/>
                  </a:cubicBezTo>
                  <a:cubicBezTo>
                    <a:pt x="1" y="215"/>
                    <a:pt x="120" y="307"/>
                    <a:pt x="209" y="351"/>
                  </a:cubicBezTo>
                  <a:cubicBezTo>
                    <a:pt x="211" y="353"/>
                    <a:pt x="213" y="353"/>
                    <a:pt x="215" y="353"/>
                  </a:cubicBezTo>
                  <a:cubicBezTo>
                    <a:pt x="222" y="353"/>
                    <a:pt x="231" y="349"/>
                    <a:pt x="236" y="342"/>
                  </a:cubicBezTo>
                  <a:cubicBezTo>
                    <a:pt x="294" y="233"/>
                    <a:pt x="277" y="99"/>
                    <a:pt x="192" y="7"/>
                  </a:cubicBezTo>
                  <a:cubicBezTo>
                    <a:pt x="188" y="3"/>
                    <a:pt x="183" y="1"/>
                    <a:pt x="178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593;p37"/>
            <p:cNvSpPr/>
            <p:nvPr/>
          </p:nvSpPr>
          <p:spPr>
            <a:xfrm flipH="1">
              <a:off x="6689141" y="3338825"/>
              <a:ext cx="21640" cy="14322"/>
            </a:xfrm>
            <a:custGeom>
              <a:avLst/>
              <a:gdLst/>
              <a:ahLst/>
              <a:cxnLst/>
              <a:rect l="l" t="t" r="r" b="b"/>
              <a:pathLst>
                <a:path w="346" h="229" extrusionOk="0">
                  <a:moveTo>
                    <a:pt x="65" y="0"/>
                  </a:moveTo>
                  <a:cubicBezTo>
                    <a:pt x="61" y="0"/>
                    <a:pt x="57" y="1"/>
                    <a:pt x="56" y="3"/>
                  </a:cubicBezTo>
                  <a:cubicBezTo>
                    <a:pt x="8" y="37"/>
                    <a:pt x="1" y="98"/>
                    <a:pt x="32" y="146"/>
                  </a:cubicBezTo>
                  <a:cubicBezTo>
                    <a:pt x="70" y="204"/>
                    <a:pt x="155" y="225"/>
                    <a:pt x="216" y="228"/>
                  </a:cubicBezTo>
                  <a:cubicBezTo>
                    <a:pt x="220" y="228"/>
                    <a:pt x="223" y="228"/>
                    <a:pt x="226" y="228"/>
                  </a:cubicBezTo>
                  <a:cubicBezTo>
                    <a:pt x="279" y="228"/>
                    <a:pt x="342" y="204"/>
                    <a:pt x="342" y="146"/>
                  </a:cubicBezTo>
                  <a:cubicBezTo>
                    <a:pt x="345" y="106"/>
                    <a:pt x="316" y="63"/>
                    <a:pt x="277" y="63"/>
                  </a:cubicBezTo>
                  <a:cubicBezTo>
                    <a:pt x="269" y="63"/>
                    <a:pt x="262" y="64"/>
                    <a:pt x="254" y="67"/>
                  </a:cubicBezTo>
                  <a:cubicBezTo>
                    <a:pt x="233" y="77"/>
                    <a:pt x="238" y="107"/>
                    <a:pt x="256" y="107"/>
                  </a:cubicBezTo>
                  <a:cubicBezTo>
                    <a:pt x="258" y="107"/>
                    <a:pt x="261" y="106"/>
                    <a:pt x="264" y="105"/>
                  </a:cubicBezTo>
                  <a:cubicBezTo>
                    <a:pt x="268" y="103"/>
                    <a:pt x="272" y="103"/>
                    <a:pt x="275" y="103"/>
                  </a:cubicBezTo>
                  <a:cubicBezTo>
                    <a:pt x="294" y="103"/>
                    <a:pt x="302" y="125"/>
                    <a:pt x="302" y="139"/>
                  </a:cubicBezTo>
                  <a:cubicBezTo>
                    <a:pt x="302" y="166"/>
                    <a:pt x="281" y="180"/>
                    <a:pt x="257" y="184"/>
                  </a:cubicBezTo>
                  <a:cubicBezTo>
                    <a:pt x="248" y="186"/>
                    <a:pt x="239" y="186"/>
                    <a:pt x="229" y="186"/>
                  </a:cubicBezTo>
                  <a:cubicBezTo>
                    <a:pt x="207" y="186"/>
                    <a:pt x="183" y="182"/>
                    <a:pt x="161" y="177"/>
                  </a:cubicBezTo>
                  <a:cubicBezTo>
                    <a:pt x="134" y="170"/>
                    <a:pt x="111" y="163"/>
                    <a:pt x="87" y="146"/>
                  </a:cubicBezTo>
                  <a:cubicBezTo>
                    <a:pt x="58" y="124"/>
                    <a:pt x="39" y="76"/>
                    <a:pt x="67" y="48"/>
                  </a:cubicBezTo>
                  <a:lnTo>
                    <a:pt x="67" y="48"/>
                  </a:lnTo>
                  <a:cubicBezTo>
                    <a:pt x="91" y="62"/>
                    <a:pt x="114" y="77"/>
                    <a:pt x="138" y="91"/>
                  </a:cubicBezTo>
                  <a:cubicBezTo>
                    <a:pt x="141" y="93"/>
                    <a:pt x="144" y="94"/>
                    <a:pt x="148" y="94"/>
                  </a:cubicBezTo>
                  <a:cubicBezTo>
                    <a:pt x="164" y="94"/>
                    <a:pt x="175" y="68"/>
                    <a:pt x="158" y="57"/>
                  </a:cubicBezTo>
                  <a:cubicBezTo>
                    <a:pt x="131" y="40"/>
                    <a:pt x="103" y="20"/>
                    <a:pt x="76" y="3"/>
                  </a:cubicBezTo>
                  <a:cubicBezTo>
                    <a:pt x="73" y="1"/>
                    <a:pt x="69" y="0"/>
                    <a:pt x="65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594;p37"/>
            <p:cNvSpPr/>
            <p:nvPr/>
          </p:nvSpPr>
          <p:spPr>
            <a:xfrm flipH="1">
              <a:off x="6859319" y="3624393"/>
              <a:ext cx="29020" cy="25705"/>
            </a:xfrm>
            <a:custGeom>
              <a:avLst/>
              <a:gdLst/>
              <a:ahLst/>
              <a:cxnLst/>
              <a:rect l="l" t="t" r="r" b="b"/>
              <a:pathLst>
                <a:path w="464" h="411" extrusionOk="0">
                  <a:moveTo>
                    <a:pt x="326" y="0"/>
                  </a:moveTo>
                  <a:cubicBezTo>
                    <a:pt x="303" y="0"/>
                    <a:pt x="279" y="6"/>
                    <a:pt x="256" y="11"/>
                  </a:cubicBezTo>
                  <a:cubicBezTo>
                    <a:pt x="171" y="28"/>
                    <a:pt x="92" y="62"/>
                    <a:pt x="17" y="103"/>
                  </a:cubicBezTo>
                  <a:cubicBezTo>
                    <a:pt x="0" y="115"/>
                    <a:pt x="12" y="140"/>
                    <a:pt x="28" y="140"/>
                  </a:cubicBezTo>
                  <a:cubicBezTo>
                    <a:pt x="31" y="140"/>
                    <a:pt x="35" y="140"/>
                    <a:pt x="38" y="137"/>
                  </a:cubicBezTo>
                  <a:cubicBezTo>
                    <a:pt x="109" y="100"/>
                    <a:pt x="185" y="69"/>
                    <a:pt x="267" y="51"/>
                  </a:cubicBezTo>
                  <a:cubicBezTo>
                    <a:pt x="284" y="48"/>
                    <a:pt x="298" y="44"/>
                    <a:pt x="311" y="44"/>
                  </a:cubicBezTo>
                  <a:cubicBezTo>
                    <a:pt x="323" y="44"/>
                    <a:pt x="335" y="47"/>
                    <a:pt x="348" y="59"/>
                  </a:cubicBezTo>
                  <a:cubicBezTo>
                    <a:pt x="379" y="83"/>
                    <a:pt x="379" y="89"/>
                    <a:pt x="382" y="124"/>
                  </a:cubicBezTo>
                  <a:cubicBezTo>
                    <a:pt x="382" y="161"/>
                    <a:pt x="375" y="199"/>
                    <a:pt x="358" y="233"/>
                  </a:cubicBezTo>
                  <a:cubicBezTo>
                    <a:pt x="328" y="294"/>
                    <a:pt x="273" y="346"/>
                    <a:pt x="208" y="363"/>
                  </a:cubicBezTo>
                  <a:cubicBezTo>
                    <a:pt x="196" y="365"/>
                    <a:pt x="182" y="367"/>
                    <a:pt x="168" y="367"/>
                  </a:cubicBezTo>
                  <a:cubicBezTo>
                    <a:pt x="162" y="367"/>
                    <a:pt x="156" y="367"/>
                    <a:pt x="150" y="366"/>
                  </a:cubicBezTo>
                  <a:cubicBezTo>
                    <a:pt x="99" y="363"/>
                    <a:pt x="79" y="314"/>
                    <a:pt x="95" y="270"/>
                  </a:cubicBezTo>
                  <a:cubicBezTo>
                    <a:pt x="116" y="219"/>
                    <a:pt x="194" y="209"/>
                    <a:pt x="243" y="202"/>
                  </a:cubicBezTo>
                  <a:cubicBezTo>
                    <a:pt x="266" y="199"/>
                    <a:pt x="266" y="161"/>
                    <a:pt x="245" y="161"/>
                  </a:cubicBezTo>
                  <a:cubicBezTo>
                    <a:pt x="245" y="161"/>
                    <a:pt x="244" y="161"/>
                    <a:pt x="243" y="161"/>
                  </a:cubicBezTo>
                  <a:cubicBezTo>
                    <a:pt x="181" y="171"/>
                    <a:pt x="113" y="178"/>
                    <a:pt x="72" y="229"/>
                  </a:cubicBezTo>
                  <a:cubicBezTo>
                    <a:pt x="41" y="264"/>
                    <a:pt x="27" y="322"/>
                    <a:pt x="54" y="363"/>
                  </a:cubicBezTo>
                  <a:cubicBezTo>
                    <a:pt x="79" y="397"/>
                    <a:pt x="115" y="411"/>
                    <a:pt x="155" y="411"/>
                  </a:cubicBezTo>
                  <a:cubicBezTo>
                    <a:pt x="220" y="411"/>
                    <a:pt x="294" y="373"/>
                    <a:pt x="335" y="335"/>
                  </a:cubicBezTo>
                  <a:cubicBezTo>
                    <a:pt x="407" y="267"/>
                    <a:pt x="464" y="120"/>
                    <a:pt x="396" y="31"/>
                  </a:cubicBezTo>
                  <a:cubicBezTo>
                    <a:pt x="378" y="7"/>
                    <a:pt x="353" y="0"/>
                    <a:pt x="326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595;p37"/>
            <p:cNvSpPr/>
            <p:nvPr/>
          </p:nvSpPr>
          <p:spPr>
            <a:xfrm flipH="1">
              <a:off x="6683575" y="3593997"/>
              <a:ext cx="30145" cy="25330"/>
            </a:xfrm>
            <a:custGeom>
              <a:avLst/>
              <a:gdLst/>
              <a:ahLst/>
              <a:cxnLst/>
              <a:rect l="l" t="t" r="r" b="b"/>
              <a:pathLst>
                <a:path w="482" h="405" extrusionOk="0">
                  <a:moveTo>
                    <a:pt x="334" y="43"/>
                  </a:moveTo>
                  <a:cubicBezTo>
                    <a:pt x="334" y="48"/>
                    <a:pt x="337" y="53"/>
                    <a:pt x="342" y="57"/>
                  </a:cubicBezTo>
                  <a:cubicBezTo>
                    <a:pt x="481" y="145"/>
                    <a:pt x="287" y="359"/>
                    <a:pt x="159" y="359"/>
                  </a:cubicBezTo>
                  <a:cubicBezTo>
                    <a:pt x="125" y="359"/>
                    <a:pt x="96" y="343"/>
                    <a:pt x="79" y="306"/>
                  </a:cubicBezTo>
                  <a:cubicBezTo>
                    <a:pt x="41" y="220"/>
                    <a:pt x="106" y="138"/>
                    <a:pt x="175" y="94"/>
                  </a:cubicBezTo>
                  <a:cubicBezTo>
                    <a:pt x="223" y="64"/>
                    <a:pt x="278" y="47"/>
                    <a:pt x="334" y="43"/>
                  </a:cubicBezTo>
                  <a:close/>
                  <a:moveTo>
                    <a:pt x="364" y="1"/>
                  </a:moveTo>
                  <a:cubicBezTo>
                    <a:pt x="259" y="1"/>
                    <a:pt x="151" y="38"/>
                    <a:pt x="79" y="121"/>
                  </a:cubicBezTo>
                  <a:cubicBezTo>
                    <a:pt x="18" y="197"/>
                    <a:pt x="0" y="320"/>
                    <a:pt x="93" y="384"/>
                  </a:cubicBezTo>
                  <a:cubicBezTo>
                    <a:pt x="114" y="399"/>
                    <a:pt x="137" y="405"/>
                    <a:pt x="160" y="405"/>
                  </a:cubicBezTo>
                  <a:cubicBezTo>
                    <a:pt x="240" y="405"/>
                    <a:pt x="325" y="331"/>
                    <a:pt x="372" y="275"/>
                  </a:cubicBezTo>
                  <a:cubicBezTo>
                    <a:pt x="434" y="211"/>
                    <a:pt x="453" y="106"/>
                    <a:pt x="392" y="43"/>
                  </a:cubicBezTo>
                  <a:lnTo>
                    <a:pt x="392" y="43"/>
                  </a:lnTo>
                  <a:cubicBezTo>
                    <a:pt x="399" y="44"/>
                    <a:pt x="406" y="45"/>
                    <a:pt x="413" y="46"/>
                  </a:cubicBezTo>
                  <a:cubicBezTo>
                    <a:pt x="414" y="46"/>
                    <a:pt x="415" y="46"/>
                    <a:pt x="417" y="46"/>
                  </a:cubicBezTo>
                  <a:cubicBezTo>
                    <a:pt x="438" y="46"/>
                    <a:pt x="450" y="9"/>
                    <a:pt x="424" y="5"/>
                  </a:cubicBezTo>
                  <a:cubicBezTo>
                    <a:pt x="404" y="2"/>
                    <a:pt x="384" y="1"/>
                    <a:pt x="364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596;p37"/>
            <p:cNvSpPr/>
            <p:nvPr/>
          </p:nvSpPr>
          <p:spPr>
            <a:xfrm flipH="1">
              <a:off x="6926490" y="3493304"/>
              <a:ext cx="30583" cy="18387"/>
            </a:xfrm>
            <a:custGeom>
              <a:avLst/>
              <a:gdLst/>
              <a:ahLst/>
              <a:cxnLst/>
              <a:rect l="l" t="t" r="r" b="b"/>
              <a:pathLst>
                <a:path w="489" h="294" extrusionOk="0">
                  <a:moveTo>
                    <a:pt x="26" y="1"/>
                  </a:moveTo>
                  <a:cubicBezTo>
                    <a:pt x="13" y="1"/>
                    <a:pt x="0" y="10"/>
                    <a:pt x="6" y="25"/>
                  </a:cubicBezTo>
                  <a:cubicBezTo>
                    <a:pt x="17" y="58"/>
                    <a:pt x="31" y="93"/>
                    <a:pt x="41" y="124"/>
                  </a:cubicBezTo>
                  <a:cubicBezTo>
                    <a:pt x="51" y="151"/>
                    <a:pt x="61" y="198"/>
                    <a:pt x="78" y="222"/>
                  </a:cubicBezTo>
                  <a:cubicBezTo>
                    <a:pt x="99" y="247"/>
                    <a:pt x="133" y="260"/>
                    <a:pt x="164" y="271"/>
                  </a:cubicBezTo>
                  <a:cubicBezTo>
                    <a:pt x="209" y="286"/>
                    <a:pt x="255" y="293"/>
                    <a:pt x="301" y="293"/>
                  </a:cubicBezTo>
                  <a:cubicBezTo>
                    <a:pt x="357" y="293"/>
                    <a:pt x="413" y="282"/>
                    <a:pt x="468" y="260"/>
                  </a:cubicBezTo>
                  <a:cubicBezTo>
                    <a:pt x="477" y="257"/>
                    <a:pt x="488" y="243"/>
                    <a:pt x="482" y="230"/>
                  </a:cubicBezTo>
                  <a:cubicBezTo>
                    <a:pt x="416" y="144"/>
                    <a:pt x="328" y="83"/>
                    <a:pt x="222" y="62"/>
                  </a:cubicBezTo>
                  <a:cubicBezTo>
                    <a:pt x="220" y="62"/>
                    <a:pt x="218" y="62"/>
                    <a:pt x="216" y="62"/>
                  </a:cubicBezTo>
                  <a:cubicBezTo>
                    <a:pt x="196" y="62"/>
                    <a:pt x="186" y="96"/>
                    <a:pt x="211" y="99"/>
                  </a:cubicBezTo>
                  <a:cubicBezTo>
                    <a:pt x="299" y="118"/>
                    <a:pt x="373" y="163"/>
                    <a:pt x="429" y="231"/>
                  </a:cubicBezTo>
                  <a:lnTo>
                    <a:pt x="429" y="231"/>
                  </a:lnTo>
                  <a:cubicBezTo>
                    <a:pt x="387" y="244"/>
                    <a:pt x="344" y="252"/>
                    <a:pt x="301" y="252"/>
                  </a:cubicBezTo>
                  <a:cubicBezTo>
                    <a:pt x="266" y="252"/>
                    <a:pt x="230" y="247"/>
                    <a:pt x="195" y="236"/>
                  </a:cubicBezTo>
                  <a:cubicBezTo>
                    <a:pt x="140" y="222"/>
                    <a:pt x="116" y="206"/>
                    <a:pt x="96" y="151"/>
                  </a:cubicBezTo>
                  <a:cubicBezTo>
                    <a:pt x="78" y="107"/>
                    <a:pt x="61" y="58"/>
                    <a:pt x="44" y="14"/>
                  </a:cubicBezTo>
                  <a:cubicBezTo>
                    <a:pt x="41" y="5"/>
                    <a:pt x="34" y="1"/>
                    <a:pt x="26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597;p37"/>
            <p:cNvSpPr/>
            <p:nvPr/>
          </p:nvSpPr>
          <p:spPr>
            <a:xfrm flipH="1">
              <a:off x="6204438" y="3438893"/>
              <a:ext cx="19951" cy="27331"/>
            </a:xfrm>
            <a:custGeom>
              <a:avLst/>
              <a:gdLst/>
              <a:ahLst/>
              <a:cxnLst/>
              <a:rect l="l" t="t" r="r" b="b"/>
              <a:pathLst>
                <a:path w="319" h="437" extrusionOk="0">
                  <a:moveTo>
                    <a:pt x="90" y="1"/>
                  </a:moveTo>
                  <a:cubicBezTo>
                    <a:pt x="70" y="1"/>
                    <a:pt x="50" y="2"/>
                    <a:pt x="31" y="3"/>
                  </a:cubicBezTo>
                  <a:cubicBezTo>
                    <a:pt x="8" y="7"/>
                    <a:pt x="4" y="45"/>
                    <a:pt x="28" y="45"/>
                  </a:cubicBezTo>
                  <a:cubicBezTo>
                    <a:pt x="29" y="45"/>
                    <a:pt x="30" y="44"/>
                    <a:pt x="31" y="44"/>
                  </a:cubicBezTo>
                  <a:cubicBezTo>
                    <a:pt x="53" y="42"/>
                    <a:pt x="78" y="40"/>
                    <a:pt x="103" y="40"/>
                  </a:cubicBezTo>
                  <a:cubicBezTo>
                    <a:pt x="184" y="40"/>
                    <a:pt x="271" y="60"/>
                    <a:pt x="273" y="150"/>
                  </a:cubicBezTo>
                  <a:cubicBezTo>
                    <a:pt x="277" y="251"/>
                    <a:pt x="131" y="396"/>
                    <a:pt x="31" y="396"/>
                  </a:cubicBezTo>
                  <a:cubicBezTo>
                    <a:pt x="30" y="396"/>
                    <a:pt x="29" y="396"/>
                    <a:pt x="27" y="396"/>
                  </a:cubicBezTo>
                  <a:cubicBezTo>
                    <a:pt x="26" y="396"/>
                    <a:pt x="25" y="396"/>
                    <a:pt x="24" y="396"/>
                  </a:cubicBezTo>
                  <a:cubicBezTo>
                    <a:pt x="0" y="396"/>
                    <a:pt x="1" y="434"/>
                    <a:pt x="27" y="437"/>
                  </a:cubicBezTo>
                  <a:cubicBezTo>
                    <a:pt x="30" y="437"/>
                    <a:pt x="33" y="437"/>
                    <a:pt x="36" y="437"/>
                  </a:cubicBezTo>
                  <a:cubicBezTo>
                    <a:pt x="110" y="437"/>
                    <a:pt x="169" y="384"/>
                    <a:pt x="222" y="331"/>
                  </a:cubicBezTo>
                  <a:cubicBezTo>
                    <a:pt x="270" y="284"/>
                    <a:pt x="318" y="222"/>
                    <a:pt x="318" y="150"/>
                  </a:cubicBezTo>
                  <a:cubicBezTo>
                    <a:pt x="315" y="28"/>
                    <a:pt x="194" y="1"/>
                    <a:pt x="90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598;p37"/>
            <p:cNvSpPr/>
            <p:nvPr/>
          </p:nvSpPr>
          <p:spPr>
            <a:xfrm flipH="1">
              <a:off x="6216634" y="3312933"/>
              <a:ext cx="32084" cy="27956"/>
            </a:xfrm>
            <a:custGeom>
              <a:avLst/>
              <a:gdLst/>
              <a:ahLst/>
              <a:cxnLst/>
              <a:rect l="l" t="t" r="r" b="b"/>
              <a:pathLst>
                <a:path w="513" h="447" extrusionOk="0">
                  <a:moveTo>
                    <a:pt x="248" y="41"/>
                  </a:moveTo>
                  <a:cubicBezTo>
                    <a:pt x="290" y="41"/>
                    <a:pt x="333" y="49"/>
                    <a:pt x="372" y="59"/>
                  </a:cubicBezTo>
                  <a:cubicBezTo>
                    <a:pt x="512" y="92"/>
                    <a:pt x="413" y="253"/>
                    <a:pt x="348" y="314"/>
                  </a:cubicBezTo>
                  <a:cubicBezTo>
                    <a:pt x="289" y="371"/>
                    <a:pt x="208" y="407"/>
                    <a:pt x="126" y="407"/>
                  </a:cubicBezTo>
                  <a:cubicBezTo>
                    <a:pt x="119" y="407"/>
                    <a:pt x="113" y="407"/>
                    <a:pt x="106" y="407"/>
                  </a:cubicBezTo>
                  <a:cubicBezTo>
                    <a:pt x="58" y="407"/>
                    <a:pt x="58" y="393"/>
                    <a:pt x="55" y="352"/>
                  </a:cubicBezTo>
                  <a:cubicBezTo>
                    <a:pt x="52" y="328"/>
                    <a:pt x="55" y="304"/>
                    <a:pt x="58" y="284"/>
                  </a:cubicBezTo>
                  <a:cubicBezTo>
                    <a:pt x="65" y="218"/>
                    <a:pt x="85" y="157"/>
                    <a:pt x="120" y="103"/>
                  </a:cubicBezTo>
                  <a:cubicBezTo>
                    <a:pt x="124" y="96"/>
                    <a:pt x="124" y="89"/>
                    <a:pt x="121" y="84"/>
                  </a:cubicBezTo>
                  <a:lnTo>
                    <a:pt x="121" y="84"/>
                  </a:lnTo>
                  <a:cubicBezTo>
                    <a:pt x="157" y="52"/>
                    <a:pt x="202" y="41"/>
                    <a:pt x="248" y="41"/>
                  </a:cubicBezTo>
                  <a:close/>
                  <a:moveTo>
                    <a:pt x="247" y="1"/>
                  </a:moveTo>
                  <a:cubicBezTo>
                    <a:pt x="185" y="1"/>
                    <a:pt x="126" y="17"/>
                    <a:pt x="82" y="65"/>
                  </a:cubicBezTo>
                  <a:cubicBezTo>
                    <a:pt x="76" y="73"/>
                    <a:pt x="76" y="81"/>
                    <a:pt x="79" y="89"/>
                  </a:cubicBezTo>
                  <a:lnTo>
                    <a:pt x="79" y="89"/>
                  </a:lnTo>
                  <a:cubicBezTo>
                    <a:pt x="20" y="193"/>
                    <a:pt x="1" y="307"/>
                    <a:pt x="24" y="423"/>
                  </a:cubicBezTo>
                  <a:cubicBezTo>
                    <a:pt x="24" y="430"/>
                    <a:pt x="31" y="437"/>
                    <a:pt x="38" y="437"/>
                  </a:cubicBezTo>
                  <a:cubicBezTo>
                    <a:pt x="64" y="443"/>
                    <a:pt x="90" y="446"/>
                    <a:pt x="116" y="446"/>
                  </a:cubicBezTo>
                  <a:cubicBezTo>
                    <a:pt x="281" y="446"/>
                    <a:pt x="443" y="332"/>
                    <a:pt x="482" y="167"/>
                  </a:cubicBezTo>
                  <a:cubicBezTo>
                    <a:pt x="506" y="54"/>
                    <a:pt x="437" y="27"/>
                    <a:pt x="339" y="10"/>
                  </a:cubicBezTo>
                  <a:cubicBezTo>
                    <a:pt x="308" y="5"/>
                    <a:pt x="277" y="1"/>
                    <a:pt x="247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599;p37"/>
            <p:cNvSpPr/>
            <p:nvPr/>
          </p:nvSpPr>
          <p:spPr>
            <a:xfrm flipH="1">
              <a:off x="6397694" y="3360527"/>
              <a:ext cx="48721" cy="38026"/>
            </a:xfrm>
            <a:custGeom>
              <a:avLst/>
              <a:gdLst/>
              <a:ahLst/>
              <a:cxnLst/>
              <a:rect l="l" t="t" r="r" b="b"/>
              <a:pathLst>
                <a:path w="779" h="608" extrusionOk="0">
                  <a:moveTo>
                    <a:pt x="427" y="1"/>
                  </a:moveTo>
                  <a:cubicBezTo>
                    <a:pt x="310" y="1"/>
                    <a:pt x="196" y="66"/>
                    <a:pt x="127" y="164"/>
                  </a:cubicBezTo>
                  <a:cubicBezTo>
                    <a:pt x="72" y="236"/>
                    <a:pt x="45" y="325"/>
                    <a:pt x="27" y="413"/>
                  </a:cubicBezTo>
                  <a:cubicBezTo>
                    <a:pt x="21" y="468"/>
                    <a:pt x="0" y="557"/>
                    <a:pt x="51" y="594"/>
                  </a:cubicBezTo>
                  <a:cubicBezTo>
                    <a:pt x="65" y="604"/>
                    <a:pt x="83" y="607"/>
                    <a:pt x="102" y="607"/>
                  </a:cubicBezTo>
                  <a:cubicBezTo>
                    <a:pt x="161" y="607"/>
                    <a:pt x="236" y="572"/>
                    <a:pt x="277" y="557"/>
                  </a:cubicBezTo>
                  <a:cubicBezTo>
                    <a:pt x="366" y="522"/>
                    <a:pt x="454" y="481"/>
                    <a:pt x="536" y="434"/>
                  </a:cubicBezTo>
                  <a:cubicBezTo>
                    <a:pt x="676" y="345"/>
                    <a:pt x="779" y="212"/>
                    <a:pt x="694" y="48"/>
                  </a:cubicBezTo>
                  <a:cubicBezTo>
                    <a:pt x="689" y="40"/>
                    <a:pt x="683" y="37"/>
                    <a:pt x="676" y="37"/>
                  </a:cubicBezTo>
                  <a:cubicBezTo>
                    <a:pt x="662" y="37"/>
                    <a:pt x="649" y="52"/>
                    <a:pt x="656" y="68"/>
                  </a:cubicBezTo>
                  <a:cubicBezTo>
                    <a:pt x="738" y="229"/>
                    <a:pt x="612" y="342"/>
                    <a:pt x="485" y="413"/>
                  </a:cubicBezTo>
                  <a:cubicBezTo>
                    <a:pt x="423" y="451"/>
                    <a:pt x="362" y="478"/>
                    <a:pt x="300" y="506"/>
                  </a:cubicBezTo>
                  <a:cubicBezTo>
                    <a:pt x="270" y="516"/>
                    <a:pt x="239" y="526"/>
                    <a:pt x="212" y="536"/>
                  </a:cubicBezTo>
                  <a:cubicBezTo>
                    <a:pt x="188" y="542"/>
                    <a:pt x="140" y="565"/>
                    <a:pt x="112" y="565"/>
                  </a:cubicBezTo>
                  <a:cubicBezTo>
                    <a:pt x="109" y="565"/>
                    <a:pt x="106" y="564"/>
                    <a:pt x="103" y="563"/>
                  </a:cubicBezTo>
                  <a:cubicBezTo>
                    <a:pt x="27" y="543"/>
                    <a:pt x="68" y="410"/>
                    <a:pt x="82" y="358"/>
                  </a:cubicBezTo>
                  <a:cubicBezTo>
                    <a:pt x="100" y="297"/>
                    <a:pt x="123" y="236"/>
                    <a:pt x="161" y="185"/>
                  </a:cubicBezTo>
                  <a:cubicBezTo>
                    <a:pt x="223" y="96"/>
                    <a:pt x="325" y="42"/>
                    <a:pt x="428" y="42"/>
                  </a:cubicBezTo>
                  <a:cubicBezTo>
                    <a:pt x="461" y="42"/>
                    <a:pt x="494" y="47"/>
                    <a:pt x="526" y="59"/>
                  </a:cubicBezTo>
                  <a:cubicBezTo>
                    <a:pt x="528" y="60"/>
                    <a:pt x="531" y="60"/>
                    <a:pt x="533" y="60"/>
                  </a:cubicBezTo>
                  <a:cubicBezTo>
                    <a:pt x="552" y="60"/>
                    <a:pt x="560" y="27"/>
                    <a:pt x="536" y="21"/>
                  </a:cubicBezTo>
                  <a:cubicBezTo>
                    <a:pt x="500" y="7"/>
                    <a:pt x="463" y="1"/>
                    <a:pt x="427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600;p37"/>
            <p:cNvSpPr/>
            <p:nvPr/>
          </p:nvSpPr>
          <p:spPr>
            <a:xfrm flipH="1">
              <a:off x="6418646" y="3377789"/>
              <a:ext cx="3878" cy="2627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1"/>
                  </a:moveTo>
                  <a:cubicBezTo>
                    <a:pt x="11" y="1"/>
                    <a:pt x="0" y="11"/>
                    <a:pt x="0" y="21"/>
                  </a:cubicBezTo>
                  <a:cubicBezTo>
                    <a:pt x="0" y="35"/>
                    <a:pt x="8" y="42"/>
                    <a:pt x="21" y="42"/>
                  </a:cubicBezTo>
                  <a:lnTo>
                    <a:pt x="41" y="42"/>
                  </a:lnTo>
                  <a:cubicBezTo>
                    <a:pt x="52" y="42"/>
                    <a:pt x="62" y="35"/>
                    <a:pt x="62" y="21"/>
                  </a:cubicBezTo>
                  <a:cubicBezTo>
                    <a:pt x="62" y="11"/>
                    <a:pt x="52" y="1"/>
                    <a:pt x="41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601;p37"/>
            <p:cNvSpPr/>
            <p:nvPr/>
          </p:nvSpPr>
          <p:spPr>
            <a:xfrm flipH="1">
              <a:off x="6419584" y="3375412"/>
              <a:ext cx="11320" cy="8944"/>
            </a:xfrm>
            <a:custGeom>
              <a:avLst/>
              <a:gdLst/>
              <a:ahLst/>
              <a:cxnLst/>
              <a:rect l="l" t="t" r="r" b="b"/>
              <a:pathLst>
                <a:path w="181" h="143" extrusionOk="0">
                  <a:moveTo>
                    <a:pt x="67" y="0"/>
                  </a:moveTo>
                  <a:cubicBezTo>
                    <a:pt x="60" y="0"/>
                    <a:pt x="53" y="1"/>
                    <a:pt x="46" y="2"/>
                  </a:cubicBezTo>
                  <a:cubicBezTo>
                    <a:pt x="39" y="2"/>
                    <a:pt x="32" y="8"/>
                    <a:pt x="32" y="15"/>
                  </a:cubicBezTo>
                  <a:cubicBezTo>
                    <a:pt x="22" y="49"/>
                    <a:pt x="11" y="84"/>
                    <a:pt x="5" y="117"/>
                  </a:cubicBezTo>
                  <a:cubicBezTo>
                    <a:pt x="1" y="132"/>
                    <a:pt x="13" y="143"/>
                    <a:pt x="25" y="143"/>
                  </a:cubicBezTo>
                  <a:cubicBezTo>
                    <a:pt x="33" y="143"/>
                    <a:pt x="40" y="138"/>
                    <a:pt x="42" y="128"/>
                  </a:cubicBezTo>
                  <a:cubicBezTo>
                    <a:pt x="51" y="98"/>
                    <a:pt x="58" y="68"/>
                    <a:pt x="66" y="38"/>
                  </a:cubicBezTo>
                  <a:lnTo>
                    <a:pt x="66" y="38"/>
                  </a:lnTo>
                  <a:cubicBezTo>
                    <a:pt x="93" y="38"/>
                    <a:pt x="120" y="52"/>
                    <a:pt x="134" y="73"/>
                  </a:cubicBezTo>
                  <a:cubicBezTo>
                    <a:pt x="138" y="79"/>
                    <a:pt x="144" y="81"/>
                    <a:pt x="151" y="81"/>
                  </a:cubicBezTo>
                  <a:cubicBezTo>
                    <a:pt x="166" y="81"/>
                    <a:pt x="181" y="67"/>
                    <a:pt x="169" y="52"/>
                  </a:cubicBezTo>
                  <a:cubicBezTo>
                    <a:pt x="143" y="18"/>
                    <a:pt x="106" y="0"/>
                    <a:pt x="67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602;p37"/>
            <p:cNvSpPr/>
            <p:nvPr/>
          </p:nvSpPr>
          <p:spPr>
            <a:xfrm flipH="1">
              <a:off x="6720475" y="3352960"/>
              <a:ext cx="5379" cy="5816"/>
            </a:xfrm>
            <a:custGeom>
              <a:avLst/>
              <a:gdLst/>
              <a:ahLst/>
              <a:cxnLst/>
              <a:rect l="l" t="t" r="r" b="b"/>
              <a:pathLst>
                <a:path w="86" h="93" extrusionOk="0">
                  <a:moveTo>
                    <a:pt x="35" y="56"/>
                  </a:moveTo>
                  <a:lnTo>
                    <a:pt x="35" y="56"/>
                  </a:lnTo>
                  <a:cubicBezTo>
                    <a:pt x="35" y="56"/>
                    <a:pt x="34" y="56"/>
                    <a:pt x="34" y="57"/>
                  </a:cubicBezTo>
                  <a:cubicBezTo>
                    <a:pt x="34" y="56"/>
                    <a:pt x="35" y="56"/>
                    <a:pt x="35" y="56"/>
                  </a:cubicBezTo>
                  <a:close/>
                  <a:moveTo>
                    <a:pt x="60" y="1"/>
                  </a:moveTo>
                  <a:cubicBezTo>
                    <a:pt x="58" y="1"/>
                    <a:pt x="56" y="1"/>
                    <a:pt x="54" y="2"/>
                  </a:cubicBezTo>
                  <a:cubicBezTo>
                    <a:pt x="30" y="12"/>
                    <a:pt x="0" y="29"/>
                    <a:pt x="3" y="60"/>
                  </a:cubicBezTo>
                  <a:cubicBezTo>
                    <a:pt x="8" y="79"/>
                    <a:pt x="24" y="93"/>
                    <a:pt x="42" y="93"/>
                  </a:cubicBezTo>
                  <a:cubicBezTo>
                    <a:pt x="50" y="93"/>
                    <a:pt x="58" y="90"/>
                    <a:pt x="65" y="84"/>
                  </a:cubicBezTo>
                  <a:cubicBezTo>
                    <a:pt x="71" y="77"/>
                    <a:pt x="71" y="63"/>
                    <a:pt x="65" y="57"/>
                  </a:cubicBezTo>
                  <a:cubicBezTo>
                    <a:pt x="60" y="52"/>
                    <a:pt x="55" y="50"/>
                    <a:pt x="51" y="50"/>
                  </a:cubicBezTo>
                  <a:cubicBezTo>
                    <a:pt x="50" y="50"/>
                    <a:pt x="49" y="50"/>
                    <a:pt x="48" y="50"/>
                  </a:cubicBezTo>
                  <a:lnTo>
                    <a:pt x="48" y="50"/>
                  </a:lnTo>
                  <a:cubicBezTo>
                    <a:pt x="53" y="45"/>
                    <a:pt x="59" y="42"/>
                    <a:pt x="68" y="40"/>
                  </a:cubicBezTo>
                  <a:cubicBezTo>
                    <a:pt x="78" y="36"/>
                    <a:pt x="85" y="26"/>
                    <a:pt x="82" y="16"/>
                  </a:cubicBezTo>
                  <a:cubicBezTo>
                    <a:pt x="79" y="7"/>
                    <a:pt x="69" y="1"/>
                    <a:pt x="60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603;p37"/>
            <p:cNvSpPr/>
            <p:nvPr/>
          </p:nvSpPr>
          <p:spPr>
            <a:xfrm flipH="1">
              <a:off x="6782830" y="3358964"/>
              <a:ext cx="53661" cy="25580"/>
            </a:xfrm>
            <a:custGeom>
              <a:avLst/>
              <a:gdLst/>
              <a:ahLst/>
              <a:cxnLst/>
              <a:rect l="l" t="t" r="r" b="b"/>
              <a:pathLst>
                <a:path w="858" h="409" extrusionOk="0">
                  <a:moveTo>
                    <a:pt x="712" y="40"/>
                  </a:moveTo>
                  <a:cubicBezTo>
                    <a:pt x="750" y="40"/>
                    <a:pt x="783" y="48"/>
                    <a:pt x="801" y="68"/>
                  </a:cubicBezTo>
                  <a:lnTo>
                    <a:pt x="801" y="68"/>
                  </a:lnTo>
                  <a:cubicBezTo>
                    <a:pt x="775" y="67"/>
                    <a:pt x="748" y="66"/>
                    <a:pt x="722" y="66"/>
                  </a:cubicBezTo>
                  <a:cubicBezTo>
                    <a:pt x="653" y="66"/>
                    <a:pt x="585" y="70"/>
                    <a:pt x="517" y="78"/>
                  </a:cubicBezTo>
                  <a:lnTo>
                    <a:pt x="517" y="78"/>
                  </a:lnTo>
                  <a:cubicBezTo>
                    <a:pt x="580" y="58"/>
                    <a:pt x="653" y="40"/>
                    <a:pt x="712" y="40"/>
                  </a:cubicBezTo>
                  <a:close/>
                  <a:moveTo>
                    <a:pt x="713" y="0"/>
                  </a:moveTo>
                  <a:cubicBezTo>
                    <a:pt x="623" y="0"/>
                    <a:pt x="515" y="35"/>
                    <a:pt x="465" y="52"/>
                  </a:cubicBezTo>
                  <a:cubicBezTo>
                    <a:pt x="414" y="68"/>
                    <a:pt x="364" y="88"/>
                    <a:pt x="317" y="111"/>
                  </a:cubicBezTo>
                  <a:lnTo>
                    <a:pt x="317" y="111"/>
                  </a:lnTo>
                  <a:cubicBezTo>
                    <a:pt x="261" y="124"/>
                    <a:pt x="206" y="140"/>
                    <a:pt x="151" y="158"/>
                  </a:cubicBezTo>
                  <a:cubicBezTo>
                    <a:pt x="129" y="165"/>
                    <a:pt x="135" y="198"/>
                    <a:pt x="153" y="198"/>
                  </a:cubicBezTo>
                  <a:cubicBezTo>
                    <a:pt x="156" y="198"/>
                    <a:pt x="158" y="197"/>
                    <a:pt x="161" y="196"/>
                  </a:cubicBezTo>
                  <a:cubicBezTo>
                    <a:pt x="170" y="193"/>
                    <a:pt x="179" y="190"/>
                    <a:pt x="188" y="187"/>
                  </a:cubicBezTo>
                  <a:lnTo>
                    <a:pt x="188" y="187"/>
                  </a:lnTo>
                  <a:cubicBezTo>
                    <a:pt x="122" y="233"/>
                    <a:pt x="62" y="286"/>
                    <a:pt x="8" y="347"/>
                  </a:cubicBezTo>
                  <a:cubicBezTo>
                    <a:pt x="0" y="356"/>
                    <a:pt x="0" y="367"/>
                    <a:pt x="8" y="377"/>
                  </a:cubicBezTo>
                  <a:cubicBezTo>
                    <a:pt x="24" y="397"/>
                    <a:pt x="41" y="404"/>
                    <a:pt x="72" y="408"/>
                  </a:cubicBezTo>
                  <a:cubicBezTo>
                    <a:pt x="73" y="408"/>
                    <a:pt x="74" y="408"/>
                    <a:pt x="75" y="408"/>
                  </a:cubicBezTo>
                  <a:cubicBezTo>
                    <a:pt x="96" y="408"/>
                    <a:pt x="95" y="370"/>
                    <a:pt x="72" y="367"/>
                  </a:cubicBezTo>
                  <a:cubicBezTo>
                    <a:pt x="66" y="363"/>
                    <a:pt x="60" y="360"/>
                    <a:pt x="54" y="357"/>
                  </a:cubicBezTo>
                  <a:lnTo>
                    <a:pt x="54" y="357"/>
                  </a:lnTo>
                  <a:cubicBezTo>
                    <a:pt x="138" y="272"/>
                    <a:pt x="232" y="201"/>
                    <a:pt x="337" y="148"/>
                  </a:cubicBezTo>
                  <a:lnTo>
                    <a:pt x="337" y="148"/>
                  </a:lnTo>
                  <a:cubicBezTo>
                    <a:pt x="464" y="121"/>
                    <a:pt x="593" y="107"/>
                    <a:pt x="723" y="107"/>
                  </a:cubicBezTo>
                  <a:cubicBezTo>
                    <a:pt x="761" y="107"/>
                    <a:pt x="799" y="108"/>
                    <a:pt x="837" y="111"/>
                  </a:cubicBezTo>
                  <a:cubicBezTo>
                    <a:pt x="851" y="111"/>
                    <a:pt x="857" y="97"/>
                    <a:pt x="854" y="84"/>
                  </a:cubicBezTo>
                  <a:cubicBezTo>
                    <a:pt x="839" y="20"/>
                    <a:pt x="781" y="0"/>
                    <a:pt x="713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604;p37"/>
            <p:cNvSpPr/>
            <p:nvPr/>
          </p:nvSpPr>
          <p:spPr>
            <a:xfrm flipH="1">
              <a:off x="6482689" y="3449087"/>
              <a:ext cx="67734" cy="64544"/>
            </a:xfrm>
            <a:custGeom>
              <a:avLst/>
              <a:gdLst/>
              <a:ahLst/>
              <a:cxnLst/>
              <a:rect l="l" t="t" r="r" b="b"/>
              <a:pathLst>
                <a:path w="1083" h="1032" extrusionOk="0">
                  <a:moveTo>
                    <a:pt x="11" y="110"/>
                  </a:moveTo>
                  <a:cubicBezTo>
                    <a:pt x="11" y="110"/>
                    <a:pt x="1" y="133"/>
                    <a:pt x="22" y="147"/>
                  </a:cubicBezTo>
                  <a:lnTo>
                    <a:pt x="22" y="147"/>
                  </a:lnTo>
                  <a:cubicBezTo>
                    <a:pt x="17" y="134"/>
                    <a:pt x="14" y="122"/>
                    <a:pt x="11" y="110"/>
                  </a:cubicBezTo>
                  <a:close/>
                  <a:moveTo>
                    <a:pt x="751" y="0"/>
                  </a:moveTo>
                  <a:cubicBezTo>
                    <a:pt x="635" y="0"/>
                    <a:pt x="486" y="50"/>
                    <a:pt x="291" y="110"/>
                  </a:cubicBezTo>
                  <a:cubicBezTo>
                    <a:pt x="182" y="145"/>
                    <a:pt x="114" y="157"/>
                    <a:pt x="73" y="157"/>
                  </a:cubicBezTo>
                  <a:cubicBezTo>
                    <a:pt x="47" y="157"/>
                    <a:pt x="32" y="153"/>
                    <a:pt x="22" y="147"/>
                  </a:cubicBezTo>
                  <a:lnTo>
                    <a:pt x="22" y="147"/>
                  </a:lnTo>
                  <a:cubicBezTo>
                    <a:pt x="140" y="467"/>
                    <a:pt x="851" y="1032"/>
                    <a:pt x="851" y="1032"/>
                  </a:cubicBezTo>
                  <a:cubicBezTo>
                    <a:pt x="851" y="1032"/>
                    <a:pt x="1083" y="237"/>
                    <a:pt x="950" y="86"/>
                  </a:cubicBezTo>
                  <a:cubicBezTo>
                    <a:pt x="897" y="24"/>
                    <a:pt x="832" y="0"/>
                    <a:pt x="751" y="0"/>
                  </a:cubicBezTo>
                  <a:close/>
                </a:path>
              </a:pathLst>
            </a:custGeom>
            <a:solidFill>
              <a:srgbClr val="FFB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605;p37"/>
            <p:cNvSpPr/>
            <p:nvPr/>
          </p:nvSpPr>
          <p:spPr>
            <a:xfrm flipH="1">
              <a:off x="6482001" y="3436516"/>
              <a:ext cx="69485" cy="71236"/>
            </a:xfrm>
            <a:custGeom>
              <a:avLst/>
              <a:gdLst/>
              <a:ahLst/>
              <a:cxnLst/>
              <a:rect l="l" t="t" r="r" b="b"/>
              <a:pathLst>
                <a:path w="1111" h="1139" extrusionOk="0">
                  <a:moveTo>
                    <a:pt x="1" y="0"/>
                  </a:moveTo>
                  <a:cubicBezTo>
                    <a:pt x="4" y="90"/>
                    <a:pt x="11" y="181"/>
                    <a:pt x="45" y="267"/>
                  </a:cubicBezTo>
                  <a:cubicBezTo>
                    <a:pt x="66" y="308"/>
                    <a:pt x="93" y="356"/>
                    <a:pt x="151" y="372"/>
                  </a:cubicBezTo>
                  <a:cubicBezTo>
                    <a:pt x="160" y="374"/>
                    <a:pt x="170" y="374"/>
                    <a:pt x="179" y="374"/>
                  </a:cubicBezTo>
                  <a:cubicBezTo>
                    <a:pt x="224" y="374"/>
                    <a:pt x="260" y="360"/>
                    <a:pt x="294" y="349"/>
                  </a:cubicBezTo>
                  <a:cubicBezTo>
                    <a:pt x="436" y="304"/>
                    <a:pt x="579" y="246"/>
                    <a:pt x="711" y="246"/>
                  </a:cubicBezTo>
                  <a:cubicBezTo>
                    <a:pt x="737" y="246"/>
                    <a:pt x="763" y="248"/>
                    <a:pt x="789" y="254"/>
                  </a:cubicBezTo>
                  <a:cubicBezTo>
                    <a:pt x="861" y="270"/>
                    <a:pt x="919" y="322"/>
                    <a:pt x="946" y="383"/>
                  </a:cubicBezTo>
                  <a:cubicBezTo>
                    <a:pt x="973" y="448"/>
                    <a:pt x="981" y="530"/>
                    <a:pt x="977" y="612"/>
                  </a:cubicBezTo>
                  <a:cubicBezTo>
                    <a:pt x="973" y="697"/>
                    <a:pt x="964" y="782"/>
                    <a:pt x="950" y="868"/>
                  </a:cubicBezTo>
                  <a:lnTo>
                    <a:pt x="929" y="997"/>
                  </a:lnTo>
                  <a:lnTo>
                    <a:pt x="919" y="1065"/>
                  </a:lnTo>
                  <a:lnTo>
                    <a:pt x="915" y="1100"/>
                  </a:lnTo>
                  <a:lnTo>
                    <a:pt x="915" y="1117"/>
                  </a:lnTo>
                  <a:lnTo>
                    <a:pt x="915" y="1127"/>
                  </a:lnTo>
                  <a:cubicBezTo>
                    <a:pt x="915" y="1130"/>
                    <a:pt x="918" y="1138"/>
                    <a:pt x="926" y="1138"/>
                  </a:cubicBezTo>
                  <a:cubicBezTo>
                    <a:pt x="927" y="1138"/>
                    <a:pt x="928" y="1138"/>
                    <a:pt x="929" y="1138"/>
                  </a:cubicBezTo>
                  <a:lnTo>
                    <a:pt x="926" y="1127"/>
                  </a:lnTo>
                  <a:lnTo>
                    <a:pt x="926" y="1127"/>
                  </a:lnTo>
                  <a:cubicBezTo>
                    <a:pt x="927" y="1127"/>
                    <a:pt x="928" y="1127"/>
                    <a:pt x="928" y="1127"/>
                  </a:cubicBezTo>
                  <a:cubicBezTo>
                    <a:pt x="935" y="1127"/>
                    <a:pt x="933" y="1113"/>
                    <a:pt x="940" y="1106"/>
                  </a:cubicBezTo>
                  <a:lnTo>
                    <a:pt x="953" y="1076"/>
                  </a:lnTo>
                  <a:lnTo>
                    <a:pt x="984" y="1015"/>
                  </a:lnTo>
                  <a:cubicBezTo>
                    <a:pt x="1001" y="974"/>
                    <a:pt x="1018" y="933"/>
                    <a:pt x="1035" y="889"/>
                  </a:cubicBezTo>
                  <a:cubicBezTo>
                    <a:pt x="1066" y="807"/>
                    <a:pt x="1090" y="714"/>
                    <a:pt x="1100" y="622"/>
                  </a:cubicBezTo>
                  <a:cubicBezTo>
                    <a:pt x="1110" y="530"/>
                    <a:pt x="1107" y="427"/>
                    <a:pt x="1059" y="328"/>
                  </a:cubicBezTo>
                  <a:cubicBezTo>
                    <a:pt x="1008" y="233"/>
                    <a:pt x="909" y="168"/>
                    <a:pt x="806" y="154"/>
                  </a:cubicBezTo>
                  <a:cubicBezTo>
                    <a:pt x="785" y="152"/>
                    <a:pt x="764" y="151"/>
                    <a:pt x="743" y="151"/>
                  </a:cubicBezTo>
                  <a:cubicBezTo>
                    <a:pt x="567" y="151"/>
                    <a:pt x="418" y="235"/>
                    <a:pt x="274" y="290"/>
                  </a:cubicBezTo>
                  <a:cubicBezTo>
                    <a:pt x="239" y="306"/>
                    <a:pt x="199" y="322"/>
                    <a:pt x="169" y="322"/>
                  </a:cubicBezTo>
                  <a:cubicBezTo>
                    <a:pt x="167" y="322"/>
                    <a:pt x="164" y="322"/>
                    <a:pt x="162" y="322"/>
                  </a:cubicBezTo>
                  <a:cubicBezTo>
                    <a:pt x="127" y="318"/>
                    <a:pt x="100" y="287"/>
                    <a:pt x="80" y="249"/>
                  </a:cubicBezTo>
                  <a:cubicBezTo>
                    <a:pt x="42" y="178"/>
                    <a:pt x="21" y="86"/>
                    <a:pt x="11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606;p37"/>
            <p:cNvSpPr/>
            <p:nvPr/>
          </p:nvSpPr>
          <p:spPr>
            <a:xfrm flipH="1">
              <a:off x="6897032" y="3854298"/>
              <a:ext cx="85496" cy="149977"/>
            </a:xfrm>
            <a:custGeom>
              <a:avLst/>
              <a:gdLst/>
              <a:ahLst/>
              <a:cxnLst/>
              <a:rect l="l" t="t" r="r" b="b"/>
              <a:pathLst>
                <a:path w="1367" h="2398" extrusionOk="0">
                  <a:moveTo>
                    <a:pt x="1366" y="1"/>
                  </a:moveTo>
                  <a:cubicBezTo>
                    <a:pt x="1366" y="1"/>
                    <a:pt x="45" y="834"/>
                    <a:pt x="178" y="1660"/>
                  </a:cubicBezTo>
                  <a:cubicBezTo>
                    <a:pt x="287" y="2332"/>
                    <a:pt x="823" y="2397"/>
                    <a:pt x="1021" y="2397"/>
                  </a:cubicBezTo>
                  <a:cubicBezTo>
                    <a:pt x="1062" y="2397"/>
                    <a:pt x="1089" y="2394"/>
                    <a:pt x="1089" y="2394"/>
                  </a:cubicBezTo>
                  <a:cubicBezTo>
                    <a:pt x="1089" y="2394"/>
                    <a:pt x="0" y="1407"/>
                    <a:pt x="1366" y="1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607;p37"/>
            <p:cNvSpPr/>
            <p:nvPr/>
          </p:nvSpPr>
          <p:spPr>
            <a:xfrm flipH="1">
              <a:off x="6827485" y="4024287"/>
              <a:ext cx="221213" cy="143723"/>
            </a:xfrm>
            <a:custGeom>
              <a:avLst/>
              <a:gdLst/>
              <a:ahLst/>
              <a:cxnLst/>
              <a:rect l="l" t="t" r="r" b="b"/>
              <a:pathLst>
                <a:path w="3537" h="2298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226"/>
                    <a:pt x="209" y="1202"/>
                    <a:pt x="1772" y="1861"/>
                  </a:cubicBezTo>
                  <a:cubicBezTo>
                    <a:pt x="2649" y="2229"/>
                    <a:pt x="3124" y="2297"/>
                    <a:pt x="3352" y="2297"/>
                  </a:cubicBezTo>
                  <a:cubicBezTo>
                    <a:pt x="3483" y="2297"/>
                    <a:pt x="3533" y="2274"/>
                    <a:pt x="3537" y="2274"/>
                  </a:cubicBezTo>
                  <a:cubicBezTo>
                    <a:pt x="3537" y="2270"/>
                    <a:pt x="3533" y="2270"/>
                    <a:pt x="3530" y="2267"/>
                  </a:cubicBezTo>
                  <a:cubicBezTo>
                    <a:pt x="1161" y="1875"/>
                    <a:pt x="362" y="919"/>
                    <a:pt x="157" y="509"/>
                  </a:cubicBezTo>
                  <a:cubicBezTo>
                    <a:pt x="89" y="331"/>
                    <a:pt x="38" y="161"/>
                    <a:pt x="1" y="0"/>
                  </a:cubicBezTo>
                  <a:close/>
                </a:path>
              </a:pathLst>
            </a:custGeom>
            <a:solidFill>
              <a:srgbClr val="7C6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608;p37"/>
            <p:cNvSpPr/>
            <p:nvPr/>
          </p:nvSpPr>
          <p:spPr>
            <a:xfrm flipH="1">
              <a:off x="6827860" y="4021535"/>
              <a:ext cx="221088" cy="144598"/>
            </a:xfrm>
            <a:custGeom>
              <a:avLst/>
              <a:gdLst/>
              <a:ahLst/>
              <a:cxnLst/>
              <a:rect l="l" t="t" r="r" b="b"/>
              <a:pathLst>
                <a:path w="3535" h="2312" extrusionOk="0">
                  <a:moveTo>
                    <a:pt x="1" y="0"/>
                  </a:moveTo>
                  <a:cubicBezTo>
                    <a:pt x="1" y="0"/>
                    <a:pt x="1" y="14"/>
                    <a:pt x="5" y="44"/>
                  </a:cubicBezTo>
                  <a:cubicBezTo>
                    <a:pt x="42" y="205"/>
                    <a:pt x="93" y="375"/>
                    <a:pt x="161" y="553"/>
                  </a:cubicBezTo>
                  <a:cubicBezTo>
                    <a:pt x="366" y="963"/>
                    <a:pt x="1165" y="1919"/>
                    <a:pt x="3534" y="2311"/>
                  </a:cubicBezTo>
                  <a:cubicBezTo>
                    <a:pt x="3500" y="2270"/>
                    <a:pt x="3466" y="2233"/>
                    <a:pt x="3435" y="2192"/>
                  </a:cubicBezTo>
                  <a:lnTo>
                    <a:pt x="3319" y="2055"/>
                  </a:lnTo>
                  <a:lnTo>
                    <a:pt x="3315" y="2055"/>
                  </a:lnTo>
                  <a:cubicBezTo>
                    <a:pt x="3257" y="2055"/>
                    <a:pt x="2835" y="2045"/>
                    <a:pt x="2404" y="1738"/>
                  </a:cubicBezTo>
                  <a:cubicBezTo>
                    <a:pt x="1943" y="1403"/>
                    <a:pt x="1705" y="1358"/>
                    <a:pt x="1705" y="1358"/>
                  </a:cubicBezTo>
                  <a:cubicBezTo>
                    <a:pt x="1670" y="1325"/>
                    <a:pt x="1271" y="1389"/>
                    <a:pt x="793" y="952"/>
                  </a:cubicBezTo>
                  <a:cubicBezTo>
                    <a:pt x="315" y="51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609;p37"/>
            <p:cNvSpPr/>
            <p:nvPr/>
          </p:nvSpPr>
          <p:spPr>
            <a:xfrm flipH="1">
              <a:off x="6420959" y="3966186"/>
              <a:ext cx="471008" cy="263742"/>
            </a:xfrm>
            <a:custGeom>
              <a:avLst/>
              <a:gdLst/>
              <a:ahLst/>
              <a:cxnLst/>
              <a:rect l="l" t="t" r="r" b="b"/>
              <a:pathLst>
                <a:path w="7531" h="4217" extrusionOk="0">
                  <a:moveTo>
                    <a:pt x="5782" y="1"/>
                  </a:moveTo>
                  <a:cubicBezTo>
                    <a:pt x="4096" y="1"/>
                    <a:pt x="1284" y="66"/>
                    <a:pt x="833" y="66"/>
                  </a:cubicBezTo>
                  <a:cubicBezTo>
                    <a:pt x="208" y="66"/>
                    <a:pt x="0" y="291"/>
                    <a:pt x="68" y="765"/>
                  </a:cubicBezTo>
                  <a:cubicBezTo>
                    <a:pt x="137" y="1236"/>
                    <a:pt x="375" y="4217"/>
                    <a:pt x="3564" y="4217"/>
                  </a:cubicBezTo>
                  <a:cubicBezTo>
                    <a:pt x="5053" y="4217"/>
                    <a:pt x="6005" y="3882"/>
                    <a:pt x="6674" y="3032"/>
                  </a:cubicBezTo>
                  <a:cubicBezTo>
                    <a:pt x="6814" y="2855"/>
                    <a:pt x="6943" y="2660"/>
                    <a:pt x="7060" y="2435"/>
                  </a:cubicBezTo>
                  <a:cubicBezTo>
                    <a:pt x="7070" y="2418"/>
                    <a:pt x="7076" y="2401"/>
                    <a:pt x="7087" y="2383"/>
                  </a:cubicBezTo>
                  <a:cubicBezTo>
                    <a:pt x="7363" y="1841"/>
                    <a:pt x="7500" y="1363"/>
                    <a:pt x="7517" y="977"/>
                  </a:cubicBezTo>
                  <a:cubicBezTo>
                    <a:pt x="7531" y="721"/>
                    <a:pt x="7490" y="513"/>
                    <a:pt x="7404" y="352"/>
                  </a:cubicBezTo>
                  <a:cubicBezTo>
                    <a:pt x="7322" y="192"/>
                    <a:pt x="7196" y="83"/>
                    <a:pt x="7035" y="39"/>
                  </a:cubicBezTo>
                  <a:cubicBezTo>
                    <a:pt x="6932" y="11"/>
                    <a:pt x="6444" y="1"/>
                    <a:pt x="5782" y="1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610;p37"/>
            <p:cNvSpPr/>
            <p:nvPr/>
          </p:nvSpPr>
          <p:spPr>
            <a:xfrm flipH="1">
              <a:off x="6705590" y="3950362"/>
              <a:ext cx="233784" cy="301142"/>
            </a:xfrm>
            <a:custGeom>
              <a:avLst/>
              <a:gdLst/>
              <a:ahLst/>
              <a:cxnLst/>
              <a:rect l="l" t="t" r="r" b="b"/>
              <a:pathLst>
                <a:path w="3738" h="4815" extrusionOk="0">
                  <a:moveTo>
                    <a:pt x="3410" y="1"/>
                  </a:moveTo>
                  <a:cubicBezTo>
                    <a:pt x="3410" y="1"/>
                    <a:pt x="1956" y="35"/>
                    <a:pt x="1482" y="56"/>
                  </a:cubicBezTo>
                  <a:cubicBezTo>
                    <a:pt x="1468" y="56"/>
                    <a:pt x="1453" y="57"/>
                    <a:pt x="1439" y="57"/>
                  </a:cubicBezTo>
                  <a:cubicBezTo>
                    <a:pt x="1306" y="57"/>
                    <a:pt x="1155" y="30"/>
                    <a:pt x="1004" y="30"/>
                  </a:cubicBezTo>
                  <a:cubicBezTo>
                    <a:pt x="619" y="30"/>
                    <a:pt x="234" y="207"/>
                    <a:pt x="137" y="1469"/>
                  </a:cubicBezTo>
                  <a:cubicBezTo>
                    <a:pt x="0" y="3278"/>
                    <a:pt x="2759" y="4814"/>
                    <a:pt x="2759" y="4814"/>
                  </a:cubicBezTo>
                  <a:lnTo>
                    <a:pt x="3738" y="4234"/>
                  </a:lnTo>
                  <a:cubicBezTo>
                    <a:pt x="3035" y="3978"/>
                    <a:pt x="2560" y="2926"/>
                    <a:pt x="2461" y="1674"/>
                  </a:cubicBezTo>
                  <a:cubicBezTo>
                    <a:pt x="2362" y="418"/>
                    <a:pt x="3410" y="1"/>
                    <a:pt x="3410" y="1"/>
                  </a:cubicBezTo>
                  <a:close/>
                </a:path>
              </a:pathLst>
            </a:custGeom>
            <a:solidFill>
              <a:srgbClr val="C6B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611;p37"/>
            <p:cNvSpPr/>
            <p:nvPr/>
          </p:nvSpPr>
          <p:spPr>
            <a:xfrm flipH="1">
              <a:off x="6789459" y="4011716"/>
              <a:ext cx="129463" cy="147976"/>
            </a:xfrm>
            <a:custGeom>
              <a:avLst/>
              <a:gdLst/>
              <a:ahLst/>
              <a:cxnLst/>
              <a:rect l="l" t="t" r="r" b="b"/>
              <a:pathLst>
                <a:path w="2070" h="2366" extrusionOk="0">
                  <a:moveTo>
                    <a:pt x="1765" y="1"/>
                  </a:moveTo>
                  <a:cubicBezTo>
                    <a:pt x="1383" y="1"/>
                    <a:pt x="121" y="696"/>
                    <a:pt x="80" y="707"/>
                  </a:cubicBezTo>
                  <a:cubicBezTo>
                    <a:pt x="1" y="727"/>
                    <a:pt x="1104" y="2366"/>
                    <a:pt x="1104" y="2366"/>
                  </a:cubicBezTo>
                  <a:cubicBezTo>
                    <a:pt x="1104" y="2366"/>
                    <a:pt x="1567" y="2212"/>
                    <a:pt x="1578" y="1918"/>
                  </a:cubicBezTo>
                  <a:cubicBezTo>
                    <a:pt x="1588" y="1625"/>
                    <a:pt x="1862" y="1782"/>
                    <a:pt x="1947" y="1515"/>
                  </a:cubicBezTo>
                  <a:cubicBezTo>
                    <a:pt x="1991" y="1375"/>
                    <a:pt x="1899" y="1260"/>
                    <a:pt x="1916" y="1123"/>
                  </a:cubicBezTo>
                  <a:cubicBezTo>
                    <a:pt x="1936" y="986"/>
                    <a:pt x="2070" y="830"/>
                    <a:pt x="2005" y="676"/>
                  </a:cubicBezTo>
                  <a:cubicBezTo>
                    <a:pt x="1961" y="567"/>
                    <a:pt x="1783" y="331"/>
                    <a:pt x="1858" y="140"/>
                  </a:cubicBezTo>
                  <a:cubicBezTo>
                    <a:pt x="1897" y="41"/>
                    <a:pt x="1856" y="1"/>
                    <a:pt x="1765" y="1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612;p37"/>
            <p:cNvSpPr/>
            <p:nvPr/>
          </p:nvSpPr>
          <p:spPr>
            <a:xfrm flipH="1">
              <a:off x="6359480" y="4026226"/>
              <a:ext cx="111889" cy="89874"/>
            </a:xfrm>
            <a:custGeom>
              <a:avLst/>
              <a:gdLst/>
              <a:ahLst/>
              <a:cxnLst/>
              <a:rect l="l" t="t" r="r" b="b"/>
              <a:pathLst>
                <a:path w="1789" h="1437" extrusionOk="0">
                  <a:moveTo>
                    <a:pt x="423" y="0"/>
                  </a:moveTo>
                  <a:cubicBezTo>
                    <a:pt x="423" y="0"/>
                    <a:pt x="136" y="7"/>
                    <a:pt x="61" y="256"/>
                  </a:cubicBezTo>
                  <a:cubicBezTo>
                    <a:pt x="0" y="460"/>
                    <a:pt x="169" y="504"/>
                    <a:pt x="233" y="513"/>
                  </a:cubicBezTo>
                  <a:lnTo>
                    <a:pt x="233" y="513"/>
                  </a:lnTo>
                  <a:cubicBezTo>
                    <a:pt x="232" y="513"/>
                    <a:pt x="231" y="513"/>
                    <a:pt x="230" y="513"/>
                  </a:cubicBezTo>
                  <a:cubicBezTo>
                    <a:pt x="187" y="513"/>
                    <a:pt x="104" y="532"/>
                    <a:pt x="82" y="669"/>
                  </a:cubicBezTo>
                  <a:cubicBezTo>
                    <a:pt x="48" y="894"/>
                    <a:pt x="201" y="935"/>
                    <a:pt x="201" y="935"/>
                  </a:cubicBezTo>
                  <a:cubicBezTo>
                    <a:pt x="201" y="935"/>
                    <a:pt x="64" y="1048"/>
                    <a:pt x="82" y="1236"/>
                  </a:cubicBezTo>
                  <a:cubicBezTo>
                    <a:pt x="99" y="1404"/>
                    <a:pt x="264" y="1436"/>
                    <a:pt x="389" y="1436"/>
                  </a:cubicBezTo>
                  <a:cubicBezTo>
                    <a:pt x="467" y="1436"/>
                    <a:pt x="529" y="1423"/>
                    <a:pt x="529" y="1423"/>
                  </a:cubicBezTo>
                  <a:cubicBezTo>
                    <a:pt x="1789" y="113"/>
                    <a:pt x="423" y="0"/>
                    <a:pt x="423" y="0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613;p37"/>
            <p:cNvSpPr/>
            <p:nvPr/>
          </p:nvSpPr>
          <p:spPr>
            <a:xfrm flipH="1">
              <a:off x="6565495" y="4215166"/>
              <a:ext cx="167051" cy="26518"/>
            </a:xfrm>
            <a:custGeom>
              <a:avLst/>
              <a:gdLst/>
              <a:ahLst/>
              <a:cxnLst/>
              <a:rect l="l" t="t" r="r" b="b"/>
              <a:pathLst>
                <a:path w="2671" h="424" extrusionOk="0">
                  <a:moveTo>
                    <a:pt x="11" y="0"/>
                  </a:moveTo>
                  <a:cubicBezTo>
                    <a:pt x="5" y="0"/>
                    <a:pt x="1" y="3"/>
                    <a:pt x="1" y="11"/>
                  </a:cubicBezTo>
                  <a:lnTo>
                    <a:pt x="1" y="413"/>
                  </a:lnTo>
                  <a:cubicBezTo>
                    <a:pt x="1" y="420"/>
                    <a:pt x="5" y="424"/>
                    <a:pt x="11" y="424"/>
                  </a:cubicBezTo>
                  <a:lnTo>
                    <a:pt x="2660" y="424"/>
                  </a:lnTo>
                  <a:cubicBezTo>
                    <a:pt x="2663" y="424"/>
                    <a:pt x="2671" y="420"/>
                    <a:pt x="2671" y="413"/>
                  </a:cubicBezTo>
                  <a:lnTo>
                    <a:pt x="2671" y="11"/>
                  </a:lnTo>
                  <a:cubicBezTo>
                    <a:pt x="2671" y="3"/>
                    <a:pt x="2663" y="0"/>
                    <a:pt x="2660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614;p37"/>
            <p:cNvSpPr/>
            <p:nvPr/>
          </p:nvSpPr>
          <p:spPr>
            <a:xfrm flipH="1">
              <a:off x="6616092" y="3832971"/>
              <a:ext cx="82494" cy="125148"/>
            </a:xfrm>
            <a:custGeom>
              <a:avLst/>
              <a:gdLst/>
              <a:ahLst/>
              <a:cxnLst/>
              <a:rect l="l" t="t" r="r" b="b"/>
              <a:pathLst>
                <a:path w="1319" h="2001" extrusionOk="0">
                  <a:moveTo>
                    <a:pt x="778" y="1"/>
                  </a:moveTo>
                  <a:cubicBezTo>
                    <a:pt x="739" y="1"/>
                    <a:pt x="700" y="6"/>
                    <a:pt x="663" y="18"/>
                  </a:cubicBezTo>
                  <a:lnTo>
                    <a:pt x="656" y="59"/>
                  </a:lnTo>
                  <a:cubicBezTo>
                    <a:pt x="837" y="223"/>
                    <a:pt x="878" y="400"/>
                    <a:pt x="861" y="520"/>
                  </a:cubicBezTo>
                  <a:cubicBezTo>
                    <a:pt x="850" y="584"/>
                    <a:pt x="834" y="649"/>
                    <a:pt x="809" y="710"/>
                  </a:cubicBezTo>
                  <a:cubicBezTo>
                    <a:pt x="800" y="742"/>
                    <a:pt x="786" y="769"/>
                    <a:pt x="759" y="800"/>
                  </a:cubicBezTo>
                  <a:cubicBezTo>
                    <a:pt x="735" y="827"/>
                    <a:pt x="697" y="858"/>
                    <a:pt x="656" y="885"/>
                  </a:cubicBezTo>
                  <a:lnTo>
                    <a:pt x="510" y="973"/>
                  </a:lnTo>
                  <a:cubicBezTo>
                    <a:pt x="458" y="1008"/>
                    <a:pt x="404" y="1045"/>
                    <a:pt x="356" y="1086"/>
                  </a:cubicBezTo>
                  <a:cubicBezTo>
                    <a:pt x="261" y="1168"/>
                    <a:pt x="179" y="1260"/>
                    <a:pt x="110" y="1363"/>
                  </a:cubicBezTo>
                  <a:cubicBezTo>
                    <a:pt x="76" y="1414"/>
                    <a:pt x="42" y="1476"/>
                    <a:pt x="21" y="1544"/>
                  </a:cubicBezTo>
                  <a:cubicBezTo>
                    <a:pt x="1" y="1616"/>
                    <a:pt x="4" y="1701"/>
                    <a:pt x="39" y="1766"/>
                  </a:cubicBezTo>
                  <a:cubicBezTo>
                    <a:pt x="107" y="1895"/>
                    <a:pt x="215" y="1950"/>
                    <a:pt x="318" y="2001"/>
                  </a:cubicBezTo>
                  <a:lnTo>
                    <a:pt x="342" y="1967"/>
                  </a:lnTo>
                  <a:cubicBezTo>
                    <a:pt x="261" y="1889"/>
                    <a:pt x="182" y="1803"/>
                    <a:pt x="168" y="1718"/>
                  </a:cubicBezTo>
                  <a:cubicBezTo>
                    <a:pt x="161" y="1677"/>
                    <a:pt x="168" y="1643"/>
                    <a:pt x="188" y="1608"/>
                  </a:cubicBezTo>
                  <a:cubicBezTo>
                    <a:pt x="209" y="1575"/>
                    <a:pt x="240" y="1540"/>
                    <a:pt x="281" y="1503"/>
                  </a:cubicBezTo>
                  <a:cubicBezTo>
                    <a:pt x="352" y="1431"/>
                    <a:pt x="438" y="1370"/>
                    <a:pt x="527" y="1322"/>
                  </a:cubicBezTo>
                  <a:cubicBezTo>
                    <a:pt x="568" y="1298"/>
                    <a:pt x="612" y="1277"/>
                    <a:pt x="660" y="1257"/>
                  </a:cubicBezTo>
                  <a:lnTo>
                    <a:pt x="817" y="1195"/>
                  </a:lnTo>
                  <a:cubicBezTo>
                    <a:pt x="871" y="1172"/>
                    <a:pt x="932" y="1145"/>
                    <a:pt x="998" y="1107"/>
                  </a:cubicBezTo>
                  <a:cubicBezTo>
                    <a:pt x="1063" y="1066"/>
                    <a:pt x="1127" y="1008"/>
                    <a:pt x="1175" y="946"/>
                  </a:cubicBezTo>
                  <a:cubicBezTo>
                    <a:pt x="1274" y="820"/>
                    <a:pt x="1318" y="656"/>
                    <a:pt x="1298" y="496"/>
                  </a:cubicBezTo>
                  <a:cubicBezTo>
                    <a:pt x="1285" y="414"/>
                    <a:pt x="1257" y="335"/>
                    <a:pt x="1216" y="267"/>
                  </a:cubicBezTo>
                  <a:cubicBezTo>
                    <a:pt x="1178" y="198"/>
                    <a:pt x="1124" y="141"/>
                    <a:pt x="1063" y="100"/>
                  </a:cubicBezTo>
                  <a:cubicBezTo>
                    <a:pt x="977" y="36"/>
                    <a:pt x="876" y="1"/>
                    <a:pt x="778" y="1"/>
                  </a:cubicBezTo>
                  <a:close/>
                </a:path>
              </a:pathLst>
            </a:custGeom>
            <a:solidFill>
              <a:srgbClr val="EFE8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615;p37"/>
            <p:cNvSpPr/>
            <p:nvPr/>
          </p:nvSpPr>
          <p:spPr>
            <a:xfrm flipH="1">
              <a:off x="6434594" y="3981696"/>
              <a:ext cx="47532" cy="68609"/>
            </a:xfrm>
            <a:custGeom>
              <a:avLst/>
              <a:gdLst/>
              <a:ahLst/>
              <a:cxnLst/>
              <a:rect l="l" t="t" r="r" b="b"/>
              <a:pathLst>
                <a:path w="760" h="1097" extrusionOk="0">
                  <a:moveTo>
                    <a:pt x="149" y="1"/>
                  </a:moveTo>
                  <a:cubicBezTo>
                    <a:pt x="41" y="1"/>
                    <a:pt x="0" y="167"/>
                    <a:pt x="113" y="183"/>
                  </a:cubicBezTo>
                  <a:cubicBezTo>
                    <a:pt x="513" y="237"/>
                    <a:pt x="558" y="647"/>
                    <a:pt x="490" y="979"/>
                  </a:cubicBezTo>
                  <a:cubicBezTo>
                    <a:pt x="475" y="1050"/>
                    <a:pt x="535" y="1096"/>
                    <a:pt x="590" y="1096"/>
                  </a:cubicBezTo>
                  <a:cubicBezTo>
                    <a:pt x="626" y="1096"/>
                    <a:pt x="661" y="1076"/>
                    <a:pt x="671" y="1029"/>
                  </a:cubicBezTo>
                  <a:cubicBezTo>
                    <a:pt x="759" y="606"/>
                    <a:pt x="674" y="70"/>
                    <a:pt x="165" y="2"/>
                  </a:cubicBezTo>
                  <a:cubicBezTo>
                    <a:pt x="160" y="1"/>
                    <a:pt x="154" y="1"/>
                    <a:pt x="149" y="1"/>
                  </a:cubicBezTo>
                  <a:close/>
                </a:path>
              </a:pathLst>
            </a:custGeom>
            <a:solidFill>
              <a:srgbClr val="C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616;p37"/>
            <p:cNvSpPr/>
            <p:nvPr/>
          </p:nvSpPr>
          <p:spPr>
            <a:xfrm flipH="1">
              <a:off x="6444663" y="4062313"/>
              <a:ext cx="12884" cy="11758"/>
            </a:xfrm>
            <a:custGeom>
              <a:avLst/>
              <a:gdLst/>
              <a:ahLst/>
              <a:cxnLst/>
              <a:rect l="l" t="t" r="r" b="b"/>
              <a:pathLst>
                <a:path w="206" h="188" extrusionOk="0">
                  <a:moveTo>
                    <a:pt x="100" y="0"/>
                  </a:moveTo>
                  <a:cubicBezTo>
                    <a:pt x="48" y="0"/>
                    <a:pt x="1" y="41"/>
                    <a:pt x="4" y="92"/>
                  </a:cubicBezTo>
                  <a:cubicBezTo>
                    <a:pt x="7" y="144"/>
                    <a:pt x="45" y="188"/>
                    <a:pt x="100" y="188"/>
                  </a:cubicBezTo>
                  <a:lnTo>
                    <a:pt x="106" y="188"/>
                  </a:lnTo>
                  <a:cubicBezTo>
                    <a:pt x="158" y="188"/>
                    <a:pt x="205" y="144"/>
                    <a:pt x="202" y="92"/>
                  </a:cubicBezTo>
                  <a:cubicBezTo>
                    <a:pt x="199" y="41"/>
                    <a:pt x="161" y="0"/>
                    <a:pt x="106" y="0"/>
                  </a:cubicBezTo>
                  <a:close/>
                </a:path>
              </a:pathLst>
            </a:custGeom>
            <a:solidFill>
              <a:srgbClr val="C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617;p37"/>
            <p:cNvSpPr/>
            <p:nvPr/>
          </p:nvSpPr>
          <p:spPr>
            <a:xfrm flipH="1">
              <a:off x="6355665" y="3992704"/>
              <a:ext cx="49033" cy="33398"/>
            </a:xfrm>
            <a:custGeom>
              <a:avLst/>
              <a:gdLst/>
              <a:ahLst/>
              <a:cxnLst/>
              <a:rect l="l" t="t" r="r" b="b"/>
              <a:pathLst>
                <a:path w="784" h="534" extrusionOk="0">
                  <a:moveTo>
                    <a:pt x="138" y="1"/>
                  </a:moveTo>
                  <a:cubicBezTo>
                    <a:pt x="37" y="1"/>
                    <a:pt x="0" y="162"/>
                    <a:pt x="112" y="184"/>
                  </a:cubicBezTo>
                  <a:cubicBezTo>
                    <a:pt x="303" y="225"/>
                    <a:pt x="466" y="327"/>
                    <a:pt x="575" y="491"/>
                  </a:cubicBezTo>
                  <a:cubicBezTo>
                    <a:pt x="595" y="521"/>
                    <a:pt x="624" y="534"/>
                    <a:pt x="653" y="534"/>
                  </a:cubicBezTo>
                  <a:cubicBezTo>
                    <a:pt x="719" y="534"/>
                    <a:pt x="784" y="468"/>
                    <a:pt x="736" y="396"/>
                  </a:cubicBezTo>
                  <a:cubicBezTo>
                    <a:pt x="600" y="195"/>
                    <a:pt x="398" y="55"/>
                    <a:pt x="163" y="4"/>
                  </a:cubicBezTo>
                  <a:cubicBezTo>
                    <a:pt x="154" y="2"/>
                    <a:pt x="146" y="1"/>
                    <a:pt x="138" y="1"/>
                  </a:cubicBezTo>
                  <a:close/>
                </a:path>
              </a:pathLst>
            </a:custGeom>
            <a:solidFill>
              <a:srgbClr val="7FA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618;p37"/>
            <p:cNvSpPr/>
            <p:nvPr/>
          </p:nvSpPr>
          <p:spPr>
            <a:xfrm flipH="1">
              <a:off x="6338966" y="3988138"/>
              <a:ext cx="135655" cy="167739"/>
            </a:xfrm>
            <a:custGeom>
              <a:avLst/>
              <a:gdLst/>
              <a:ahLst/>
              <a:cxnLst/>
              <a:rect l="l" t="t" r="r" b="b"/>
              <a:pathLst>
                <a:path w="2169" h="2682" extrusionOk="0">
                  <a:moveTo>
                    <a:pt x="799" y="1"/>
                  </a:moveTo>
                  <a:cubicBezTo>
                    <a:pt x="776" y="1"/>
                    <a:pt x="753" y="1"/>
                    <a:pt x="731" y="1"/>
                  </a:cubicBezTo>
                  <a:cubicBezTo>
                    <a:pt x="817" y="162"/>
                    <a:pt x="858" y="370"/>
                    <a:pt x="844" y="626"/>
                  </a:cubicBezTo>
                  <a:cubicBezTo>
                    <a:pt x="1472" y="643"/>
                    <a:pt x="1485" y="944"/>
                    <a:pt x="1493" y="1142"/>
                  </a:cubicBezTo>
                  <a:cubicBezTo>
                    <a:pt x="1506" y="1466"/>
                    <a:pt x="1403" y="1613"/>
                    <a:pt x="1325" y="1691"/>
                  </a:cubicBezTo>
                  <a:cubicBezTo>
                    <a:pt x="1158" y="1869"/>
                    <a:pt x="837" y="1985"/>
                    <a:pt x="414" y="2032"/>
                  </a:cubicBezTo>
                  <a:cubicBezTo>
                    <a:pt x="403" y="2050"/>
                    <a:pt x="397" y="2067"/>
                    <a:pt x="387" y="2084"/>
                  </a:cubicBezTo>
                  <a:cubicBezTo>
                    <a:pt x="270" y="2309"/>
                    <a:pt x="141" y="2504"/>
                    <a:pt x="1" y="2681"/>
                  </a:cubicBezTo>
                  <a:cubicBezTo>
                    <a:pt x="1093" y="2678"/>
                    <a:pt x="2169" y="2336"/>
                    <a:pt x="2120" y="1117"/>
                  </a:cubicBezTo>
                  <a:cubicBezTo>
                    <a:pt x="2081" y="161"/>
                    <a:pt x="1311" y="1"/>
                    <a:pt x="799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619;p37"/>
            <p:cNvSpPr/>
            <p:nvPr/>
          </p:nvSpPr>
          <p:spPr>
            <a:xfrm flipH="1">
              <a:off x="6408389" y="4026852"/>
              <a:ext cx="56163" cy="30583"/>
            </a:xfrm>
            <a:custGeom>
              <a:avLst/>
              <a:gdLst/>
              <a:ahLst/>
              <a:cxnLst/>
              <a:rect l="l" t="t" r="r" b="b"/>
              <a:pathLst>
                <a:path w="898" h="489" extrusionOk="0">
                  <a:moveTo>
                    <a:pt x="242" y="0"/>
                  </a:moveTo>
                  <a:cubicBezTo>
                    <a:pt x="106" y="0"/>
                    <a:pt x="0" y="109"/>
                    <a:pt x="0" y="246"/>
                  </a:cubicBezTo>
                  <a:cubicBezTo>
                    <a:pt x="0" y="380"/>
                    <a:pt x="106" y="488"/>
                    <a:pt x="242" y="488"/>
                  </a:cubicBezTo>
                  <a:lnTo>
                    <a:pt x="656" y="488"/>
                  </a:lnTo>
                  <a:cubicBezTo>
                    <a:pt x="789" y="488"/>
                    <a:pt x="898" y="380"/>
                    <a:pt x="898" y="246"/>
                  </a:cubicBezTo>
                  <a:cubicBezTo>
                    <a:pt x="898" y="109"/>
                    <a:pt x="789" y="0"/>
                    <a:pt x="656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620;p37"/>
            <p:cNvSpPr/>
            <p:nvPr/>
          </p:nvSpPr>
          <p:spPr>
            <a:xfrm flipH="1">
              <a:off x="6411953" y="4054996"/>
              <a:ext cx="49033" cy="30396"/>
            </a:xfrm>
            <a:custGeom>
              <a:avLst/>
              <a:gdLst/>
              <a:ahLst/>
              <a:cxnLst/>
              <a:rect l="l" t="t" r="r" b="b"/>
              <a:pathLst>
                <a:path w="784" h="486" extrusionOk="0">
                  <a:moveTo>
                    <a:pt x="243" y="1"/>
                  </a:moveTo>
                  <a:cubicBezTo>
                    <a:pt x="111" y="1"/>
                    <a:pt x="1" y="106"/>
                    <a:pt x="1" y="243"/>
                  </a:cubicBezTo>
                  <a:cubicBezTo>
                    <a:pt x="1" y="376"/>
                    <a:pt x="111" y="486"/>
                    <a:pt x="243" y="486"/>
                  </a:cubicBezTo>
                  <a:lnTo>
                    <a:pt x="541" y="486"/>
                  </a:lnTo>
                  <a:cubicBezTo>
                    <a:pt x="673" y="486"/>
                    <a:pt x="783" y="376"/>
                    <a:pt x="783" y="243"/>
                  </a:cubicBezTo>
                  <a:cubicBezTo>
                    <a:pt x="783" y="106"/>
                    <a:pt x="673" y="1"/>
                    <a:pt x="541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621;p37"/>
            <p:cNvSpPr/>
            <p:nvPr/>
          </p:nvSpPr>
          <p:spPr>
            <a:xfrm flipH="1">
              <a:off x="6413892" y="4084703"/>
              <a:ext cx="48971" cy="30396"/>
            </a:xfrm>
            <a:custGeom>
              <a:avLst/>
              <a:gdLst/>
              <a:ahLst/>
              <a:cxnLst/>
              <a:rect l="l" t="t" r="r" b="b"/>
              <a:pathLst>
                <a:path w="783" h="486" extrusionOk="0">
                  <a:moveTo>
                    <a:pt x="246" y="0"/>
                  </a:moveTo>
                  <a:cubicBezTo>
                    <a:pt x="109" y="0"/>
                    <a:pt x="0" y="110"/>
                    <a:pt x="0" y="243"/>
                  </a:cubicBezTo>
                  <a:cubicBezTo>
                    <a:pt x="0" y="376"/>
                    <a:pt x="109" y="485"/>
                    <a:pt x="246" y="485"/>
                  </a:cubicBezTo>
                  <a:lnTo>
                    <a:pt x="540" y="485"/>
                  </a:lnTo>
                  <a:cubicBezTo>
                    <a:pt x="673" y="485"/>
                    <a:pt x="782" y="376"/>
                    <a:pt x="782" y="243"/>
                  </a:cubicBezTo>
                  <a:cubicBezTo>
                    <a:pt x="782" y="110"/>
                    <a:pt x="673" y="0"/>
                    <a:pt x="54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622;p37"/>
            <p:cNvSpPr/>
            <p:nvPr/>
          </p:nvSpPr>
          <p:spPr>
            <a:xfrm flipH="1">
              <a:off x="6766819" y="4126356"/>
              <a:ext cx="19513" cy="19451"/>
            </a:xfrm>
            <a:custGeom>
              <a:avLst/>
              <a:gdLst/>
              <a:ahLst/>
              <a:cxnLst/>
              <a:rect l="l" t="t" r="r" b="b"/>
              <a:pathLst>
                <a:path w="312" h="311" extrusionOk="0">
                  <a:moveTo>
                    <a:pt x="154" y="0"/>
                  </a:moveTo>
                  <a:cubicBezTo>
                    <a:pt x="69" y="0"/>
                    <a:pt x="0" y="68"/>
                    <a:pt x="0" y="157"/>
                  </a:cubicBezTo>
                  <a:cubicBezTo>
                    <a:pt x="0" y="243"/>
                    <a:pt x="69" y="311"/>
                    <a:pt x="154" y="311"/>
                  </a:cubicBezTo>
                  <a:cubicBezTo>
                    <a:pt x="240" y="311"/>
                    <a:pt x="312" y="243"/>
                    <a:pt x="312" y="157"/>
                  </a:cubicBezTo>
                  <a:cubicBezTo>
                    <a:pt x="312" y="68"/>
                    <a:pt x="240" y="0"/>
                    <a:pt x="15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623;p37"/>
            <p:cNvSpPr/>
            <p:nvPr/>
          </p:nvSpPr>
          <p:spPr>
            <a:xfrm flipH="1">
              <a:off x="6736924" y="4109220"/>
              <a:ext cx="19263" cy="19513"/>
            </a:xfrm>
            <a:custGeom>
              <a:avLst/>
              <a:gdLst/>
              <a:ahLst/>
              <a:cxnLst/>
              <a:rect l="l" t="t" r="r" b="b"/>
              <a:pathLst>
                <a:path w="308" h="312" extrusionOk="0">
                  <a:moveTo>
                    <a:pt x="153" y="1"/>
                  </a:moveTo>
                  <a:cubicBezTo>
                    <a:pt x="68" y="1"/>
                    <a:pt x="0" y="69"/>
                    <a:pt x="0" y="155"/>
                  </a:cubicBezTo>
                  <a:cubicBezTo>
                    <a:pt x="0" y="240"/>
                    <a:pt x="68" y="312"/>
                    <a:pt x="153" y="312"/>
                  </a:cubicBezTo>
                  <a:cubicBezTo>
                    <a:pt x="239" y="312"/>
                    <a:pt x="307" y="240"/>
                    <a:pt x="307" y="155"/>
                  </a:cubicBezTo>
                  <a:cubicBezTo>
                    <a:pt x="307" y="69"/>
                    <a:pt x="239" y="1"/>
                    <a:pt x="153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624;p37"/>
            <p:cNvSpPr/>
            <p:nvPr/>
          </p:nvSpPr>
          <p:spPr>
            <a:xfrm flipH="1">
              <a:off x="6709843" y="4166258"/>
              <a:ext cx="17762" cy="17762"/>
            </a:xfrm>
            <a:custGeom>
              <a:avLst/>
              <a:gdLst/>
              <a:ahLst/>
              <a:cxnLst/>
              <a:rect l="l" t="t" r="r" b="b"/>
              <a:pathLst>
                <a:path w="284" h="284" extrusionOk="0">
                  <a:moveTo>
                    <a:pt x="144" y="0"/>
                  </a:moveTo>
                  <a:cubicBezTo>
                    <a:pt x="65" y="0"/>
                    <a:pt x="0" y="62"/>
                    <a:pt x="0" y="141"/>
                  </a:cubicBezTo>
                  <a:cubicBezTo>
                    <a:pt x="0" y="219"/>
                    <a:pt x="65" y="284"/>
                    <a:pt x="144" y="284"/>
                  </a:cubicBezTo>
                  <a:cubicBezTo>
                    <a:pt x="222" y="284"/>
                    <a:pt x="284" y="219"/>
                    <a:pt x="284" y="141"/>
                  </a:cubicBezTo>
                  <a:cubicBezTo>
                    <a:pt x="284" y="62"/>
                    <a:pt x="222" y="0"/>
                    <a:pt x="14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625;p37"/>
            <p:cNvSpPr/>
            <p:nvPr/>
          </p:nvSpPr>
          <p:spPr>
            <a:xfrm flipH="1">
              <a:off x="6684826" y="4169010"/>
              <a:ext cx="12634" cy="12258"/>
            </a:xfrm>
            <a:custGeom>
              <a:avLst/>
              <a:gdLst/>
              <a:ahLst/>
              <a:cxnLst/>
              <a:rect l="l" t="t" r="r" b="b"/>
              <a:pathLst>
                <a:path w="202" h="196" extrusionOk="0">
                  <a:moveTo>
                    <a:pt x="100" y="1"/>
                  </a:moveTo>
                  <a:cubicBezTo>
                    <a:pt x="47" y="1"/>
                    <a:pt x="3" y="40"/>
                    <a:pt x="3" y="93"/>
                  </a:cubicBezTo>
                  <a:cubicBezTo>
                    <a:pt x="0" y="147"/>
                    <a:pt x="44" y="192"/>
                    <a:pt x="95" y="196"/>
                  </a:cubicBezTo>
                  <a:cubicBezTo>
                    <a:pt x="97" y="196"/>
                    <a:pt x="99" y="196"/>
                    <a:pt x="101" y="196"/>
                  </a:cubicBezTo>
                  <a:cubicBezTo>
                    <a:pt x="153" y="196"/>
                    <a:pt x="194" y="153"/>
                    <a:pt x="197" y="100"/>
                  </a:cubicBezTo>
                  <a:cubicBezTo>
                    <a:pt x="202" y="48"/>
                    <a:pt x="157" y="1"/>
                    <a:pt x="106" y="1"/>
                  </a:cubicBezTo>
                  <a:cubicBezTo>
                    <a:pt x="104" y="1"/>
                    <a:pt x="102" y="1"/>
                    <a:pt x="100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626;p37"/>
            <p:cNvSpPr/>
            <p:nvPr/>
          </p:nvSpPr>
          <p:spPr>
            <a:xfrm flipH="1">
              <a:off x="6688078" y="4137676"/>
              <a:ext cx="12634" cy="12196"/>
            </a:xfrm>
            <a:custGeom>
              <a:avLst/>
              <a:gdLst/>
              <a:ahLst/>
              <a:cxnLst/>
              <a:rect l="l" t="t" r="r" b="b"/>
              <a:pathLst>
                <a:path w="202" h="195" extrusionOk="0">
                  <a:moveTo>
                    <a:pt x="103" y="0"/>
                  </a:moveTo>
                  <a:cubicBezTo>
                    <a:pt x="52" y="0"/>
                    <a:pt x="4" y="41"/>
                    <a:pt x="4" y="95"/>
                  </a:cubicBezTo>
                  <a:cubicBezTo>
                    <a:pt x="0" y="150"/>
                    <a:pt x="41" y="194"/>
                    <a:pt x="96" y="194"/>
                  </a:cubicBezTo>
                  <a:cubicBezTo>
                    <a:pt x="98" y="195"/>
                    <a:pt x="100" y="195"/>
                    <a:pt x="102" y="195"/>
                  </a:cubicBezTo>
                  <a:cubicBezTo>
                    <a:pt x="154" y="195"/>
                    <a:pt x="196" y="155"/>
                    <a:pt x="199" y="103"/>
                  </a:cubicBezTo>
                  <a:cubicBezTo>
                    <a:pt x="202" y="48"/>
                    <a:pt x="158" y="4"/>
                    <a:pt x="103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627;p37"/>
            <p:cNvSpPr/>
            <p:nvPr/>
          </p:nvSpPr>
          <p:spPr>
            <a:xfrm flipH="1">
              <a:off x="6744616" y="4157690"/>
              <a:ext cx="19513" cy="19263"/>
            </a:xfrm>
            <a:custGeom>
              <a:avLst/>
              <a:gdLst/>
              <a:ahLst/>
              <a:cxnLst/>
              <a:rect l="l" t="t" r="r" b="b"/>
              <a:pathLst>
                <a:path w="312" h="308" extrusionOk="0">
                  <a:moveTo>
                    <a:pt x="154" y="1"/>
                  </a:moveTo>
                  <a:cubicBezTo>
                    <a:pt x="69" y="1"/>
                    <a:pt x="1" y="69"/>
                    <a:pt x="1" y="155"/>
                  </a:cubicBezTo>
                  <a:cubicBezTo>
                    <a:pt x="1" y="240"/>
                    <a:pt x="69" y="308"/>
                    <a:pt x="154" y="308"/>
                  </a:cubicBezTo>
                  <a:cubicBezTo>
                    <a:pt x="243" y="308"/>
                    <a:pt x="311" y="240"/>
                    <a:pt x="311" y="155"/>
                  </a:cubicBezTo>
                  <a:cubicBezTo>
                    <a:pt x="311" y="69"/>
                    <a:pt x="243" y="1"/>
                    <a:pt x="15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628;p37"/>
            <p:cNvSpPr/>
            <p:nvPr/>
          </p:nvSpPr>
          <p:spPr>
            <a:xfrm flipH="1">
              <a:off x="6691455" y="4138302"/>
              <a:ext cx="3065" cy="5816"/>
            </a:xfrm>
            <a:custGeom>
              <a:avLst/>
              <a:gdLst/>
              <a:ahLst/>
              <a:cxnLst/>
              <a:rect l="l" t="t" r="r" b="b"/>
              <a:pathLst>
                <a:path w="49" h="93" extrusionOk="0">
                  <a:moveTo>
                    <a:pt x="1" y="0"/>
                  </a:moveTo>
                  <a:lnTo>
                    <a:pt x="1" y="93"/>
                  </a:lnTo>
                  <a:cubicBezTo>
                    <a:pt x="28" y="93"/>
                    <a:pt x="48" y="72"/>
                    <a:pt x="48" y="44"/>
                  </a:cubicBezTo>
                  <a:cubicBezTo>
                    <a:pt x="48" y="21"/>
                    <a:pt x="28" y="0"/>
                    <a:pt x="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629;p37"/>
            <p:cNvSpPr/>
            <p:nvPr/>
          </p:nvSpPr>
          <p:spPr>
            <a:xfrm flipH="1">
              <a:off x="6692331" y="4174326"/>
              <a:ext cx="4065" cy="4128"/>
            </a:xfrm>
            <a:custGeom>
              <a:avLst/>
              <a:gdLst/>
              <a:ahLst/>
              <a:cxnLst/>
              <a:rect l="l" t="t" r="r" b="b"/>
              <a:pathLst>
                <a:path w="65" h="66" extrusionOk="0">
                  <a:moveTo>
                    <a:pt x="31" y="1"/>
                  </a:moveTo>
                  <a:cubicBezTo>
                    <a:pt x="13" y="1"/>
                    <a:pt x="0" y="18"/>
                    <a:pt x="0" y="35"/>
                  </a:cubicBezTo>
                  <a:cubicBezTo>
                    <a:pt x="0" y="53"/>
                    <a:pt x="13" y="66"/>
                    <a:pt x="31" y="66"/>
                  </a:cubicBezTo>
                  <a:cubicBezTo>
                    <a:pt x="51" y="66"/>
                    <a:pt x="65" y="53"/>
                    <a:pt x="65" y="35"/>
                  </a:cubicBezTo>
                  <a:cubicBezTo>
                    <a:pt x="65" y="18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630;p37"/>
            <p:cNvSpPr/>
            <p:nvPr/>
          </p:nvSpPr>
          <p:spPr>
            <a:xfrm flipH="1">
              <a:off x="6755061" y="4165383"/>
              <a:ext cx="7943" cy="7943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5" y="1"/>
                  </a:moveTo>
                  <a:cubicBezTo>
                    <a:pt x="31" y="1"/>
                    <a:pt x="0" y="28"/>
                    <a:pt x="0" y="62"/>
                  </a:cubicBezTo>
                  <a:cubicBezTo>
                    <a:pt x="0" y="100"/>
                    <a:pt x="31" y="127"/>
                    <a:pt x="65" y="127"/>
                  </a:cubicBezTo>
                  <a:cubicBezTo>
                    <a:pt x="99" y="127"/>
                    <a:pt x="126" y="100"/>
                    <a:pt x="126" y="62"/>
                  </a:cubicBezTo>
                  <a:cubicBezTo>
                    <a:pt x="126" y="28"/>
                    <a:pt x="99" y="1"/>
                    <a:pt x="6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631;p37"/>
            <p:cNvSpPr/>
            <p:nvPr/>
          </p:nvSpPr>
          <p:spPr>
            <a:xfrm flipH="1">
              <a:off x="6775387" y="4129546"/>
              <a:ext cx="7693" cy="7693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61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6"/>
                    <a:pt x="27" y="123"/>
                    <a:pt x="61" y="123"/>
                  </a:cubicBezTo>
                  <a:cubicBezTo>
                    <a:pt x="96" y="123"/>
                    <a:pt x="123" y="96"/>
                    <a:pt x="123" y="61"/>
                  </a:cubicBezTo>
                  <a:cubicBezTo>
                    <a:pt x="123" y="28"/>
                    <a:pt x="96" y="0"/>
                    <a:pt x="6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632;p37"/>
            <p:cNvSpPr/>
            <p:nvPr/>
          </p:nvSpPr>
          <p:spPr>
            <a:xfrm flipH="1">
              <a:off x="6743553" y="4109908"/>
              <a:ext cx="6067" cy="6067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0"/>
                  </a:moveTo>
                  <a:cubicBezTo>
                    <a:pt x="21" y="0"/>
                    <a:pt x="1" y="24"/>
                    <a:pt x="1" y="48"/>
                  </a:cubicBezTo>
                  <a:cubicBezTo>
                    <a:pt x="1" y="76"/>
                    <a:pt x="21" y="96"/>
                    <a:pt x="48" y="96"/>
                  </a:cubicBezTo>
                  <a:cubicBezTo>
                    <a:pt x="73" y="96"/>
                    <a:pt x="97" y="76"/>
                    <a:pt x="97" y="48"/>
                  </a:cubicBezTo>
                  <a:cubicBezTo>
                    <a:pt x="97" y="24"/>
                    <a:pt x="73" y="0"/>
                    <a:pt x="48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633;p37"/>
            <p:cNvSpPr/>
            <p:nvPr/>
          </p:nvSpPr>
          <p:spPr>
            <a:xfrm flipH="1">
              <a:off x="6797152" y="3988638"/>
              <a:ext cx="118956" cy="56851"/>
            </a:xfrm>
            <a:custGeom>
              <a:avLst/>
              <a:gdLst/>
              <a:ahLst/>
              <a:cxnLst/>
              <a:rect l="l" t="t" r="r" b="b"/>
              <a:pathLst>
                <a:path w="1902" h="909" extrusionOk="0">
                  <a:moveTo>
                    <a:pt x="1530" y="0"/>
                  </a:moveTo>
                  <a:cubicBezTo>
                    <a:pt x="1506" y="0"/>
                    <a:pt x="1482" y="3"/>
                    <a:pt x="1458" y="7"/>
                  </a:cubicBezTo>
                  <a:lnTo>
                    <a:pt x="318" y="253"/>
                  </a:lnTo>
                  <a:cubicBezTo>
                    <a:pt x="126" y="290"/>
                    <a:pt x="0" y="468"/>
                    <a:pt x="35" y="646"/>
                  </a:cubicBezTo>
                  <a:cubicBezTo>
                    <a:pt x="64" y="800"/>
                    <a:pt x="208" y="908"/>
                    <a:pt x="372" y="908"/>
                  </a:cubicBezTo>
                  <a:cubicBezTo>
                    <a:pt x="396" y="908"/>
                    <a:pt x="420" y="906"/>
                    <a:pt x="444" y="901"/>
                  </a:cubicBezTo>
                  <a:lnTo>
                    <a:pt x="1584" y="655"/>
                  </a:lnTo>
                  <a:cubicBezTo>
                    <a:pt x="1776" y="618"/>
                    <a:pt x="1902" y="444"/>
                    <a:pt x="1867" y="266"/>
                  </a:cubicBezTo>
                  <a:cubicBezTo>
                    <a:pt x="1834" y="108"/>
                    <a:pt x="1693" y="0"/>
                    <a:pt x="153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634;p37"/>
            <p:cNvSpPr/>
            <p:nvPr/>
          </p:nvSpPr>
          <p:spPr>
            <a:xfrm flipH="1">
              <a:off x="6790335" y="4034232"/>
              <a:ext cx="118080" cy="46907"/>
            </a:xfrm>
            <a:custGeom>
              <a:avLst/>
              <a:gdLst/>
              <a:ahLst/>
              <a:cxnLst/>
              <a:rect l="l" t="t" r="r" b="b"/>
              <a:pathLst>
                <a:path w="1888" h="750" extrusionOk="0">
                  <a:moveTo>
                    <a:pt x="1535" y="1"/>
                  </a:moveTo>
                  <a:cubicBezTo>
                    <a:pt x="1527" y="1"/>
                    <a:pt x="1518" y="1"/>
                    <a:pt x="1509" y="2"/>
                  </a:cubicBezTo>
                  <a:lnTo>
                    <a:pt x="345" y="90"/>
                  </a:lnTo>
                  <a:cubicBezTo>
                    <a:pt x="150" y="101"/>
                    <a:pt x="0" y="257"/>
                    <a:pt x="11" y="438"/>
                  </a:cubicBezTo>
                  <a:cubicBezTo>
                    <a:pt x="20" y="616"/>
                    <a:pt x="176" y="750"/>
                    <a:pt x="361" y="750"/>
                  </a:cubicBezTo>
                  <a:cubicBezTo>
                    <a:pt x="368" y="750"/>
                    <a:pt x="376" y="749"/>
                    <a:pt x="383" y="749"/>
                  </a:cubicBezTo>
                  <a:lnTo>
                    <a:pt x="1547" y="661"/>
                  </a:lnTo>
                  <a:cubicBezTo>
                    <a:pt x="1741" y="647"/>
                    <a:pt x="1888" y="493"/>
                    <a:pt x="1878" y="309"/>
                  </a:cubicBezTo>
                  <a:cubicBezTo>
                    <a:pt x="1868" y="136"/>
                    <a:pt x="1715" y="1"/>
                    <a:pt x="153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635;p37"/>
            <p:cNvSpPr/>
            <p:nvPr/>
          </p:nvSpPr>
          <p:spPr>
            <a:xfrm flipH="1">
              <a:off x="6796902" y="4059999"/>
              <a:ext cx="119456" cy="58665"/>
            </a:xfrm>
            <a:custGeom>
              <a:avLst/>
              <a:gdLst/>
              <a:ahLst/>
              <a:cxnLst/>
              <a:rect l="l" t="t" r="r" b="b"/>
              <a:pathLst>
                <a:path w="1910" h="938" extrusionOk="0">
                  <a:moveTo>
                    <a:pt x="375" y="0"/>
                  </a:moveTo>
                  <a:cubicBezTo>
                    <a:pt x="223" y="0"/>
                    <a:pt x="85" y="98"/>
                    <a:pt x="45" y="242"/>
                  </a:cubicBezTo>
                  <a:cubicBezTo>
                    <a:pt x="1" y="419"/>
                    <a:pt x="117" y="603"/>
                    <a:pt x="305" y="652"/>
                  </a:cubicBezTo>
                  <a:lnTo>
                    <a:pt x="1438" y="924"/>
                  </a:lnTo>
                  <a:cubicBezTo>
                    <a:pt x="1470" y="933"/>
                    <a:pt x="1502" y="937"/>
                    <a:pt x="1534" y="937"/>
                  </a:cubicBezTo>
                  <a:cubicBezTo>
                    <a:pt x="1687" y="937"/>
                    <a:pt x="1825" y="840"/>
                    <a:pt x="1862" y="696"/>
                  </a:cubicBezTo>
                  <a:cubicBezTo>
                    <a:pt x="1909" y="518"/>
                    <a:pt x="1793" y="334"/>
                    <a:pt x="1605" y="286"/>
                  </a:cubicBezTo>
                  <a:lnTo>
                    <a:pt x="472" y="13"/>
                  </a:lnTo>
                  <a:cubicBezTo>
                    <a:pt x="440" y="4"/>
                    <a:pt x="407" y="0"/>
                    <a:pt x="37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636;p37"/>
            <p:cNvSpPr/>
            <p:nvPr/>
          </p:nvSpPr>
          <p:spPr>
            <a:xfrm flipH="1">
              <a:off x="6826422" y="4078324"/>
              <a:ext cx="114453" cy="75614"/>
            </a:xfrm>
            <a:custGeom>
              <a:avLst/>
              <a:gdLst/>
              <a:ahLst/>
              <a:cxnLst/>
              <a:rect l="l" t="t" r="r" b="b"/>
              <a:pathLst>
                <a:path w="1830" h="1209" extrusionOk="0">
                  <a:moveTo>
                    <a:pt x="375" y="1"/>
                  </a:moveTo>
                  <a:cubicBezTo>
                    <a:pt x="256" y="1"/>
                    <a:pt x="145" y="61"/>
                    <a:pt x="86" y="167"/>
                  </a:cubicBezTo>
                  <a:cubicBezTo>
                    <a:pt x="1" y="327"/>
                    <a:pt x="69" y="536"/>
                    <a:pt x="239" y="628"/>
                  </a:cubicBezTo>
                  <a:lnTo>
                    <a:pt x="1274" y="1164"/>
                  </a:lnTo>
                  <a:cubicBezTo>
                    <a:pt x="1330" y="1194"/>
                    <a:pt x="1390" y="1209"/>
                    <a:pt x="1450" y="1209"/>
                  </a:cubicBezTo>
                  <a:cubicBezTo>
                    <a:pt x="1570" y="1209"/>
                    <a:pt x="1684" y="1149"/>
                    <a:pt x="1741" y="1041"/>
                  </a:cubicBezTo>
                  <a:cubicBezTo>
                    <a:pt x="1830" y="880"/>
                    <a:pt x="1762" y="676"/>
                    <a:pt x="1591" y="584"/>
                  </a:cubicBezTo>
                  <a:lnTo>
                    <a:pt x="554" y="48"/>
                  </a:lnTo>
                  <a:cubicBezTo>
                    <a:pt x="496" y="16"/>
                    <a:pt x="435" y="1"/>
                    <a:pt x="37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637;p37"/>
            <p:cNvSpPr/>
            <p:nvPr/>
          </p:nvSpPr>
          <p:spPr>
            <a:xfrm flipH="1">
              <a:off x="6840056" y="3994205"/>
              <a:ext cx="114703" cy="127024"/>
            </a:xfrm>
            <a:custGeom>
              <a:avLst/>
              <a:gdLst/>
              <a:ahLst/>
              <a:cxnLst/>
              <a:rect l="l" t="t" r="r" b="b"/>
              <a:pathLst>
                <a:path w="1834" h="2031" extrusionOk="0">
                  <a:moveTo>
                    <a:pt x="1120" y="0"/>
                  </a:moveTo>
                  <a:cubicBezTo>
                    <a:pt x="1085" y="0"/>
                    <a:pt x="1049" y="6"/>
                    <a:pt x="1014" y="17"/>
                  </a:cubicBezTo>
                  <a:cubicBezTo>
                    <a:pt x="618" y="140"/>
                    <a:pt x="219" y="461"/>
                    <a:pt x="79" y="884"/>
                  </a:cubicBezTo>
                  <a:lnTo>
                    <a:pt x="35" y="1328"/>
                  </a:lnTo>
                  <a:cubicBezTo>
                    <a:pt x="1" y="1652"/>
                    <a:pt x="240" y="1942"/>
                    <a:pt x="563" y="1973"/>
                  </a:cubicBezTo>
                  <a:lnTo>
                    <a:pt x="1093" y="2028"/>
                  </a:lnTo>
                  <a:cubicBezTo>
                    <a:pt x="1111" y="2030"/>
                    <a:pt x="1130" y="2031"/>
                    <a:pt x="1149" y="2031"/>
                  </a:cubicBezTo>
                  <a:cubicBezTo>
                    <a:pt x="1450" y="2031"/>
                    <a:pt x="1709" y="1804"/>
                    <a:pt x="1738" y="1499"/>
                  </a:cubicBezTo>
                  <a:lnTo>
                    <a:pt x="1809" y="771"/>
                  </a:lnTo>
                  <a:cubicBezTo>
                    <a:pt x="1833" y="546"/>
                    <a:pt x="1728" y="331"/>
                    <a:pt x="1537" y="212"/>
                  </a:cubicBezTo>
                  <a:lnTo>
                    <a:pt x="1352" y="78"/>
                  </a:lnTo>
                  <a:cubicBezTo>
                    <a:pt x="1283" y="28"/>
                    <a:pt x="1202" y="0"/>
                    <a:pt x="112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638;p37"/>
            <p:cNvSpPr/>
            <p:nvPr/>
          </p:nvSpPr>
          <p:spPr>
            <a:xfrm flipH="1">
              <a:off x="6482251" y="3970501"/>
              <a:ext cx="364498" cy="12821"/>
            </a:xfrm>
            <a:custGeom>
              <a:avLst/>
              <a:gdLst/>
              <a:ahLst/>
              <a:cxnLst/>
              <a:rect l="l" t="t" r="r" b="b"/>
              <a:pathLst>
                <a:path w="5828" h="205" extrusionOk="0">
                  <a:moveTo>
                    <a:pt x="2912" y="0"/>
                  </a:moveTo>
                  <a:cubicBezTo>
                    <a:pt x="1305" y="0"/>
                    <a:pt x="1" y="48"/>
                    <a:pt x="1" y="102"/>
                  </a:cubicBezTo>
                  <a:cubicBezTo>
                    <a:pt x="1" y="161"/>
                    <a:pt x="1305" y="205"/>
                    <a:pt x="2912" y="205"/>
                  </a:cubicBezTo>
                  <a:cubicBezTo>
                    <a:pt x="4524" y="205"/>
                    <a:pt x="5828" y="161"/>
                    <a:pt x="5828" y="102"/>
                  </a:cubicBezTo>
                  <a:cubicBezTo>
                    <a:pt x="5828" y="48"/>
                    <a:pt x="4524" y="0"/>
                    <a:pt x="2912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639;p37"/>
            <p:cNvSpPr/>
            <p:nvPr/>
          </p:nvSpPr>
          <p:spPr>
            <a:xfrm flipH="1">
              <a:off x="6943501" y="4159253"/>
              <a:ext cx="269621" cy="348737"/>
            </a:xfrm>
            <a:custGeom>
              <a:avLst/>
              <a:gdLst/>
              <a:ahLst/>
              <a:cxnLst/>
              <a:rect l="l" t="t" r="r" b="b"/>
              <a:pathLst>
                <a:path w="4311" h="5576" extrusionOk="0">
                  <a:moveTo>
                    <a:pt x="811" y="0"/>
                  </a:moveTo>
                  <a:cubicBezTo>
                    <a:pt x="754" y="0"/>
                    <a:pt x="696" y="26"/>
                    <a:pt x="656" y="89"/>
                  </a:cubicBezTo>
                  <a:cubicBezTo>
                    <a:pt x="1" y="1102"/>
                    <a:pt x="550" y="2216"/>
                    <a:pt x="1203" y="3076"/>
                  </a:cubicBezTo>
                  <a:cubicBezTo>
                    <a:pt x="1954" y="4069"/>
                    <a:pt x="2889" y="4895"/>
                    <a:pt x="3950" y="5547"/>
                  </a:cubicBezTo>
                  <a:cubicBezTo>
                    <a:pt x="3983" y="5567"/>
                    <a:pt x="4015" y="5575"/>
                    <a:pt x="4045" y="5575"/>
                  </a:cubicBezTo>
                  <a:cubicBezTo>
                    <a:pt x="4205" y="5575"/>
                    <a:pt x="4310" y="5329"/>
                    <a:pt x="4138" y="5222"/>
                  </a:cubicBezTo>
                  <a:cubicBezTo>
                    <a:pt x="3292" y="4700"/>
                    <a:pt x="2527" y="4069"/>
                    <a:pt x="1875" y="3317"/>
                  </a:cubicBezTo>
                  <a:cubicBezTo>
                    <a:pt x="1182" y="2515"/>
                    <a:pt x="295" y="1341"/>
                    <a:pt x="981" y="276"/>
                  </a:cubicBezTo>
                  <a:cubicBezTo>
                    <a:pt x="1070" y="134"/>
                    <a:pt x="942" y="0"/>
                    <a:pt x="811" y="0"/>
                  </a:cubicBezTo>
                  <a:close/>
                </a:path>
              </a:pathLst>
            </a:custGeom>
            <a:solidFill>
              <a:srgbClr val="999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640;p37"/>
            <p:cNvSpPr/>
            <p:nvPr/>
          </p:nvSpPr>
          <p:spPr>
            <a:xfrm flipH="1">
              <a:off x="6693769" y="3907459"/>
              <a:ext cx="77615" cy="27644"/>
            </a:xfrm>
            <a:custGeom>
              <a:avLst/>
              <a:gdLst/>
              <a:ahLst/>
              <a:cxnLst/>
              <a:rect l="l" t="t" r="r" b="b"/>
              <a:pathLst>
                <a:path w="1241" h="442" extrusionOk="0">
                  <a:moveTo>
                    <a:pt x="219" y="0"/>
                  </a:moveTo>
                  <a:cubicBezTo>
                    <a:pt x="1" y="0"/>
                    <a:pt x="8" y="353"/>
                    <a:pt x="240" y="373"/>
                  </a:cubicBezTo>
                  <a:cubicBezTo>
                    <a:pt x="495" y="397"/>
                    <a:pt x="749" y="421"/>
                    <a:pt x="1001" y="441"/>
                  </a:cubicBezTo>
                  <a:cubicBezTo>
                    <a:pt x="1007" y="442"/>
                    <a:pt x="1014" y="442"/>
                    <a:pt x="1020" y="442"/>
                  </a:cubicBezTo>
                  <a:cubicBezTo>
                    <a:pt x="1240" y="442"/>
                    <a:pt x="1234" y="89"/>
                    <a:pt x="1001" y="66"/>
                  </a:cubicBezTo>
                  <a:cubicBezTo>
                    <a:pt x="749" y="45"/>
                    <a:pt x="495" y="22"/>
                    <a:pt x="240" y="1"/>
                  </a:cubicBezTo>
                  <a:cubicBezTo>
                    <a:pt x="233" y="0"/>
                    <a:pt x="225" y="0"/>
                    <a:pt x="219" y="0"/>
                  </a:cubicBezTo>
                  <a:close/>
                </a:path>
              </a:pathLst>
            </a:custGeom>
            <a:solidFill>
              <a:srgbClr val="EFE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641;p37"/>
            <p:cNvSpPr/>
            <p:nvPr/>
          </p:nvSpPr>
          <p:spPr>
            <a:xfrm flipH="1">
              <a:off x="6644486" y="3934102"/>
              <a:ext cx="36150" cy="49846"/>
            </a:xfrm>
            <a:custGeom>
              <a:avLst/>
              <a:gdLst/>
              <a:ahLst/>
              <a:cxnLst/>
              <a:rect l="l" t="t" r="r" b="b"/>
              <a:pathLst>
                <a:path w="578" h="797" extrusionOk="0">
                  <a:moveTo>
                    <a:pt x="228" y="1"/>
                  </a:moveTo>
                  <a:cubicBezTo>
                    <a:pt x="115" y="1"/>
                    <a:pt x="1" y="91"/>
                    <a:pt x="42" y="231"/>
                  </a:cubicBezTo>
                  <a:cubicBezTo>
                    <a:pt x="86" y="377"/>
                    <a:pt x="130" y="521"/>
                    <a:pt x="174" y="664"/>
                  </a:cubicBezTo>
                  <a:cubicBezTo>
                    <a:pt x="202" y="756"/>
                    <a:pt x="275" y="796"/>
                    <a:pt x="350" y="796"/>
                  </a:cubicBezTo>
                  <a:cubicBezTo>
                    <a:pt x="463" y="796"/>
                    <a:pt x="577" y="705"/>
                    <a:pt x="536" y="565"/>
                  </a:cubicBezTo>
                  <a:cubicBezTo>
                    <a:pt x="492" y="421"/>
                    <a:pt x="448" y="275"/>
                    <a:pt x="404" y="131"/>
                  </a:cubicBezTo>
                  <a:cubicBezTo>
                    <a:pt x="376" y="40"/>
                    <a:pt x="302" y="1"/>
                    <a:pt x="228" y="1"/>
                  </a:cubicBezTo>
                  <a:close/>
                </a:path>
              </a:pathLst>
            </a:custGeom>
            <a:solidFill>
              <a:srgbClr val="EFE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642;p37"/>
            <p:cNvSpPr/>
            <p:nvPr/>
          </p:nvSpPr>
          <p:spPr>
            <a:xfrm flipH="1">
              <a:off x="6952883" y="3895388"/>
              <a:ext cx="107323" cy="198010"/>
            </a:xfrm>
            <a:custGeom>
              <a:avLst/>
              <a:gdLst/>
              <a:ahLst/>
              <a:cxnLst/>
              <a:rect l="l" t="t" r="r" b="b"/>
              <a:pathLst>
                <a:path w="1716" h="3166" extrusionOk="0">
                  <a:moveTo>
                    <a:pt x="1053" y="0"/>
                  </a:moveTo>
                  <a:cubicBezTo>
                    <a:pt x="1011" y="0"/>
                    <a:pt x="967" y="17"/>
                    <a:pt x="929" y="57"/>
                  </a:cubicBezTo>
                  <a:cubicBezTo>
                    <a:pt x="0" y="1013"/>
                    <a:pt x="4" y="2553"/>
                    <a:pt x="1335" y="3147"/>
                  </a:cubicBezTo>
                  <a:cubicBezTo>
                    <a:pt x="1363" y="3160"/>
                    <a:pt x="1391" y="3165"/>
                    <a:pt x="1418" y="3165"/>
                  </a:cubicBezTo>
                  <a:cubicBezTo>
                    <a:pt x="1596" y="3165"/>
                    <a:pt x="1716" y="2909"/>
                    <a:pt x="1523" y="2822"/>
                  </a:cubicBezTo>
                  <a:cubicBezTo>
                    <a:pt x="423" y="2331"/>
                    <a:pt x="423" y="1116"/>
                    <a:pt x="1192" y="320"/>
                  </a:cubicBezTo>
                  <a:cubicBezTo>
                    <a:pt x="1320" y="187"/>
                    <a:pt x="1194" y="0"/>
                    <a:pt x="1053" y="0"/>
                  </a:cubicBezTo>
                  <a:close/>
                </a:path>
              </a:pathLst>
            </a:custGeom>
            <a:solidFill>
              <a:srgbClr val="FF9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643;p37"/>
            <p:cNvSpPr/>
            <p:nvPr/>
          </p:nvSpPr>
          <p:spPr>
            <a:xfrm flipH="1">
              <a:off x="6491632" y="3876750"/>
              <a:ext cx="66233" cy="82243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21" y="1"/>
                  </a:moveTo>
                  <a:cubicBezTo>
                    <a:pt x="7" y="1"/>
                    <a:pt x="1" y="7"/>
                    <a:pt x="1" y="24"/>
                  </a:cubicBezTo>
                  <a:cubicBezTo>
                    <a:pt x="1" y="137"/>
                    <a:pt x="785" y="1267"/>
                    <a:pt x="785" y="1267"/>
                  </a:cubicBezTo>
                  <a:cubicBezTo>
                    <a:pt x="785" y="1267"/>
                    <a:pt x="861" y="1315"/>
                    <a:pt x="935" y="1315"/>
                  </a:cubicBezTo>
                  <a:cubicBezTo>
                    <a:pt x="997" y="1315"/>
                    <a:pt x="1058" y="1277"/>
                    <a:pt x="1058" y="1137"/>
                  </a:cubicBezTo>
                  <a:cubicBezTo>
                    <a:pt x="1058" y="861"/>
                    <a:pt x="171" y="1"/>
                    <a:pt x="21" y="1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644;p37"/>
            <p:cNvSpPr/>
            <p:nvPr/>
          </p:nvSpPr>
          <p:spPr>
            <a:xfrm flipH="1">
              <a:off x="5956394" y="3583115"/>
              <a:ext cx="201324" cy="210393"/>
            </a:xfrm>
            <a:custGeom>
              <a:avLst/>
              <a:gdLst/>
              <a:ahLst/>
              <a:cxnLst/>
              <a:rect l="l" t="t" r="r" b="b"/>
              <a:pathLst>
                <a:path w="3219" h="3364" extrusionOk="0">
                  <a:moveTo>
                    <a:pt x="2248" y="0"/>
                  </a:moveTo>
                  <a:cubicBezTo>
                    <a:pt x="2046" y="0"/>
                    <a:pt x="1971" y="319"/>
                    <a:pt x="2191" y="363"/>
                  </a:cubicBezTo>
                  <a:cubicBezTo>
                    <a:pt x="2706" y="473"/>
                    <a:pt x="2768" y="1067"/>
                    <a:pt x="2536" y="1466"/>
                  </a:cubicBezTo>
                  <a:cubicBezTo>
                    <a:pt x="2361" y="1767"/>
                    <a:pt x="2054" y="2002"/>
                    <a:pt x="1781" y="2197"/>
                  </a:cubicBezTo>
                  <a:cubicBezTo>
                    <a:pt x="1296" y="2542"/>
                    <a:pt x="768" y="2801"/>
                    <a:pt x="207" y="2992"/>
                  </a:cubicBezTo>
                  <a:cubicBezTo>
                    <a:pt x="0" y="3060"/>
                    <a:pt x="62" y="3364"/>
                    <a:pt x="246" y="3364"/>
                  </a:cubicBezTo>
                  <a:cubicBezTo>
                    <a:pt x="265" y="3364"/>
                    <a:pt x="285" y="3361"/>
                    <a:pt x="307" y="3354"/>
                  </a:cubicBezTo>
                  <a:cubicBezTo>
                    <a:pt x="1201" y="3046"/>
                    <a:pt x="2273" y="2545"/>
                    <a:pt x="2812" y="1726"/>
                  </a:cubicBezTo>
                  <a:cubicBezTo>
                    <a:pt x="3218" y="1105"/>
                    <a:pt x="3119" y="176"/>
                    <a:pt x="2293" y="5"/>
                  </a:cubicBezTo>
                  <a:cubicBezTo>
                    <a:pt x="2278" y="2"/>
                    <a:pt x="2263" y="0"/>
                    <a:pt x="2248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645;p37"/>
            <p:cNvSpPr/>
            <p:nvPr/>
          </p:nvSpPr>
          <p:spPr>
            <a:xfrm flipH="1">
              <a:off x="5991418" y="3169461"/>
              <a:ext cx="76990" cy="169052"/>
            </a:xfrm>
            <a:custGeom>
              <a:avLst/>
              <a:gdLst/>
              <a:ahLst/>
              <a:cxnLst/>
              <a:rect l="l" t="t" r="r" b="b"/>
              <a:pathLst>
                <a:path w="1231" h="2703" extrusionOk="0">
                  <a:moveTo>
                    <a:pt x="255" y="0"/>
                  </a:moveTo>
                  <a:cubicBezTo>
                    <a:pt x="103" y="0"/>
                    <a:pt x="1" y="245"/>
                    <a:pt x="166" y="358"/>
                  </a:cubicBezTo>
                  <a:cubicBezTo>
                    <a:pt x="862" y="850"/>
                    <a:pt x="733" y="1748"/>
                    <a:pt x="394" y="2417"/>
                  </a:cubicBezTo>
                  <a:cubicBezTo>
                    <a:pt x="321" y="2565"/>
                    <a:pt x="453" y="2703"/>
                    <a:pt x="577" y="2703"/>
                  </a:cubicBezTo>
                  <a:cubicBezTo>
                    <a:pt x="632" y="2703"/>
                    <a:pt x="686" y="2675"/>
                    <a:pt x="719" y="2608"/>
                  </a:cubicBezTo>
                  <a:cubicBezTo>
                    <a:pt x="1155" y="1734"/>
                    <a:pt x="1231" y="653"/>
                    <a:pt x="353" y="34"/>
                  </a:cubicBezTo>
                  <a:cubicBezTo>
                    <a:pt x="320" y="10"/>
                    <a:pt x="286" y="0"/>
                    <a:pt x="255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646;p37"/>
            <p:cNvSpPr/>
            <p:nvPr/>
          </p:nvSpPr>
          <p:spPr>
            <a:xfrm flipH="1">
              <a:off x="6139393" y="2892211"/>
              <a:ext cx="208016" cy="174306"/>
            </a:xfrm>
            <a:custGeom>
              <a:avLst/>
              <a:gdLst/>
              <a:ahLst/>
              <a:cxnLst/>
              <a:rect l="l" t="t" r="r" b="b"/>
              <a:pathLst>
                <a:path w="3326" h="2787" extrusionOk="0">
                  <a:moveTo>
                    <a:pt x="271" y="0"/>
                  </a:moveTo>
                  <a:cubicBezTo>
                    <a:pt x="71" y="0"/>
                    <a:pt x="1" y="313"/>
                    <a:pt x="220" y="367"/>
                  </a:cubicBezTo>
                  <a:cubicBezTo>
                    <a:pt x="1359" y="634"/>
                    <a:pt x="2933" y="1139"/>
                    <a:pt x="2810" y="2607"/>
                  </a:cubicBezTo>
                  <a:cubicBezTo>
                    <a:pt x="2800" y="2726"/>
                    <a:pt x="2888" y="2786"/>
                    <a:pt x="2981" y="2786"/>
                  </a:cubicBezTo>
                  <a:cubicBezTo>
                    <a:pt x="3074" y="2786"/>
                    <a:pt x="3172" y="2726"/>
                    <a:pt x="3182" y="2607"/>
                  </a:cubicBezTo>
                  <a:cubicBezTo>
                    <a:pt x="3326" y="965"/>
                    <a:pt x="1622" y="309"/>
                    <a:pt x="319" y="6"/>
                  </a:cubicBezTo>
                  <a:cubicBezTo>
                    <a:pt x="302" y="2"/>
                    <a:pt x="286" y="0"/>
                    <a:pt x="271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649;p37"/>
            <p:cNvSpPr txBox="1"/>
            <p:nvPr/>
          </p:nvSpPr>
          <p:spPr>
            <a:xfrm>
              <a:off x="6967374" y="1728726"/>
              <a:ext cx="1136400" cy="673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</p:grpSp>
      <p:pic>
        <p:nvPicPr>
          <p:cNvPr id="254" name="Picture 2" descr="TLTH - Bộ SGK Lớp 6 - Kết nối tri thức với cuộc sống - Công ty Cổ phần Đầu  tư và Phát triển Giáo dục Phương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934" y="0"/>
            <a:ext cx="604065" cy="60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5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"/>
          <p:cNvSpPr txBox="1">
            <a:spLocks noGrp="1"/>
          </p:cNvSpPr>
          <p:nvPr>
            <p:ph type="ctrTitle"/>
          </p:nvPr>
        </p:nvSpPr>
        <p:spPr>
          <a:xfrm>
            <a:off x="-2859" y="1519824"/>
            <a:ext cx="91440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+mj-lt"/>
              </a:rPr>
              <a:t>BÀI 3:</a:t>
            </a:r>
            <a:br>
              <a:rPr lang="en-US" sz="4000">
                <a:solidFill>
                  <a:srgbClr val="FF0000"/>
                </a:solidFill>
                <a:latin typeface="+mj-lt"/>
              </a:rPr>
            </a:br>
            <a:r>
              <a:rPr lang="en-US" sz="4000" b="1">
                <a:solidFill>
                  <a:srgbClr val="FF0000"/>
                </a:solidFill>
                <a:latin typeface="+mj-lt"/>
              </a:rPr>
              <a:t>HỌC TẬP TỰ GIÁC, TÍCH CỰC </a:t>
            </a:r>
            <a:endParaRPr sz="400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331" name="Google Shape;331;p23"/>
          <p:cNvGrpSpPr/>
          <p:nvPr/>
        </p:nvGrpSpPr>
        <p:grpSpPr>
          <a:xfrm>
            <a:off x="-75881" y="2283499"/>
            <a:ext cx="772313" cy="497910"/>
            <a:chOff x="-75881" y="2283499"/>
            <a:chExt cx="772313" cy="497910"/>
          </a:xfrm>
        </p:grpSpPr>
        <p:sp>
          <p:nvSpPr>
            <p:cNvPr id="332" name="Google Shape;332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23"/>
          <p:cNvGrpSpPr/>
          <p:nvPr/>
        </p:nvGrpSpPr>
        <p:grpSpPr>
          <a:xfrm>
            <a:off x="5350141" y="100301"/>
            <a:ext cx="420904" cy="498241"/>
            <a:chOff x="5350141" y="100301"/>
            <a:chExt cx="420904" cy="498241"/>
          </a:xfrm>
        </p:grpSpPr>
        <p:sp>
          <p:nvSpPr>
            <p:cNvPr id="335" name="Google Shape;335;p23"/>
            <p:cNvSpPr/>
            <p:nvPr/>
          </p:nvSpPr>
          <p:spPr>
            <a:xfrm>
              <a:off x="5379886" y="136118"/>
              <a:ext cx="286978" cy="165098"/>
            </a:xfrm>
            <a:custGeom>
              <a:avLst/>
              <a:gdLst/>
              <a:ahLst/>
              <a:cxnLst/>
              <a:rect l="l" t="t" r="r" b="b"/>
              <a:pathLst>
                <a:path w="8672" h="4989" extrusionOk="0">
                  <a:moveTo>
                    <a:pt x="6242" y="1710"/>
                  </a:moveTo>
                  <a:lnTo>
                    <a:pt x="6242" y="1710"/>
                  </a:lnTo>
                  <a:cubicBezTo>
                    <a:pt x="6071" y="1796"/>
                    <a:pt x="5899" y="1880"/>
                    <a:pt x="5726" y="1960"/>
                  </a:cubicBezTo>
                  <a:cubicBezTo>
                    <a:pt x="5898" y="1877"/>
                    <a:pt x="6069" y="1793"/>
                    <a:pt x="6242" y="1710"/>
                  </a:cubicBezTo>
                  <a:close/>
                  <a:moveTo>
                    <a:pt x="7348" y="1"/>
                  </a:moveTo>
                  <a:cubicBezTo>
                    <a:pt x="7282" y="1"/>
                    <a:pt x="7214" y="8"/>
                    <a:pt x="7146" y="24"/>
                  </a:cubicBezTo>
                  <a:cubicBezTo>
                    <a:pt x="6725" y="119"/>
                    <a:pt x="6287" y="534"/>
                    <a:pt x="5902" y="742"/>
                  </a:cubicBezTo>
                  <a:cubicBezTo>
                    <a:pt x="5381" y="1024"/>
                    <a:pt x="4844" y="1271"/>
                    <a:pt x="4305" y="1514"/>
                  </a:cubicBezTo>
                  <a:cubicBezTo>
                    <a:pt x="3069" y="2075"/>
                    <a:pt x="1824" y="2611"/>
                    <a:pt x="526" y="3012"/>
                  </a:cubicBezTo>
                  <a:cubicBezTo>
                    <a:pt x="1" y="3175"/>
                    <a:pt x="70" y="3862"/>
                    <a:pt x="453" y="4038"/>
                  </a:cubicBezTo>
                  <a:cubicBezTo>
                    <a:pt x="468" y="4146"/>
                    <a:pt x="514" y="4245"/>
                    <a:pt x="586" y="4326"/>
                  </a:cubicBezTo>
                  <a:cubicBezTo>
                    <a:pt x="1035" y="4810"/>
                    <a:pt x="1514" y="4989"/>
                    <a:pt x="2003" y="4989"/>
                  </a:cubicBezTo>
                  <a:cubicBezTo>
                    <a:pt x="2531" y="4989"/>
                    <a:pt x="3071" y="4782"/>
                    <a:pt x="3603" y="4527"/>
                  </a:cubicBezTo>
                  <a:cubicBezTo>
                    <a:pt x="3613" y="4527"/>
                    <a:pt x="3623" y="4527"/>
                    <a:pt x="3633" y="4527"/>
                  </a:cubicBezTo>
                  <a:cubicBezTo>
                    <a:pt x="3664" y="4527"/>
                    <a:pt x="3695" y="4525"/>
                    <a:pt x="3726" y="4521"/>
                  </a:cubicBezTo>
                  <a:cubicBezTo>
                    <a:pt x="4923" y="4348"/>
                    <a:pt x="7363" y="3737"/>
                    <a:pt x="8147" y="2453"/>
                  </a:cubicBezTo>
                  <a:cubicBezTo>
                    <a:pt x="8342" y="2254"/>
                    <a:pt x="8478" y="2024"/>
                    <a:pt x="8530" y="1758"/>
                  </a:cubicBezTo>
                  <a:cubicBezTo>
                    <a:pt x="8671" y="1013"/>
                    <a:pt x="8114" y="1"/>
                    <a:pt x="7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5350141" y="100301"/>
              <a:ext cx="420904" cy="498241"/>
            </a:xfrm>
            <a:custGeom>
              <a:avLst/>
              <a:gdLst/>
              <a:ahLst/>
              <a:cxnLst/>
              <a:rect l="l" t="t" r="r" b="b"/>
              <a:pathLst>
                <a:path w="12719" h="15056" extrusionOk="0">
                  <a:moveTo>
                    <a:pt x="8495" y="811"/>
                  </a:moveTo>
                  <a:cubicBezTo>
                    <a:pt x="8825" y="1461"/>
                    <a:pt x="9135" y="2114"/>
                    <a:pt x="9430" y="2769"/>
                  </a:cubicBezTo>
                  <a:cubicBezTo>
                    <a:pt x="7200" y="4197"/>
                    <a:pt x="5258" y="5404"/>
                    <a:pt x="2592" y="5932"/>
                  </a:cubicBezTo>
                  <a:cubicBezTo>
                    <a:pt x="2590" y="5932"/>
                    <a:pt x="2589" y="5935"/>
                    <a:pt x="2587" y="5935"/>
                  </a:cubicBezTo>
                  <a:cubicBezTo>
                    <a:pt x="2146" y="5298"/>
                    <a:pt x="1667" y="4690"/>
                    <a:pt x="1149" y="4116"/>
                  </a:cubicBezTo>
                  <a:cubicBezTo>
                    <a:pt x="1151" y="4115"/>
                    <a:pt x="1153" y="4115"/>
                    <a:pt x="1155" y="4115"/>
                  </a:cubicBezTo>
                  <a:cubicBezTo>
                    <a:pt x="1157" y="4115"/>
                    <a:pt x="1159" y="4115"/>
                    <a:pt x="1161" y="4114"/>
                  </a:cubicBezTo>
                  <a:cubicBezTo>
                    <a:pt x="3738" y="3350"/>
                    <a:pt x="6202" y="2207"/>
                    <a:pt x="8495" y="811"/>
                  </a:cubicBezTo>
                  <a:close/>
                  <a:moveTo>
                    <a:pt x="10656" y="8126"/>
                  </a:moveTo>
                  <a:cubicBezTo>
                    <a:pt x="10936" y="8126"/>
                    <a:pt x="11222" y="8168"/>
                    <a:pt x="11510" y="8225"/>
                  </a:cubicBezTo>
                  <a:cubicBezTo>
                    <a:pt x="11668" y="8724"/>
                    <a:pt x="11821" y="9227"/>
                    <a:pt x="11967" y="9738"/>
                  </a:cubicBezTo>
                  <a:cubicBezTo>
                    <a:pt x="11990" y="9822"/>
                    <a:pt x="12043" y="9894"/>
                    <a:pt x="12117" y="9942"/>
                  </a:cubicBezTo>
                  <a:cubicBezTo>
                    <a:pt x="11912" y="10848"/>
                    <a:pt x="10993" y="11516"/>
                    <a:pt x="10156" y="11516"/>
                  </a:cubicBezTo>
                  <a:cubicBezTo>
                    <a:pt x="9586" y="11516"/>
                    <a:pt x="9055" y="11207"/>
                    <a:pt x="8812" y="10453"/>
                  </a:cubicBezTo>
                  <a:cubicBezTo>
                    <a:pt x="8600" y="9802"/>
                    <a:pt x="8862" y="9034"/>
                    <a:pt x="9366" y="8589"/>
                  </a:cubicBezTo>
                  <a:cubicBezTo>
                    <a:pt x="9763" y="8239"/>
                    <a:pt x="10201" y="8126"/>
                    <a:pt x="10656" y="8126"/>
                  </a:cubicBezTo>
                  <a:close/>
                  <a:moveTo>
                    <a:pt x="3445" y="11407"/>
                  </a:moveTo>
                  <a:cubicBezTo>
                    <a:pt x="3785" y="11407"/>
                    <a:pt x="4095" y="11506"/>
                    <a:pt x="4303" y="11734"/>
                  </a:cubicBezTo>
                  <a:cubicBezTo>
                    <a:pt x="4351" y="11789"/>
                    <a:pt x="4423" y="11821"/>
                    <a:pt x="4496" y="11821"/>
                  </a:cubicBezTo>
                  <a:cubicBezTo>
                    <a:pt x="4508" y="11821"/>
                    <a:pt x="4520" y="11820"/>
                    <a:pt x="4532" y="11818"/>
                  </a:cubicBezTo>
                  <a:cubicBezTo>
                    <a:pt x="4667" y="12274"/>
                    <a:pt x="4793" y="12739"/>
                    <a:pt x="4900" y="13212"/>
                  </a:cubicBezTo>
                  <a:cubicBezTo>
                    <a:pt x="4925" y="13322"/>
                    <a:pt x="5003" y="13394"/>
                    <a:pt x="5096" y="13434"/>
                  </a:cubicBezTo>
                  <a:cubicBezTo>
                    <a:pt x="4733" y="14057"/>
                    <a:pt x="4063" y="14389"/>
                    <a:pt x="3367" y="14389"/>
                  </a:cubicBezTo>
                  <a:cubicBezTo>
                    <a:pt x="2798" y="14389"/>
                    <a:pt x="2210" y="14167"/>
                    <a:pt x="1756" y="13703"/>
                  </a:cubicBezTo>
                  <a:cubicBezTo>
                    <a:pt x="687" y="12614"/>
                    <a:pt x="2255" y="11407"/>
                    <a:pt x="3445" y="11407"/>
                  </a:cubicBezTo>
                  <a:close/>
                  <a:moveTo>
                    <a:pt x="8464" y="1"/>
                  </a:moveTo>
                  <a:cubicBezTo>
                    <a:pt x="8337" y="1"/>
                    <a:pt x="8214" y="110"/>
                    <a:pt x="8230" y="252"/>
                  </a:cubicBezTo>
                  <a:cubicBezTo>
                    <a:pt x="8211" y="256"/>
                    <a:pt x="8194" y="262"/>
                    <a:pt x="8178" y="270"/>
                  </a:cubicBezTo>
                  <a:cubicBezTo>
                    <a:pt x="5883" y="1618"/>
                    <a:pt x="3520" y="2697"/>
                    <a:pt x="1028" y="3630"/>
                  </a:cubicBezTo>
                  <a:cubicBezTo>
                    <a:pt x="941" y="3661"/>
                    <a:pt x="877" y="3737"/>
                    <a:pt x="863" y="3829"/>
                  </a:cubicBezTo>
                  <a:cubicBezTo>
                    <a:pt x="840" y="3821"/>
                    <a:pt x="816" y="3817"/>
                    <a:pt x="792" y="3817"/>
                  </a:cubicBezTo>
                  <a:cubicBezTo>
                    <a:pt x="623" y="3817"/>
                    <a:pt x="450" y="4006"/>
                    <a:pt x="575" y="4171"/>
                  </a:cubicBezTo>
                  <a:cubicBezTo>
                    <a:pt x="2148" y="6261"/>
                    <a:pt x="3388" y="8455"/>
                    <a:pt x="4228" y="10868"/>
                  </a:cubicBezTo>
                  <a:cubicBezTo>
                    <a:pt x="3994" y="10751"/>
                    <a:pt x="3725" y="10698"/>
                    <a:pt x="3443" y="10698"/>
                  </a:cubicBezTo>
                  <a:cubicBezTo>
                    <a:pt x="1923" y="10698"/>
                    <a:pt x="0" y="12248"/>
                    <a:pt x="889" y="13752"/>
                  </a:cubicBezTo>
                  <a:cubicBezTo>
                    <a:pt x="1404" y="14626"/>
                    <a:pt x="2407" y="15056"/>
                    <a:pt x="3367" y="15056"/>
                  </a:cubicBezTo>
                  <a:cubicBezTo>
                    <a:pt x="4595" y="15056"/>
                    <a:pt x="5752" y="14351"/>
                    <a:pt x="5722" y="12968"/>
                  </a:cubicBezTo>
                  <a:cubicBezTo>
                    <a:pt x="5722" y="12958"/>
                    <a:pt x="5729" y="12947"/>
                    <a:pt x="5727" y="12936"/>
                  </a:cubicBezTo>
                  <a:cubicBezTo>
                    <a:pt x="5726" y="12930"/>
                    <a:pt x="5722" y="12924"/>
                    <a:pt x="5721" y="12918"/>
                  </a:cubicBezTo>
                  <a:cubicBezTo>
                    <a:pt x="5718" y="12807"/>
                    <a:pt x="5707" y="12697"/>
                    <a:pt x="5689" y="12588"/>
                  </a:cubicBezTo>
                  <a:cubicBezTo>
                    <a:pt x="5676" y="12503"/>
                    <a:pt x="5618" y="12470"/>
                    <a:pt x="5556" y="12470"/>
                  </a:cubicBezTo>
                  <a:cubicBezTo>
                    <a:pt x="5553" y="12470"/>
                    <a:pt x="5551" y="12470"/>
                    <a:pt x="5548" y="12471"/>
                  </a:cubicBezTo>
                  <a:cubicBezTo>
                    <a:pt x="5502" y="12380"/>
                    <a:pt x="5456" y="12290"/>
                    <a:pt x="5418" y="12202"/>
                  </a:cubicBezTo>
                  <a:cubicBezTo>
                    <a:pt x="5412" y="12189"/>
                    <a:pt x="5404" y="12178"/>
                    <a:pt x="5393" y="12167"/>
                  </a:cubicBezTo>
                  <a:cubicBezTo>
                    <a:pt x="5341" y="11965"/>
                    <a:pt x="5292" y="11763"/>
                    <a:pt x="5231" y="11562"/>
                  </a:cubicBezTo>
                  <a:cubicBezTo>
                    <a:pt x="5121" y="11178"/>
                    <a:pt x="4998" y="10796"/>
                    <a:pt x="4863" y="10420"/>
                  </a:cubicBezTo>
                  <a:cubicBezTo>
                    <a:pt x="4585" y="9636"/>
                    <a:pt x="4260" y="8868"/>
                    <a:pt x="3889" y="8124"/>
                  </a:cubicBezTo>
                  <a:cubicBezTo>
                    <a:pt x="3584" y="7523"/>
                    <a:pt x="3247" y="6940"/>
                    <a:pt x="2878" y="6376"/>
                  </a:cubicBezTo>
                  <a:cubicBezTo>
                    <a:pt x="5263" y="6042"/>
                    <a:pt x="7959" y="5097"/>
                    <a:pt x="9695" y="3367"/>
                  </a:cubicBezTo>
                  <a:cubicBezTo>
                    <a:pt x="10284" y="4718"/>
                    <a:pt x="10801" y="6090"/>
                    <a:pt x="11268" y="7494"/>
                  </a:cubicBezTo>
                  <a:cubicBezTo>
                    <a:pt x="11083" y="7447"/>
                    <a:pt x="10896" y="7425"/>
                    <a:pt x="10710" y="7425"/>
                  </a:cubicBezTo>
                  <a:cubicBezTo>
                    <a:pt x="8966" y="7425"/>
                    <a:pt x="7318" y="9384"/>
                    <a:pt x="8361" y="11120"/>
                  </a:cubicBezTo>
                  <a:cubicBezTo>
                    <a:pt x="8771" y="11798"/>
                    <a:pt x="9512" y="12210"/>
                    <a:pt x="10274" y="12210"/>
                  </a:cubicBezTo>
                  <a:cubicBezTo>
                    <a:pt x="10537" y="12210"/>
                    <a:pt x="10802" y="12161"/>
                    <a:pt x="11057" y="12057"/>
                  </a:cubicBezTo>
                  <a:cubicBezTo>
                    <a:pt x="11947" y="11694"/>
                    <a:pt x="12719" y="10766"/>
                    <a:pt x="12642" y="9789"/>
                  </a:cubicBezTo>
                  <a:cubicBezTo>
                    <a:pt x="12682" y="9712"/>
                    <a:pt x="12693" y="9625"/>
                    <a:pt x="12674" y="9542"/>
                  </a:cubicBezTo>
                  <a:cubicBezTo>
                    <a:pt x="11948" y="6206"/>
                    <a:pt x="10541" y="2950"/>
                    <a:pt x="8654" y="109"/>
                  </a:cubicBezTo>
                  <a:cubicBezTo>
                    <a:pt x="8603" y="33"/>
                    <a:pt x="8533" y="1"/>
                    <a:pt x="8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23"/>
          <p:cNvGrpSpPr/>
          <p:nvPr/>
        </p:nvGrpSpPr>
        <p:grpSpPr>
          <a:xfrm>
            <a:off x="7554223" y="720840"/>
            <a:ext cx="892968" cy="986057"/>
            <a:chOff x="7281641" y="1136546"/>
            <a:chExt cx="892968" cy="986057"/>
          </a:xfrm>
          <a:solidFill>
            <a:srgbClr val="00B0F0"/>
          </a:solidFill>
        </p:grpSpPr>
        <p:sp>
          <p:nvSpPr>
            <p:cNvPr id="338" name="Google Shape;338;p23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3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2" name="Google Shape;342;p23"/>
          <p:cNvGrpSpPr/>
          <p:nvPr/>
        </p:nvGrpSpPr>
        <p:grpSpPr>
          <a:xfrm>
            <a:off x="8084663" y="3138245"/>
            <a:ext cx="1026629" cy="1056842"/>
            <a:chOff x="8084663" y="3138245"/>
            <a:chExt cx="1026629" cy="1056842"/>
          </a:xfrm>
        </p:grpSpPr>
        <p:sp>
          <p:nvSpPr>
            <p:cNvPr id="343" name="Google Shape;343;p23"/>
            <p:cNvSpPr/>
            <p:nvPr/>
          </p:nvSpPr>
          <p:spPr>
            <a:xfrm>
              <a:off x="8084663" y="3138245"/>
              <a:ext cx="1026629" cy="1056842"/>
            </a:xfrm>
            <a:custGeom>
              <a:avLst/>
              <a:gdLst/>
              <a:ahLst/>
              <a:cxnLst/>
              <a:rect l="l" t="t" r="r" b="b"/>
              <a:pathLst>
                <a:path w="31023" h="31936" extrusionOk="0">
                  <a:moveTo>
                    <a:pt x="28260" y="9044"/>
                  </a:moveTo>
                  <a:cubicBezTo>
                    <a:pt x="28830" y="10504"/>
                    <a:pt x="30083" y="12555"/>
                    <a:pt x="29842" y="14146"/>
                  </a:cubicBezTo>
                  <a:cubicBezTo>
                    <a:pt x="29357" y="13912"/>
                    <a:pt x="28865" y="13691"/>
                    <a:pt x="28373" y="13467"/>
                  </a:cubicBezTo>
                  <a:lnTo>
                    <a:pt x="27499" y="13071"/>
                  </a:lnTo>
                  <a:cubicBezTo>
                    <a:pt x="27085" y="12884"/>
                    <a:pt x="26672" y="12878"/>
                    <a:pt x="26673" y="12408"/>
                  </a:cubicBezTo>
                  <a:cubicBezTo>
                    <a:pt x="26675" y="11864"/>
                    <a:pt x="27220" y="11155"/>
                    <a:pt x="27457" y="10675"/>
                  </a:cubicBezTo>
                  <a:cubicBezTo>
                    <a:pt x="27725" y="10132"/>
                    <a:pt x="27992" y="9588"/>
                    <a:pt x="28260" y="9044"/>
                  </a:cubicBezTo>
                  <a:close/>
                  <a:moveTo>
                    <a:pt x="14012" y="639"/>
                  </a:moveTo>
                  <a:cubicBezTo>
                    <a:pt x="14025" y="656"/>
                    <a:pt x="14041" y="670"/>
                    <a:pt x="14058" y="683"/>
                  </a:cubicBezTo>
                  <a:cubicBezTo>
                    <a:pt x="16497" y="2209"/>
                    <a:pt x="18980" y="3670"/>
                    <a:pt x="21470" y="5111"/>
                  </a:cubicBezTo>
                  <a:cubicBezTo>
                    <a:pt x="23504" y="6289"/>
                    <a:pt x="25665" y="7840"/>
                    <a:pt x="27908" y="8661"/>
                  </a:cubicBezTo>
                  <a:cubicBezTo>
                    <a:pt x="27421" y="9501"/>
                    <a:pt x="26937" y="10341"/>
                    <a:pt x="26459" y="11185"/>
                  </a:cubicBezTo>
                  <a:cubicBezTo>
                    <a:pt x="26235" y="11582"/>
                    <a:pt x="25642" y="12276"/>
                    <a:pt x="25763" y="12797"/>
                  </a:cubicBezTo>
                  <a:cubicBezTo>
                    <a:pt x="25861" y="13219"/>
                    <a:pt x="26362" y="13360"/>
                    <a:pt x="26696" y="13521"/>
                  </a:cubicBezTo>
                  <a:cubicBezTo>
                    <a:pt x="27656" y="13985"/>
                    <a:pt x="28634" y="14435"/>
                    <a:pt x="29617" y="14850"/>
                  </a:cubicBezTo>
                  <a:cubicBezTo>
                    <a:pt x="28715" y="16681"/>
                    <a:pt x="27218" y="18401"/>
                    <a:pt x="26102" y="20110"/>
                  </a:cubicBezTo>
                  <a:cubicBezTo>
                    <a:pt x="24978" y="21830"/>
                    <a:pt x="23869" y="23561"/>
                    <a:pt x="22775" y="25302"/>
                  </a:cubicBezTo>
                  <a:cubicBezTo>
                    <a:pt x="22484" y="25765"/>
                    <a:pt x="20214" y="29491"/>
                    <a:pt x="19426" y="31049"/>
                  </a:cubicBezTo>
                  <a:lnTo>
                    <a:pt x="19371" y="31023"/>
                  </a:lnTo>
                  <a:cubicBezTo>
                    <a:pt x="19318" y="30995"/>
                    <a:pt x="19260" y="30981"/>
                    <a:pt x="19202" y="30981"/>
                  </a:cubicBezTo>
                  <a:cubicBezTo>
                    <a:pt x="19144" y="30981"/>
                    <a:pt x="19086" y="30995"/>
                    <a:pt x="19034" y="31023"/>
                  </a:cubicBezTo>
                  <a:cubicBezTo>
                    <a:pt x="12558" y="28687"/>
                    <a:pt x="7360" y="24060"/>
                    <a:pt x="1054" y="21410"/>
                  </a:cubicBezTo>
                  <a:lnTo>
                    <a:pt x="7511" y="11199"/>
                  </a:lnTo>
                  <a:cubicBezTo>
                    <a:pt x="9709" y="7722"/>
                    <a:pt x="12125" y="4299"/>
                    <a:pt x="14012" y="639"/>
                  </a:cubicBezTo>
                  <a:close/>
                  <a:moveTo>
                    <a:pt x="14233" y="0"/>
                  </a:moveTo>
                  <a:cubicBezTo>
                    <a:pt x="14097" y="0"/>
                    <a:pt x="13984" y="94"/>
                    <a:pt x="13927" y="216"/>
                  </a:cubicBezTo>
                  <a:cubicBezTo>
                    <a:pt x="13901" y="203"/>
                    <a:pt x="13874" y="197"/>
                    <a:pt x="13847" y="197"/>
                  </a:cubicBezTo>
                  <a:cubicBezTo>
                    <a:pt x="13789" y="197"/>
                    <a:pt x="13733" y="225"/>
                    <a:pt x="13699" y="276"/>
                  </a:cubicBezTo>
                  <a:cubicBezTo>
                    <a:pt x="11229" y="3498"/>
                    <a:pt x="9198" y="7088"/>
                    <a:pt x="7029" y="10518"/>
                  </a:cubicBezTo>
                  <a:cubicBezTo>
                    <a:pt x="4735" y="14143"/>
                    <a:pt x="2442" y="17770"/>
                    <a:pt x="149" y="21395"/>
                  </a:cubicBezTo>
                  <a:cubicBezTo>
                    <a:pt x="1" y="21628"/>
                    <a:pt x="172" y="21873"/>
                    <a:pt x="388" y="21960"/>
                  </a:cubicBezTo>
                  <a:cubicBezTo>
                    <a:pt x="6854" y="24548"/>
                    <a:pt x="12076" y="29840"/>
                    <a:pt x="18835" y="31735"/>
                  </a:cubicBezTo>
                  <a:cubicBezTo>
                    <a:pt x="18838" y="31741"/>
                    <a:pt x="18838" y="31745"/>
                    <a:pt x="18841" y="31752"/>
                  </a:cubicBezTo>
                  <a:cubicBezTo>
                    <a:pt x="18897" y="31877"/>
                    <a:pt x="19046" y="31935"/>
                    <a:pt x="19181" y="31935"/>
                  </a:cubicBezTo>
                  <a:cubicBezTo>
                    <a:pt x="19215" y="31935"/>
                    <a:pt x="19247" y="31932"/>
                    <a:pt x="19277" y="31925"/>
                  </a:cubicBezTo>
                  <a:cubicBezTo>
                    <a:pt x="19792" y="31801"/>
                    <a:pt x="19943" y="31359"/>
                    <a:pt x="20210" y="30928"/>
                  </a:cubicBezTo>
                  <a:cubicBezTo>
                    <a:pt x="20930" y="29760"/>
                    <a:pt x="21637" y="28587"/>
                    <a:pt x="22360" y="27423"/>
                  </a:cubicBezTo>
                  <a:cubicBezTo>
                    <a:pt x="23867" y="24999"/>
                    <a:pt x="25404" y="22591"/>
                    <a:pt x="26966" y="20203"/>
                  </a:cubicBezTo>
                  <a:cubicBezTo>
                    <a:pt x="27715" y="19056"/>
                    <a:pt x="28470" y="17912"/>
                    <a:pt x="29228" y="16771"/>
                  </a:cubicBezTo>
                  <a:cubicBezTo>
                    <a:pt x="29736" y="16010"/>
                    <a:pt x="30545" y="15148"/>
                    <a:pt x="30721" y="14213"/>
                  </a:cubicBezTo>
                  <a:cubicBezTo>
                    <a:pt x="31023" y="12611"/>
                    <a:pt x="29467" y="10207"/>
                    <a:pt x="28767" y="8724"/>
                  </a:cubicBezTo>
                  <a:cubicBezTo>
                    <a:pt x="28785" y="8658"/>
                    <a:pt x="28764" y="8588"/>
                    <a:pt x="28712" y="8543"/>
                  </a:cubicBezTo>
                  <a:cubicBezTo>
                    <a:pt x="26756" y="6859"/>
                    <a:pt x="24065" y="5762"/>
                    <a:pt x="21832" y="4469"/>
                  </a:cubicBezTo>
                  <a:cubicBezTo>
                    <a:pt x="19340" y="3028"/>
                    <a:pt x="16879" y="1536"/>
                    <a:pt x="14411" y="54"/>
                  </a:cubicBezTo>
                  <a:cubicBezTo>
                    <a:pt x="14350" y="16"/>
                    <a:pt x="14289" y="0"/>
                    <a:pt x="14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8533166" y="3299372"/>
              <a:ext cx="302929" cy="174232"/>
            </a:xfrm>
            <a:custGeom>
              <a:avLst/>
              <a:gdLst/>
              <a:ahLst/>
              <a:cxnLst/>
              <a:rect l="l" t="t" r="r" b="b"/>
              <a:pathLst>
                <a:path w="9154" h="5265" extrusionOk="0">
                  <a:moveTo>
                    <a:pt x="294" y="0"/>
                  </a:moveTo>
                  <a:cubicBezTo>
                    <a:pt x="111" y="0"/>
                    <a:pt x="1" y="241"/>
                    <a:pt x="191" y="362"/>
                  </a:cubicBezTo>
                  <a:cubicBezTo>
                    <a:pt x="2900" y="2091"/>
                    <a:pt x="5792" y="3615"/>
                    <a:pt x="8578" y="5221"/>
                  </a:cubicBezTo>
                  <a:cubicBezTo>
                    <a:pt x="8630" y="5252"/>
                    <a:pt x="8682" y="5265"/>
                    <a:pt x="8730" y="5265"/>
                  </a:cubicBezTo>
                  <a:cubicBezTo>
                    <a:pt x="8992" y="5265"/>
                    <a:pt x="9153" y="4867"/>
                    <a:pt x="8875" y="4690"/>
                  </a:cubicBezTo>
                  <a:cubicBezTo>
                    <a:pt x="6190" y="2982"/>
                    <a:pt x="3320" y="1256"/>
                    <a:pt x="382" y="19"/>
                  </a:cubicBezTo>
                  <a:cubicBezTo>
                    <a:pt x="351" y="6"/>
                    <a:pt x="322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8481443" y="3415692"/>
              <a:ext cx="443539" cy="302796"/>
            </a:xfrm>
            <a:custGeom>
              <a:avLst/>
              <a:gdLst/>
              <a:ahLst/>
              <a:cxnLst/>
              <a:rect l="l" t="t" r="r" b="b"/>
              <a:pathLst>
                <a:path w="13403" h="9150" extrusionOk="0">
                  <a:moveTo>
                    <a:pt x="248" y="1"/>
                  </a:moveTo>
                  <a:cubicBezTo>
                    <a:pt x="89" y="1"/>
                    <a:pt x="1" y="247"/>
                    <a:pt x="161" y="366"/>
                  </a:cubicBezTo>
                  <a:cubicBezTo>
                    <a:pt x="4270" y="3412"/>
                    <a:pt x="8563" y="6254"/>
                    <a:pt x="12816" y="9096"/>
                  </a:cubicBezTo>
                  <a:cubicBezTo>
                    <a:pt x="12872" y="9134"/>
                    <a:pt x="12927" y="9150"/>
                    <a:pt x="12978" y="9150"/>
                  </a:cubicBezTo>
                  <a:cubicBezTo>
                    <a:pt x="13238" y="9150"/>
                    <a:pt x="13403" y="8735"/>
                    <a:pt x="13126" y="8545"/>
                  </a:cubicBezTo>
                  <a:cubicBezTo>
                    <a:pt x="8917" y="5652"/>
                    <a:pt x="4694" y="2717"/>
                    <a:pt x="349" y="32"/>
                  </a:cubicBezTo>
                  <a:cubicBezTo>
                    <a:pt x="314" y="10"/>
                    <a:pt x="279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8416515" y="3524964"/>
              <a:ext cx="456577" cy="285423"/>
            </a:xfrm>
            <a:custGeom>
              <a:avLst/>
              <a:gdLst/>
              <a:ahLst/>
              <a:cxnLst/>
              <a:rect l="l" t="t" r="r" b="b"/>
              <a:pathLst>
                <a:path w="13797" h="8625" extrusionOk="0">
                  <a:moveTo>
                    <a:pt x="213" y="1"/>
                  </a:moveTo>
                  <a:cubicBezTo>
                    <a:pt x="101" y="1"/>
                    <a:pt x="1" y="137"/>
                    <a:pt x="109" y="225"/>
                  </a:cubicBezTo>
                  <a:cubicBezTo>
                    <a:pt x="2012" y="1780"/>
                    <a:pt x="4259" y="2985"/>
                    <a:pt x="6338" y="4292"/>
                  </a:cubicBezTo>
                  <a:cubicBezTo>
                    <a:pt x="8620" y="5728"/>
                    <a:pt x="10876" y="7228"/>
                    <a:pt x="13210" y="8579"/>
                  </a:cubicBezTo>
                  <a:cubicBezTo>
                    <a:pt x="13265" y="8611"/>
                    <a:pt x="13319" y="8625"/>
                    <a:pt x="13369" y="8625"/>
                  </a:cubicBezTo>
                  <a:cubicBezTo>
                    <a:pt x="13637" y="8625"/>
                    <a:pt x="13796" y="8219"/>
                    <a:pt x="13516" y="8032"/>
                  </a:cubicBezTo>
                  <a:cubicBezTo>
                    <a:pt x="11369" y="6603"/>
                    <a:pt x="9128" y="5303"/>
                    <a:pt x="6930" y="3955"/>
                  </a:cubicBezTo>
                  <a:cubicBezTo>
                    <a:pt x="4754" y="2621"/>
                    <a:pt x="2591" y="1069"/>
                    <a:pt x="268" y="12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8364659" y="3646678"/>
              <a:ext cx="443539" cy="268612"/>
            </a:xfrm>
            <a:custGeom>
              <a:avLst/>
              <a:gdLst/>
              <a:ahLst/>
              <a:cxnLst/>
              <a:rect l="l" t="t" r="r" b="b"/>
              <a:pathLst>
                <a:path w="13403" h="8117" extrusionOk="0">
                  <a:moveTo>
                    <a:pt x="330" y="1"/>
                  </a:moveTo>
                  <a:cubicBezTo>
                    <a:pt x="127" y="1"/>
                    <a:pt x="1" y="300"/>
                    <a:pt x="218" y="428"/>
                  </a:cubicBezTo>
                  <a:cubicBezTo>
                    <a:pt x="4434" y="2940"/>
                    <a:pt x="8594" y="5544"/>
                    <a:pt x="12803" y="8066"/>
                  </a:cubicBezTo>
                  <a:cubicBezTo>
                    <a:pt x="12860" y="8101"/>
                    <a:pt x="12916" y="8116"/>
                    <a:pt x="12968" y="8116"/>
                  </a:cubicBezTo>
                  <a:cubicBezTo>
                    <a:pt x="13239" y="8116"/>
                    <a:pt x="13402" y="7699"/>
                    <a:pt x="13117" y="7507"/>
                  </a:cubicBezTo>
                  <a:cubicBezTo>
                    <a:pt x="9061" y="4783"/>
                    <a:pt x="4756" y="2320"/>
                    <a:pt x="441" y="30"/>
                  </a:cubicBezTo>
                  <a:cubicBezTo>
                    <a:pt x="403" y="10"/>
                    <a:pt x="365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8307773" y="3769087"/>
              <a:ext cx="428051" cy="257559"/>
            </a:xfrm>
            <a:custGeom>
              <a:avLst/>
              <a:gdLst/>
              <a:ahLst/>
              <a:cxnLst/>
              <a:rect l="l" t="t" r="r" b="b"/>
              <a:pathLst>
                <a:path w="12935" h="7783" extrusionOk="0">
                  <a:moveTo>
                    <a:pt x="272" y="1"/>
                  </a:moveTo>
                  <a:cubicBezTo>
                    <a:pt x="102" y="1"/>
                    <a:pt x="0" y="259"/>
                    <a:pt x="178" y="378"/>
                  </a:cubicBezTo>
                  <a:cubicBezTo>
                    <a:pt x="2414" y="1876"/>
                    <a:pt x="4715" y="3282"/>
                    <a:pt x="7017" y="4677"/>
                  </a:cubicBezTo>
                  <a:cubicBezTo>
                    <a:pt x="8118" y="5345"/>
                    <a:pt x="9224" y="6006"/>
                    <a:pt x="10331" y="6662"/>
                  </a:cubicBezTo>
                  <a:cubicBezTo>
                    <a:pt x="11007" y="7061"/>
                    <a:pt x="11730" y="7761"/>
                    <a:pt x="12535" y="7783"/>
                  </a:cubicBezTo>
                  <a:cubicBezTo>
                    <a:pt x="12537" y="7783"/>
                    <a:pt x="12539" y="7783"/>
                    <a:pt x="12541" y="7783"/>
                  </a:cubicBezTo>
                  <a:cubicBezTo>
                    <a:pt x="12683" y="7783"/>
                    <a:pt x="12845" y="7668"/>
                    <a:pt x="12871" y="7523"/>
                  </a:cubicBezTo>
                  <a:cubicBezTo>
                    <a:pt x="12878" y="7484"/>
                    <a:pt x="12884" y="7446"/>
                    <a:pt x="12892" y="7408"/>
                  </a:cubicBezTo>
                  <a:cubicBezTo>
                    <a:pt x="12934" y="7175"/>
                    <a:pt x="12740" y="6992"/>
                    <a:pt x="12548" y="6992"/>
                  </a:cubicBezTo>
                  <a:cubicBezTo>
                    <a:pt x="12448" y="6992"/>
                    <a:pt x="12349" y="7042"/>
                    <a:pt x="12284" y="7161"/>
                  </a:cubicBezTo>
                  <a:cubicBezTo>
                    <a:pt x="12373" y="6999"/>
                    <a:pt x="1384" y="620"/>
                    <a:pt x="373" y="30"/>
                  </a:cubicBezTo>
                  <a:cubicBezTo>
                    <a:pt x="338" y="10"/>
                    <a:pt x="304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9" name="Google Shape;349;p23"/>
          <p:cNvGrpSpPr/>
          <p:nvPr/>
        </p:nvGrpSpPr>
        <p:grpSpPr>
          <a:xfrm>
            <a:off x="-36038" y="2705726"/>
            <a:ext cx="690310" cy="1154730"/>
            <a:chOff x="1960499" y="1511252"/>
            <a:chExt cx="690310" cy="1154730"/>
          </a:xfrm>
        </p:grpSpPr>
        <p:sp>
          <p:nvSpPr>
            <p:cNvPr id="350" name="Google Shape;350;p23"/>
            <p:cNvSpPr/>
            <p:nvPr/>
          </p:nvSpPr>
          <p:spPr>
            <a:xfrm>
              <a:off x="2276433" y="1802367"/>
              <a:ext cx="230886" cy="126347"/>
            </a:xfrm>
            <a:custGeom>
              <a:avLst/>
              <a:gdLst/>
              <a:ahLst/>
              <a:cxnLst/>
              <a:rect l="l" t="t" r="r" b="b"/>
              <a:pathLst>
                <a:path w="6977" h="3818" extrusionOk="0">
                  <a:moveTo>
                    <a:pt x="276" y="1"/>
                  </a:moveTo>
                  <a:cubicBezTo>
                    <a:pt x="139" y="1"/>
                    <a:pt x="1" y="93"/>
                    <a:pt x="23" y="254"/>
                  </a:cubicBezTo>
                  <a:cubicBezTo>
                    <a:pt x="330" y="2383"/>
                    <a:pt x="2225" y="3818"/>
                    <a:pt x="4168" y="3818"/>
                  </a:cubicBezTo>
                  <a:cubicBezTo>
                    <a:pt x="5069" y="3818"/>
                    <a:pt x="5980" y="3509"/>
                    <a:pt x="6748" y="2818"/>
                  </a:cubicBezTo>
                  <a:cubicBezTo>
                    <a:pt x="6976" y="2612"/>
                    <a:pt x="6750" y="2279"/>
                    <a:pt x="6495" y="2279"/>
                  </a:cubicBezTo>
                  <a:cubicBezTo>
                    <a:pt x="6441" y="2279"/>
                    <a:pt x="6387" y="2293"/>
                    <a:pt x="6335" y="2327"/>
                  </a:cubicBezTo>
                  <a:cubicBezTo>
                    <a:pt x="5574" y="2813"/>
                    <a:pt x="4765" y="3049"/>
                    <a:pt x="3997" y="3049"/>
                  </a:cubicBezTo>
                  <a:cubicBezTo>
                    <a:pt x="2412" y="3049"/>
                    <a:pt x="996" y="2047"/>
                    <a:pt x="515" y="172"/>
                  </a:cubicBezTo>
                  <a:cubicBezTo>
                    <a:pt x="484" y="54"/>
                    <a:pt x="381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1960499" y="1705670"/>
              <a:ext cx="614064" cy="960311"/>
            </a:xfrm>
            <a:custGeom>
              <a:avLst/>
              <a:gdLst/>
              <a:ahLst/>
              <a:cxnLst/>
              <a:rect l="l" t="t" r="r" b="b"/>
              <a:pathLst>
                <a:path w="18556" h="29019" extrusionOk="0">
                  <a:moveTo>
                    <a:pt x="10334" y="766"/>
                  </a:moveTo>
                  <a:cubicBezTo>
                    <a:pt x="10935" y="766"/>
                    <a:pt x="11549" y="893"/>
                    <a:pt x="12091" y="1054"/>
                  </a:cubicBezTo>
                  <a:cubicBezTo>
                    <a:pt x="14232" y="1688"/>
                    <a:pt x="16436" y="2668"/>
                    <a:pt x="17628" y="4644"/>
                  </a:cubicBezTo>
                  <a:cubicBezTo>
                    <a:pt x="17654" y="4687"/>
                    <a:pt x="17689" y="4723"/>
                    <a:pt x="17730" y="4749"/>
                  </a:cubicBezTo>
                  <a:cubicBezTo>
                    <a:pt x="18146" y="6589"/>
                    <a:pt x="16423" y="7814"/>
                    <a:pt x="14642" y="7814"/>
                  </a:cubicBezTo>
                  <a:cubicBezTo>
                    <a:pt x="14327" y="7814"/>
                    <a:pt x="14011" y="7776"/>
                    <a:pt x="13704" y="7696"/>
                  </a:cubicBezTo>
                  <a:cubicBezTo>
                    <a:pt x="13671" y="7687"/>
                    <a:pt x="13639" y="7683"/>
                    <a:pt x="13610" y="7683"/>
                  </a:cubicBezTo>
                  <a:cubicBezTo>
                    <a:pt x="13259" y="7683"/>
                    <a:pt x="13168" y="8251"/>
                    <a:pt x="13555" y="8361"/>
                  </a:cubicBezTo>
                  <a:cubicBezTo>
                    <a:pt x="13978" y="8481"/>
                    <a:pt x="14415" y="8542"/>
                    <a:pt x="14854" y="8542"/>
                  </a:cubicBezTo>
                  <a:cubicBezTo>
                    <a:pt x="14963" y="8542"/>
                    <a:pt x="15073" y="8538"/>
                    <a:pt x="15182" y="8531"/>
                  </a:cubicBezTo>
                  <a:lnTo>
                    <a:pt x="15182" y="8531"/>
                  </a:lnTo>
                  <a:cubicBezTo>
                    <a:pt x="14571" y="11778"/>
                    <a:pt x="13001" y="14918"/>
                    <a:pt x="11802" y="17979"/>
                  </a:cubicBezTo>
                  <a:cubicBezTo>
                    <a:pt x="11210" y="19488"/>
                    <a:pt x="10615" y="20996"/>
                    <a:pt x="10030" y="22508"/>
                  </a:cubicBezTo>
                  <a:cubicBezTo>
                    <a:pt x="9417" y="24090"/>
                    <a:pt x="8957" y="25910"/>
                    <a:pt x="7893" y="27262"/>
                  </a:cubicBezTo>
                  <a:cubicBezTo>
                    <a:pt x="7863" y="27250"/>
                    <a:pt x="7832" y="27244"/>
                    <a:pt x="7801" y="27244"/>
                  </a:cubicBezTo>
                  <a:cubicBezTo>
                    <a:pt x="7744" y="27244"/>
                    <a:pt x="7687" y="27264"/>
                    <a:pt x="7640" y="27300"/>
                  </a:cubicBezTo>
                  <a:cubicBezTo>
                    <a:pt x="6817" y="27949"/>
                    <a:pt x="5842" y="28267"/>
                    <a:pt x="4897" y="28267"/>
                  </a:cubicBezTo>
                  <a:cubicBezTo>
                    <a:pt x="3221" y="28267"/>
                    <a:pt x="1637" y="27266"/>
                    <a:pt x="1157" y="25326"/>
                  </a:cubicBezTo>
                  <a:cubicBezTo>
                    <a:pt x="563" y="22925"/>
                    <a:pt x="2064" y="20134"/>
                    <a:pt x="2874" y="17962"/>
                  </a:cubicBezTo>
                  <a:cubicBezTo>
                    <a:pt x="4456" y="13726"/>
                    <a:pt x="6355" y="9471"/>
                    <a:pt x="7556" y="5106"/>
                  </a:cubicBezTo>
                  <a:cubicBezTo>
                    <a:pt x="7767" y="5445"/>
                    <a:pt x="8032" y="5748"/>
                    <a:pt x="8342" y="6004"/>
                  </a:cubicBezTo>
                  <a:cubicBezTo>
                    <a:pt x="8381" y="6036"/>
                    <a:pt x="8427" y="6050"/>
                    <a:pt x="8473" y="6050"/>
                  </a:cubicBezTo>
                  <a:cubicBezTo>
                    <a:pt x="8631" y="6050"/>
                    <a:pt x="8787" y="5884"/>
                    <a:pt x="8665" y="5731"/>
                  </a:cubicBezTo>
                  <a:cubicBezTo>
                    <a:pt x="7761" y="4608"/>
                    <a:pt x="7199" y="2841"/>
                    <a:pt x="8268" y="1602"/>
                  </a:cubicBezTo>
                  <a:cubicBezTo>
                    <a:pt x="8807" y="978"/>
                    <a:pt x="9559" y="766"/>
                    <a:pt x="10334" y="766"/>
                  </a:cubicBezTo>
                  <a:close/>
                  <a:moveTo>
                    <a:pt x="10402" y="0"/>
                  </a:moveTo>
                  <a:cubicBezTo>
                    <a:pt x="10151" y="0"/>
                    <a:pt x="9900" y="21"/>
                    <a:pt x="9653" y="66"/>
                  </a:cubicBezTo>
                  <a:cubicBezTo>
                    <a:pt x="7317" y="492"/>
                    <a:pt x="6502" y="2813"/>
                    <a:pt x="7317" y="4656"/>
                  </a:cubicBezTo>
                  <a:cubicBezTo>
                    <a:pt x="7302" y="4671"/>
                    <a:pt x="7288" y="4688"/>
                    <a:pt x="7279" y="4706"/>
                  </a:cubicBezTo>
                  <a:cubicBezTo>
                    <a:pt x="5717" y="7878"/>
                    <a:pt x="4634" y="11337"/>
                    <a:pt x="3376" y="14639"/>
                  </a:cubicBezTo>
                  <a:cubicBezTo>
                    <a:pt x="2307" y="17446"/>
                    <a:pt x="702" y="20479"/>
                    <a:pt x="359" y="23496"/>
                  </a:cubicBezTo>
                  <a:cubicBezTo>
                    <a:pt x="1" y="26640"/>
                    <a:pt x="2315" y="29019"/>
                    <a:pt x="4930" y="29019"/>
                  </a:cubicBezTo>
                  <a:cubicBezTo>
                    <a:pt x="5972" y="29019"/>
                    <a:pt x="7062" y="28641"/>
                    <a:pt x="8049" y="27784"/>
                  </a:cubicBezTo>
                  <a:cubicBezTo>
                    <a:pt x="8091" y="27748"/>
                    <a:pt x="8120" y="27696"/>
                    <a:pt x="8129" y="27639"/>
                  </a:cubicBezTo>
                  <a:cubicBezTo>
                    <a:pt x="9117" y="26827"/>
                    <a:pt x="9529" y="25652"/>
                    <a:pt x="10019" y="24447"/>
                  </a:cubicBezTo>
                  <a:cubicBezTo>
                    <a:pt x="10805" y="22517"/>
                    <a:pt x="11567" y="20580"/>
                    <a:pt x="12336" y="18642"/>
                  </a:cubicBezTo>
                  <a:cubicBezTo>
                    <a:pt x="13623" y="15398"/>
                    <a:pt x="15563" y="11903"/>
                    <a:pt x="15961" y="8398"/>
                  </a:cubicBezTo>
                  <a:cubicBezTo>
                    <a:pt x="16608" y="8220"/>
                    <a:pt x="17204" y="7877"/>
                    <a:pt x="17658" y="7335"/>
                  </a:cubicBezTo>
                  <a:cubicBezTo>
                    <a:pt x="18349" y="6512"/>
                    <a:pt x="18556" y="5397"/>
                    <a:pt x="18190" y="4435"/>
                  </a:cubicBezTo>
                  <a:cubicBezTo>
                    <a:pt x="18187" y="4391"/>
                    <a:pt x="18175" y="4348"/>
                    <a:pt x="18155" y="4310"/>
                  </a:cubicBezTo>
                  <a:cubicBezTo>
                    <a:pt x="17357" y="2706"/>
                    <a:pt x="15926" y="1795"/>
                    <a:pt x="14323" y="1101"/>
                  </a:cubicBezTo>
                  <a:cubicBezTo>
                    <a:pt x="13129" y="585"/>
                    <a:pt x="11748" y="0"/>
                    <a:pt x="10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2040749" y="2214401"/>
              <a:ext cx="274932" cy="375269"/>
            </a:xfrm>
            <a:custGeom>
              <a:avLst/>
              <a:gdLst/>
              <a:ahLst/>
              <a:cxnLst/>
              <a:rect l="l" t="t" r="r" b="b"/>
              <a:pathLst>
                <a:path w="8308" h="11340" extrusionOk="0">
                  <a:moveTo>
                    <a:pt x="2929" y="545"/>
                  </a:moveTo>
                  <a:cubicBezTo>
                    <a:pt x="3422" y="1283"/>
                    <a:pt x="3465" y="2425"/>
                    <a:pt x="4515" y="2609"/>
                  </a:cubicBezTo>
                  <a:cubicBezTo>
                    <a:pt x="4575" y="2620"/>
                    <a:pt x="4637" y="2625"/>
                    <a:pt x="4700" y="2625"/>
                  </a:cubicBezTo>
                  <a:cubicBezTo>
                    <a:pt x="5372" y="2625"/>
                    <a:pt x="6187" y="2073"/>
                    <a:pt x="6861" y="2073"/>
                  </a:cubicBezTo>
                  <a:cubicBezTo>
                    <a:pt x="7084" y="2073"/>
                    <a:pt x="7293" y="2134"/>
                    <a:pt x="7474" y="2297"/>
                  </a:cubicBezTo>
                  <a:cubicBezTo>
                    <a:pt x="6984" y="3715"/>
                    <a:pt x="6497" y="5135"/>
                    <a:pt x="6010" y="6555"/>
                  </a:cubicBezTo>
                  <a:cubicBezTo>
                    <a:pt x="5496" y="8060"/>
                    <a:pt x="5035" y="10028"/>
                    <a:pt x="3382" y="10543"/>
                  </a:cubicBezTo>
                  <a:cubicBezTo>
                    <a:pt x="3338" y="10494"/>
                    <a:pt x="3276" y="10468"/>
                    <a:pt x="3213" y="10468"/>
                  </a:cubicBezTo>
                  <a:cubicBezTo>
                    <a:pt x="3179" y="10468"/>
                    <a:pt x="3145" y="10475"/>
                    <a:pt x="3114" y="10491"/>
                  </a:cubicBezTo>
                  <a:cubicBezTo>
                    <a:pt x="2727" y="10663"/>
                    <a:pt x="2404" y="10738"/>
                    <a:pt x="2135" y="10738"/>
                  </a:cubicBezTo>
                  <a:cubicBezTo>
                    <a:pt x="374" y="10738"/>
                    <a:pt x="919" y="7496"/>
                    <a:pt x="1069" y="6694"/>
                  </a:cubicBezTo>
                  <a:cubicBezTo>
                    <a:pt x="1183" y="6089"/>
                    <a:pt x="1330" y="5489"/>
                    <a:pt x="1486" y="4894"/>
                  </a:cubicBezTo>
                  <a:cubicBezTo>
                    <a:pt x="1876" y="3413"/>
                    <a:pt x="2405" y="1981"/>
                    <a:pt x="2929" y="545"/>
                  </a:cubicBezTo>
                  <a:close/>
                  <a:moveTo>
                    <a:pt x="2829" y="1"/>
                  </a:moveTo>
                  <a:cubicBezTo>
                    <a:pt x="2768" y="1"/>
                    <a:pt x="2706" y="32"/>
                    <a:pt x="2662" y="108"/>
                  </a:cubicBezTo>
                  <a:cubicBezTo>
                    <a:pt x="1275" y="2525"/>
                    <a:pt x="0" y="5852"/>
                    <a:pt x="111" y="8677"/>
                  </a:cubicBezTo>
                  <a:cubicBezTo>
                    <a:pt x="161" y="9993"/>
                    <a:pt x="1071" y="11339"/>
                    <a:pt x="2284" y="11339"/>
                  </a:cubicBezTo>
                  <a:cubicBezTo>
                    <a:pt x="2565" y="11339"/>
                    <a:pt x="2862" y="11267"/>
                    <a:pt x="3169" y="11105"/>
                  </a:cubicBezTo>
                  <a:cubicBezTo>
                    <a:pt x="4344" y="11077"/>
                    <a:pt x="5208" y="10313"/>
                    <a:pt x="5784" y="9223"/>
                  </a:cubicBezTo>
                  <a:cubicBezTo>
                    <a:pt x="6891" y="7120"/>
                    <a:pt x="7459" y="4590"/>
                    <a:pt x="8228" y="2349"/>
                  </a:cubicBezTo>
                  <a:cubicBezTo>
                    <a:pt x="8308" y="2116"/>
                    <a:pt x="8151" y="1964"/>
                    <a:pt x="7961" y="1932"/>
                  </a:cubicBezTo>
                  <a:cubicBezTo>
                    <a:pt x="7666" y="1600"/>
                    <a:pt x="7304" y="1477"/>
                    <a:pt x="6918" y="1477"/>
                  </a:cubicBezTo>
                  <a:cubicBezTo>
                    <a:pt x="6616" y="1477"/>
                    <a:pt x="6300" y="1552"/>
                    <a:pt x="5989" y="1661"/>
                  </a:cubicBezTo>
                  <a:cubicBezTo>
                    <a:pt x="5571" y="1808"/>
                    <a:pt x="5155" y="2040"/>
                    <a:pt x="4752" y="2040"/>
                  </a:cubicBezTo>
                  <a:cubicBezTo>
                    <a:pt x="4505" y="2040"/>
                    <a:pt x="4264" y="1952"/>
                    <a:pt x="4031" y="1704"/>
                  </a:cubicBezTo>
                  <a:cubicBezTo>
                    <a:pt x="3642" y="1291"/>
                    <a:pt x="3576" y="684"/>
                    <a:pt x="3149" y="278"/>
                  </a:cubicBezTo>
                  <a:cubicBezTo>
                    <a:pt x="3121" y="251"/>
                    <a:pt x="3083" y="236"/>
                    <a:pt x="3044" y="236"/>
                  </a:cubicBezTo>
                  <a:cubicBezTo>
                    <a:pt x="3039" y="236"/>
                    <a:pt x="3033" y="236"/>
                    <a:pt x="3028" y="237"/>
                  </a:cubicBezTo>
                  <a:cubicBezTo>
                    <a:pt x="3044" y="104"/>
                    <a:pt x="2939" y="1"/>
                    <a:pt x="2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2175965" y="2156390"/>
              <a:ext cx="75252" cy="67840"/>
            </a:xfrm>
            <a:custGeom>
              <a:avLst/>
              <a:gdLst/>
              <a:ahLst/>
              <a:cxnLst/>
              <a:rect l="l" t="t" r="r" b="b"/>
              <a:pathLst>
                <a:path w="2274" h="2050" extrusionOk="0">
                  <a:moveTo>
                    <a:pt x="1286" y="474"/>
                  </a:moveTo>
                  <a:cubicBezTo>
                    <a:pt x="1302" y="474"/>
                    <a:pt x="1317" y="474"/>
                    <a:pt x="1333" y="475"/>
                  </a:cubicBezTo>
                  <a:cubicBezTo>
                    <a:pt x="1345" y="500"/>
                    <a:pt x="1362" y="521"/>
                    <a:pt x="1382" y="541"/>
                  </a:cubicBezTo>
                  <a:cubicBezTo>
                    <a:pt x="1619" y="768"/>
                    <a:pt x="1730" y="1175"/>
                    <a:pt x="1443" y="1429"/>
                  </a:cubicBezTo>
                  <a:cubicBezTo>
                    <a:pt x="1369" y="1495"/>
                    <a:pt x="1284" y="1522"/>
                    <a:pt x="1197" y="1522"/>
                  </a:cubicBezTo>
                  <a:cubicBezTo>
                    <a:pt x="1030" y="1522"/>
                    <a:pt x="859" y="1420"/>
                    <a:pt x="754" y="1290"/>
                  </a:cubicBezTo>
                  <a:lnTo>
                    <a:pt x="754" y="1288"/>
                  </a:lnTo>
                  <a:cubicBezTo>
                    <a:pt x="386" y="831"/>
                    <a:pt x="837" y="474"/>
                    <a:pt x="1286" y="474"/>
                  </a:cubicBezTo>
                  <a:close/>
                  <a:moveTo>
                    <a:pt x="1147" y="1"/>
                  </a:moveTo>
                  <a:cubicBezTo>
                    <a:pt x="915" y="1"/>
                    <a:pt x="679" y="73"/>
                    <a:pt x="495" y="209"/>
                  </a:cubicBezTo>
                  <a:cubicBezTo>
                    <a:pt x="4" y="572"/>
                    <a:pt x="1" y="1235"/>
                    <a:pt x="391" y="1673"/>
                  </a:cubicBezTo>
                  <a:cubicBezTo>
                    <a:pt x="604" y="1912"/>
                    <a:pt x="908" y="2050"/>
                    <a:pt x="1207" y="2050"/>
                  </a:cubicBezTo>
                  <a:cubicBezTo>
                    <a:pt x="1456" y="2050"/>
                    <a:pt x="1701" y="1954"/>
                    <a:pt x="1887" y="1742"/>
                  </a:cubicBezTo>
                  <a:cubicBezTo>
                    <a:pt x="2273" y="1301"/>
                    <a:pt x="2270" y="394"/>
                    <a:pt x="1664" y="134"/>
                  </a:cubicBezTo>
                  <a:cubicBezTo>
                    <a:pt x="1661" y="134"/>
                    <a:pt x="1658" y="134"/>
                    <a:pt x="1655" y="132"/>
                  </a:cubicBezTo>
                  <a:cubicBezTo>
                    <a:pt x="1504" y="43"/>
                    <a:pt x="1327" y="1"/>
                    <a:pt x="1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2269285" y="2051322"/>
              <a:ext cx="103977" cy="101064"/>
            </a:xfrm>
            <a:custGeom>
              <a:avLst/>
              <a:gdLst/>
              <a:ahLst/>
              <a:cxnLst/>
              <a:rect l="l" t="t" r="r" b="b"/>
              <a:pathLst>
                <a:path w="3142" h="3054" extrusionOk="0">
                  <a:moveTo>
                    <a:pt x="1603" y="483"/>
                  </a:moveTo>
                  <a:cubicBezTo>
                    <a:pt x="1606" y="483"/>
                    <a:pt x="1610" y="483"/>
                    <a:pt x="1613" y="483"/>
                  </a:cubicBezTo>
                  <a:cubicBezTo>
                    <a:pt x="1644" y="512"/>
                    <a:pt x="1682" y="532"/>
                    <a:pt x="1723" y="539"/>
                  </a:cubicBezTo>
                  <a:cubicBezTo>
                    <a:pt x="1892" y="573"/>
                    <a:pt x="2046" y="659"/>
                    <a:pt x="2163" y="784"/>
                  </a:cubicBezTo>
                  <a:cubicBezTo>
                    <a:pt x="2184" y="817"/>
                    <a:pt x="2204" y="849"/>
                    <a:pt x="2221" y="883"/>
                  </a:cubicBezTo>
                  <a:cubicBezTo>
                    <a:pt x="2233" y="910"/>
                    <a:pt x="2255" y="932"/>
                    <a:pt x="2281" y="945"/>
                  </a:cubicBezTo>
                  <a:cubicBezTo>
                    <a:pt x="2612" y="1524"/>
                    <a:pt x="2317" y="2492"/>
                    <a:pt x="1627" y="2492"/>
                  </a:cubicBezTo>
                  <a:cubicBezTo>
                    <a:pt x="1548" y="2492"/>
                    <a:pt x="1464" y="2480"/>
                    <a:pt x="1376" y="2452"/>
                  </a:cubicBezTo>
                  <a:cubicBezTo>
                    <a:pt x="836" y="2285"/>
                    <a:pt x="696" y="1520"/>
                    <a:pt x="849" y="1045"/>
                  </a:cubicBezTo>
                  <a:cubicBezTo>
                    <a:pt x="962" y="695"/>
                    <a:pt x="1286" y="483"/>
                    <a:pt x="1603" y="483"/>
                  </a:cubicBezTo>
                  <a:close/>
                  <a:moveTo>
                    <a:pt x="1513" y="1"/>
                  </a:moveTo>
                  <a:cubicBezTo>
                    <a:pt x="1163" y="1"/>
                    <a:pt x="802" y="146"/>
                    <a:pt x="570" y="426"/>
                  </a:cubicBezTo>
                  <a:cubicBezTo>
                    <a:pt x="0" y="1114"/>
                    <a:pt x="158" y="2432"/>
                    <a:pt x="957" y="2889"/>
                  </a:cubicBezTo>
                  <a:cubicBezTo>
                    <a:pt x="1157" y="3003"/>
                    <a:pt x="1367" y="3054"/>
                    <a:pt x="1573" y="3054"/>
                  </a:cubicBezTo>
                  <a:cubicBezTo>
                    <a:pt x="2205" y="3054"/>
                    <a:pt x="2798" y="2571"/>
                    <a:pt x="2953" y="1927"/>
                  </a:cubicBezTo>
                  <a:cubicBezTo>
                    <a:pt x="3141" y="1146"/>
                    <a:pt x="2716" y="46"/>
                    <a:pt x="1803" y="36"/>
                  </a:cubicBezTo>
                  <a:cubicBezTo>
                    <a:pt x="1709" y="12"/>
                    <a:pt x="1612" y="1"/>
                    <a:pt x="1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2330209" y="1578331"/>
              <a:ext cx="118570" cy="102487"/>
            </a:xfrm>
            <a:custGeom>
              <a:avLst/>
              <a:gdLst/>
              <a:ahLst/>
              <a:cxnLst/>
              <a:rect l="l" t="t" r="r" b="b"/>
              <a:pathLst>
                <a:path w="3583" h="3097" extrusionOk="0">
                  <a:moveTo>
                    <a:pt x="1633" y="439"/>
                  </a:moveTo>
                  <a:cubicBezTo>
                    <a:pt x="1738" y="439"/>
                    <a:pt x="1843" y="460"/>
                    <a:pt x="1942" y="506"/>
                  </a:cubicBezTo>
                  <a:cubicBezTo>
                    <a:pt x="2307" y="857"/>
                    <a:pt x="2719" y="1233"/>
                    <a:pt x="2745" y="1774"/>
                  </a:cubicBezTo>
                  <a:cubicBezTo>
                    <a:pt x="2769" y="2290"/>
                    <a:pt x="2324" y="2576"/>
                    <a:pt x="1874" y="2576"/>
                  </a:cubicBezTo>
                  <a:cubicBezTo>
                    <a:pt x="1723" y="2576"/>
                    <a:pt x="1572" y="2544"/>
                    <a:pt x="1437" y="2477"/>
                  </a:cubicBezTo>
                  <a:cubicBezTo>
                    <a:pt x="962" y="2243"/>
                    <a:pt x="683" y="1704"/>
                    <a:pt x="766" y="1183"/>
                  </a:cubicBezTo>
                  <a:cubicBezTo>
                    <a:pt x="837" y="741"/>
                    <a:pt x="1236" y="439"/>
                    <a:pt x="1633" y="439"/>
                  </a:cubicBezTo>
                  <a:close/>
                  <a:moveTo>
                    <a:pt x="1962" y="1"/>
                  </a:moveTo>
                  <a:cubicBezTo>
                    <a:pt x="1895" y="1"/>
                    <a:pt x="1830" y="32"/>
                    <a:pt x="1788" y="88"/>
                  </a:cubicBezTo>
                  <a:cubicBezTo>
                    <a:pt x="1694" y="65"/>
                    <a:pt x="1597" y="54"/>
                    <a:pt x="1500" y="54"/>
                  </a:cubicBezTo>
                  <a:cubicBezTo>
                    <a:pt x="1146" y="54"/>
                    <a:pt x="789" y="203"/>
                    <a:pt x="555" y="501"/>
                  </a:cubicBezTo>
                  <a:cubicBezTo>
                    <a:pt x="0" y="1206"/>
                    <a:pt x="271" y="2273"/>
                    <a:pt x="959" y="2779"/>
                  </a:cubicBezTo>
                  <a:cubicBezTo>
                    <a:pt x="1242" y="2987"/>
                    <a:pt x="1586" y="3097"/>
                    <a:pt x="1923" y="3097"/>
                  </a:cubicBezTo>
                  <a:cubicBezTo>
                    <a:pt x="2399" y="3097"/>
                    <a:pt x="2861" y="2878"/>
                    <a:pt x="3117" y="2411"/>
                  </a:cubicBezTo>
                  <a:cubicBezTo>
                    <a:pt x="3583" y="1564"/>
                    <a:pt x="2867" y="370"/>
                    <a:pt x="2056" y="22"/>
                  </a:cubicBezTo>
                  <a:cubicBezTo>
                    <a:pt x="2026" y="8"/>
                    <a:pt x="1994" y="1"/>
                    <a:pt x="1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3"/>
            <p:cNvSpPr/>
            <p:nvPr/>
          </p:nvSpPr>
          <p:spPr>
            <a:xfrm>
              <a:off x="2512912" y="1511252"/>
              <a:ext cx="137896" cy="132072"/>
            </a:xfrm>
            <a:custGeom>
              <a:avLst/>
              <a:gdLst/>
              <a:ahLst/>
              <a:cxnLst/>
              <a:rect l="l" t="t" r="r" b="b"/>
              <a:pathLst>
                <a:path w="4167" h="3991" extrusionOk="0">
                  <a:moveTo>
                    <a:pt x="1945" y="518"/>
                  </a:moveTo>
                  <a:cubicBezTo>
                    <a:pt x="2313" y="518"/>
                    <a:pt x="2682" y="701"/>
                    <a:pt x="2996" y="948"/>
                  </a:cubicBezTo>
                  <a:cubicBezTo>
                    <a:pt x="2938" y="1032"/>
                    <a:pt x="2920" y="1142"/>
                    <a:pt x="2983" y="1240"/>
                  </a:cubicBezTo>
                  <a:cubicBezTo>
                    <a:pt x="3316" y="1750"/>
                    <a:pt x="3707" y="2510"/>
                    <a:pt x="3202" y="3055"/>
                  </a:cubicBezTo>
                  <a:cubicBezTo>
                    <a:pt x="2982" y="3291"/>
                    <a:pt x="2704" y="3393"/>
                    <a:pt x="2420" y="3393"/>
                  </a:cubicBezTo>
                  <a:cubicBezTo>
                    <a:pt x="1984" y="3393"/>
                    <a:pt x="1537" y="3153"/>
                    <a:pt x="1276" y="2792"/>
                  </a:cubicBezTo>
                  <a:cubicBezTo>
                    <a:pt x="877" y="2239"/>
                    <a:pt x="653" y="1271"/>
                    <a:pt x="1243" y="781"/>
                  </a:cubicBezTo>
                  <a:cubicBezTo>
                    <a:pt x="1466" y="595"/>
                    <a:pt x="1705" y="518"/>
                    <a:pt x="1945" y="518"/>
                  </a:cubicBezTo>
                  <a:close/>
                  <a:moveTo>
                    <a:pt x="1891" y="0"/>
                  </a:moveTo>
                  <a:cubicBezTo>
                    <a:pt x="1617" y="0"/>
                    <a:pt x="1335" y="70"/>
                    <a:pt x="1059" y="229"/>
                  </a:cubicBezTo>
                  <a:cubicBezTo>
                    <a:pt x="1" y="839"/>
                    <a:pt x="195" y="2340"/>
                    <a:pt x="838" y="3184"/>
                  </a:cubicBezTo>
                  <a:cubicBezTo>
                    <a:pt x="1220" y="3686"/>
                    <a:pt x="1822" y="3990"/>
                    <a:pt x="2423" y="3990"/>
                  </a:cubicBezTo>
                  <a:cubicBezTo>
                    <a:pt x="2802" y="3990"/>
                    <a:pt x="3181" y="3869"/>
                    <a:pt x="3503" y="3600"/>
                  </a:cubicBezTo>
                  <a:cubicBezTo>
                    <a:pt x="4166" y="3048"/>
                    <a:pt x="4122" y="2201"/>
                    <a:pt x="3785" y="1496"/>
                  </a:cubicBezTo>
                  <a:cubicBezTo>
                    <a:pt x="3842" y="1447"/>
                    <a:pt x="3869" y="1366"/>
                    <a:pt x="3817" y="1276"/>
                  </a:cubicBezTo>
                  <a:cubicBezTo>
                    <a:pt x="3409" y="575"/>
                    <a:pt x="2678" y="0"/>
                    <a:pt x="18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7" name="Google Shape;357;p23"/>
          <p:cNvGrpSpPr/>
          <p:nvPr/>
        </p:nvGrpSpPr>
        <p:grpSpPr>
          <a:xfrm>
            <a:off x="869147" y="127704"/>
            <a:ext cx="800177" cy="752193"/>
            <a:chOff x="734290" y="251983"/>
            <a:chExt cx="800177" cy="752193"/>
          </a:xfrm>
          <a:solidFill>
            <a:srgbClr val="00B0F0"/>
          </a:solidFill>
        </p:grpSpPr>
        <p:sp>
          <p:nvSpPr>
            <p:cNvPr id="358" name="Google Shape;358;p23"/>
            <p:cNvSpPr/>
            <p:nvPr/>
          </p:nvSpPr>
          <p:spPr>
            <a:xfrm>
              <a:off x="864310" y="336336"/>
              <a:ext cx="515085" cy="529745"/>
            </a:xfrm>
            <a:custGeom>
              <a:avLst/>
              <a:gdLst/>
              <a:ahLst/>
              <a:cxnLst/>
              <a:rect l="l" t="t" r="r" b="b"/>
              <a:pathLst>
                <a:path w="15565" h="16008" extrusionOk="0">
                  <a:moveTo>
                    <a:pt x="7696" y="0"/>
                  </a:moveTo>
                  <a:cubicBezTo>
                    <a:pt x="7290" y="0"/>
                    <a:pt x="6861" y="98"/>
                    <a:pt x="6424" y="320"/>
                  </a:cubicBezTo>
                  <a:cubicBezTo>
                    <a:pt x="4980" y="1054"/>
                    <a:pt x="3346" y="1662"/>
                    <a:pt x="2250" y="2890"/>
                  </a:cubicBezTo>
                  <a:cubicBezTo>
                    <a:pt x="1852" y="3337"/>
                    <a:pt x="1665" y="3971"/>
                    <a:pt x="1457" y="4561"/>
                  </a:cubicBezTo>
                  <a:cubicBezTo>
                    <a:pt x="1278" y="4739"/>
                    <a:pt x="1120" y="4939"/>
                    <a:pt x="988" y="5155"/>
                  </a:cubicBezTo>
                  <a:cubicBezTo>
                    <a:pt x="895" y="5313"/>
                    <a:pt x="811" y="5475"/>
                    <a:pt x="736" y="5642"/>
                  </a:cubicBezTo>
                  <a:lnTo>
                    <a:pt x="400" y="6283"/>
                  </a:lnTo>
                  <a:cubicBezTo>
                    <a:pt x="53" y="6949"/>
                    <a:pt x="1" y="7620"/>
                    <a:pt x="152" y="8220"/>
                  </a:cubicBezTo>
                  <a:cubicBezTo>
                    <a:pt x="94" y="9669"/>
                    <a:pt x="416" y="11167"/>
                    <a:pt x="1067" y="12291"/>
                  </a:cubicBezTo>
                  <a:cubicBezTo>
                    <a:pt x="2227" y="14290"/>
                    <a:pt x="4508" y="15429"/>
                    <a:pt x="6718" y="15843"/>
                  </a:cubicBezTo>
                  <a:cubicBezTo>
                    <a:pt x="7278" y="15947"/>
                    <a:pt x="7852" y="16007"/>
                    <a:pt x="8421" y="16007"/>
                  </a:cubicBezTo>
                  <a:cubicBezTo>
                    <a:pt x="10139" y="16007"/>
                    <a:pt x="11808" y="15463"/>
                    <a:pt x="12881" y="13979"/>
                  </a:cubicBezTo>
                  <a:cubicBezTo>
                    <a:pt x="13002" y="13812"/>
                    <a:pt x="13105" y="13634"/>
                    <a:pt x="13217" y="13463"/>
                  </a:cubicBezTo>
                  <a:cubicBezTo>
                    <a:pt x="13708" y="13063"/>
                    <a:pt x="14151" y="12735"/>
                    <a:pt x="14489" y="12178"/>
                  </a:cubicBezTo>
                  <a:cubicBezTo>
                    <a:pt x="15174" y="11052"/>
                    <a:pt x="15413" y="9617"/>
                    <a:pt x="15468" y="8315"/>
                  </a:cubicBezTo>
                  <a:cubicBezTo>
                    <a:pt x="15565" y="6031"/>
                    <a:pt x="14940" y="2763"/>
                    <a:pt x="12808" y="1493"/>
                  </a:cubicBezTo>
                  <a:cubicBezTo>
                    <a:pt x="11688" y="827"/>
                    <a:pt x="10351" y="414"/>
                    <a:pt x="9025" y="371"/>
                  </a:cubicBezTo>
                  <a:cubicBezTo>
                    <a:pt x="8630" y="139"/>
                    <a:pt x="8179" y="0"/>
                    <a:pt x="7696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734290" y="251983"/>
              <a:ext cx="800177" cy="752193"/>
            </a:xfrm>
            <a:custGeom>
              <a:avLst/>
              <a:gdLst/>
              <a:ahLst/>
              <a:cxnLst/>
              <a:rect l="l" t="t" r="r" b="b"/>
              <a:pathLst>
                <a:path w="24180" h="22730" extrusionOk="0">
                  <a:moveTo>
                    <a:pt x="12323" y="3022"/>
                  </a:moveTo>
                  <a:cubicBezTo>
                    <a:pt x="12788" y="3022"/>
                    <a:pt x="13258" y="3065"/>
                    <a:pt x="13726" y="3154"/>
                  </a:cubicBezTo>
                  <a:cubicBezTo>
                    <a:pt x="17826" y="3937"/>
                    <a:pt x="20123" y="8357"/>
                    <a:pt x="19065" y="12265"/>
                  </a:cubicBezTo>
                  <a:cubicBezTo>
                    <a:pt x="18120" y="15756"/>
                    <a:pt x="15239" y="17764"/>
                    <a:pt x="11926" y="18511"/>
                  </a:cubicBezTo>
                  <a:cubicBezTo>
                    <a:pt x="11897" y="18406"/>
                    <a:pt x="11814" y="18309"/>
                    <a:pt x="11693" y="18300"/>
                  </a:cubicBezTo>
                  <a:cubicBezTo>
                    <a:pt x="7189" y="17948"/>
                    <a:pt x="3611" y="14644"/>
                    <a:pt x="4291" y="9865"/>
                  </a:cubicBezTo>
                  <a:cubicBezTo>
                    <a:pt x="4845" y="5972"/>
                    <a:pt x="8462" y="3022"/>
                    <a:pt x="12323" y="3022"/>
                  </a:cubicBezTo>
                  <a:close/>
                  <a:moveTo>
                    <a:pt x="8370" y="1"/>
                  </a:moveTo>
                  <a:cubicBezTo>
                    <a:pt x="8206" y="1"/>
                    <a:pt x="8026" y="180"/>
                    <a:pt x="8053" y="373"/>
                  </a:cubicBezTo>
                  <a:cubicBezTo>
                    <a:pt x="8172" y="1247"/>
                    <a:pt x="8518" y="2172"/>
                    <a:pt x="8818" y="3002"/>
                  </a:cubicBezTo>
                  <a:cubicBezTo>
                    <a:pt x="7324" y="3655"/>
                    <a:pt x="6029" y="4692"/>
                    <a:pt x="5066" y="6006"/>
                  </a:cubicBezTo>
                  <a:cubicBezTo>
                    <a:pt x="4709" y="5676"/>
                    <a:pt x="4332" y="5369"/>
                    <a:pt x="3949" y="5070"/>
                  </a:cubicBezTo>
                  <a:cubicBezTo>
                    <a:pt x="3525" y="4738"/>
                    <a:pt x="3087" y="4347"/>
                    <a:pt x="2596" y="4123"/>
                  </a:cubicBezTo>
                  <a:cubicBezTo>
                    <a:pt x="2553" y="4104"/>
                    <a:pt x="2509" y="4095"/>
                    <a:pt x="2466" y="4095"/>
                  </a:cubicBezTo>
                  <a:cubicBezTo>
                    <a:pt x="2226" y="4095"/>
                    <a:pt x="2024" y="4373"/>
                    <a:pt x="2242" y="4583"/>
                  </a:cubicBezTo>
                  <a:cubicBezTo>
                    <a:pt x="2632" y="4960"/>
                    <a:pt x="3133" y="5238"/>
                    <a:pt x="3573" y="5560"/>
                  </a:cubicBezTo>
                  <a:cubicBezTo>
                    <a:pt x="3971" y="5853"/>
                    <a:pt x="4358" y="6164"/>
                    <a:pt x="4755" y="6461"/>
                  </a:cubicBezTo>
                  <a:cubicBezTo>
                    <a:pt x="4018" y="7614"/>
                    <a:pt x="3547" y="8942"/>
                    <a:pt x="3450" y="10368"/>
                  </a:cubicBezTo>
                  <a:cubicBezTo>
                    <a:pt x="3415" y="10901"/>
                    <a:pt x="3433" y="11435"/>
                    <a:pt x="3505" y="11965"/>
                  </a:cubicBezTo>
                  <a:cubicBezTo>
                    <a:pt x="2444" y="11967"/>
                    <a:pt x="1349" y="12051"/>
                    <a:pt x="318" y="12262"/>
                  </a:cubicBezTo>
                  <a:cubicBezTo>
                    <a:pt x="1" y="12328"/>
                    <a:pt x="54" y="12855"/>
                    <a:pt x="366" y="12855"/>
                  </a:cubicBezTo>
                  <a:cubicBezTo>
                    <a:pt x="376" y="12855"/>
                    <a:pt x="387" y="12855"/>
                    <a:pt x="398" y="12854"/>
                  </a:cubicBezTo>
                  <a:cubicBezTo>
                    <a:pt x="1465" y="12740"/>
                    <a:pt x="2530" y="12602"/>
                    <a:pt x="3597" y="12486"/>
                  </a:cubicBezTo>
                  <a:cubicBezTo>
                    <a:pt x="3946" y="14206"/>
                    <a:pt x="4841" y="15805"/>
                    <a:pt x="6101" y="16972"/>
                  </a:cubicBezTo>
                  <a:cubicBezTo>
                    <a:pt x="4741" y="17837"/>
                    <a:pt x="3309" y="18732"/>
                    <a:pt x="2081" y="19763"/>
                  </a:cubicBezTo>
                  <a:cubicBezTo>
                    <a:pt x="1845" y="19961"/>
                    <a:pt x="2061" y="20300"/>
                    <a:pt x="2316" y="20300"/>
                  </a:cubicBezTo>
                  <a:cubicBezTo>
                    <a:pt x="2365" y="20300"/>
                    <a:pt x="2415" y="20288"/>
                    <a:pt x="2464" y="20260"/>
                  </a:cubicBezTo>
                  <a:cubicBezTo>
                    <a:pt x="3884" y="19442"/>
                    <a:pt x="5247" y="18361"/>
                    <a:pt x="6547" y="17367"/>
                  </a:cubicBezTo>
                  <a:cubicBezTo>
                    <a:pt x="6550" y="17364"/>
                    <a:pt x="6552" y="17361"/>
                    <a:pt x="6553" y="17359"/>
                  </a:cubicBezTo>
                  <a:cubicBezTo>
                    <a:pt x="7731" y="18291"/>
                    <a:pt x="9170" y="18864"/>
                    <a:pt x="10750" y="18864"/>
                  </a:cubicBezTo>
                  <a:cubicBezTo>
                    <a:pt x="10775" y="18864"/>
                    <a:pt x="10800" y="18864"/>
                    <a:pt x="10825" y="18863"/>
                  </a:cubicBezTo>
                  <a:lnTo>
                    <a:pt x="10825" y="18863"/>
                  </a:lnTo>
                  <a:cubicBezTo>
                    <a:pt x="10809" y="18943"/>
                    <a:pt x="10823" y="19026"/>
                    <a:pt x="10863" y="19096"/>
                  </a:cubicBezTo>
                  <a:cubicBezTo>
                    <a:pt x="10623" y="20194"/>
                    <a:pt x="10517" y="21420"/>
                    <a:pt x="10676" y="22503"/>
                  </a:cubicBezTo>
                  <a:cubicBezTo>
                    <a:pt x="10700" y="22661"/>
                    <a:pt x="10813" y="22729"/>
                    <a:pt x="10937" y="22729"/>
                  </a:cubicBezTo>
                  <a:cubicBezTo>
                    <a:pt x="11101" y="22729"/>
                    <a:pt x="11283" y="22609"/>
                    <a:pt x="11295" y="22418"/>
                  </a:cubicBezTo>
                  <a:cubicBezTo>
                    <a:pt x="11361" y="21366"/>
                    <a:pt x="11378" y="20322"/>
                    <a:pt x="11456" y="19271"/>
                  </a:cubicBezTo>
                  <a:cubicBezTo>
                    <a:pt x="11479" y="19271"/>
                    <a:pt x="11503" y="19271"/>
                    <a:pt x="11527" y="19271"/>
                  </a:cubicBezTo>
                  <a:cubicBezTo>
                    <a:pt x="13402" y="19271"/>
                    <a:pt x="15194" y="18493"/>
                    <a:pt x="16652" y="17274"/>
                  </a:cubicBezTo>
                  <a:cubicBezTo>
                    <a:pt x="17129" y="18245"/>
                    <a:pt x="17623" y="19234"/>
                    <a:pt x="18178" y="20164"/>
                  </a:cubicBezTo>
                  <a:cubicBezTo>
                    <a:pt x="18245" y="20276"/>
                    <a:pt x="18342" y="20323"/>
                    <a:pt x="18438" y="20323"/>
                  </a:cubicBezTo>
                  <a:cubicBezTo>
                    <a:pt x="18653" y="20323"/>
                    <a:pt x="18865" y="20093"/>
                    <a:pt x="18737" y="19836"/>
                  </a:cubicBezTo>
                  <a:cubicBezTo>
                    <a:pt x="18253" y="18865"/>
                    <a:pt x="17686" y="17909"/>
                    <a:pt x="17124" y="16980"/>
                  </a:cubicBezTo>
                  <a:cubicBezTo>
                    <a:pt x="17107" y="16954"/>
                    <a:pt x="17087" y="16931"/>
                    <a:pt x="17063" y="16911"/>
                  </a:cubicBezTo>
                  <a:cubicBezTo>
                    <a:pt x="18175" y="15871"/>
                    <a:pt x="19048" y="14567"/>
                    <a:pt x="19567" y="13172"/>
                  </a:cubicBezTo>
                  <a:cubicBezTo>
                    <a:pt x="20448" y="13538"/>
                    <a:pt x="21399" y="13852"/>
                    <a:pt x="22322" y="14042"/>
                  </a:cubicBezTo>
                  <a:cubicBezTo>
                    <a:pt x="22347" y="14047"/>
                    <a:pt x="22371" y="14050"/>
                    <a:pt x="22394" y="14050"/>
                  </a:cubicBezTo>
                  <a:cubicBezTo>
                    <a:pt x="22721" y="14050"/>
                    <a:pt x="22838" y="13558"/>
                    <a:pt x="22483" y="13455"/>
                  </a:cubicBezTo>
                  <a:cubicBezTo>
                    <a:pt x="21573" y="13190"/>
                    <a:pt x="20644" y="12950"/>
                    <a:pt x="19723" y="12714"/>
                  </a:cubicBezTo>
                  <a:cubicBezTo>
                    <a:pt x="19860" y="12287"/>
                    <a:pt x="19959" y="11847"/>
                    <a:pt x="20023" y="11403"/>
                  </a:cubicBezTo>
                  <a:cubicBezTo>
                    <a:pt x="20216" y="9977"/>
                    <a:pt x="20034" y="8527"/>
                    <a:pt x="19498" y="7191"/>
                  </a:cubicBezTo>
                  <a:lnTo>
                    <a:pt x="19498" y="7191"/>
                  </a:lnTo>
                  <a:cubicBezTo>
                    <a:pt x="19542" y="7232"/>
                    <a:pt x="19599" y="7252"/>
                    <a:pt x="19657" y="7252"/>
                  </a:cubicBezTo>
                  <a:cubicBezTo>
                    <a:pt x="19669" y="7252"/>
                    <a:pt x="19682" y="7251"/>
                    <a:pt x="19694" y="7249"/>
                  </a:cubicBezTo>
                  <a:cubicBezTo>
                    <a:pt x="21086" y="7037"/>
                    <a:pt x="22597" y="6693"/>
                    <a:pt x="23886" y="6119"/>
                  </a:cubicBezTo>
                  <a:cubicBezTo>
                    <a:pt x="24179" y="5988"/>
                    <a:pt x="24010" y="5554"/>
                    <a:pt x="23729" y="5554"/>
                  </a:cubicBezTo>
                  <a:cubicBezTo>
                    <a:pt x="23705" y="5554"/>
                    <a:pt x="23679" y="5558"/>
                    <a:pt x="23653" y="5565"/>
                  </a:cubicBezTo>
                  <a:cubicBezTo>
                    <a:pt x="22287" y="5943"/>
                    <a:pt x="20942" y="6424"/>
                    <a:pt x="19573" y="6808"/>
                  </a:cubicBezTo>
                  <a:cubicBezTo>
                    <a:pt x="19469" y="6837"/>
                    <a:pt x="19420" y="6908"/>
                    <a:pt x="19412" y="6984"/>
                  </a:cubicBezTo>
                  <a:cubicBezTo>
                    <a:pt x="18685" y="5309"/>
                    <a:pt x="17417" y="3909"/>
                    <a:pt x="15790" y="3077"/>
                  </a:cubicBezTo>
                  <a:cubicBezTo>
                    <a:pt x="16081" y="2806"/>
                    <a:pt x="16349" y="2503"/>
                    <a:pt x="16622" y="2215"/>
                  </a:cubicBezTo>
                  <a:cubicBezTo>
                    <a:pt x="16930" y="1890"/>
                    <a:pt x="17270" y="1578"/>
                    <a:pt x="17530" y="1212"/>
                  </a:cubicBezTo>
                  <a:cubicBezTo>
                    <a:pt x="17676" y="1005"/>
                    <a:pt x="17479" y="808"/>
                    <a:pt x="17277" y="808"/>
                  </a:cubicBezTo>
                  <a:cubicBezTo>
                    <a:pt x="17212" y="808"/>
                    <a:pt x="17147" y="828"/>
                    <a:pt x="17092" y="875"/>
                  </a:cubicBezTo>
                  <a:cubicBezTo>
                    <a:pt x="16731" y="1181"/>
                    <a:pt x="16433" y="1584"/>
                    <a:pt x="16119" y="1941"/>
                  </a:cubicBezTo>
                  <a:cubicBezTo>
                    <a:pt x="15854" y="2243"/>
                    <a:pt x="15576" y="2540"/>
                    <a:pt x="15337" y="2863"/>
                  </a:cubicBezTo>
                  <a:cubicBezTo>
                    <a:pt x="14496" y="2503"/>
                    <a:pt x="13595" y="2299"/>
                    <a:pt x="12681" y="2264"/>
                  </a:cubicBezTo>
                  <a:cubicBezTo>
                    <a:pt x="12569" y="2260"/>
                    <a:pt x="12457" y="2258"/>
                    <a:pt x="12345" y="2258"/>
                  </a:cubicBezTo>
                  <a:cubicBezTo>
                    <a:pt x="11308" y="2258"/>
                    <a:pt x="10278" y="2443"/>
                    <a:pt x="9305" y="2805"/>
                  </a:cubicBezTo>
                  <a:cubicBezTo>
                    <a:pt x="9128" y="1930"/>
                    <a:pt x="8930" y="968"/>
                    <a:pt x="8575" y="152"/>
                  </a:cubicBezTo>
                  <a:cubicBezTo>
                    <a:pt x="8528" y="45"/>
                    <a:pt x="8451" y="1"/>
                    <a:pt x="8370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0" name="Google Shape;360;p23"/>
          <p:cNvGrpSpPr/>
          <p:nvPr/>
        </p:nvGrpSpPr>
        <p:grpSpPr>
          <a:xfrm>
            <a:off x="2834379" y="1713742"/>
            <a:ext cx="152954" cy="60030"/>
            <a:chOff x="2857571" y="1302505"/>
            <a:chExt cx="152954" cy="60030"/>
          </a:xfrm>
        </p:grpSpPr>
        <p:sp>
          <p:nvSpPr>
            <p:cNvPr id="361" name="Google Shape;361;p23"/>
            <p:cNvSpPr/>
            <p:nvPr/>
          </p:nvSpPr>
          <p:spPr>
            <a:xfrm>
              <a:off x="2857571" y="1331063"/>
              <a:ext cx="152954" cy="31471"/>
            </a:xfrm>
            <a:custGeom>
              <a:avLst/>
              <a:gdLst/>
              <a:ahLst/>
              <a:cxnLst/>
              <a:rect l="l" t="t" r="r" b="b"/>
              <a:pathLst>
                <a:path w="4622" h="951" extrusionOk="0">
                  <a:moveTo>
                    <a:pt x="4448" y="0"/>
                  </a:moveTo>
                  <a:cubicBezTo>
                    <a:pt x="4443" y="0"/>
                    <a:pt x="4437" y="1"/>
                    <a:pt x="4431" y="1"/>
                  </a:cubicBezTo>
                  <a:cubicBezTo>
                    <a:pt x="3025" y="162"/>
                    <a:pt x="1380" y="360"/>
                    <a:pt x="54" y="848"/>
                  </a:cubicBezTo>
                  <a:cubicBezTo>
                    <a:pt x="0" y="867"/>
                    <a:pt x="6" y="950"/>
                    <a:pt x="68" y="950"/>
                  </a:cubicBezTo>
                  <a:cubicBezTo>
                    <a:pt x="102" y="950"/>
                    <a:pt x="137" y="950"/>
                    <a:pt x="172" y="950"/>
                  </a:cubicBezTo>
                  <a:cubicBezTo>
                    <a:pt x="1559" y="950"/>
                    <a:pt x="3132" y="597"/>
                    <a:pt x="4471" y="288"/>
                  </a:cubicBezTo>
                  <a:cubicBezTo>
                    <a:pt x="4622" y="252"/>
                    <a:pt x="4600" y="0"/>
                    <a:pt x="4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2896289" y="1302505"/>
              <a:ext cx="106061" cy="10590"/>
            </a:xfrm>
            <a:custGeom>
              <a:avLst/>
              <a:gdLst/>
              <a:ahLst/>
              <a:cxnLst/>
              <a:rect l="l" t="t" r="r" b="b"/>
              <a:pathLst>
                <a:path w="3205" h="320" extrusionOk="0">
                  <a:moveTo>
                    <a:pt x="3005" y="1"/>
                  </a:moveTo>
                  <a:cubicBezTo>
                    <a:pt x="3003" y="1"/>
                    <a:pt x="3001" y="1"/>
                    <a:pt x="2999" y="1"/>
                  </a:cubicBezTo>
                  <a:cubicBezTo>
                    <a:pt x="2039" y="27"/>
                    <a:pt x="1074" y="22"/>
                    <a:pt x="114" y="73"/>
                  </a:cubicBezTo>
                  <a:cubicBezTo>
                    <a:pt x="0" y="77"/>
                    <a:pt x="0" y="243"/>
                    <a:pt x="114" y="249"/>
                  </a:cubicBezTo>
                  <a:cubicBezTo>
                    <a:pt x="1074" y="299"/>
                    <a:pt x="2039" y="293"/>
                    <a:pt x="2999" y="319"/>
                  </a:cubicBezTo>
                  <a:cubicBezTo>
                    <a:pt x="3001" y="319"/>
                    <a:pt x="3003" y="319"/>
                    <a:pt x="3005" y="319"/>
                  </a:cubicBezTo>
                  <a:cubicBezTo>
                    <a:pt x="3203" y="319"/>
                    <a:pt x="3204" y="1"/>
                    <a:pt x="3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3" name="Google Shape;363;p23"/>
          <p:cNvGrpSpPr/>
          <p:nvPr/>
        </p:nvGrpSpPr>
        <p:grpSpPr>
          <a:xfrm>
            <a:off x="3168309" y="474596"/>
            <a:ext cx="1088181" cy="608604"/>
            <a:chOff x="3168309" y="474596"/>
            <a:chExt cx="1088181" cy="608604"/>
          </a:xfrm>
          <a:solidFill>
            <a:srgbClr val="00B0F0"/>
          </a:solidFill>
        </p:grpSpPr>
        <p:grpSp>
          <p:nvGrpSpPr>
            <p:cNvPr id="364" name="Google Shape;364;p23"/>
            <p:cNvGrpSpPr/>
            <p:nvPr/>
          </p:nvGrpSpPr>
          <p:grpSpPr>
            <a:xfrm>
              <a:off x="3168309" y="517749"/>
              <a:ext cx="1084309" cy="565452"/>
              <a:chOff x="3168309" y="517749"/>
              <a:chExt cx="1084309" cy="565452"/>
            </a:xfrm>
            <a:grpFill/>
          </p:grpSpPr>
          <p:sp>
            <p:nvSpPr>
              <p:cNvPr id="365" name="Google Shape;365;p23"/>
              <p:cNvSpPr/>
              <p:nvPr/>
            </p:nvSpPr>
            <p:spPr>
              <a:xfrm>
                <a:off x="3179726" y="531913"/>
                <a:ext cx="1066571" cy="534378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148" extrusionOk="0">
                    <a:moveTo>
                      <a:pt x="22013" y="0"/>
                    </a:moveTo>
                    <a:cubicBezTo>
                      <a:pt x="20179" y="0"/>
                      <a:pt x="18037" y="563"/>
                      <a:pt x="16955" y="1789"/>
                    </a:cubicBezTo>
                    <a:cubicBezTo>
                      <a:pt x="16780" y="1988"/>
                      <a:pt x="16633" y="2210"/>
                      <a:pt x="16520" y="2449"/>
                    </a:cubicBezTo>
                    <a:cubicBezTo>
                      <a:pt x="16033" y="2843"/>
                      <a:pt x="15581" y="3278"/>
                      <a:pt x="15170" y="3750"/>
                    </a:cubicBezTo>
                    <a:cubicBezTo>
                      <a:pt x="14976" y="3973"/>
                      <a:pt x="14829" y="4232"/>
                      <a:pt x="14737" y="4514"/>
                    </a:cubicBezTo>
                    <a:cubicBezTo>
                      <a:pt x="14258" y="4643"/>
                      <a:pt x="13820" y="4950"/>
                      <a:pt x="13526" y="5479"/>
                    </a:cubicBezTo>
                    <a:cubicBezTo>
                      <a:pt x="13469" y="5583"/>
                      <a:pt x="13403" y="5704"/>
                      <a:pt x="13333" y="5836"/>
                    </a:cubicBezTo>
                    <a:cubicBezTo>
                      <a:pt x="12240" y="3949"/>
                      <a:pt x="10659" y="2446"/>
                      <a:pt x="8225" y="2446"/>
                    </a:cubicBezTo>
                    <a:cubicBezTo>
                      <a:pt x="8215" y="2446"/>
                      <a:pt x="8206" y="2446"/>
                      <a:pt x="8196" y="2446"/>
                    </a:cubicBezTo>
                    <a:cubicBezTo>
                      <a:pt x="6473" y="2456"/>
                      <a:pt x="5287" y="3270"/>
                      <a:pt x="4544" y="4450"/>
                    </a:cubicBezTo>
                    <a:cubicBezTo>
                      <a:pt x="3854" y="4735"/>
                      <a:pt x="3324" y="5369"/>
                      <a:pt x="3334" y="6366"/>
                    </a:cubicBezTo>
                    <a:cubicBezTo>
                      <a:pt x="3350" y="7729"/>
                      <a:pt x="3437" y="9078"/>
                      <a:pt x="3573" y="10426"/>
                    </a:cubicBezTo>
                    <a:cubicBezTo>
                      <a:pt x="3336" y="10400"/>
                      <a:pt x="3098" y="10378"/>
                      <a:pt x="2861" y="10351"/>
                    </a:cubicBezTo>
                    <a:cubicBezTo>
                      <a:pt x="2779" y="10341"/>
                      <a:pt x="2700" y="10337"/>
                      <a:pt x="2622" y="10337"/>
                    </a:cubicBezTo>
                    <a:cubicBezTo>
                      <a:pt x="408" y="10337"/>
                      <a:pt x="0" y="14107"/>
                      <a:pt x="2285" y="14601"/>
                    </a:cubicBezTo>
                    <a:cubicBezTo>
                      <a:pt x="2945" y="14743"/>
                      <a:pt x="3575" y="14817"/>
                      <a:pt x="4197" y="14818"/>
                    </a:cubicBezTo>
                    <a:cubicBezTo>
                      <a:pt x="12530" y="15713"/>
                      <a:pt x="20909" y="15943"/>
                      <a:pt x="29283" y="16146"/>
                    </a:cubicBezTo>
                    <a:cubicBezTo>
                      <a:pt x="29301" y="16147"/>
                      <a:pt x="29320" y="16147"/>
                      <a:pt x="29338" y="16147"/>
                    </a:cubicBezTo>
                    <a:cubicBezTo>
                      <a:pt x="31712" y="16147"/>
                      <a:pt x="32229" y="12465"/>
                      <a:pt x="29858" y="11896"/>
                    </a:cubicBezTo>
                    <a:lnTo>
                      <a:pt x="27828" y="11409"/>
                    </a:lnTo>
                    <a:cubicBezTo>
                      <a:pt x="28227" y="10547"/>
                      <a:pt x="28410" y="9530"/>
                      <a:pt x="28544" y="8530"/>
                    </a:cubicBezTo>
                    <a:cubicBezTo>
                      <a:pt x="28840" y="6353"/>
                      <a:pt x="28590" y="4111"/>
                      <a:pt x="27128" y="2439"/>
                    </a:cubicBezTo>
                    <a:cubicBezTo>
                      <a:pt x="26290" y="1296"/>
                      <a:pt x="25049" y="489"/>
                      <a:pt x="23596" y="161"/>
                    </a:cubicBezTo>
                    <a:cubicBezTo>
                      <a:pt x="23126" y="55"/>
                      <a:pt x="22584" y="0"/>
                      <a:pt x="22013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3"/>
              <p:cNvSpPr/>
              <p:nvPr/>
            </p:nvSpPr>
            <p:spPr>
              <a:xfrm>
                <a:off x="3168309" y="517749"/>
                <a:ext cx="1084309" cy="565452"/>
              </a:xfrm>
              <a:custGeom>
                <a:avLst/>
                <a:gdLst/>
                <a:ahLst/>
                <a:cxnLst/>
                <a:rect l="l" t="t" r="r" b="b"/>
                <a:pathLst>
                  <a:path w="32766" h="17087" extrusionOk="0">
                    <a:moveTo>
                      <a:pt x="22601" y="764"/>
                    </a:moveTo>
                    <a:cubicBezTo>
                      <a:pt x="23317" y="764"/>
                      <a:pt x="24030" y="884"/>
                      <a:pt x="24717" y="1145"/>
                    </a:cubicBezTo>
                    <a:cubicBezTo>
                      <a:pt x="29369" y="2914"/>
                      <a:pt x="29387" y="8595"/>
                      <a:pt x="27194" y="12263"/>
                    </a:cubicBezTo>
                    <a:cubicBezTo>
                      <a:pt x="27017" y="12559"/>
                      <a:pt x="27279" y="12832"/>
                      <a:pt x="27543" y="12832"/>
                    </a:cubicBezTo>
                    <a:cubicBezTo>
                      <a:pt x="27638" y="12832"/>
                      <a:pt x="27733" y="12797"/>
                      <a:pt x="27808" y="12713"/>
                    </a:cubicBezTo>
                    <a:cubicBezTo>
                      <a:pt x="28352" y="12496"/>
                      <a:pt x="28936" y="12316"/>
                      <a:pt x="29506" y="12316"/>
                    </a:cubicBezTo>
                    <a:cubicBezTo>
                      <a:pt x="29983" y="12316"/>
                      <a:pt x="30449" y="12442"/>
                      <a:pt x="30871" y="12778"/>
                    </a:cubicBezTo>
                    <a:cubicBezTo>
                      <a:pt x="32152" y="13795"/>
                      <a:pt x="31389" y="15110"/>
                      <a:pt x="30700" y="16221"/>
                    </a:cubicBezTo>
                    <a:cubicBezTo>
                      <a:pt x="30683" y="16250"/>
                      <a:pt x="30671" y="16280"/>
                      <a:pt x="30666" y="16314"/>
                    </a:cubicBezTo>
                    <a:cubicBezTo>
                      <a:pt x="21461" y="16052"/>
                      <a:pt x="12267" y="15571"/>
                      <a:pt x="3067" y="15231"/>
                    </a:cubicBezTo>
                    <a:cubicBezTo>
                      <a:pt x="3058" y="15217"/>
                      <a:pt x="3045" y="15207"/>
                      <a:pt x="3033" y="15196"/>
                    </a:cubicBezTo>
                    <a:cubicBezTo>
                      <a:pt x="2090" y="14522"/>
                      <a:pt x="1143" y="13517"/>
                      <a:pt x="1388" y="12257"/>
                    </a:cubicBezTo>
                    <a:cubicBezTo>
                      <a:pt x="1542" y="11464"/>
                      <a:pt x="2140" y="10988"/>
                      <a:pt x="2774" y="10988"/>
                    </a:cubicBezTo>
                    <a:cubicBezTo>
                      <a:pt x="3156" y="10988"/>
                      <a:pt x="3550" y="11161"/>
                      <a:pt x="3868" y="11542"/>
                    </a:cubicBezTo>
                    <a:cubicBezTo>
                      <a:pt x="3871" y="11545"/>
                      <a:pt x="3874" y="11545"/>
                      <a:pt x="3877" y="11548"/>
                    </a:cubicBezTo>
                    <a:cubicBezTo>
                      <a:pt x="3894" y="11584"/>
                      <a:pt x="3908" y="11621"/>
                      <a:pt x="3924" y="11658"/>
                    </a:cubicBezTo>
                    <a:cubicBezTo>
                      <a:pt x="3971" y="11754"/>
                      <a:pt x="4057" y="11794"/>
                      <a:pt x="4147" y="11794"/>
                    </a:cubicBezTo>
                    <a:cubicBezTo>
                      <a:pt x="4323" y="11794"/>
                      <a:pt x="4512" y="11639"/>
                      <a:pt x="4439" y="11441"/>
                    </a:cubicBezTo>
                    <a:cubicBezTo>
                      <a:pt x="3313" y="8367"/>
                      <a:pt x="3382" y="4881"/>
                      <a:pt x="6859" y="3409"/>
                    </a:cubicBezTo>
                    <a:cubicBezTo>
                      <a:pt x="7480" y="3146"/>
                      <a:pt x="8095" y="3026"/>
                      <a:pt x="8687" y="3026"/>
                    </a:cubicBezTo>
                    <a:cubicBezTo>
                      <a:pt x="11160" y="3026"/>
                      <a:pt x="13229" y="5123"/>
                      <a:pt x="13688" y="7659"/>
                    </a:cubicBezTo>
                    <a:cubicBezTo>
                      <a:pt x="13719" y="7827"/>
                      <a:pt x="13862" y="7904"/>
                      <a:pt x="14009" y="7904"/>
                    </a:cubicBezTo>
                    <a:cubicBezTo>
                      <a:pt x="14193" y="7904"/>
                      <a:pt x="14382" y="7783"/>
                      <a:pt x="14364" y="7569"/>
                    </a:cubicBezTo>
                    <a:cubicBezTo>
                      <a:pt x="14353" y="7446"/>
                      <a:pt x="14338" y="7325"/>
                      <a:pt x="14319" y="7204"/>
                    </a:cubicBezTo>
                    <a:cubicBezTo>
                      <a:pt x="15288" y="3822"/>
                      <a:pt x="18986" y="764"/>
                      <a:pt x="22601" y="764"/>
                    </a:cubicBezTo>
                    <a:close/>
                    <a:moveTo>
                      <a:pt x="22670" y="0"/>
                    </a:moveTo>
                    <a:cubicBezTo>
                      <a:pt x="19011" y="0"/>
                      <a:pt x="15203" y="2784"/>
                      <a:pt x="14077" y="6233"/>
                    </a:cubicBezTo>
                    <a:cubicBezTo>
                      <a:pt x="13279" y="3933"/>
                      <a:pt x="11034" y="2265"/>
                      <a:pt x="8622" y="2265"/>
                    </a:cubicBezTo>
                    <a:cubicBezTo>
                      <a:pt x="8030" y="2265"/>
                      <a:pt x="7428" y="2365"/>
                      <a:pt x="6834" y="2582"/>
                    </a:cubicBezTo>
                    <a:cubicBezTo>
                      <a:pt x="3352" y="3851"/>
                      <a:pt x="2472" y="7230"/>
                      <a:pt x="3419" y="10359"/>
                    </a:cubicBezTo>
                    <a:cubicBezTo>
                      <a:pt x="3233" y="10296"/>
                      <a:pt x="3034" y="10266"/>
                      <a:pt x="2833" y="10266"/>
                    </a:cubicBezTo>
                    <a:cubicBezTo>
                      <a:pt x="2096" y="10266"/>
                      <a:pt x="1320" y="10671"/>
                      <a:pt x="953" y="11332"/>
                    </a:cubicBezTo>
                    <a:cubicBezTo>
                      <a:pt x="0" y="13046"/>
                      <a:pt x="1273" y="14830"/>
                      <a:pt x="2763" y="15658"/>
                    </a:cubicBezTo>
                    <a:cubicBezTo>
                      <a:pt x="2767" y="15662"/>
                      <a:pt x="2771" y="15660"/>
                      <a:pt x="2776" y="15663"/>
                    </a:cubicBezTo>
                    <a:cubicBezTo>
                      <a:pt x="2816" y="15698"/>
                      <a:pt x="2866" y="15720"/>
                      <a:pt x="2920" y="15724"/>
                    </a:cubicBezTo>
                    <a:cubicBezTo>
                      <a:pt x="12190" y="16507"/>
                      <a:pt x="21512" y="16838"/>
                      <a:pt x="30810" y="17086"/>
                    </a:cubicBezTo>
                    <a:cubicBezTo>
                      <a:pt x="30814" y="17086"/>
                      <a:pt x="30818" y="17086"/>
                      <a:pt x="30822" y="17086"/>
                    </a:cubicBezTo>
                    <a:cubicBezTo>
                      <a:pt x="31106" y="17086"/>
                      <a:pt x="31217" y="16826"/>
                      <a:pt x="31164" y="16608"/>
                    </a:cubicBezTo>
                    <a:cubicBezTo>
                      <a:pt x="31168" y="16602"/>
                      <a:pt x="31176" y="16599"/>
                      <a:pt x="31181" y="16593"/>
                    </a:cubicBezTo>
                    <a:cubicBezTo>
                      <a:pt x="32101" y="15401"/>
                      <a:pt x="32766" y="13811"/>
                      <a:pt x="31560" y="12563"/>
                    </a:cubicBezTo>
                    <a:cubicBezTo>
                      <a:pt x="30999" y="11982"/>
                      <a:pt x="30256" y="11725"/>
                      <a:pt x="29499" y="11725"/>
                    </a:cubicBezTo>
                    <a:cubicBezTo>
                      <a:pt x="29075" y="11725"/>
                      <a:pt x="28647" y="11805"/>
                      <a:pt x="28243" y="11954"/>
                    </a:cubicBezTo>
                    <a:cubicBezTo>
                      <a:pt x="30275" y="7939"/>
                      <a:pt x="29802" y="2266"/>
                      <a:pt x="25042" y="430"/>
                    </a:cubicBezTo>
                    <a:cubicBezTo>
                      <a:pt x="24279" y="136"/>
                      <a:pt x="23478" y="0"/>
                      <a:pt x="22670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7" name="Google Shape;367;p23"/>
            <p:cNvGrpSpPr/>
            <p:nvPr/>
          </p:nvGrpSpPr>
          <p:grpSpPr>
            <a:xfrm>
              <a:off x="4114622" y="474596"/>
              <a:ext cx="141868" cy="100403"/>
              <a:chOff x="4114622" y="474596"/>
              <a:chExt cx="141868" cy="100403"/>
            </a:xfrm>
            <a:grpFill/>
          </p:grpSpPr>
          <p:sp>
            <p:nvSpPr>
              <p:cNvPr id="368" name="Google Shape;368;p23"/>
              <p:cNvSpPr/>
              <p:nvPr/>
            </p:nvSpPr>
            <p:spPr>
              <a:xfrm>
                <a:off x="4114622" y="474596"/>
                <a:ext cx="70851" cy="908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745" extrusionOk="0">
                    <a:moveTo>
                      <a:pt x="117" y="0"/>
                    </a:moveTo>
                    <a:cubicBezTo>
                      <a:pt x="43" y="0"/>
                      <a:pt x="0" y="122"/>
                      <a:pt x="77" y="158"/>
                    </a:cubicBezTo>
                    <a:cubicBezTo>
                      <a:pt x="1111" y="639"/>
                      <a:pt x="1641" y="1527"/>
                      <a:pt x="1802" y="2624"/>
                    </a:cubicBezTo>
                    <a:cubicBezTo>
                      <a:pt x="1814" y="2707"/>
                      <a:pt x="1883" y="2745"/>
                      <a:pt x="1954" y="2745"/>
                    </a:cubicBezTo>
                    <a:cubicBezTo>
                      <a:pt x="2045" y="2745"/>
                      <a:pt x="2140" y="2685"/>
                      <a:pt x="2134" y="2579"/>
                    </a:cubicBezTo>
                    <a:cubicBezTo>
                      <a:pt x="2071" y="1420"/>
                      <a:pt x="1205" y="403"/>
                      <a:pt x="142" y="5"/>
                    </a:cubicBezTo>
                    <a:cubicBezTo>
                      <a:pt x="133" y="2"/>
                      <a:pt x="125" y="0"/>
                      <a:pt x="117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3"/>
              <p:cNvSpPr/>
              <p:nvPr/>
            </p:nvSpPr>
            <p:spPr>
              <a:xfrm>
                <a:off x="4199339" y="480752"/>
                <a:ext cx="57151" cy="94247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848" extrusionOk="0">
                    <a:moveTo>
                      <a:pt x="207" y="1"/>
                    </a:moveTo>
                    <a:cubicBezTo>
                      <a:pt x="75" y="1"/>
                      <a:pt x="0" y="200"/>
                      <a:pt x="132" y="300"/>
                    </a:cubicBezTo>
                    <a:cubicBezTo>
                      <a:pt x="898" y="879"/>
                      <a:pt x="1182" y="1693"/>
                      <a:pt x="1121" y="2626"/>
                    </a:cubicBezTo>
                    <a:cubicBezTo>
                      <a:pt x="1113" y="2766"/>
                      <a:pt x="1240" y="2847"/>
                      <a:pt x="1361" y="2847"/>
                    </a:cubicBezTo>
                    <a:cubicBezTo>
                      <a:pt x="1456" y="2847"/>
                      <a:pt x="1546" y="2797"/>
                      <a:pt x="1564" y="2686"/>
                    </a:cubicBezTo>
                    <a:cubicBezTo>
                      <a:pt x="1726" y="1643"/>
                      <a:pt x="1184" y="572"/>
                      <a:pt x="291" y="27"/>
                    </a:cubicBezTo>
                    <a:cubicBezTo>
                      <a:pt x="261" y="9"/>
                      <a:pt x="233" y="1"/>
                      <a:pt x="207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0" name="Google Shape;370;p23"/>
          <p:cNvGrpSpPr/>
          <p:nvPr/>
        </p:nvGrpSpPr>
        <p:grpSpPr>
          <a:xfrm>
            <a:off x="4554058" y="287028"/>
            <a:ext cx="820760" cy="899951"/>
            <a:chOff x="4554058" y="287028"/>
            <a:chExt cx="820760" cy="899951"/>
          </a:xfrm>
        </p:grpSpPr>
        <p:grpSp>
          <p:nvGrpSpPr>
            <p:cNvPr id="371" name="Google Shape;371;p23"/>
            <p:cNvGrpSpPr/>
            <p:nvPr/>
          </p:nvGrpSpPr>
          <p:grpSpPr>
            <a:xfrm>
              <a:off x="4554058" y="287028"/>
              <a:ext cx="820760" cy="807258"/>
              <a:chOff x="4554058" y="287028"/>
              <a:chExt cx="820760" cy="807258"/>
            </a:xfrm>
          </p:grpSpPr>
          <p:sp>
            <p:nvSpPr>
              <p:cNvPr id="372" name="Google Shape;372;p23"/>
              <p:cNvSpPr/>
              <p:nvPr/>
            </p:nvSpPr>
            <p:spPr>
              <a:xfrm>
                <a:off x="4642315" y="348977"/>
                <a:ext cx="463924" cy="360179"/>
              </a:xfrm>
              <a:custGeom>
                <a:avLst/>
                <a:gdLst/>
                <a:ahLst/>
                <a:cxnLst/>
                <a:rect l="l" t="t" r="r" b="b"/>
                <a:pathLst>
                  <a:path w="14019" h="10884" extrusionOk="0">
                    <a:moveTo>
                      <a:pt x="6184" y="691"/>
                    </a:moveTo>
                    <a:cubicBezTo>
                      <a:pt x="10445" y="691"/>
                      <a:pt x="14018" y="6447"/>
                      <a:pt x="9536" y="9535"/>
                    </a:cubicBezTo>
                    <a:lnTo>
                      <a:pt x="9537" y="9535"/>
                    </a:lnTo>
                    <a:cubicBezTo>
                      <a:pt x="9519" y="9550"/>
                      <a:pt x="9502" y="9569"/>
                      <a:pt x="9487" y="9587"/>
                    </a:cubicBezTo>
                    <a:cubicBezTo>
                      <a:pt x="8640" y="9967"/>
                      <a:pt x="7748" y="10160"/>
                      <a:pt x="6864" y="10160"/>
                    </a:cubicBezTo>
                    <a:cubicBezTo>
                      <a:pt x="5431" y="10160"/>
                      <a:pt x="4015" y="9652"/>
                      <a:pt x="2835" y="8608"/>
                    </a:cubicBezTo>
                    <a:cubicBezTo>
                      <a:pt x="709" y="6729"/>
                      <a:pt x="1051" y="3240"/>
                      <a:pt x="3327" y="1634"/>
                    </a:cubicBezTo>
                    <a:cubicBezTo>
                      <a:pt x="4259" y="975"/>
                      <a:pt x="5239" y="691"/>
                      <a:pt x="6184" y="691"/>
                    </a:cubicBezTo>
                    <a:close/>
                    <a:moveTo>
                      <a:pt x="6279" y="0"/>
                    </a:moveTo>
                    <a:cubicBezTo>
                      <a:pt x="5009" y="0"/>
                      <a:pt x="3744" y="397"/>
                      <a:pt x="2708" y="1238"/>
                    </a:cubicBezTo>
                    <a:cubicBezTo>
                      <a:pt x="426" y="3093"/>
                      <a:pt x="0" y="6574"/>
                      <a:pt x="2040" y="8777"/>
                    </a:cubicBezTo>
                    <a:cubicBezTo>
                      <a:pt x="3204" y="10033"/>
                      <a:pt x="5123" y="10883"/>
                      <a:pt x="6939" y="10883"/>
                    </a:cubicBezTo>
                    <a:cubicBezTo>
                      <a:pt x="7881" y="10883"/>
                      <a:pt x="8795" y="10655"/>
                      <a:pt x="9562" y="10135"/>
                    </a:cubicBezTo>
                    <a:cubicBezTo>
                      <a:pt x="9619" y="10175"/>
                      <a:pt x="9685" y="10198"/>
                      <a:pt x="9756" y="10198"/>
                    </a:cubicBezTo>
                    <a:cubicBezTo>
                      <a:pt x="9821" y="10198"/>
                      <a:pt x="9890" y="10178"/>
                      <a:pt x="9957" y="10132"/>
                    </a:cubicBezTo>
                    <a:cubicBezTo>
                      <a:pt x="12601" y="8316"/>
                      <a:pt x="13052" y="4786"/>
                      <a:pt x="11072" y="2280"/>
                    </a:cubicBezTo>
                    <a:cubicBezTo>
                      <a:pt x="9908" y="808"/>
                      <a:pt x="8090" y="0"/>
                      <a:pt x="62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3"/>
              <p:cNvSpPr/>
              <p:nvPr/>
            </p:nvSpPr>
            <p:spPr>
              <a:xfrm>
                <a:off x="4554058" y="287028"/>
                <a:ext cx="820760" cy="807258"/>
              </a:xfrm>
              <a:custGeom>
                <a:avLst/>
                <a:gdLst/>
                <a:ahLst/>
                <a:cxnLst/>
                <a:rect l="l" t="t" r="r" b="b"/>
                <a:pathLst>
                  <a:path w="24802" h="24394" extrusionOk="0">
                    <a:moveTo>
                      <a:pt x="9264" y="721"/>
                    </a:moveTo>
                    <a:cubicBezTo>
                      <a:pt x="11400" y="721"/>
                      <a:pt x="13528" y="1569"/>
                      <a:pt x="14937" y="3265"/>
                    </a:cubicBezTo>
                    <a:cubicBezTo>
                      <a:pt x="16118" y="4685"/>
                      <a:pt x="16644" y="6645"/>
                      <a:pt x="16353" y="8466"/>
                    </a:cubicBezTo>
                    <a:cubicBezTo>
                      <a:pt x="15998" y="10689"/>
                      <a:pt x="14395" y="12153"/>
                      <a:pt x="12694" y="13462"/>
                    </a:cubicBezTo>
                    <a:cubicBezTo>
                      <a:pt x="12664" y="13488"/>
                      <a:pt x="12639" y="13518"/>
                      <a:pt x="12618" y="13550"/>
                    </a:cubicBezTo>
                    <a:cubicBezTo>
                      <a:pt x="11361" y="13984"/>
                      <a:pt x="10047" y="14249"/>
                      <a:pt x="8775" y="14249"/>
                    </a:cubicBezTo>
                    <a:cubicBezTo>
                      <a:pt x="6553" y="14249"/>
                      <a:pt x="4456" y="13443"/>
                      <a:pt x="3003" y="11326"/>
                    </a:cubicBezTo>
                    <a:cubicBezTo>
                      <a:pt x="832" y="8166"/>
                      <a:pt x="1814" y="4144"/>
                      <a:pt x="4920" y="2028"/>
                    </a:cubicBezTo>
                    <a:cubicBezTo>
                      <a:pt x="6198" y="1157"/>
                      <a:pt x="7733" y="721"/>
                      <a:pt x="9264" y="721"/>
                    </a:cubicBezTo>
                    <a:close/>
                    <a:moveTo>
                      <a:pt x="15451" y="11932"/>
                    </a:moveTo>
                    <a:cubicBezTo>
                      <a:pt x="16663" y="13613"/>
                      <a:pt x="18004" y="15196"/>
                      <a:pt x="19319" y="16797"/>
                    </a:cubicBezTo>
                    <a:cubicBezTo>
                      <a:pt x="20181" y="17844"/>
                      <a:pt x="23942" y="21362"/>
                      <a:pt x="22884" y="23133"/>
                    </a:cubicBezTo>
                    <a:cubicBezTo>
                      <a:pt x="22656" y="23319"/>
                      <a:pt x="22292" y="23393"/>
                      <a:pt x="21889" y="23393"/>
                    </a:cubicBezTo>
                    <a:cubicBezTo>
                      <a:pt x="21166" y="23393"/>
                      <a:pt x="20318" y="23152"/>
                      <a:pt x="19913" y="22879"/>
                    </a:cubicBezTo>
                    <a:cubicBezTo>
                      <a:pt x="19372" y="22514"/>
                      <a:pt x="18917" y="21877"/>
                      <a:pt x="18488" y="21393"/>
                    </a:cubicBezTo>
                    <a:cubicBezTo>
                      <a:pt x="17798" y="20616"/>
                      <a:pt x="17138" y="19814"/>
                      <a:pt x="16507" y="18987"/>
                    </a:cubicBezTo>
                    <a:cubicBezTo>
                      <a:pt x="15295" y="17400"/>
                      <a:pt x="14324" y="15634"/>
                      <a:pt x="13116" y="14052"/>
                    </a:cubicBezTo>
                    <a:cubicBezTo>
                      <a:pt x="13958" y="13404"/>
                      <a:pt x="14774" y="12718"/>
                      <a:pt x="15451" y="11932"/>
                    </a:cubicBezTo>
                    <a:close/>
                    <a:moveTo>
                      <a:pt x="9240" y="1"/>
                    </a:moveTo>
                    <a:cubicBezTo>
                      <a:pt x="7656" y="1"/>
                      <a:pt x="6066" y="429"/>
                      <a:pt x="4710" y="1294"/>
                    </a:cubicBezTo>
                    <a:cubicBezTo>
                      <a:pt x="1295" y="3475"/>
                      <a:pt x="1" y="7779"/>
                      <a:pt x="2125" y="11324"/>
                    </a:cubicBezTo>
                    <a:cubicBezTo>
                      <a:pt x="3552" y="13705"/>
                      <a:pt x="6259" y="15078"/>
                      <a:pt x="8964" y="15078"/>
                    </a:cubicBezTo>
                    <a:cubicBezTo>
                      <a:pt x="10259" y="15078"/>
                      <a:pt x="11554" y="14763"/>
                      <a:pt x="12708" y="14093"/>
                    </a:cubicBezTo>
                    <a:cubicBezTo>
                      <a:pt x="13477" y="16028"/>
                      <a:pt x="18426" y="24393"/>
                      <a:pt x="21721" y="24393"/>
                    </a:cubicBezTo>
                    <a:cubicBezTo>
                      <a:pt x="22063" y="24393"/>
                      <a:pt x="22387" y="24303"/>
                      <a:pt x="22687" y="24107"/>
                    </a:cubicBezTo>
                    <a:cubicBezTo>
                      <a:pt x="22719" y="24118"/>
                      <a:pt x="22753" y="24125"/>
                      <a:pt x="22788" y="24125"/>
                    </a:cubicBezTo>
                    <a:cubicBezTo>
                      <a:pt x="22850" y="24125"/>
                      <a:pt x="22916" y="24105"/>
                      <a:pt x="22982" y="24055"/>
                    </a:cubicBezTo>
                    <a:cubicBezTo>
                      <a:pt x="24802" y="22709"/>
                      <a:pt x="23491" y="20728"/>
                      <a:pt x="22396" y="19391"/>
                    </a:cubicBezTo>
                    <a:cubicBezTo>
                      <a:pt x="20231" y="16749"/>
                      <a:pt x="18113" y="14028"/>
                      <a:pt x="15767" y="11545"/>
                    </a:cubicBezTo>
                    <a:cubicBezTo>
                      <a:pt x="16367" y="10761"/>
                      <a:pt x="16824" y="9874"/>
                      <a:pt x="17026" y="8831"/>
                    </a:cubicBezTo>
                    <a:cubicBezTo>
                      <a:pt x="17398" y="6921"/>
                      <a:pt x="16943" y="4850"/>
                      <a:pt x="15825" y="3261"/>
                    </a:cubicBezTo>
                    <a:cubicBezTo>
                      <a:pt x="14304" y="1100"/>
                      <a:pt x="11779" y="1"/>
                      <a:pt x="92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4" name="Google Shape;374;p23"/>
            <p:cNvGrpSpPr/>
            <p:nvPr/>
          </p:nvGrpSpPr>
          <p:grpSpPr>
            <a:xfrm>
              <a:off x="5063947" y="1041305"/>
              <a:ext cx="89912" cy="145673"/>
              <a:chOff x="5063947" y="1041305"/>
              <a:chExt cx="89912" cy="145673"/>
            </a:xfrm>
          </p:grpSpPr>
          <p:sp>
            <p:nvSpPr>
              <p:cNvPr id="375" name="Google Shape;375;p23"/>
              <p:cNvSpPr/>
              <p:nvPr/>
            </p:nvSpPr>
            <p:spPr>
              <a:xfrm>
                <a:off x="5063947" y="1041305"/>
                <a:ext cx="81110" cy="80481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2432" extrusionOk="0">
                    <a:moveTo>
                      <a:pt x="176" y="1"/>
                    </a:moveTo>
                    <a:cubicBezTo>
                      <a:pt x="87" y="1"/>
                      <a:pt x="1" y="70"/>
                      <a:pt x="36" y="182"/>
                    </a:cubicBezTo>
                    <a:cubicBezTo>
                      <a:pt x="344" y="1198"/>
                      <a:pt x="1120" y="2083"/>
                      <a:pt x="2142" y="2423"/>
                    </a:cubicBezTo>
                    <a:cubicBezTo>
                      <a:pt x="2159" y="2429"/>
                      <a:pt x="2176" y="2431"/>
                      <a:pt x="2192" y="2431"/>
                    </a:cubicBezTo>
                    <a:cubicBezTo>
                      <a:pt x="2354" y="2431"/>
                      <a:pt x="2451" y="2170"/>
                      <a:pt x="2281" y="2094"/>
                    </a:cubicBezTo>
                    <a:cubicBezTo>
                      <a:pt x="1373" y="1688"/>
                      <a:pt x="674" y="1052"/>
                      <a:pt x="322" y="102"/>
                    </a:cubicBezTo>
                    <a:cubicBezTo>
                      <a:pt x="296" y="32"/>
                      <a:pt x="235" y="1"/>
                      <a:pt x="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3"/>
              <p:cNvSpPr/>
              <p:nvPr/>
            </p:nvSpPr>
            <p:spPr>
              <a:xfrm>
                <a:off x="5073643" y="1111958"/>
                <a:ext cx="80216" cy="75021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267" extrusionOk="0">
                    <a:moveTo>
                      <a:pt x="167" y="0"/>
                    </a:moveTo>
                    <a:cubicBezTo>
                      <a:pt x="84" y="0"/>
                      <a:pt x="1" y="54"/>
                      <a:pt x="11" y="152"/>
                    </a:cubicBezTo>
                    <a:cubicBezTo>
                      <a:pt x="133" y="1253"/>
                      <a:pt x="1029" y="2135"/>
                      <a:pt x="2127" y="2265"/>
                    </a:cubicBezTo>
                    <a:cubicBezTo>
                      <a:pt x="2136" y="2266"/>
                      <a:pt x="2144" y="2267"/>
                      <a:pt x="2152" y="2267"/>
                    </a:cubicBezTo>
                    <a:cubicBezTo>
                      <a:pt x="2376" y="2267"/>
                      <a:pt x="2424" y="1866"/>
                      <a:pt x="2186" y="1833"/>
                    </a:cubicBezTo>
                    <a:cubicBezTo>
                      <a:pt x="1242" y="1703"/>
                      <a:pt x="521" y="1047"/>
                      <a:pt x="317" y="110"/>
                    </a:cubicBezTo>
                    <a:cubicBezTo>
                      <a:pt x="301" y="35"/>
                      <a:pt x="234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7" name="Google Shape;377;p23"/>
          <p:cNvGrpSpPr/>
          <p:nvPr/>
        </p:nvGrpSpPr>
        <p:grpSpPr>
          <a:xfrm>
            <a:off x="7100592" y="-366483"/>
            <a:ext cx="638917" cy="1022558"/>
            <a:chOff x="7100592" y="-366483"/>
            <a:chExt cx="638917" cy="1022558"/>
          </a:xfrm>
        </p:grpSpPr>
        <p:sp>
          <p:nvSpPr>
            <p:cNvPr id="378" name="Google Shape;378;p23"/>
            <p:cNvSpPr/>
            <p:nvPr/>
          </p:nvSpPr>
          <p:spPr>
            <a:xfrm>
              <a:off x="7100592" y="-366483"/>
              <a:ext cx="638917" cy="1022558"/>
            </a:xfrm>
            <a:custGeom>
              <a:avLst/>
              <a:gdLst/>
              <a:ahLst/>
              <a:cxnLst/>
              <a:rect l="l" t="t" r="r" b="b"/>
              <a:pathLst>
                <a:path w="19307" h="30900" extrusionOk="0">
                  <a:moveTo>
                    <a:pt x="17084" y="802"/>
                  </a:moveTo>
                  <a:cubicBezTo>
                    <a:pt x="17169" y="5620"/>
                    <a:pt x="17483" y="10439"/>
                    <a:pt x="17739" y="15251"/>
                  </a:cubicBezTo>
                  <a:cubicBezTo>
                    <a:pt x="17999" y="20175"/>
                    <a:pt x="18113" y="25147"/>
                    <a:pt x="18594" y="30054"/>
                  </a:cubicBezTo>
                  <a:cubicBezTo>
                    <a:pt x="17813" y="29155"/>
                    <a:pt x="17025" y="28262"/>
                    <a:pt x="16232" y="27375"/>
                  </a:cubicBezTo>
                  <a:cubicBezTo>
                    <a:pt x="16275" y="27328"/>
                    <a:pt x="16319" y="27283"/>
                    <a:pt x="16365" y="27242"/>
                  </a:cubicBezTo>
                  <a:cubicBezTo>
                    <a:pt x="16508" y="27119"/>
                    <a:pt x="16669" y="27043"/>
                    <a:pt x="16828" y="26949"/>
                  </a:cubicBezTo>
                  <a:cubicBezTo>
                    <a:pt x="17066" y="26811"/>
                    <a:pt x="16918" y="26503"/>
                    <a:pt x="16693" y="26503"/>
                  </a:cubicBezTo>
                  <a:cubicBezTo>
                    <a:pt x="16657" y="26503"/>
                    <a:pt x="16620" y="26511"/>
                    <a:pt x="16581" y="26528"/>
                  </a:cubicBezTo>
                  <a:cubicBezTo>
                    <a:pt x="16344" y="26637"/>
                    <a:pt x="16120" y="26831"/>
                    <a:pt x="15946" y="27055"/>
                  </a:cubicBezTo>
                  <a:cubicBezTo>
                    <a:pt x="15658" y="26732"/>
                    <a:pt x="15370" y="26409"/>
                    <a:pt x="15082" y="26087"/>
                  </a:cubicBezTo>
                  <a:cubicBezTo>
                    <a:pt x="15347" y="25866"/>
                    <a:pt x="15609" y="25640"/>
                    <a:pt x="15854" y="25402"/>
                  </a:cubicBezTo>
                  <a:cubicBezTo>
                    <a:pt x="15992" y="25267"/>
                    <a:pt x="15863" y="25086"/>
                    <a:pt x="15713" y="25086"/>
                  </a:cubicBezTo>
                  <a:cubicBezTo>
                    <a:pt x="15671" y="25086"/>
                    <a:pt x="15627" y="25101"/>
                    <a:pt x="15587" y="25134"/>
                  </a:cubicBezTo>
                  <a:cubicBezTo>
                    <a:pt x="15331" y="25350"/>
                    <a:pt x="15085" y="25583"/>
                    <a:pt x="14843" y="25819"/>
                  </a:cubicBezTo>
                  <a:cubicBezTo>
                    <a:pt x="14511" y="25450"/>
                    <a:pt x="14181" y="25078"/>
                    <a:pt x="13847" y="24709"/>
                  </a:cubicBezTo>
                  <a:cubicBezTo>
                    <a:pt x="14031" y="24499"/>
                    <a:pt x="14216" y="24287"/>
                    <a:pt x="14386" y="24067"/>
                  </a:cubicBezTo>
                  <a:cubicBezTo>
                    <a:pt x="14502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5" y="24174"/>
                    <a:pt x="13141" y="23921"/>
                    <a:pt x="12918" y="23673"/>
                  </a:cubicBezTo>
                  <a:cubicBezTo>
                    <a:pt x="13180" y="23482"/>
                    <a:pt x="13409" y="23234"/>
                    <a:pt x="13530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6" y="22742"/>
                    <a:pt x="13187" y="22799"/>
                  </a:cubicBezTo>
                  <a:cubicBezTo>
                    <a:pt x="13082" y="22956"/>
                    <a:pt x="12996" y="23117"/>
                    <a:pt x="12864" y="23257"/>
                  </a:cubicBezTo>
                  <a:cubicBezTo>
                    <a:pt x="12809" y="23313"/>
                    <a:pt x="12749" y="23367"/>
                    <a:pt x="12686" y="23417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3" y="21943"/>
                    <a:pt x="12097" y="21773"/>
                  </a:cubicBezTo>
                  <a:cubicBezTo>
                    <a:pt x="12208" y="21641"/>
                    <a:pt x="12096" y="21465"/>
                    <a:pt x="11966" y="21465"/>
                  </a:cubicBezTo>
                  <a:cubicBezTo>
                    <a:pt x="11925" y="21465"/>
                    <a:pt x="11883" y="21481"/>
                    <a:pt x="11846" y="21521"/>
                  </a:cubicBezTo>
                  <a:cubicBezTo>
                    <a:pt x="11695" y="21679"/>
                    <a:pt x="11550" y="21837"/>
                    <a:pt x="11400" y="21992"/>
                  </a:cubicBezTo>
                  <a:cubicBezTo>
                    <a:pt x="11031" y="21584"/>
                    <a:pt x="10662" y="21178"/>
                    <a:pt x="10294" y="20772"/>
                  </a:cubicBezTo>
                  <a:cubicBezTo>
                    <a:pt x="10319" y="20751"/>
                    <a:pt x="10348" y="20734"/>
                    <a:pt x="10374" y="20711"/>
                  </a:cubicBezTo>
                  <a:cubicBezTo>
                    <a:pt x="10539" y="20566"/>
                    <a:pt x="10731" y="20402"/>
                    <a:pt x="10844" y="20209"/>
                  </a:cubicBezTo>
                  <a:cubicBezTo>
                    <a:pt x="10925" y="20069"/>
                    <a:pt x="10808" y="19938"/>
                    <a:pt x="10680" y="19938"/>
                  </a:cubicBezTo>
                  <a:cubicBezTo>
                    <a:pt x="10637" y="19938"/>
                    <a:pt x="10593" y="19952"/>
                    <a:pt x="10554" y="19987"/>
                  </a:cubicBezTo>
                  <a:cubicBezTo>
                    <a:pt x="10404" y="20118"/>
                    <a:pt x="10285" y="20293"/>
                    <a:pt x="10141" y="20434"/>
                  </a:cubicBezTo>
                  <a:cubicBezTo>
                    <a:pt x="10113" y="20461"/>
                    <a:pt x="10081" y="20483"/>
                    <a:pt x="10054" y="20509"/>
                  </a:cubicBezTo>
                  <a:lnTo>
                    <a:pt x="9805" y="20232"/>
                  </a:lnTo>
                  <a:cubicBezTo>
                    <a:pt x="9519" y="19918"/>
                    <a:pt x="9236" y="19601"/>
                    <a:pt x="8951" y="19287"/>
                  </a:cubicBezTo>
                  <a:cubicBezTo>
                    <a:pt x="9245" y="19010"/>
                    <a:pt x="9544" y="18726"/>
                    <a:pt x="9772" y="18409"/>
                  </a:cubicBezTo>
                  <a:cubicBezTo>
                    <a:pt x="9876" y="18265"/>
                    <a:pt x="9738" y="18131"/>
                    <a:pt x="9597" y="18131"/>
                  </a:cubicBezTo>
                  <a:cubicBezTo>
                    <a:pt x="9552" y="18131"/>
                    <a:pt x="9506" y="18145"/>
                    <a:pt x="9469" y="18176"/>
                  </a:cubicBezTo>
                  <a:cubicBezTo>
                    <a:pt x="9253" y="18352"/>
                    <a:pt x="9076" y="18591"/>
                    <a:pt x="8891" y="18800"/>
                  </a:cubicBezTo>
                  <a:lnTo>
                    <a:pt x="8703" y="19013"/>
                  </a:lnTo>
                  <a:cubicBezTo>
                    <a:pt x="8357" y="18628"/>
                    <a:pt x="8009" y="18247"/>
                    <a:pt x="7663" y="17861"/>
                  </a:cubicBezTo>
                  <a:cubicBezTo>
                    <a:pt x="7854" y="17672"/>
                    <a:pt x="8043" y="17479"/>
                    <a:pt x="8207" y="17273"/>
                  </a:cubicBezTo>
                  <a:cubicBezTo>
                    <a:pt x="8320" y="17129"/>
                    <a:pt x="8211" y="16947"/>
                    <a:pt x="8071" y="16947"/>
                  </a:cubicBezTo>
                  <a:cubicBezTo>
                    <a:pt x="8028" y="16947"/>
                    <a:pt x="7982" y="16964"/>
                    <a:pt x="7938" y="17005"/>
                  </a:cubicBezTo>
                  <a:cubicBezTo>
                    <a:pt x="7750" y="17181"/>
                    <a:pt x="7577" y="17378"/>
                    <a:pt x="7410" y="17581"/>
                  </a:cubicBezTo>
                  <a:cubicBezTo>
                    <a:pt x="7108" y="17245"/>
                    <a:pt x="6807" y="16911"/>
                    <a:pt x="6506" y="16577"/>
                  </a:cubicBezTo>
                  <a:cubicBezTo>
                    <a:pt x="6707" y="16403"/>
                    <a:pt x="6912" y="16227"/>
                    <a:pt x="7082" y="16029"/>
                  </a:cubicBezTo>
                  <a:cubicBezTo>
                    <a:pt x="7212" y="15877"/>
                    <a:pt x="7092" y="15700"/>
                    <a:pt x="6941" y="15700"/>
                  </a:cubicBezTo>
                  <a:cubicBezTo>
                    <a:pt x="6896" y="15700"/>
                    <a:pt x="6849" y="15715"/>
                    <a:pt x="6805" y="15750"/>
                  </a:cubicBezTo>
                  <a:cubicBezTo>
                    <a:pt x="6606" y="15910"/>
                    <a:pt x="6427" y="16103"/>
                    <a:pt x="6249" y="16294"/>
                  </a:cubicBezTo>
                  <a:cubicBezTo>
                    <a:pt x="5981" y="15998"/>
                    <a:pt x="5716" y="15701"/>
                    <a:pt x="5445" y="15406"/>
                  </a:cubicBezTo>
                  <a:cubicBezTo>
                    <a:pt x="5595" y="15298"/>
                    <a:pt x="5736" y="15182"/>
                    <a:pt x="5871" y="15057"/>
                  </a:cubicBezTo>
                  <a:cubicBezTo>
                    <a:pt x="5982" y="14952"/>
                    <a:pt x="5880" y="14769"/>
                    <a:pt x="5753" y="14769"/>
                  </a:cubicBezTo>
                  <a:cubicBezTo>
                    <a:pt x="5726" y="14769"/>
                    <a:pt x="5698" y="14777"/>
                    <a:pt x="5670" y="14796"/>
                  </a:cubicBezTo>
                  <a:cubicBezTo>
                    <a:pt x="5512" y="14908"/>
                    <a:pt x="5361" y="15030"/>
                    <a:pt x="5218" y="15161"/>
                  </a:cubicBezTo>
                  <a:cubicBezTo>
                    <a:pt x="4897" y="14810"/>
                    <a:pt x="4577" y="14459"/>
                    <a:pt x="4252" y="14113"/>
                  </a:cubicBezTo>
                  <a:cubicBezTo>
                    <a:pt x="4446" y="13969"/>
                    <a:pt x="4652" y="13842"/>
                    <a:pt x="4866" y="13732"/>
                  </a:cubicBezTo>
                  <a:cubicBezTo>
                    <a:pt x="5009" y="13655"/>
                    <a:pt x="4935" y="13423"/>
                    <a:pt x="4793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3" y="13534"/>
                    <a:pt x="4246" y="13696"/>
                    <a:pt x="4044" y="13891"/>
                  </a:cubicBezTo>
                  <a:cubicBezTo>
                    <a:pt x="3737" y="13565"/>
                    <a:pt x="3433" y="13235"/>
                    <a:pt x="3122" y="12914"/>
                  </a:cubicBezTo>
                  <a:cubicBezTo>
                    <a:pt x="3305" y="12756"/>
                    <a:pt x="3472" y="12578"/>
                    <a:pt x="3619" y="12388"/>
                  </a:cubicBezTo>
                  <a:cubicBezTo>
                    <a:pt x="3708" y="12274"/>
                    <a:pt x="3583" y="12133"/>
                    <a:pt x="3463" y="12133"/>
                  </a:cubicBezTo>
                  <a:cubicBezTo>
                    <a:pt x="3424" y="12133"/>
                    <a:pt x="3385" y="12148"/>
                    <a:pt x="3354" y="12183"/>
                  </a:cubicBezTo>
                  <a:cubicBezTo>
                    <a:pt x="3204" y="12355"/>
                    <a:pt x="3048" y="12516"/>
                    <a:pt x="2887" y="12669"/>
                  </a:cubicBezTo>
                  <a:cubicBezTo>
                    <a:pt x="2552" y="12324"/>
                    <a:pt x="2213" y="11983"/>
                    <a:pt x="1873" y="11643"/>
                  </a:cubicBezTo>
                  <a:cubicBezTo>
                    <a:pt x="2151" y="11419"/>
                    <a:pt x="2458" y="11266"/>
                    <a:pt x="2802" y="11142"/>
                  </a:cubicBezTo>
                  <a:cubicBezTo>
                    <a:pt x="3005" y="11067"/>
                    <a:pt x="2950" y="10776"/>
                    <a:pt x="2758" y="10776"/>
                  </a:cubicBezTo>
                  <a:cubicBezTo>
                    <a:pt x="2741" y="10776"/>
                    <a:pt x="2723" y="10778"/>
                    <a:pt x="2704" y="10783"/>
                  </a:cubicBezTo>
                  <a:cubicBezTo>
                    <a:pt x="2301" y="10889"/>
                    <a:pt x="1938" y="11123"/>
                    <a:pt x="1638" y="11413"/>
                  </a:cubicBezTo>
                  <a:cubicBezTo>
                    <a:pt x="1347" y="11128"/>
                    <a:pt x="1057" y="10842"/>
                    <a:pt x="761" y="10563"/>
                  </a:cubicBezTo>
                  <a:cubicBezTo>
                    <a:pt x="3561" y="9148"/>
                    <a:pt x="6214" y="7392"/>
                    <a:pt x="8896" y="5772"/>
                  </a:cubicBezTo>
                  <a:cubicBezTo>
                    <a:pt x="11625" y="4124"/>
                    <a:pt x="14413" y="2543"/>
                    <a:pt x="17084" y="802"/>
                  </a:cubicBezTo>
                  <a:close/>
                  <a:moveTo>
                    <a:pt x="17347" y="1"/>
                  </a:moveTo>
                  <a:cubicBezTo>
                    <a:pt x="17282" y="1"/>
                    <a:pt x="17217" y="21"/>
                    <a:pt x="17166" y="61"/>
                  </a:cubicBezTo>
                  <a:cubicBezTo>
                    <a:pt x="17132" y="48"/>
                    <a:pt x="17095" y="41"/>
                    <a:pt x="17056" y="41"/>
                  </a:cubicBezTo>
                  <a:cubicBezTo>
                    <a:pt x="17001" y="41"/>
                    <a:pt x="16941" y="56"/>
                    <a:pt x="16880" y="90"/>
                  </a:cubicBezTo>
                  <a:cubicBezTo>
                    <a:pt x="14037" y="1664"/>
                    <a:pt x="11290" y="3433"/>
                    <a:pt x="8508" y="5113"/>
                  </a:cubicBezTo>
                  <a:cubicBezTo>
                    <a:pt x="5733" y="6787"/>
                    <a:pt x="2841" y="8367"/>
                    <a:pt x="215" y="10267"/>
                  </a:cubicBezTo>
                  <a:cubicBezTo>
                    <a:pt x="0" y="10423"/>
                    <a:pt x="109" y="10710"/>
                    <a:pt x="317" y="10734"/>
                  </a:cubicBezTo>
                  <a:cubicBezTo>
                    <a:pt x="993" y="11571"/>
                    <a:pt x="1691" y="12392"/>
                    <a:pt x="2402" y="13202"/>
                  </a:cubicBezTo>
                  <a:cubicBezTo>
                    <a:pt x="2414" y="13237"/>
                    <a:pt x="2440" y="13266"/>
                    <a:pt x="2474" y="13284"/>
                  </a:cubicBezTo>
                  <a:cubicBezTo>
                    <a:pt x="3206" y="14119"/>
                    <a:pt x="3955" y="14940"/>
                    <a:pt x="4708" y="15760"/>
                  </a:cubicBezTo>
                  <a:cubicBezTo>
                    <a:pt x="4721" y="15782"/>
                    <a:pt x="4739" y="15802"/>
                    <a:pt x="4760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5" y="21910"/>
                    <a:pt x="10870" y="22495"/>
                  </a:cubicBezTo>
                  <a:cubicBezTo>
                    <a:pt x="10791" y="22581"/>
                    <a:pt x="10877" y="22726"/>
                    <a:pt x="10978" y="22726"/>
                  </a:cubicBezTo>
                  <a:cubicBezTo>
                    <a:pt x="11001" y="22726"/>
                    <a:pt x="11024" y="22719"/>
                    <a:pt x="11046" y="22702"/>
                  </a:cubicBezTo>
                  <a:lnTo>
                    <a:pt x="11051" y="22699"/>
                  </a:lnTo>
                  <a:cubicBezTo>
                    <a:pt x="13464" y="25395"/>
                    <a:pt x="15866" y="28101"/>
                    <a:pt x="18292" y="30786"/>
                  </a:cubicBezTo>
                  <a:cubicBezTo>
                    <a:pt x="18365" y="30866"/>
                    <a:pt x="18447" y="30900"/>
                    <a:pt x="18526" y="30900"/>
                  </a:cubicBezTo>
                  <a:cubicBezTo>
                    <a:pt x="18707" y="30900"/>
                    <a:pt x="18873" y="30727"/>
                    <a:pt x="18882" y="30533"/>
                  </a:cubicBezTo>
                  <a:cubicBezTo>
                    <a:pt x="18915" y="30542"/>
                    <a:pt x="18950" y="30547"/>
                    <a:pt x="18984" y="30547"/>
                  </a:cubicBezTo>
                  <a:cubicBezTo>
                    <a:pt x="19150" y="30547"/>
                    <a:pt x="19307" y="30440"/>
                    <a:pt x="19303" y="30215"/>
                  </a:cubicBezTo>
                  <a:cubicBezTo>
                    <a:pt x="19216" y="25229"/>
                    <a:pt x="18764" y="20229"/>
                    <a:pt x="18497" y="15249"/>
                  </a:cubicBezTo>
                  <a:cubicBezTo>
                    <a:pt x="18231" y="10261"/>
                    <a:pt x="18059" y="5260"/>
                    <a:pt x="17655" y="281"/>
                  </a:cubicBezTo>
                  <a:cubicBezTo>
                    <a:pt x="17639" y="95"/>
                    <a:pt x="17491" y="1"/>
                    <a:pt x="17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7316454" y="-154591"/>
              <a:ext cx="302929" cy="469417"/>
            </a:xfrm>
            <a:custGeom>
              <a:avLst/>
              <a:gdLst/>
              <a:ahLst/>
              <a:cxnLst/>
              <a:rect l="l" t="t" r="r" b="b"/>
              <a:pathLst>
                <a:path w="9154" h="14185" extrusionOk="0">
                  <a:moveTo>
                    <a:pt x="6932" y="755"/>
                  </a:moveTo>
                  <a:lnTo>
                    <a:pt x="6932" y="755"/>
                  </a:lnTo>
                  <a:cubicBezTo>
                    <a:pt x="6641" y="4878"/>
                    <a:pt x="8093" y="8902"/>
                    <a:pt x="7885" y="13043"/>
                  </a:cubicBezTo>
                  <a:cubicBezTo>
                    <a:pt x="6012" y="9891"/>
                    <a:pt x="3474" y="6776"/>
                    <a:pt x="588" y="4547"/>
                  </a:cubicBezTo>
                  <a:lnTo>
                    <a:pt x="588" y="4546"/>
                  </a:lnTo>
                  <a:cubicBezTo>
                    <a:pt x="608" y="4554"/>
                    <a:pt x="629" y="4559"/>
                    <a:pt x="650" y="4559"/>
                  </a:cubicBezTo>
                  <a:cubicBezTo>
                    <a:pt x="663" y="4559"/>
                    <a:pt x="676" y="4557"/>
                    <a:pt x="688" y="4553"/>
                  </a:cubicBezTo>
                  <a:cubicBezTo>
                    <a:pt x="1815" y="4272"/>
                    <a:pt x="2818" y="3408"/>
                    <a:pt x="3789" y="2786"/>
                  </a:cubicBezTo>
                  <a:cubicBezTo>
                    <a:pt x="4839" y="2112"/>
                    <a:pt x="5902" y="1455"/>
                    <a:pt x="6932" y="755"/>
                  </a:cubicBezTo>
                  <a:close/>
                  <a:moveTo>
                    <a:pt x="7017" y="1"/>
                  </a:moveTo>
                  <a:cubicBezTo>
                    <a:pt x="6968" y="1"/>
                    <a:pt x="6915" y="14"/>
                    <a:pt x="6860" y="48"/>
                  </a:cubicBezTo>
                  <a:cubicBezTo>
                    <a:pt x="5705" y="737"/>
                    <a:pt x="4586" y="1486"/>
                    <a:pt x="3454" y="2213"/>
                  </a:cubicBezTo>
                  <a:cubicBezTo>
                    <a:pt x="2481" y="2838"/>
                    <a:pt x="1270" y="3394"/>
                    <a:pt x="542" y="4302"/>
                  </a:cubicBezTo>
                  <a:cubicBezTo>
                    <a:pt x="488" y="4369"/>
                    <a:pt x="496" y="4459"/>
                    <a:pt x="544" y="4512"/>
                  </a:cubicBezTo>
                  <a:lnTo>
                    <a:pt x="544" y="4512"/>
                  </a:lnTo>
                  <a:cubicBezTo>
                    <a:pt x="481" y="4463"/>
                    <a:pt x="417" y="4413"/>
                    <a:pt x="354" y="4365"/>
                  </a:cubicBezTo>
                  <a:cubicBezTo>
                    <a:pt x="319" y="4339"/>
                    <a:pt x="284" y="4328"/>
                    <a:pt x="252" y="4328"/>
                  </a:cubicBezTo>
                  <a:cubicBezTo>
                    <a:pt x="107" y="4328"/>
                    <a:pt x="0" y="4544"/>
                    <a:pt x="115" y="4673"/>
                  </a:cubicBezTo>
                  <a:cubicBezTo>
                    <a:pt x="2838" y="7712"/>
                    <a:pt x="5398" y="10637"/>
                    <a:pt x="7686" y="14031"/>
                  </a:cubicBezTo>
                  <a:cubicBezTo>
                    <a:pt x="7759" y="14139"/>
                    <a:pt x="7860" y="14184"/>
                    <a:pt x="7960" y="14184"/>
                  </a:cubicBezTo>
                  <a:cubicBezTo>
                    <a:pt x="8076" y="14184"/>
                    <a:pt x="8191" y="14123"/>
                    <a:pt x="8254" y="14028"/>
                  </a:cubicBezTo>
                  <a:cubicBezTo>
                    <a:pt x="8363" y="14006"/>
                    <a:pt x="8456" y="13936"/>
                    <a:pt x="8475" y="13806"/>
                  </a:cubicBezTo>
                  <a:cubicBezTo>
                    <a:pt x="9153" y="9289"/>
                    <a:pt x="7516" y="4753"/>
                    <a:pt x="7398" y="239"/>
                  </a:cubicBezTo>
                  <a:cubicBezTo>
                    <a:pt x="7394" y="100"/>
                    <a:pt x="7298" y="36"/>
                    <a:pt x="7197" y="36"/>
                  </a:cubicBezTo>
                  <a:cubicBezTo>
                    <a:pt x="7184" y="36"/>
                    <a:pt x="7170" y="37"/>
                    <a:pt x="7156" y="40"/>
                  </a:cubicBezTo>
                  <a:cubicBezTo>
                    <a:pt x="7114" y="16"/>
                    <a:pt x="7068" y="1"/>
                    <a:pt x="7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166347" y="-209426"/>
              <a:ext cx="119332" cy="80183"/>
            </a:xfrm>
            <a:custGeom>
              <a:avLst/>
              <a:gdLst/>
              <a:ahLst/>
              <a:cxnLst/>
              <a:rect l="l" t="t" r="r" b="b"/>
              <a:pathLst>
                <a:path w="3606" h="2423" extrusionOk="0">
                  <a:moveTo>
                    <a:pt x="3350" y="0"/>
                  </a:moveTo>
                  <a:cubicBezTo>
                    <a:pt x="3319" y="0"/>
                    <a:pt x="3287" y="10"/>
                    <a:pt x="3253" y="30"/>
                  </a:cubicBezTo>
                  <a:cubicBezTo>
                    <a:pt x="2184" y="704"/>
                    <a:pt x="1142" y="1446"/>
                    <a:pt x="112" y="2178"/>
                  </a:cubicBezTo>
                  <a:cubicBezTo>
                    <a:pt x="0" y="2257"/>
                    <a:pt x="65" y="2422"/>
                    <a:pt x="174" y="2422"/>
                  </a:cubicBezTo>
                  <a:cubicBezTo>
                    <a:pt x="195" y="2422"/>
                    <a:pt x="218" y="2416"/>
                    <a:pt x="242" y="2401"/>
                  </a:cubicBezTo>
                  <a:cubicBezTo>
                    <a:pt x="1318" y="1740"/>
                    <a:pt x="2404" y="1074"/>
                    <a:pt x="3441" y="354"/>
                  </a:cubicBezTo>
                  <a:cubicBezTo>
                    <a:pt x="3605" y="241"/>
                    <a:pt x="3508" y="0"/>
                    <a:pt x="3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7173991" y="-234708"/>
              <a:ext cx="72870" cy="53643"/>
            </a:xfrm>
            <a:custGeom>
              <a:avLst/>
              <a:gdLst/>
              <a:ahLst/>
              <a:cxnLst/>
              <a:rect l="l" t="t" r="r" b="b"/>
              <a:pathLst>
                <a:path w="2202" h="1621" extrusionOk="0">
                  <a:moveTo>
                    <a:pt x="1912" y="0"/>
                  </a:moveTo>
                  <a:cubicBezTo>
                    <a:pt x="1876" y="0"/>
                    <a:pt x="1839" y="13"/>
                    <a:pt x="1801" y="41"/>
                  </a:cubicBezTo>
                  <a:cubicBezTo>
                    <a:pt x="1241" y="468"/>
                    <a:pt x="682" y="899"/>
                    <a:pt x="124" y="1332"/>
                  </a:cubicBezTo>
                  <a:cubicBezTo>
                    <a:pt x="1" y="1428"/>
                    <a:pt x="115" y="1620"/>
                    <a:pt x="246" y="1620"/>
                  </a:cubicBezTo>
                  <a:cubicBezTo>
                    <a:pt x="273" y="1620"/>
                    <a:pt x="300" y="1612"/>
                    <a:pt x="326" y="1594"/>
                  </a:cubicBezTo>
                  <a:cubicBezTo>
                    <a:pt x="891" y="1200"/>
                    <a:pt x="1455" y="805"/>
                    <a:pt x="2017" y="409"/>
                  </a:cubicBezTo>
                  <a:cubicBezTo>
                    <a:pt x="2202" y="278"/>
                    <a:pt x="2081" y="0"/>
                    <a:pt x="1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2" name="Google Shape;382;p23"/>
          <p:cNvGrpSpPr/>
          <p:nvPr/>
        </p:nvGrpSpPr>
        <p:grpSpPr>
          <a:xfrm>
            <a:off x="5910718" y="-131360"/>
            <a:ext cx="105830" cy="85015"/>
            <a:chOff x="5910718" y="-131360"/>
            <a:chExt cx="105830" cy="85015"/>
          </a:xfrm>
        </p:grpSpPr>
        <p:sp>
          <p:nvSpPr>
            <p:cNvPr id="383" name="Google Shape;383;p23"/>
            <p:cNvSpPr/>
            <p:nvPr/>
          </p:nvSpPr>
          <p:spPr>
            <a:xfrm>
              <a:off x="5910718" y="-129342"/>
              <a:ext cx="37097" cy="58342"/>
            </a:xfrm>
            <a:custGeom>
              <a:avLst/>
              <a:gdLst/>
              <a:ahLst/>
              <a:cxnLst/>
              <a:rect l="l" t="t" r="r" b="b"/>
              <a:pathLst>
                <a:path w="1121" h="1763" extrusionOk="0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5974255" y="-131360"/>
              <a:ext cx="42292" cy="85015"/>
            </a:xfrm>
            <a:custGeom>
              <a:avLst/>
              <a:gdLst/>
              <a:ahLst/>
              <a:cxnLst/>
              <a:rect l="l" t="t" r="r" b="b"/>
              <a:pathLst>
                <a:path w="1278" h="2569" extrusionOk="0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5" name="Google Shape;385;p23"/>
          <p:cNvGrpSpPr/>
          <p:nvPr/>
        </p:nvGrpSpPr>
        <p:grpSpPr>
          <a:xfrm>
            <a:off x="3894690" y="-306155"/>
            <a:ext cx="432221" cy="578920"/>
            <a:chOff x="3894690" y="-306155"/>
            <a:chExt cx="432221" cy="578920"/>
          </a:xfrm>
        </p:grpSpPr>
        <p:sp>
          <p:nvSpPr>
            <p:cNvPr id="386" name="Google Shape;386;p23"/>
            <p:cNvSpPr/>
            <p:nvPr/>
          </p:nvSpPr>
          <p:spPr>
            <a:xfrm>
              <a:off x="3975568" y="-294506"/>
              <a:ext cx="351343" cy="567272"/>
            </a:xfrm>
            <a:custGeom>
              <a:avLst/>
              <a:gdLst/>
              <a:ahLst/>
              <a:cxnLst/>
              <a:rect l="l" t="t" r="r" b="b"/>
              <a:pathLst>
                <a:path w="10617" h="17142" extrusionOk="0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87" name="Google Shape;387;p23"/>
            <p:cNvGrpSpPr/>
            <p:nvPr/>
          </p:nvGrpSpPr>
          <p:grpSpPr>
            <a:xfrm>
              <a:off x="3894690" y="-306155"/>
              <a:ext cx="98086" cy="107551"/>
              <a:chOff x="3894690" y="-306155"/>
              <a:chExt cx="98086" cy="107551"/>
            </a:xfrm>
          </p:grpSpPr>
          <p:sp>
            <p:nvSpPr>
              <p:cNvPr id="388" name="Google Shape;388;p23"/>
              <p:cNvSpPr/>
              <p:nvPr/>
            </p:nvSpPr>
            <p:spPr>
              <a:xfrm>
                <a:off x="3925797" y="-273029"/>
                <a:ext cx="66979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249" extrusionOk="0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3"/>
              <p:cNvSpPr/>
              <p:nvPr/>
            </p:nvSpPr>
            <p:spPr>
              <a:xfrm>
                <a:off x="3894690" y="-306155"/>
                <a:ext cx="73333" cy="65292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973" extrusionOk="0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0" name="Google Shape;390;p23"/>
          <p:cNvGrpSpPr/>
          <p:nvPr/>
        </p:nvGrpSpPr>
        <p:grpSpPr>
          <a:xfrm>
            <a:off x="2775700" y="-243577"/>
            <a:ext cx="641763" cy="660328"/>
            <a:chOff x="2775700" y="-243577"/>
            <a:chExt cx="641763" cy="660328"/>
          </a:xfrm>
        </p:grpSpPr>
        <p:grpSp>
          <p:nvGrpSpPr>
            <p:cNvPr id="391" name="Google Shape;391;p23"/>
            <p:cNvGrpSpPr/>
            <p:nvPr/>
          </p:nvGrpSpPr>
          <p:grpSpPr>
            <a:xfrm>
              <a:off x="2880967" y="-159588"/>
              <a:ext cx="536496" cy="576339"/>
              <a:chOff x="2880967" y="-159588"/>
              <a:chExt cx="536496" cy="576339"/>
            </a:xfrm>
          </p:grpSpPr>
          <p:sp>
            <p:nvSpPr>
              <p:cNvPr id="392" name="Google Shape;392;p23"/>
              <p:cNvSpPr/>
              <p:nvPr/>
            </p:nvSpPr>
            <p:spPr>
              <a:xfrm>
                <a:off x="2880967" y="-159588"/>
                <a:ext cx="536496" cy="576339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7416" extrusionOk="0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3"/>
              <p:cNvSpPr/>
              <p:nvPr/>
            </p:nvSpPr>
            <p:spPr>
              <a:xfrm>
                <a:off x="3004700" y="-35855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" name="Google Shape;394;p23"/>
            <p:cNvGrpSpPr/>
            <p:nvPr/>
          </p:nvGrpSpPr>
          <p:grpSpPr>
            <a:xfrm>
              <a:off x="2775700" y="-243577"/>
              <a:ext cx="100965" cy="123965"/>
              <a:chOff x="2775700" y="-243577"/>
              <a:chExt cx="100965" cy="123965"/>
            </a:xfrm>
          </p:grpSpPr>
          <p:sp>
            <p:nvSpPr>
              <p:cNvPr id="395" name="Google Shape;395;p23"/>
              <p:cNvSpPr/>
              <p:nvPr/>
            </p:nvSpPr>
            <p:spPr>
              <a:xfrm>
                <a:off x="2805251" y="-184540"/>
                <a:ext cx="71414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962" extrusionOk="0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3"/>
              <p:cNvSpPr/>
              <p:nvPr/>
            </p:nvSpPr>
            <p:spPr>
              <a:xfrm>
                <a:off x="2775700" y="-243577"/>
                <a:ext cx="77999" cy="45833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385" extrusionOk="0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7" name="Google Shape;397;p23"/>
          <p:cNvGrpSpPr/>
          <p:nvPr/>
        </p:nvGrpSpPr>
        <p:grpSpPr>
          <a:xfrm>
            <a:off x="1588573" y="-296128"/>
            <a:ext cx="730914" cy="557013"/>
            <a:chOff x="1588573" y="-296128"/>
            <a:chExt cx="730914" cy="557013"/>
          </a:xfrm>
        </p:grpSpPr>
        <p:sp>
          <p:nvSpPr>
            <p:cNvPr id="398" name="Google Shape;398;p23"/>
            <p:cNvSpPr/>
            <p:nvPr/>
          </p:nvSpPr>
          <p:spPr>
            <a:xfrm>
              <a:off x="1588573" y="-164387"/>
              <a:ext cx="730914" cy="425272"/>
            </a:xfrm>
            <a:custGeom>
              <a:avLst/>
              <a:gdLst/>
              <a:ahLst/>
              <a:cxnLst/>
              <a:rect l="l" t="t" r="r" b="b"/>
              <a:pathLst>
                <a:path w="22087" h="12851" extrusionOk="0">
                  <a:moveTo>
                    <a:pt x="13076" y="718"/>
                  </a:moveTo>
                  <a:cubicBezTo>
                    <a:pt x="13509" y="718"/>
                    <a:pt x="13943" y="764"/>
                    <a:pt x="14375" y="866"/>
                  </a:cubicBezTo>
                  <a:cubicBezTo>
                    <a:pt x="15560" y="1145"/>
                    <a:pt x="16620" y="1866"/>
                    <a:pt x="17248" y="2852"/>
                  </a:cubicBezTo>
                  <a:cubicBezTo>
                    <a:pt x="12030" y="6069"/>
                    <a:pt x="6472" y="8435"/>
                    <a:pt x="615" y="10509"/>
                  </a:cubicBezTo>
                  <a:cubicBezTo>
                    <a:pt x="2867" y="7586"/>
                    <a:pt x="5282" y="4439"/>
                    <a:pt x="8374" y="2350"/>
                  </a:cubicBezTo>
                  <a:cubicBezTo>
                    <a:pt x="9750" y="1420"/>
                    <a:pt x="11399" y="718"/>
                    <a:pt x="13076" y="718"/>
                  </a:cubicBezTo>
                  <a:close/>
                  <a:moveTo>
                    <a:pt x="17614" y="3581"/>
                  </a:moveTo>
                  <a:cubicBezTo>
                    <a:pt x="17803" y="4084"/>
                    <a:pt x="17878" y="4621"/>
                    <a:pt x="17835" y="5157"/>
                  </a:cubicBezTo>
                  <a:cubicBezTo>
                    <a:pt x="17564" y="8544"/>
                    <a:pt x="13482" y="10809"/>
                    <a:pt x="10569" y="11616"/>
                  </a:cubicBezTo>
                  <a:cubicBezTo>
                    <a:pt x="9383" y="11946"/>
                    <a:pt x="8166" y="12109"/>
                    <a:pt x="6953" y="12109"/>
                  </a:cubicBezTo>
                  <a:cubicBezTo>
                    <a:pt x="5015" y="12109"/>
                    <a:pt x="3085" y="11692"/>
                    <a:pt x="1298" y="10869"/>
                  </a:cubicBezTo>
                  <a:cubicBezTo>
                    <a:pt x="7046" y="9441"/>
                    <a:pt x="12580" y="6798"/>
                    <a:pt x="17614" y="3581"/>
                  </a:cubicBezTo>
                  <a:close/>
                  <a:moveTo>
                    <a:pt x="21577" y="1"/>
                  </a:moveTo>
                  <a:cubicBezTo>
                    <a:pt x="21513" y="1"/>
                    <a:pt x="21444" y="23"/>
                    <a:pt x="21374" y="74"/>
                  </a:cubicBezTo>
                  <a:cubicBezTo>
                    <a:pt x="20235" y="913"/>
                    <a:pt x="19077" y="1701"/>
                    <a:pt x="17902" y="2445"/>
                  </a:cubicBezTo>
                  <a:cubicBezTo>
                    <a:pt x="16885" y="828"/>
                    <a:pt x="14933" y="96"/>
                    <a:pt x="12968" y="96"/>
                  </a:cubicBezTo>
                  <a:cubicBezTo>
                    <a:pt x="12025" y="96"/>
                    <a:pt x="11079" y="265"/>
                    <a:pt x="10232" y="586"/>
                  </a:cubicBezTo>
                  <a:cubicBezTo>
                    <a:pt x="6008" y="2188"/>
                    <a:pt x="2525" y="6640"/>
                    <a:pt x="172" y="10326"/>
                  </a:cubicBezTo>
                  <a:cubicBezTo>
                    <a:pt x="85" y="10464"/>
                    <a:pt x="153" y="10584"/>
                    <a:pt x="264" y="10634"/>
                  </a:cubicBezTo>
                  <a:cubicBezTo>
                    <a:pt x="1" y="10728"/>
                    <a:pt x="78" y="11097"/>
                    <a:pt x="329" y="11097"/>
                  </a:cubicBezTo>
                  <a:cubicBezTo>
                    <a:pt x="348" y="11097"/>
                    <a:pt x="368" y="11095"/>
                    <a:pt x="388" y="11091"/>
                  </a:cubicBezTo>
                  <a:cubicBezTo>
                    <a:pt x="399" y="11189"/>
                    <a:pt x="451" y="11279"/>
                    <a:pt x="568" y="11339"/>
                  </a:cubicBezTo>
                  <a:cubicBezTo>
                    <a:pt x="2577" y="12341"/>
                    <a:pt x="4772" y="12851"/>
                    <a:pt x="6973" y="12851"/>
                  </a:cubicBezTo>
                  <a:cubicBezTo>
                    <a:pt x="8775" y="12851"/>
                    <a:pt x="10581" y="12509"/>
                    <a:pt x="12290" y="11815"/>
                  </a:cubicBezTo>
                  <a:cubicBezTo>
                    <a:pt x="15194" y="10636"/>
                    <a:pt x="19164" y="7787"/>
                    <a:pt x="18542" y="4150"/>
                  </a:cubicBezTo>
                  <a:cubicBezTo>
                    <a:pt x="18486" y="3813"/>
                    <a:pt x="18394" y="3482"/>
                    <a:pt x="18268" y="3162"/>
                  </a:cubicBezTo>
                  <a:cubicBezTo>
                    <a:pt x="19463" y="2381"/>
                    <a:pt x="20627" y="1572"/>
                    <a:pt x="21762" y="736"/>
                  </a:cubicBezTo>
                  <a:cubicBezTo>
                    <a:pt x="22087" y="497"/>
                    <a:pt x="21882" y="1"/>
                    <a:pt x="21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99" name="Google Shape;399;p23"/>
            <p:cNvGrpSpPr/>
            <p:nvPr/>
          </p:nvGrpSpPr>
          <p:grpSpPr>
            <a:xfrm>
              <a:off x="2028140" y="-296128"/>
              <a:ext cx="162319" cy="81341"/>
              <a:chOff x="2028140" y="-296128"/>
              <a:chExt cx="162319" cy="81341"/>
            </a:xfrm>
          </p:grpSpPr>
          <p:sp>
            <p:nvSpPr>
              <p:cNvPr id="400" name="Google Shape;400;p23"/>
              <p:cNvSpPr/>
              <p:nvPr/>
            </p:nvSpPr>
            <p:spPr>
              <a:xfrm>
                <a:off x="2028140" y="-264690"/>
                <a:ext cx="106194" cy="43153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304" extrusionOk="0">
                    <a:moveTo>
                      <a:pt x="650" y="1"/>
                    </a:moveTo>
                    <a:cubicBezTo>
                      <a:pt x="470" y="1"/>
                      <a:pt x="289" y="16"/>
                      <a:pt x="112" y="48"/>
                    </a:cubicBezTo>
                    <a:cubicBezTo>
                      <a:pt x="0" y="66"/>
                      <a:pt x="27" y="242"/>
                      <a:pt x="136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67" y="242"/>
                      <a:pt x="195" y="242"/>
                      <a:pt x="224" y="242"/>
                    </a:cubicBezTo>
                    <a:cubicBezTo>
                      <a:pt x="1263" y="242"/>
                      <a:pt x="2097" y="542"/>
                      <a:pt x="2875" y="1259"/>
                    </a:cubicBezTo>
                    <a:cubicBezTo>
                      <a:pt x="2908" y="1291"/>
                      <a:pt x="2945" y="1304"/>
                      <a:pt x="2981" y="1304"/>
                    </a:cubicBezTo>
                    <a:cubicBezTo>
                      <a:pt x="3103" y="1304"/>
                      <a:pt x="3209" y="1150"/>
                      <a:pt x="3098" y="1036"/>
                    </a:cubicBezTo>
                    <a:cubicBezTo>
                      <a:pt x="2473" y="388"/>
                      <a:pt x="1557" y="1"/>
                      <a:pt x="6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3"/>
              <p:cNvSpPr/>
              <p:nvPr/>
            </p:nvSpPr>
            <p:spPr>
              <a:xfrm>
                <a:off x="2090619" y="-296128"/>
                <a:ext cx="99840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2458" extrusionOk="0">
                    <a:moveTo>
                      <a:pt x="170" y="1"/>
                    </a:moveTo>
                    <a:cubicBezTo>
                      <a:pt x="0" y="1"/>
                      <a:pt x="6" y="255"/>
                      <a:pt x="175" y="269"/>
                    </a:cubicBezTo>
                    <a:cubicBezTo>
                      <a:pt x="1380" y="368"/>
                      <a:pt x="2336" y="1192"/>
                      <a:pt x="2673" y="2343"/>
                    </a:cubicBezTo>
                    <a:cubicBezTo>
                      <a:pt x="2697" y="2423"/>
                      <a:pt x="2759" y="2458"/>
                      <a:pt x="2823" y="2458"/>
                    </a:cubicBezTo>
                    <a:cubicBezTo>
                      <a:pt x="2919" y="2458"/>
                      <a:pt x="3016" y="2379"/>
                      <a:pt x="2987" y="2255"/>
                    </a:cubicBezTo>
                    <a:cubicBezTo>
                      <a:pt x="2685" y="969"/>
                      <a:pt x="1484" y="36"/>
                      <a:pt x="175" y="1"/>
                    </a:cubicBezTo>
                    <a:cubicBezTo>
                      <a:pt x="173" y="1"/>
                      <a:pt x="172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2" name="Google Shape;402;p23"/>
          <p:cNvGrpSpPr/>
          <p:nvPr/>
        </p:nvGrpSpPr>
        <p:grpSpPr>
          <a:xfrm>
            <a:off x="1739309" y="566891"/>
            <a:ext cx="853058" cy="594507"/>
            <a:chOff x="1739309" y="566891"/>
            <a:chExt cx="853058" cy="594507"/>
          </a:xfrm>
        </p:grpSpPr>
        <p:grpSp>
          <p:nvGrpSpPr>
            <p:cNvPr id="403" name="Google Shape;403;p23"/>
            <p:cNvGrpSpPr/>
            <p:nvPr/>
          </p:nvGrpSpPr>
          <p:grpSpPr>
            <a:xfrm>
              <a:off x="1753572" y="566891"/>
              <a:ext cx="838796" cy="594507"/>
              <a:chOff x="1753572" y="566891"/>
              <a:chExt cx="838796" cy="594507"/>
            </a:xfrm>
          </p:grpSpPr>
          <p:sp>
            <p:nvSpPr>
              <p:cNvPr id="404" name="Google Shape;404;p23"/>
              <p:cNvSpPr/>
              <p:nvPr/>
            </p:nvSpPr>
            <p:spPr>
              <a:xfrm>
                <a:off x="1753572" y="566891"/>
                <a:ext cx="838796" cy="594507"/>
              </a:xfrm>
              <a:custGeom>
                <a:avLst/>
                <a:gdLst/>
                <a:ahLst/>
                <a:cxnLst/>
                <a:rect l="l" t="t" r="r" b="b"/>
                <a:pathLst>
                  <a:path w="25347" h="17965" extrusionOk="0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23"/>
              <p:cNvSpPr/>
              <p:nvPr/>
            </p:nvSpPr>
            <p:spPr>
              <a:xfrm>
                <a:off x="1978502" y="690823"/>
                <a:ext cx="424312" cy="302234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9133" extrusionOk="0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6" name="Google Shape;406;p23"/>
            <p:cNvGrpSpPr/>
            <p:nvPr/>
          </p:nvGrpSpPr>
          <p:grpSpPr>
            <a:xfrm>
              <a:off x="1739309" y="617821"/>
              <a:ext cx="85081" cy="113673"/>
              <a:chOff x="1739309" y="617821"/>
              <a:chExt cx="85081" cy="113673"/>
            </a:xfrm>
          </p:grpSpPr>
          <p:sp>
            <p:nvSpPr>
              <p:cNvPr id="407" name="Google Shape;407;p23"/>
              <p:cNvSpPr/>
              <p:nvPr/>
            </p:nvSpPr>
            <p:spPr>
              <a:xfrm>
                <a:off x="1764923" y="657466"/>
                <a:ext cx="59467" cy="7402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237" extrusionOk="0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23"/>
              <p:cNvSpPr/>
              <p:nvPr/>
            </p:nvSpPr>
            <p:spPr>
              <a:xfrm>
                <a:off x="1739309" y="617821"/>
                <a:ext cx="55298" cy="57449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736" extrusionOk="0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9" name="Google Shape;409;p23"/>
          <p:cNvGrpSpPr/>
          <p:nvPr/>
        </p:nvGrpSpPr>
        <p:grpSpPr>
          <a:xfrm>
            <a:off x="291413" y="-295003"/>
            <a:ext cx="420937" cy="645006"/>
            <a:chOff x="291413" y="-295003"/>
            <a:chExt cx="420937" cy="645006"/>
          </a:xfrm>
        </p:grpSpPr>
        <p:sp>
          <p:nvSpPr>
            <p:cNvPr id="410" name="Google Shape;410;p23"/>
            <p:cNvSpPr/>
            <p:nvPr/>
          </p:nvSpPr>
          <p:spPr>
            <a:xfrm>
              <a:off x="291413" y="-295003"/>
              <a:ext cx="420937" cy="498274"/>
            </a:xfrm>
            <a:custGeom>
              <a:avLst/>
              <a:gdLst/>
              <a:ahLst/>
              <a:cxnLst/>
              <a:rect l="l" t="t" r="r" b="b"/>
              <a:pathLst>
                <a:path w="12720" h="15057" extrusionOk="0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1" name="Google Shape;411;p23"/>
            <p:cNvGrpSpPr/>
            <p:nvPr/>
          </p:nvGrpSpPr>
          <p:grpSpPr>
            <a:xfrm>
              <a:off x="317622" y="261977"/>
              <a:ext cx="171618" cy="88026"/>
              <a:chOff x="317622" y="261977"/>
              <a:chExt cx="171618" cy="88026"/>
            </a:xfrm>
          </p:grpSpPr>
          <p:sp>
            <p:nvSpPr>
              <p:cNvPr id="412" name="Google Shape;412;p23"/>
              <p:cNvSpPr/>
              <p:nvPr/>
            </p:nvSpPr>
            <p:spPr>
              <a:xfrm>
                <a:off x="317622" y="261977"/>
                <a:ext cx="146732" cy="34879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54" extrusionOk="0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23"/>
              <p:cNvSpPr/>
              <p:nvPr/>
            </p:nvSpPr>
            <p:spPr>
              <a:xfrm>
                <a:off x="371629" y="323099"/>
                <a:ext cx="117611" cy="2690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813" extrusionOk="0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4" name="Google Shape;414;p23"/>
          <p:cNvGrpSpPr/>
          <p:nvPr/>
        </p:nvGrpSpPr>
        <p:grpSpPr>
          <a:xfrm>
            <a:off x="3003473" y="1418464"/>
            <a:ext cx="693917" cy="709106"/>
            <a:chOff x="1214230" y="1280862"/>
            <a:chExt cx="693917" cy="709106"/>
          </a:xfrm>
        </p:grpSpPr>
        <p:sp>
          <p:nvSpPr>
            <p:cNvPr id="415" name="Google Shape;415;p23"/>
            <p:cNvSpPr/>
            <p:nvPr/>
          </p:nvSpPr>
          <p:spPr>
            <a:xfrm>
              <a:off x="1265424" y="1280862"/>
              <a:ext cx="642723" cy="709106"/>
            </a:xfrm>
            <a:custGeom>
              <a:avLst/>
              <a:gdLst/>
              <a:ahLst/>
              <a:cxnLst/>
              <a:rect l="l" t="t" r="r" b="b"/>
              <a:pathLst>
                <a:path w="19422" h="21428" extrusionOk="0">
                  <a:moveTo>
                    <a:pt x="11308" y="8253"/>
                  </a:moveTo>
                  <a:cubicBezTo>
                    <a:pt x="11936" y="10788"/>
                    <a:pt x="13471" y="13229"/>
                    <a:pt x="14823" y="15298"/>
                  </a:cubicBezTo>
                  <a:cubicBezTo>
                    <a:pt x="14873" y="15379"/>
                    <a:pt x="14961" y="15427"/>
                    <a:pt x="15053" y="15427"/>
                  </a:cubicBezTo>
                  <a:cubicBezTo>
                    <a:pt x="15066" y="15427"/>
                    <a:pt x="15078" y="15426"/>
                    <a:pt x="15091" y="15424"/>
                  </a:cubicBezTo>
                  <a:lnTo>
                    <a:pt x="15091" y="15424"/>
                  </a:lnTo>
                  <a:cubicBezTo>
                    <a:pt x="14714" y="15724"/>
                    <a:pt x="14284" y="15938"/>
                    <a:pt x="13820" y="16092"/>
                  </a:cubicBezTo>
                  <a:cubicBezTo>
                    <a:pt x="13560" y="14630"/>
                    <a:pt x="12011" y="13200"/>
                    <a:pt x="11128" y="12143"/>
                  </a:cubicBezTo>
                  <a:cubicBezTo>
                    <a:pt x="10213" y="11051"/>
                    <a:pt x="9244" y="9974"/>
                    <a:pt x="8217" y="8964"/>
                  </a:cubicBezTo>
                  <a:cubicBezTo>
                    <a:pt x="9048" y="8434"/>
                    <a:pt x="10454" y="8287"/>
                    <a:pt x="11308" y="8253"/>
                  </a:cubicBezTo>
                  <a:close/>
                  <a:moveTo>
                    <a:pt x="11166" y="759"/>
                  </a:moveTo>
                  <a:cubicBezTo>
                    <a:pt x="12502" y="759"/>
                    <a:pt x="13804" y="1049"/>
                    <a:pt x="14874" y="1756"/>
                  </a:cubicBezTo>
                  <a:cubicBezTo>
                    <a:pt x="18211" y="3960"/>
                    <a:pt x="16891" y="8322"/>
                    <a:pt x="14502" y="10604"/>
                  </a:cubicBezTo>
                  <a:cubicBezTo>
                    <a:pt x="14318" y="10780"/>
                    <a:pt x="14371" y="11008"/>
                    <a:pt x="14514" y="11144"/>
                  </a:cubicBezTo>
                  <a:lnTo>
                    <a:pt x="14514" y="11148"/>
                  </a:lnTo>
                  <a:cubicBezTo>
                    <a:pt x="14771" y="12270"/>
                    <a:pt x="15312" y="13414"/>
                    <a:pt x="15972" y="14355"/>
                  </a:cubicBezTo>
                  <a:cubicBezTo>
                    <a:pt x="15807" y="14670"/>
                    <a:pt x="15594" y="14957"/>
                    <a:pt x="15339" y="15205"/>
                  </a:cubicBezTo>
                  <a:cubicBezTo>
                    <a:pt x="15355" y="15139"/>
                    <a:pt x="15342" y="15070"/>
                    <a:pt x="15309" y="15012"/>
                  </a:cubicBezTo>
                  <a:cubicBezTo>
                    <a:pt x="14013" y="12722"/>
                    <a:pt x="12926" y="10607"/>
                    <a:pt x="12213" y="8224"/>
                  </a:cubicBezTo>
                  <a:cubicBezTo>
                    <a:pt x="12832" y="8179"/>
                    <a:pt x="13390" y="8029"/>
                    <a:pt x="13866" y="7556"/>
                  </a:cubicBezTo>
                  <a:cubicBezTo>
                    <a:pt x="14074" y="7348"/>
                    <a:pt x="13877" y="7062"/>
                    <a:pt x="13650" y="7062"/>
                  </a:cubicBezTo>
                  <a:cubicBezTo>
                    <a:pt x="13584" y="7062"/>
                    <a:pt x="13516" y="7086"/>
                    <a:pt x="13454" y="7142"/>
                  </a:cubicBezTo>
                  <a:cubicBezTo>
                    <a:pt x="13034" y="7525"/>
                    <a:pt x="12558" y="7626"/>
                    <a:pt x="12060" y="7649"/>
                  </a:cubicBezTo>
                  <a:cubicBezTo>
                    <a:pt x="11890" y="7014"/>
                    <a:pt x="11739" y="6363"/>
                    <a:pt x="11624" y="5678"/>
                  </a:cubicBezTo>
                  <a:cubicBezTo>
                    <a:pt x="11598" y="5524"/>
                    <a:pt x="11483" y="5456"/>
                    <a:pt x="11359" y="5456"/>
                  </a:cubicBezTo>
                  <a:cubicBezTo>
                    <a:pt x="11198" y="5456"/>
                    <a:pt x="11023" y="5571"/>
                    <a:pt x="11017" y="5759"/>
                  </a:cubicBezTo>
                  <a:cubicBezTo>
                    <a:pt x="11002" y="6395"/>
                    <a:pt x="11056" y="7029"/>
                    <a:pt x="11175" y="7652"/>
                  </a:cubicBezTo>
                  <a:cubicBezTo>
                    <a:pt x="11066" y="7652"/>
                    <a:pt x="10956" y="7656"/>
                    <a:pt x="10847" y="7662"/>
                  </a:cubicBezTo>
                  <a:cubicBezTo>
                    <a:pt x="10179" y="7700"/>
                    <a:pt x="9539" y="7841"/>
                    <a:pt x="8925" y="8107"/>
                  </a:cubicBezTo>
                  <a:cubicBezTo>
                    <a:pt x="8599" y="8250"/>
                    <a:pt x="8231" y="8434"/>
                    <a:pt x="7913" y="8666"/>
                  </a:cubicBezTo>
                  <a:cubicBezTo>
                    <a:pt x="7262" y="8043"/>
                    <a:pt x="6588" y="7446"/>
                    <a:pt x="5886" y="6890"/>
                  </a:cubicBezTo>
                  <a:cubicBezTo>
                    <a:pt x="5816" y="6822"/>
                    <a:pt x="5736" y="6794"/>
                    <a:pt x="5660" y="6794"/>
                  </a:cubicBezTo>
                  <a:cubicBezTo>
                    <a:pt x="5393" y="6794"/>
                    <a:pt x="5157" y="7138"/>
                    <a:pt x="5406" y="7372"/>
                  </a:cubicBezTo>
                  <a:cubicBezTo>
                    <a:pt x="6061" y="7989"/>
                    <a:pt x="6720" y="8596"/>
                    <a:pt x="7371" y="9213"/>
                  </a:cubicBezTo>
                  <a:cubicBezTo>
                    <a:pt x="7193" y="9481"/>
                    <a:pt x="7103" y="9792"/>
                    <a:pt x="7176" y="10154"/>
                  </a:cubicBezTo>
                  <a:cubicBezTo>
                    <a:pt x="7194" y="10247"/>
                    <a:pt x="7272" y="10289"/>
                    <a:pt x="7353" y="10289"/>
                  </a:cubicBezTo>
                  <a:cubicBezTo>
                    <a:pt x="7453" y="10289"/>
                    <a:pt x="7557" y="10222"/>
                    <a:pt x="7550" y="10103"/>
                  </a:cubicBezTo>
                  <a:cubicBezTo>
                    <a:pt x="7536" y="9896"/>
                    <a:pt x="7582" y="9689"/>
                    <a:pt x="7681" y="9509"/>
                  </a:cubicBezTo>
                  <a:cubicBezTo>
                    <a:pt x="8345" y="10141"/>
                    <a:pt x="8997" y="10786"/>
                    <a:pt x="9620" y="11466"/>
                  </a:cubicBezTo>
                  <a:cubicBezTo>
                    <a:pt x="10248" y="12151"/>
                    <a:pt x="10855" y="12852"/>
                    <a:pt x="11443" y="13571"/>
                  </a:cubicBezTo>
                  <a:cubicBezTo>
                    <a:pt x="12057" y="14324"/>
                    <a:pt x="13051" y="15226"/>
                    <a:pt x="13315" y="16232"/>
                  </a:cubicBezTo>
                  <a:cubicBezTo>
                    <a:pt x="12639" y="16387"/>
                    <a:pt x="11919" y="16439"/>
                    <a:pt x="11221" y="16456"/>
                  </a:cubicBezTo>
                  <a:lnTo>
                    <a:pt x="11221" y="16454"/>
                  </a:lnTo>
                  <a:cubicBezTo>
                    <a:pt x="11212" y="16454"/>
                    <a:pt x="11207" y="16459"/>
                    <a:pt x="11200" y="16459"/>
                  </a:cubicBezTo>
                  <a:cubicBezTo>
                    <a:pt x="10864" y="15477"/>
                    <a:pt x="10264" y="14327"/>
                    <a:pt x="9437" y="13687"/>
                  </a:cubicBezTo>
                  <a:cubicBezTo>
                    <a:pt x="9373" y="13639"/>
                    <a:pt x="9295" y="13613"/>
                    <a:pt x="9216" y="13613"/>
                  </a:cubicBezTo>
                  <a:cubicBezTo>
                    <a:pt x="9211" y="13613"/>
                    <a:pt x="9207" y="13613"/>
                    <a:pt x="9202" y="13613"/>
                  </a:cubicBezTo>
                  <a:cubicBezTo>
                    <a:pt x="9159" y="13584"/>
                    <a:pt x="9110" y="13566"/>
                    <a:pt x="9058" y="13563"/>
                  </a:cubicBezTo>
                  <a:cubicBezTo>
                    <a:pt x="5974" y="13373"/>
                    <a:pt x="1299" y="12894"/>
                    <a:pt x="1191" y="8826"/>
                  </a:cubicBezTo>
                  <a:cubicBezTo>
                    <a:pt x="1109" y="5810"/>
                    <a:pt x="3647" y="3257"/>
                    <a:pt x="6154" y="1987"/>
                  </a:cubicBezTo>
                  <a:cubicBezTo>
                    <a:pt x="7581" y="1265"/>
                    <a:pt x="9403" y="759"/>
                    <a:pt x="11166" y="759"/>
                  </a:cubicBezTo>
                  <a:close/>
                  <a:moveTo>
                    <a:pt x="18109" y="16291"/>
                  </a:moveTo>
                  <a:cubicBezTo>
                    <a:pt x="18265" y="16487"/>
                    <a:pt x="18409" y="16693"/>
                    <a:pt x="18517" y="16920"/>
                  </a:cubicBezTo>
                  <a:cubicBezTo>
                    <a:pt x="18579" y="17052"/>
                    <a:pt x="18631" y="17188"/>
                    <a:pt x="18674" y="17328"/>
                  </a:cubicBezTo>
                  <a:cubicBezTo>
                    <a:pt x="18694" y="17395"/>
                    <a:pt x="18712" y="17462"/>
                    <a:pt x="18729" y="17528"/>
                  </a:cubicBezTo>
                  <a:cubicBezTo>
                    <a:pt x="18634" y="17571"/>
                    <a:pt x="18568" y="17658"/>
                    <a:pt x="18553" y="17761"/>
                  </a:cubicBezTo>
                  <a:cubicBezTo>
                    <a:pt x="18543" y="17834"/>
                    <a:pt x="18559" y="17910"/>
                    <a:pt x="18599" y="17972"/>
                  </a:cubicBezTo>
                  <a:cubicBezTo>
                    <a:pt x="17318" y="19750"/>
                    <a:pt x="15738" y="20868"/>
                    <a:pt x="13415" y="20868"/>
                  </a:cubicBezTo>
                  <a:cubicBezTo>
                    <a:pt x="13369" y="20868"/>
                    <a:pt x="13322" y="20868"/>
                    <a:pt x="13275" y="20867"/>
                  </a:cubicBezTo>
                  <a:cubicBezTo>
                    <a:pt x="13255" y="20869"/>
                    <a:pt x="13235" y="20872"/>
                    <a:pt x="13217" y="20878"/>
                  </a:cubicBezTo>
                  <a:cubicBezTo>
                    <a:pt x="12520" y="20486"/>
                    <a:pt x="12178" y="19948"/>
                    <a:pt x="12160" y="19129"/>
                  </a:cubicBezTo>
                  <a:lnTo>
                    <a:pt x="12160" y="19129"/>
                  </a:lnTo>
                  <a:cubicBezTo>
                    <a:pt x="12171" y="19132"/>
                    <a:pt x="12177" y="19139"/>
                    <a:pt x="12189" y="19141"/>
                  </a:cubicBezTo>
                  <a:cubicBezTo>
                    <a:pt x="12369" y="19158"/>
                    <a:pt x="12548" y="19166"/>
                    <a:pt x="12726" y="19166"/>
                  </a:cubicBezTo>
                  <a:cubicBezTo>
                    <a:pt x="14857" y="19166"/>
                    <a:pt x="16839" y="17971"/>
                    <a:pt x="18109" y="16291"/>
                  </a:cubicBezTo>
                  <a:close/>
                  <a:moveTo>
                    <a:pt x="11201" y="1"/>
                  </a:moveTo>
                  <a:cubicBezTo>
                    <a:pt x="9458" y="1"/>
                    <a:pt x="7673" y="442"/>
                    <a:pt x="6260" y="1082"/>
                  </a:cubicBezTo>
                  <a:cubicBezTo>
                    <a:pt x="3185" y="2474"/>
                    <a:pt x="1" y="5677"/>
                    <a:pt x="458" y="9345"/>
                  </a:cubicBezTo>
                  <a:cubicBezTo>
                    <a:pt x="962" y="13377"/>
                    <a:pt x="5312" y="14132"/>
                    <a:pt x="8667" y="14132"/>
                  </a:cubicBezTo>
                  <a:cubicBezTo>
                    <a:pt x="8750" y="14132"/>
                    <a:pt x="8833" y="14132"/>
                    <a:pt x="8914" y="14131"/>
                  </a:cubicBezTo>
                  <a:cubicBezTo>
                    <a:pt x="9219" y="14557"/>
                    <a:pt x="9591" y="14934"/>
                    <a:pt x="9904" y="15356"/>
                  </a:cubicBezTo>
                  <a:cubicBezTo>
                    <a:pt x="10225" y="15791"/>
                    <a:pt x="10484" y="16254"/>
                    <a:pt x="10746" y="16726"/>
                  </a:cubicBezTo>
                  <a:cubicBezTo>
                    <a:pt x="10794" y="16812"/>
                    <a:pt x="10874" y="16847"/>
                    <a:pt x="10957" y="16847"/>
                  </a:cubicBezTo>
                  <a:cubicBezTo>
                    <a:pt x="10980" y="16847"/>
                    <a:pt x="11003" y="16844"/>
                    <a:pt x="11026" y="16839"/>
                  </a:cubicBezTo>
                  <a:cubicBezTo>
                    <a:pt x="11045" y="16866"/>
                    <a:pt x="11068" y="16891"/>
                    <a:pt x="11095" y="16909"/>
                  </a:cubicBezTo>
                  <a:cubicBezTo>
                    <a:pt x="10654" y="17672"/>
                    <a:pt x="10838" y="18908"/>
                    <a:pt x="11719" y="19245"/>
                  </a:cubicBezTo>
                  <a:cubicBezTo>
                    <a:pt x="11598" y="20138"/>
                    <a:pt x="12218" y="21153"/>
                    <a:pt x="13079" y="21417"/>
                  </a:cubicBezTo>
                  <a:cubicBezTo>
                    <a:pt x="13103" y="21424"/>
                    <a:pt x="13127" y="21428"/>
                    <a:pt x="13152" y="21428"/>
                  </a:cubicBezTo>
                  <a:cubicBezTo>
                    <a:pt x="13222" y="21428"/>
                    <a:pt x="13290" y="21398"/>
                    <a:pt x="13338" y="21343"/>
                  </a:cubicBezTo>
                  <a:cubicBezTo>
                    <a:pt x="13525" y="21364"/>
                    <a:pt x="13715" y="21374"/>
                    <a:pt x="13907" y="21374"/>
                  </a:cubicBezTo>
                  <a:cubicBezTo>
                    <a:pt x="16171" y="21374"/>
                    <a:pt x="18674" y="19990"/>
                    <a:pt x="19384" y="17776"/>
                  </a:cubicBezTo>
                  <a:cubicBezTo>
                    <a:pt x="19421" y="17661"/>
                    <a:pt x="19383" y="17566"/>
                    <a:pt x="19311" y="17508"/>
                  </a:cubicBezTo>
                  <a:cubicBezTo>
                    <a:pt x="19202" y="16889"/>
                    <a:pt x="18778" y="16277"/>
                    <a:pt x="18311" y="15885"/>
                  </a:cubicBezTo>
                  <a:cubicBezTo>
                    <a:pt x="18298" y="15874"/>
                    <a:pt x="18285" y="15866"/>
                    <a:pt x="18269" y="15860"/>
                  </a:cubicBezTo>
                  <a:cubicBezTo>
                    <a:pt x="18320" y="15094"/>
                    <a:pt x="17670" y="14335"/>
                    <a:pt x="16949" y="14168"/>
                  </a:cubicBezTo>
                  <a:cubicBezTo>
                    <a:pt x="16934" y="14164"/>
                    <a:pt x="16919" y="14163"/>
                    <a:pt x="16905" y="14163"/>
                  </a:cubicBezTo>
                  <a:cubicBezTo>
                    <a:pt x="16715" y="14163"/>
                    <a:pt x="16591" y="14444"/>
                    <a:pt x="16793" y="14537"/>
                  </a:cubicBezTo>
                  <a:cubicBezTo>
                    <a:pt x="17079" y="14669"/>
                    <a:pt x="17318" y="14856"/>
                    <a:pt x="17490" y="15124"/>
                  </a:cubicBezTo>
                  <a:cubicBezTo>
                    <a:pt x="17643" y="15362"/>
                    <a:pt x="17680" y="15600"/>
                    <a:pt x="17709" y="15863"/>
                  </a:cubicBezTo>
                  <a:cubicBezTo>
                    <a:pt x="17660" y="15885"/>
                    <a:pt x="17617" y="15918"/>
                    <a:pt x="17585" y="15960"/>
                  </a:cubicBezTo>
                  <a:cubicBezTo>
                    <a:pt x="16240" y="17738"/>
                    <a:pt x="14358" y="18545"/>
                    <a:pt x="12189" y="18770"/>
                  </a:cubicBezTo>
                  <a:cubicBezTo>
                    <a:pt x="12140" y="18773"/>
                    <a:pt x="12094" y="18795"/>
                    <a:pt x="12060" y="18830"/>
                  </a:cubicBezTo>
                  <a:cubicBezTo>
                    <a:pt x="12053" y="18815"/>
                    <a:pt x="12042" y="18799"/>
                    <a:pt x="12031" y="18786"/>
                  </a:cubicBezTo>
                  <a:cubicBezTo>
                    <a:pt x="11780" y="18524"/>
                    <a:pt x="11543" y="18334"/>
                    <a:pt x="11463" y="17959"/>
                  </a:cubicBezTo>
                  <a:cubicBezTo>
                    <a:pt x="11388" y="17615"/>
                    <a:pt x="11458" y="17277"/>
                    <a:pt x="11630" y="16977"/>
                  </a:cubicBezTo>
                  <a:cubicBezTo>
                    <a:pt x="11729" y="16980"/>
                    <a:pt x="11829" y="16982"/>
                    <a:pt x="11929" y="16982"/>
                  </a:cubicBezTo>
                  <a:cubicBezTo>
                    <a:pt x="12489" y="16982"/>
                    <a:pt x="13053" y="16929"/>
                    <a:pt x="13592" y="16810"/>
                  </a:cubicBezTo>
                  <a:cubicBezTo>
                    <a:pt x="13604" y="16812"/>
                    <a:pt x="13616" y="16813"/>
                    <a:pt x="13628" y="16813"/>
                  </a:cubicBezTo>
                  <a:cubicBezTo>
                    <a:pt x="13676" y="16813"/>
                    <a:pt x="13723" y="16798"/>
                    <a:pt x="13762" y="16770"/>
                  </a:cubicBezTo>
                  <a:cubicBezTo>
                    <a:pt x="14966" y="16468"/>
                    <a:pt x="16029" y="15808"/>
                    <a:pt x="16618" y="14586"/>
                  </a:cubicBezTo>
                  <a:cubicBezTo>
                    <a:pt x="16664" y="14499"/>
                    <a:pt x="16667" y="14396"/>
                    <a:pt x="16629" y="14304"/>
                  </a:cubicBezTo>
                  <a:cubicBezTo>
                    <a:pt x="16669" y="14214"/>
                    <a:pt x="16673" y="14105"/>
                    <a:pt x="16608" y="13989"/>
                  </a:cubicBezTo>
                  <a:cubicBezTo>
                    <a:pt x="16068" y="13038"/>
                    <a:pt x="15588" y="12079"/>
                    <a:pt x="15102" y="11103"/>
                  </a:cubicBezTo>
                  <a:cubicBezTo>
                    <a:pt x="17520" y="8757"/>
                    <a:pt x="18795" y="4863"/>
                    <a:pt x="16349" y="2032"/>
                  </a:cubicBezTo>
                  <a:cubicBezTo>
                    <a:pt x="15079" y="562"/>
                    <a:pt x="13166" y="1"/>
                    <a:pt x="11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1216414" y="1365116"/>
              <a:ext cx="83195" cy="91600"/>
            </a:xfrm>
            <a:custGeom>
              <a:avLst/>
              <a:gdLst/>
              <a:ahLst/>
              <a:cxnLst/>
              <a:rect l="l" t="t" r="r" b="b"/>
              <a:pathLst>
                <a:path w="2514" h="2768" extrusionOk="0">
                  <a:moveTo>
                    <a:pt x="2283" y="0"/>
                  </a:moveTo>
                  <a:cubicBezTo>
                    <a:pt x="2257" y="0"/>
                    <a:pt x="2230" y="8"/>
                    <a:pt x="2204" y="26"/>
                  </a:cubicBezTo>
                  <a:cubicBezTo>
                    <a:pt x="1304" y="668"/>
                    <a:pt x="589" y="1584"/>
                    <a:pt x="63" y="2549"/>
                  </a:cubicBezTo>
                  <a:cubicBezTo>
                    <a:pt x="1" y="2662"/>
                    <a:pt x="101" y="2767"/>
                    <a:pt x="199" y="2767"/>
                  </a:cubicBezTo>
                  <a:cubicBezTo>
                    <a:pt x="243" y="2767"/>
                    <a:pt x="286" y="2746"/>
                    <a:pt x="314" y="2696"/>
                  </a:cubicBezTo>
                  <a:cubicBezTo>
                    <a:pt x="860" y="1735"/>
                    <a:pt x="1572" y="994"/>
                    <a:pt x="2400" y="280"/>
                  </a:cubicBezTo>
                  <a:cubicBezTo>
                    <a:pt x="2513" y="183"/>
                    <a:pt x="2408" y="0"/>
                    <a:pt x="2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1214230" y="1326463"/>
              <a:ext cx="63538" cy="48745"/>
            </a:xfrm>
            <a:custGeom>
              <a:avLst/>
              <a:gdLst/>
              <a:ahLst/>
              <a:cxnLst/>
              <a:rect l="l" t="t" r="r" b="b"/>
              <a:pathLst>
                <a:path w="1920" h="1473" extrusionOk="0">
                  <a:moveTo>
                    <a:pt x="1664" y="1"/>
                  </a:moveTo>
                  <a:cubicBezTo>
                    <a:pt x="1624" y="1"/>
                    <a:pt x="1581" y="15"/>
                    <a:pt x="1538" y="50"/>
                  </a:cubicBezTo>
                  <a:lnTo>
                    <a:pt x="96" y="1243"/>
                  </a:lnTo>
                  <a:cubicBezTo>
                    <a:pt x="1" y="1320"/>
                    <a:pt x="90" y="1473"/>
                    <a:pt x="192" y="1473"/>
                  </a:cubicBezTo>
                  <a:cubicBezTo>
                    <a:pt x="213" y="1473"/>
                    <a:pt x="235" y="1466"/>
                    <a:pt x="256" y="1450"/>
                  </a:cubicBezTo>
                  <a:lnTo>
                    <a:pt x="1756" y="333"/>
                  </a:lnTo>
                  <a:cubicBezTo>
                    <a:pt x="1919" y="211"/>
                    <a:pt x="1815" y="1"/>
                    <a:pt x="1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8" name="Google Shape;418;p23"/>
          <p:cNvGrpSpPr/>
          <p:nvPr/>
        </p:nvGrpSpPr>
        <p:grpSpPr>
          <a:xfrm>
            <a:off x="-16810" y="566247"/>
            <a:ext cx="1277205" cy="1131333"/>
            <a:chOff x="-182869" y="835238"/>
            <a:chExt cx="1277205" cy="1131333"/>
          </a:xfrm>
        </p:grpSpPr>
        <p:sp>
          <p:nvSpPr>
            <p:cNvPr id="419" name="Google Shape;419;p23"/>
            <p:cNvSpPr/>
            <p:nvPr/>
          </p:nvSpPr>
          <p:spPr>
            <a:xfrm>
              <a:off x="-182869" y="851983"/>
              <a:ext cx="1277205" cy="1076929"/>
            </a:xfrm>
            <a:custGeom>
              <a:avLst/>
              <a:gdLst/>
              <a:ahLst/>
              <a:cxnLst/>
              <a:rect l="l" t="t" r="r" b="b"/>
              <a:pathLst>
                <a:path w="38595" h="32543" extrusionOk="0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0" name="Google Shape;420;p23"/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421" name="Google Shape;421;p23"/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538" extrusionOk="0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23"/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60" extrusionOk="0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3" name="Google Shape;423;p23"/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424" name="Google Shape;424;p23"/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1720" extrusionOk="0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23"/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65" extrusionOk="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6" name="Google Shape;426;p23"/>
          <p:cNvGrpSpPr/>
          <p:nvPr/>
        </p:nvGrpSpPr>
        <p:grpSpPr>
          <a:xfrm>
            <a:off x="257575" y="1474224"/>
            <a:ext cx="413557" cy="605096"/>
            <a:chOff x="1004821" y="2303619"/>
            <a:chExt cx="413557" cy="605096"/>
          </a:xfrm>
        </p:grpSpPr>
        <p:grpSp>
          <p:nvGrpSpPr>
            <p:cNvPr id="427" name="Google Shape;427;p23"/>
            <p:cNvGrpSpPr/>
            <p:nvPr/>
          </p:nvGrpSpPr>
          <p:grpSpPr>
            <a:xfrm>
              <a:off x="1004821" y="2303619"/>
              <a:ext cx="344559" cy="605096"/>
              <a:chOff x="1004821" y="2303619"/>
              <a:chExt cx="344559" cy="605096"/>
            </a:xfrm>
          </p:grpSpPr>
          <p:sp>
            <p:nvSpPr>
              <p:cNvPr id="428" name="Google Shape;428;p23"/>
              <p:cNvSpPr/>
              <p:nvPr/>
            </p:nvSpPr>
            <p:spPr>
              <a:xfrm>
                <a:off x="1004821" y="2303619"/>
                <a:ext cx="344559" cy="605096"/>
              </a:xfrm>
              <a:custGeom>
                <a:avLst/>
                <a:gdLst/>
                <a:ahLst/>
                <a:cxnLst/>
                <a:rect l="l" t="t" r="r" b="b"/>
                <a:pathLst>
                  <a:path w="10412" h="18285" extrusionOk="0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23"/>
              <p:cNvSpPr/>
              <p:nvPr/>
            </p:nvSpPr>
            <p:spPr>
              <a:xfrm>
                <a:off x="1099896" y="2690900"/>
                <a:ext cx="119960" cy="11569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496" extrusionOk="0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3"/>
              <p:cNvSpPr/>
              <p:nvPr/>
            </p:nvSpPr>
            <p:spPr>
              <a:xfrm>
                <a:off x="1100160" y="2414181"/>
                <a:ext cx="100006" cy="87298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638" extrusionOk="0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1" name="Google Shape;431;p23"/>
            <p:cNvGrpSpPr/>
            <p:nvPr/>
          </p:nvGrpSpPr>
          <p:grpSpPr>
            <a:xfrm>
              <a:off x="1332668" y="2362060"/>
              <a:ext cx="85710" cy="97126"/>
              <a:chOff x="1332668" y="2362060"/>
              <a:chExt cx="85710" cy="97126"/>
            </a:xfrm>
          </p:grpSpPr>
          <p:sp>
            <p:nvSpPr>
              <p:cNvPr id="432" name="Google Shape;432;p23"/>
              <p:cNvSpPr/>
              <p:nvPr/>
            </p:nvSpPr>
            <p:spPr>
              <a:xfrm>
                <a:off x="1332668" y="2362060"/>
                <a:ext cx="23926" cy="809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445" extrusionOk="0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23"/>
              <p:cNvSpPr/>
              <p:nvPr/>
            </p:nvSpPr>
            <p:spPr>
              <a:xfrm>
                <a:off x="1385980" y="2383736"/>
                <a:ext cx="32398" cy="75451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280" extrusionOk="0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0" name="Google Shape;440;p23"/>
          <p:cNvGrpSpPr/>
          <p:nvPr/>
        </p:nvGrpSpPr>
        <p:grpSpPr>
          <a:xfrm>
            <a:off x="309676" y="3538747"/>
            <a:ext cx="638983" cy="1054658"/>
            <a:chOff x="319707" y="3143540"/>
            <a:chExt cx="638983" cy="1054658"/>
          </a:xfrm>
        </p:grpSpPr>
        <p:sp>
          <p:nvSpPr>
            <p:cNvPr id="441" name="Google Shape;441;p23"/>
            <p:cNvSpPr/>
            <p:nvPr/>
          </p:nvSpPr>
          <p:spPr>
            <a:xfrm>
              <a:off x="319707" y="3143540"/>
              <a:ext cx="638983" cy="1022558"/>
            </a:xfrm>
            <a:custGeom>
              <a:avLst/>
              <a:gdLst/>
              <a:ahLst/>
              <a:cxnLst/>
              <a:rect l="l" t="t" r="r" b="b"/>
              <a:pathLst>
                <a:path w="19309" h="30900" extrusionOk="0">
                  <a:moveTo>
                    <a:pt x="17081" y="801"/>
                  </a:moveTo>
                  <a:cubicBezTo>
                    <a:pt x="17167" y="5619"/>
                    <a:pt x="17482" y="10437"/>
                    <a:pt x="17736" y="15250"/>
                  </a:cubicBezTo>
                  <a:cubicBezTo>
                    <a:pt x="17998" y="20175"/>
                    <a:pt x="18110" y="25145"/>
                    <a:pt x="18593" y="30054"/>
                  </a:cubicBezTo>
                  <a:cubicBezTo>
                    <a:pt x="17813" y="29155"/>
                    <a:pt x="17026" y="28262"/>
                    <a:pt x="16232" y="27375"/>
                  </a:cubicBezTo>
                  <a:cubicBezTo>
                    <a:pt x="16275" y="27329"/>
                    <a:pt x="16320" y="27283"/>
                    <a:pt x="16367" y="27242"/>
                  </a:cubicBezTo>
                  <a:cubicBezTo>
                    <a:pt x="16508" y="27121"/>
                    <a:pt x="16669" y="27043"/>
                    <a:pt x="16828" y="26949"/>
                  </a:cubicBezTo>
                  <a:cubicBezTo>
                    <a:pt x="17067" y="26811"/>
                    <a:pt x="16920" y="26503"/>
                    <a:pt x="16695" y="26503"/>
                  </a:cubicBezTo>
                  <a:cubicBezTo>
                    <a:pt x="16659" y="26503"/>
                    <a:pt x="16622" y="26511"/>
                    <a:pt x="16583" y="26528"/>
                  </a:cubicBezTo>
                  <a:cubicBezTo>
                    <a:pt x="16346" y="26637"/>
                    <a:pt x="16121" y="26831"/>
                    <a:pt x="15946" y="27055"/>
                  </a:cubicBezTo>
                  <a:cubicBezTo>
                    <a:pt x="15658" y="26732"/>
                    <a:pt x="15370" y="26409"/>
                    <a:pt x="15084" y="26087"/>
                  </a:cubicBezTo>
                  <a:cubicBezTo>
                    <a:pt x="15349" y="25866"/>
                    <a:pt x="15611" y="25640"/>
                    <a:pt x="15856" y="25402"/>
                  </a:cubicBezTo>
                  <a:cubicBezTo>
                    <a:pt x="15993" y="25267"/>
                    <a:pt x="15865" y="25086"/>
                    <a:pt x="15714" y="25086"/>
                  </a:cubicBezTo>
                  <a:cubicBezTo>
                    <a:pt x="15672" y="25086"/>
                    <a:pt x="15628" y="25101"/>
                    <a:pt x="15588" y="25134"/>
                  </a:cubicBezTo>
                  <a:cubicBezTo>
                    <a:pt x="15332" y="25350"/>
                    <a:pt x="15085" y="25583"/>
                    <a:pt x="14843" y="25819"/>
                  </a:cubicBezTo>
                  <a:cubicBezTo>
                    <a:pt x="14512" y="25450"/>
                    <a:pt x="14182" y="25078"/>
                    <a:pt x="13848" y="24709"/>
                  </a:cubicBezTo>
                  <a:cubicBezTo>
                    <a:pt x="14033" y="24499"/>
                    <a:pt x="14217" y="24287"/>
                    <a:pt x="14388" y="24067"/>
                  </a:cubicBezTo>
                  <a:cubicBezTo>
                    <a:pt x="14503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7" y="24174"/>
                    <a:pt x="13143" y="23921"/>
                    <a:pt x="12918" y="23673"/>
                  </a:cubicBezTo>
                  <a:cubicBezTo>
                    <a:pt x="13180" y="23482"/>
                    <a:pt x="13411" y="23234"/>
                    <a:pt x="13531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7" y="22742"/>
                    <a:pt x="13189" y="22799"/>
                  </a:cubicBezTo>
                  <a:cubicBezTo>
                    <a:pt x="13082" y="22956"/>
                    <a:pt x="12998" y="23117"/>
                    <a:pt x="12866" y="23257"/>
                  </a:cubicBezTo>
                  <a:cubicBezTo>
                    <a:pt x="12809" y="23315"/>
                    <a:pt x="12750" y="23367"/>
                    <a:pt x="12687" y="23416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5" y="21943"/>
                    <a:pt x="12099" y="21773"/>
                  </a:cubicBezTo>
                  <a:cubicBezTo>
                    <a:pt x="12209" y="21641"/>
                    <a:pt x="12097" y="21465"/>
                    <a:pt x="11966" y="21465"/>
                  </a:cubicBezTo>
                  <a:cubicBezTo>
                    <a:pt x="11926" y="21465"/>
                    <a:pt x="11884" y="21481"/>
                    <a:pt x="11846" y="21521"/>
                  </a:cubicBezTo>
                  <a:cubicBezTo>
                    <a:pt x="11696" y="21679"/>
                    <a:pt x="11550" y="21837"/>
                    <a:pt x="11400" y="21992"/>
                  </a:cubicBezTo>
                  <a:cubicBezTo>
                    <a:pt x="11031" y="21586"/>
                    <a:pt x="10664" y="21178"/>
                    <a:pt x="10294" y="20772"/>
                  </a:cubicBezTo>
                  <a:cubicBezTo>
                    <a:pt x="10320" y="20751"/>
                    <a:pt x="10350" y="20734"/>
                    <a:pt x="10374" y="20711"/>
                  </a:cubicBezTo>
                  <a:cubicBezTo>
                    <a:pt x="10541" y="20566"/>
                    <a:pt x="10732" y="20402"/>
                    <a:pt x="10844" y="20209"/>
                  </a:cubicBezTo>
                  <a:cubicBezTo>
                    <a:pt x="10926" y="20069"/>
                    <a:pt x="10810" y="19938"/>
                    <a:pt x="10681" y="19938"/>
                  </a:cubicBezTo>
                  <a:cubicBezTo>
                    <a:pt x="10638" y="19938"/>
                    <a:pt x="10594" y="19952"/>
                    <a:pt x="10555" y="19987"/>
                  </a:cubicBezTo>
                  <a:cubicBezTo>
                    <a:pt x="10405" y="20118"/>
                    <a:pt x="10285" y="20293"/>
                    <a:pt x="10141" y="20435"/>
                  </a:cubicBezTo>
                  <a:cubicBezTo>
                    <a:pt x="10115" y="20462"/>
                    <a:pt x="10083" y="20483"/>
                    <a:pt x="10055" y="20509"/>
                  </a:cubicBezTo>
                  <a:cubicBezTo>
                    <a:pt x="9971" y="20417"/>
                    <a:pt x="9887" y="20324"/>
                    <a:pt x="9803" y="20232"/>
                  </a:cubicBezTo>
                  <a:cubicBezTo>
                    <a:pt x="9518" y="19918"/>
                    <a:pt x="9233" y="19601"/>
                    <a:pt x="8948" y="19287"/>
                  </a:cubicBezTo>
                  <a:cubicBezTo>
                    <a:pt x="9242" y="19010"/>
                    <a:pt x="9541" y="18726"/>
                    <a:pt x="9771" y="18409"/>
                  </a:cubicBezTo>
                  <a:cubicBezTo>
                    <a:pt x="9875" y="18265"/>
                    <a:pt x="9737" y="18131"/>
                    <a:pt x="9596" y="18131"/>
                  </a:cubicBezTo>
                  <a:cubicBezTo>
                    <a:pt x="9551" y="18131"/>
                    <a:pt x="9505" y="18145"/>
                    <a:pt x="9467" y="18176"/>
                  </a:cubicBezTo>
                  <a:cubicBezTo>
                    <a:pt x="9251" y="18353"/>
                    <a:pt x="9075" y="18591"/>
                    <a:pt x="8890" y="18800"/>
                  </a:cubicBezTo>
                  <a:lnTo>
                    <a:pt x="8702" y="19013"/>
                  </a:lnTo>
                  <a:cubicBezTo>
                    <a:pt x="8354" y="18628"/>
                    <a:pt x="8008" y="18247"/>
                    <a:pt x="7660" y="17861"/>
                  </a:cubicBezTo>
                  <a:cubicBezTo>
                    <a:pt x="7852" y="17672"/>
                    <a:pt x="8041" y="17480"/>
                    <a:pt x="8205" y="17273"/>
                  </a:cubicBezTo>
                  <a:cubicBezTo>
                    <a:pt x="8319" y="17128"/>
                    <a:pt x="8208" y="16946"/>
                    <a:pt x="8068" y="16946"/>
                  </a:cubicBezTo>
                  <a:cubicBezTo>
                    <a:pt x="8025" y="16946"/>
                    <a:pt x="7980" y="16963"/>
                    <a:pt x="7937" y="17003"/>
                  </a:cubicBezTo>
                  <a:cubicBezTo>
                    <a:pt x="7749" y="17179"/>
                    <a:pt x="7576" y="17378"/>
                    <a:pt x="7407" y="17579"/>
                  </a:cubicBezTo>
                  <a:cubicBezTo>
                    <a:pt x="7107" y="17245"/>
                    <a:pt x="6805" y="16911"/>
                    <a:pt x="6504" y="16577"/>
                  </a:cubicBezTo>
                  <a:cubicBezTo>
                    <a:pt x="6706" y="16403"/>
                    <a:pt x="6911" y="16227"/>
                    <a:pt x="7081" y="16028"/>
                  </a:cubicBezTo>
                  <a:cubicBezTo>
                    <a:pt x="7209" y="15877"/>
                    <a:pt x="7090" y="15700"/>
                    <a:pt x="6938" y="15700"/>
                  </a:cubicBezTo>
                  <a:cubicBezTo>
                    <a:pt x="6894" y="15700"/>
                    <a:pt x="6847" y="15715"/>
                    <a:pt x="6802" y="15750"/>
                  </a:cubicBezTo>
                  <a:cubicBezTo>
                    <a:pt x="6603" y="15908"/>
                    <a:pt x="6424" y="16103"/>
                    <a:pt x="6248" y="16294"/>
                  </a:cubicBezTo>
                  <a:cubicBezTo>
                    <a:pt x="5980" y="15997"/>
                    <a:pt x="5713" y="15700"/>
                    <a:pt x="5445" y="15406"/>
                  </a:cubicBezTo>
                  <a:cubicBezTo>
                    <a:pt x="5594" y="15299"/>
                    <a:pt x="5735" y="15182"/>
                    <a:pt x="5870" y="15057"/>
                  </a:cubicBezTo>
                  <a:cubicBezTo>
                    <a:pt x="5981" y="14952"/>
                    <a:pt x="5880" y="14769"/>
                    <a:pt x="5752" y="14769"/>
                  </a:cubicBezTo>
                  <a:cubicBezTo>
                    <a:pt x="5725" y="14769"/>
                    <a:pt x="5697" y="14777"/>
                    <a:pt x="5669" y="14796"/>
                  </a:cubicBezTo>
                  <a:cubicBezTo>
                    <a:pt x="5511" y="14908"/>
                    <a:pt x="5361" y="15029"/>
                    <a:pt x="5217" y="15159"/>
                  </a:cubicBezTo>
                  <a:cubicBezTo>
                    <a:pt x="4897" y="14810"/>
                    <a:pt x="4575" y="14459"/>
                    <a:pt x="4251" y="14112"/>
                  </a:cubicBezTo>
                  <a:cubicBezTo>
                    <a:pt x="4445" y="13969"/>
                    <a:pt x="4651" y="13840"/>
                    <a:pt x="4866" y="13730"/>
                  </a:cubicBezTo>
                  <a:cubicBezTo>
                    <a:pt x="5009" y="13655"/>
                    <a:pt x="4936" y="13423"/>
                    <a:pt x="4794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2" y="13533"/>
                    <a:pt x="4246" y="13696"/>
                    <a:pt x="4042" y="13889"/>
                  </a:cubicBezTo>
                  <a:cubicBezTo>
                    <a:pt x="3736" y="13565"/>
                    <a:pt x="3431" y="13235"/>
                    <a:pt x="3122" y="12914"/>
                  </a:cubicBezTo>
                  <a:cubicBezTo>
                    <a:pt x="3304" y="12755"/>
                    <a:pt x="3471" y="12578"/>
                    <a:pt x="3620" y="12387"/>
                  </a:cubicBezTo>
                  <a:cubicBezTo>
                    <a:pt x="3708" y="12273"/>
                    <a:pt x="3583" y="12133"/>
                    <a:pt x="3462" y="12133"/>
                  </a:cubicBezTo>
                  <a:cubicBezTo>
                    <a:pt x="3423" y="12133"/>
                    <a:pt x="3384" y="12148"/>
                    <a:pt x="3353" y="12183"/>
                  </a:cubicBezTo>
                  <a:cubicBezTo>
                    <a:pt x="3203" y="12355"/>
                    <a:pt x="3047" y="12514"/>
                    <a:pt x="2886" y="12669"/>
                  </a:cubicBezTo>
                  <a:cubicBezTo>
                    <a:pt x="2551" y="12324"/>
                    <a:pt x="2212" y="11983"/>
                    <a:pt x="1872" y="11643"/>
                  </a:cubicBezTo>
                  <a:cubicBezTo>
                    <a:pt x="2149" y="11419"/>
                    <a:pt x="2457" y="11264"/>
                    <a:pt x="2800" y="11140"/>
                  </a:cubicBezTo>
                  <a:cubicBezTo>
                    <a:pt x="3005" y="11067"/>
                    <a:pt x="2948" y="10775"/>
                    <a:pt x="2756" y="10775"/>
                  </a:cubicBezTo>
                  <a:cubicBezTo>
                    <a:pt x="2739" y="10775"/>
                    <a:pt x="2721" y="10777"/>
                    <a:pt x="2702" y="10782"/>
                  </a:cubicBezTo>
                  <a:cubicBezTo>
                    <a:pt x="2300" y="10888"/>
                    <a:pt x="1937" y="11123"/>
                    <a:pt x="1636" y="11413"/>
                  </a:cubicBezTo>
                  <a:cubicBezTo>
                    <a:pt x="1345" y="11128"/>
                    <a:pt x="1056" y="10842"/>
                    <a:pt x="760" y="10563"/>
                  </a:cubicBezTo>
                  <a:cubicBezTo>
                    <a:pt x="3560" y="9148"/>
                    <a:pt x="6213" y="7391"/>
                    <a:pt x="8895" y="5772"/>
                  </a:cubicBezTo>
                  <a:cubicBezTo>
                    <a:pt x="11624" y="4124"/>
                    <a:pt x="14411" y="2543"/>
                    <a:pt x="17081" y="801"/>
                  </a:cubicBezTo>
                  <a:close/>
                  <a:moveTo>
                    <a:pt x="17348" y="1"/>
                  </a:moveTo>
                  <a:cubicBezTo>
                    <a:pt x="17283" y="1"/>
                    <a:pt x="17218" y="21"/>
                    <a:pt x="17168" y="61"/>
                  </a:cubicBezTo>
                  <a:cubicBezTo>
                    <a:pt x="17134" y="48"/>
                    <a:pt x="17096" y="41"/>
                    <a:pt x="17057" y="41"/>
                  </a:cubicBezTo>
                  <a:cubicBezTo>
                    <a:pt x="17001" y="41"/>
                    <a:pt x="16942" y="56"/>
                    <a:pt x="16880" y="90"/>
                  </a:cubicBezTo>
                  <a:cubicBezTo>
                    <a:pt x="14039" y="1664"/>
                    <a:pt x="11290" y="3433"/>
                    <a:pt x="8510" y="5113"/>
                  </a:cubicBezTo>
                  <a:cubicBezTo>
                    <a:pt x="5733" y="6787"/>
                    <a:pt x="2843" y="8367"/>
                    <a:pt x="215" y="10267"/>
                  </a:cubicBezTo>
                  <a:cubicBezTo>
                    <a:pt x="1" y="10423"/>
                    <a:pt x="109" y="10710"/>
                    <a:pt x="318" y="10734"/>
                  </a:cubicBezTo>
                  <a:cubicBezTo>
                    <a:pt x="995" y="11571"/>
                    <a:pt x="1693" y="12392"/>
                    <a:pt x="2404" y="13202"/>
                  </a:cubicBezTo>
                  <a:cubicBezTo>
                    <a:pt x="2416" y="13237"/>
                    <a:pt x="2442" y="13266"/>
                    <a:pt x="2474" y="13284"/>
                  </a:cubicBezTo>
                  <a:cubicBezTo>
                    <a:pt x="3208" y="14119"/>
                    <a:pt x="3957" y="14940"/>
                    <a:pt x="4709" y="15760"/>
                  </a:cubicBezTo>
                  <a:cubicBezTo>
                    <a:pt x="4721" y="15783"/>
                    <a:pt x="4739" y="15802"/>
                    <a:pt x="4761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6" y="21910"/>
                    <a:pt x="10870" y="22495"/>
                  </a:cubicBezTo>
                  <a:cubicBezTo>
                    <a:pt x="10791" y="22581"/>
                    <a:pt x="10878" y="22726"/>
                    <a:pt x="10980" y="22726"/>
                  </a:cubicBezTo>
                  <a:cubicBezTo>
                    <a:pt x="11002" y="22726"/>
                    <a:pt x="11026" y="22719"/>
                    <a:pt x="11048" y="22702"/>
                  </a:cubicBezTo>
                  <a:lnTo>
                    <a:pt x="11053" y="22699"/>
                  </a:lnTo>
                  <a:cubicBezTo>
                    <a:pt x="13466" y="25395"/>
                    <a:pt x="15868" y="28101"/>
                    <a:pt x="18292" y="30786"/>
                  </a:cubicBezTo>
                  <a:cubicBezTo>
                    <a:pt x="18365" y="30866"/>
                    <a:pt x="18447" y="30900"/>
                    <a:pt x="18527" y="30900"/>
                  </a:cubicBezTo>
                  <a:cubicBezTo>
                    <a:pt x="18708" y="30900"/>
                    <a:pt x="18875" y="30727"/>
                    <a:pt x="18882" y="30533"/>
                  </a:cubicBezTo>
                  <a:cubicBezTo>
                    <a:pt x="18916" y="30542"/>
                    <a:pt x="18950" y="30547"/>
                    <a:pt x="18984" y="30547"/>
                  </a:cubicBezTo>
                  <a:cubicBezTo>
                    <a:pt x="19151" y="30547"/>
                    <a:pt x="19308" y="30440"/>
                    <a:pt x="19303" y="30215"/>
                  </a:cubicBezTo>
                  <a:cubicBezTo>
                    <a:pt x="19216" y="25229"/>
                    <a:pt x="18764" y="20230"/>
                    <a:pt x="18498" y="15250"/>
                  </a:cubicBezTo>
                  <a:cubicBezTo>
                    <a:pt x="18231" y="10261"/>
                    <a:pt x="18060" y="5260"/>
                    <a:pt x="17655" y="281"/>
                  </a:cubicBezTo>
                  <a:cubicBezTo>
                    <a:pt x="17639" y="95"/>
                    <a:pt x="17491" y="1"/>
                    <a:pt x="17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535602" y="3355431"/>
              <a:ext cx="302896" cy="469417"/>
            </a:xfrm>
            <a:custGeom>
              <a:avLst/>
              <a:gdLst/>
              <a:ahLst/>
              <a:cxnLst/>
              <a:rect l="l" t="t" r="r" b="b"/>
              <a:pathLst>
                <a:path w="9153" h="14185" extrusionOk="0">
                  <a:moveTo>
                    <a:pt x="6932" y="757"/>
                  </a:moveTo>
                  <a:lnTo>
                    <a:pt x="6932" y="757"/>
                  </a:lnTo>
                  <a:cubicBezTo>
                    <a:pt x="6641" y="4880"/>
                    <a:pt x="8094" y="8903"/>
                    <a:pt x="7884" y="13043"/>
                  </a:cubicBezTo>
                  <a:cubicBezTo>
                    <a:pt x="6011" y="9893"/>
                    <a:pt x="3473" y="6776"/>
                    <a:pt x="588" y="4547"/>
                  </a:cubicBezTo>
                  <a:lnTo>
                    <a:pt x="588" y="4547"/>
                  </a:lnTo>
                  <a:cubicBezTo>
                    <a:pt x="607" y="4555"/>
                    <a:pt x="626" y="4559"/>
                    <a:pt x="646" y="4559"/>
                  </a:cubicBezTo>
                  <a:cubicBezTo>
                    <a:pt x="661" y="4559"/>
                    <a:pt x="675" y="4557"/>
                    <a:pt x="689" y="4553"/>
                  </a:cubicBezTo>
                  <a:cubicBezTo>
                    <a:pt x="1815" y="4273"/>
                    <a:pt x="2819" y="3409"/>
                    <a:pt x="3790" y="2788"/>
                  </a:cubicBezTo>
                  <a:cubicBezTo>
                    <a:pt x="4839" y="2114"/>
                    <a:pt x="5901" y="1457"/>
                    <a:pt x="6932" y="757"/>
                  </a:cubicBezTo>
                  <a:close/>
                  <a:moveTo>
                    <a:pt x="7016" y="1"/>
                  </a:moveTo>
                  <a:cubicBezTo>
                    <a:pt x="6967" y="1"/>
                    <a:pt x="6914" y="15"/>
                    <a:pt x="6860" y="48"/>
                  </a:cubicBezTo>
                  <a:cubicBezTo>
                    <a:pt x="5705" y="737"/>
                    <a:pt x="4585" y="1486"/>
                    <a:pt x="3453" y="2213"/>
                  </a:cubicBezTo>
                  <a:cubicBezTo>
                    <a:pt x="2481" y="2838"/>
                    <a:pt x="1269" y="3394"/>
                    <a:pt x="542" y="4302"/>
                  </a:cubicBezTo>
                  <a:cubicBezTo>
                    <a:pt x="488" y="4370"/>
                    <a:pt x="497" y="4461"/>
                    <a:pt x="546" y="4514"/>
                  </a:cubicBezTo>
                  <a:lnTo>
                    <a:pt x="546" y="4514"/>
                  </a:lnTo>
                  <a:cubicBezTo>
                    <a:pt x="482" y="4465"/>
                    <a:pt x="418" y="4414"/>
                    <a:pt x="353" y="4365"/>
                  </a:cubicBezTo>
                  <a:cubicBezTo>
                    <a:pt x="319" y="4339"/>
                    <a:pt x="284" y="4328"/>
                    <a:pt x="251" y="4328"/>
                  </a:cubicBezTo>
                  <a:cubicBezTo>
                    <a:pt x="107" y="4328"/>
                    <a:pt x="1" y="4544"/>
                    <a:pt x="115" y="4673"/>
                  </a:cubicBezTo>
                  <a:cubicBezTo>
                    <a:pt x="2838" y="7712"/>
                    <a:pt x="5399" y="10637"/>
                    <a:pt x="7687" y="14031"/>
                  </a:cubicBezTo>
                  <a:cubicBezTo>
                    <a:pt x="7759" y="14139"/>
                    <a:pt x="7861" y="14184"/>
                    <a:pt x="7960" y="14184"/>
                  </a:cubicBezTo>
                  <a:cubicBezTo>
                    <a:pt x="8076" y="14184"/>
                    <a:pt x="8190" y="14123"/>
                    <a:pt x="8253" y="14028"/>
                  </a:cubicBezTo>
                  <a:cubicBezTo>
                    <a:pt x="8362" y="14006"/>
                    <a:pt x="8456" y="13936"/>
                    <a:pt x="8475" y="13806"/>
                  </a:cubicBezTo>
                  <a:cubicBezTo>
                    <a:pt x="9152" y="9289"/>
                    <a:pt x="7515" y="4753"/>
                    <a:pt x="7397" y="239"/>
                  </a:cubicBezTo>
                  <a:cubicBezTo>
                    <a:pt x="7395" y="100"/>
                    <a:pt x="7298" y="36"/>
                    <a:pt x="7197" y="36"/>
                  </a:cubicBezTo>
                  <a:cubicBezTo>
                    <a:pt x="7183" y="36"/>
                    <a:pt x="7169" y="37"/>
                    <a:pt x="7155" y="40"/>
                  </a:cubicBezTo>
                  <a:cubicBezTo>
                    <a:pt x="7114" y="16"/>
                    <a:pt x="7067" y="1"/>
                    <a:pt x="7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692262" y="4059275"/>
              <a:ext cx="96332" cy="96630"/>
            </a:xfrm>
            <a:custGeom>
              <a:avLst/>
              <a:gdLst/>
              <a:ahLst/>
              <a:cxnLst/>
              <a:rect l="l" t="t" r="r" b="b"/>
              <a:pathLst>
                <a:path w="2911" h="2920" extrusionOk="0">
                  <a:moveTo>
                    <a:pt x="96" y="1"/>
                  </a:moveTo>
                  <a:cubicBezTo>
                    <a:pt x="44" y="1"/>
                    <a:pt x="0" y="67"/>
                    <a:pt x="44" y="115"/>
                  </a:cubicBezTo>
                  <a:cubicBezTo>
                    <a:pt x="884" y="1037"/>
                    <a:pt x="1714" y="1973"/>
                    <a:pt x="2576" y="2872"/>
                  </a:cubicBezTo>
                  <a:cubicBezTo>
                    <a:pt x="2609" y="2906"/>
                    <a:pt x="2646" y="2920"/>
                    <a:pt x="2682" y="2920"/>
                  </a:cubicBezTo>
                  <a:cubicBezTo>
                    <a:pt x="2803" y="2920"/>
                    <a:pt x="2911" y="2760"/>
                    <a:pt x="2801" y="2648"/>
                  </a:cubicBezTo>
                  <a:cubicBezTo>
                    <a:pt x="1934" y="1754"/>
                    <a:pt x="1031" y="892"/>
                    <a:pt x="141" y="20"/>
                  </a:cubicBezTo>
                  <a:cubicBezTo>
                    <a:pt x="126" y="7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692560" y="4142106"/>
              <a:ext cx="89482" cy="56092"/>
            </a:xfrm>
            <a:custGeom>
              <a:avLst/>
              <a:gdLst/>
              <a:ahLst/>
              <a:cxnLst/>
              <a:rect l="l" t="t" r="r" b="b"/>
              <a:pathLst>
                <a:path w="2704" h="1695" extrusionOk="0">
                  <a:moveTo>
                    <a:pt x="152" y="0"/>
                  </a:moveTo>
                  <a:cubicBezTo>
                    <a:pt x="57" y="0"/>
                    <a:pt x="1" y="136"/>
                    <a:pt x="98" y="205"/>
                  </a:cubicBezTo>
                  <a:cubicBezTo>
                    <a:pt x="827" y="715"/>
                    <a:pt x="1591" y="1191"/>
                    <a:pt x="2346" y="1666"/>
                  </a:cubicBezTo>
                  <a:cubicBezTo>
                    <a:pt x="2378" y="1686"/>
                    <a:pt x="2409" y="1695"/>
                    <a:pt x="2439" y="1695"/>
                  </a:cubicBezTo>
                  <a:cubicBezTo>
                    <a:pt x="2597" y="1695"/>
                    <a:pt x="2703" y="1449"/>
                    <a:pt x="2532" y="1348"/>
                  </a:cubicBezTo>
                  <a:cubicBezTo>
                    <a:pt x="1767" y="894"/>
                    <a:pt x="994" y="432"/>
                    <a:pt x="208" y="15"/>
                  </a:cubicBezTo>
                  <a:cubicBezTo>
                    <a:pt x="189" y="5"/>
                    <a:pt x="170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23"/>
          <p:cNvGrpSpPr/>
          <p:nvPr/>
        </p:nvGrpSpPr>
        <p:grpSpPr>
          <a:xfrm>
            <a:off x="1344284" y="3702273"/>
            <a:ext cx="388340" cy="497513"/>
            <a:chOff x="1344284" y="3702273"/>
            <a:chExt cx="388340" cy="497513"/>
          </a:xfrm>
        </p:grpSpPr>
        <p:sp>
          <p:nvSpPr>
            <p:cNvPr id="446" name="Google Shape;446;p23"/>
            <p:cNvSpPr/>
            <p:nvPr/>
          </p:nvSpPr>
          <p:spPr>
            <a:xfrm>
              <a:off x="1344284" y="3702273"/>
              <a:ext cx="388340" cy="424411"/>
            </a:xfrm>
            <a:custGeom>
              <a:avLst/>
              <a:gdLst/>
              <a:ahLst/>
              <a:cxnLst/>
              <a:rect l="l" t="t" r="r" b="b"/>
              <a:pathLst>
                <a:path w="11735" h="12825" extrusionOk="0">
                  <a:moveTo>
                    <a:pt x="6265" y="646"/>
                  </a:moveTo>
                  <a:lnTo>
                    <a:pt x="6265" y="646"/>
                  </a:lnTo>
                  <a:cubicBezTo>
                    <a:pt x="6997" y="1145"/>
                    <a:pt x="8079" y="1255"/>
                    <a:pt x="8938" y="1255"/>
                  </a:cubicBezTo>
                  <a:cubicBezTo>
                    <a:pt x="8987" y="1255"/>
                    <a:pt x="9034" y="1255"/>
                    <a:pt x="9081" y="1254"/>
                  </a:cubicBezTo>
                  <a:cubicBezTo>
                    <a:pt x="9625" y="1245"/>
                    <a:pt x="10362" y="1245"/>
                    <a:pt x="10834" y="928"/>
                  </a:cubicBezTo>
                  <a:lnTo>
                    <a:pt x="10834" y="928"/>
                  </a:lnTo>
                  <a:cubicBezTo>
                    <a:pt x="10726" y="1991"/>
                    <a:pt x="10794" y="3126"/>
                    <a:pt x="10987" y="4158"/>
                  </a:cubicBezTo>
                  <a:cubicBezTo>
                    <a:pt x="10075" y="4333"/>
                    <a:pt x="9240" y="4434"/>
                    <a:pt x="8391" y="4434"/>
                  </a:cubicBezTo>
                  <a:cubicBezTo>
                    <a:pt x="7802" y="4434"/>
                    <a:pt x="7207" y="4385"/>
                    <a:pt x="6574" y="4279"/>
                  </a:cubicBezTo>
                  <a:cubicBezTo>
                    <a:pt x="6570" y="3032"/>
                    <a:pt x="6478" y="1805"/>
                    <a:pt x="6265" y="646"/>
                  </a:cubicBezTo>
                  <a:close/>
                  <a:moveTo>
                    <a:pt x="3259" y="8331"/>
                  </a:moveTo>
                  <a:cubicBezTo>
                    <a:pt x="3552" y="8331"/>
                    <a:pt x="3834" y="8376"/>
                    <a:pt x="4078" y="8471"/>
                  </a:cubicBezTo>
                  <a:cubicBezTo>
                    <a:pt x="4791" y="8748"/>
                    <a:pt x="4891" y="9519"/>
                    <a:pt x="5279" y="10096"/>
                  </a:cubicBezTo>
                  <a:cubicBezTo>
                    <a:pt x="5228" y="10531"/>
                    <a:pt x="5179" y="10966"/>
                    <a:pt x="5130" y="11402"/>
                  </a:cubicBezTo>
                  <a:cubicBezTo>
                    <a:pt x="5130" y="11404"/>
                    <a:pt x="5128" y="11405"/>
                    <a:pt x="5127" y="11407"/>
                  </a:cubicBezTo>
                  <a:cubicBezTo>
                    <a:pt x="4771" y="11966"/>
                    <a:pt x="4202" y="12197"/>
                    <a:pt x="3596" y="12197"/>
                  </a:cubicBezTo>
                  <a:cubicBezTo>
                    <a:pt x="1936" y="12197"/>
                    <a:pt x="1" y="10465"/>
                    <a:pt x="1407" y="9016"/>
                  </a:cubicBezTo>
                  <a:cubicBezTo>
                    <a:pt x="1831" y="8579"/>
                    <a:pt x="2573" y="8331"/>
                    <a:pt x="3259" y="8331"/>
                  </a:cubicBezTo>
                  <a:close/>
                  <a:moveTo>
                    <a:pt x="10884" y="0"/>
                  </a:moveTo>
                  <a:cubicBezTo>
                    <a:pt x="10805" y="0"/>
                    <a:pt x="10728" y="30"/>
                    <a:pt x="10668" y="99"/>
                  </a:cubicBezTo>
                  <a:cubicBezTo>
                    <a:pt x="10329" y="494"/>
                    <a:pt x="9664" y="581"/>
                    <a:pt x="9050" y="581"/>
                  </a:cubicBezTo>
                  <a:cubicBezTo>
                    <a:pt x="8765" y="581"/>
                    <a:pt x="8491" y="562"/>
                    <a:pt x="8265" y="546"/>
                  </a:cubicBezTo>
                  <a:cubicBezTo>
                    <a:pt x="7524" y="496"/>
                    <a:pt x="6808" y="205"/>
                    <a:pt x="6075" y="205"/>
                  </a:cubicBezTo>
                  <a:cubicBezTo>
                    <a:pt x="6067" y="205"/>
                    <a:pt x="6060" y="205"/>
                    <a:pt x="6052" y="205"/>
                  </a:cubicBezTo>
                  <a:cubicBezTo>
                    <a:pt x="5960" y="205"/>
                    <a:pt x="5913" y="308"/>
                    <a:pt x="5955" y="381"/>
                  </a:cubicBezTo>
                  <a:cubicBezTo>
                    <a:pt x="5885" y="415"/>
                    <a:pt x="5838" y="484"/>
                    <a:pt x="5828" y="560"/>
                  </a:cubicBezTo>
                  <a:cubicBezTo>
                    <a:pt x="5638" y="2415"/>
                    <a:pt x="5763" y="4302"/>
                    <a:pt x="5658" y="6164"/>
                  </a:cubicBezTo>
                  <a:cubicBezTo>
                    <a:pt x="5606" y="7083"/>
                    <a:pt x="5516" y="7996"/>
                    <a:pt x="5415" y="8909"/>
                  </a:cubicBezTo>
                  <a:cubicBezTo>
                    <a:pt x="5294" y="8623"/>
                    <a:pt x="5147" y="8353"/>
                    <a:pt x="4905" y="8145"/>
                  </a:cubicBezTo>
                  <a:cubicBezTo>
                    <a:pt x="4469" y="7769"/>
                    <a:pt x="3857" y="7654"/>
                    <a:pt x="3293" y="7654"/>
                  </a:cubicBezTo>
                  <a:cubicBezTo>
                    <a:pt x="3253" y="7654"/>
                    <a:pt x="3213" y="7655"/>
                    <a:pt x="3173" y="7656"/>
                  </a:cubicBezTo>
                  <a:cubicBezTo>
                    <a:pt x="1886" y="7693"/>
                    <a:pt x="475" y="8316"/>
                    <a:pt x="276" y="9724"/>
                  </a:cubicBezTo>
                  <a:cubicBezTo>
                    <a:pt x="77" y="11122"/>
                    <a:pt x="1111" y="12298"/>
                    <a:pt x="2395" y="12677"/>
                  </a:cubicBezTo>
                  <a:cubicBezTo>
                    <a:pt x="2711" y="12769"/>
                    <a:pt x="3072" y="12824"/>
                    <a:pt x="3435" y="12824"/>
                  </a:cubicBezTo>
                  <a:cubicBezTo>
                    <a:pt x="4162" y="12824"/>
                    <a:pt x="4896" y="12605"/>
                    <a:pt x="5294" y="12035"/>
                  </a:cubicBezTo>
                  <a:cubicBezTo>
                    <a:pt x="5340" y="12052"/>
                    <a:pt x="5389" y="12061"/>
                    <a:pt x="5438" y="12061"/>
                  </a:cubicBezTo>
                  <a:cubicBezTo>
                    <a:pt x="5580" y="12061"/>
                    <a:pt x="5717" y="11988"/>
                    <a:pt x="5750" y="11825"/>
                  </a:cubicBezTo>
                  <a:cubicBezTo>
                    <a:pt x="6193" y="9633"/>
                    <a:pt x="6539" y="7180"/>
                    <a:pt x="6574" y="4783"/>
                  </a:cubicBezTo>
                  <a:cubicBezTo>
                    <a:pt x="7334" y="5024"/>
                    <a:pt x="8165" y="5154"/>
                    <a:pt x="8990" y="5154"/>
                  </a:cubicBezTo>
                  <a:cubicBezTo>
                    <a:pt x="9861" y="5154"/>
                    <a:pt x="10725" y="5009"/>
                    <a:pt x="11492" y="4694"/>
                  </a:cubicBezTo>
                  <a:cubicBezTo>
                    <a:pt x="11678" y="4617"/>
                    <a:pt x="11734" y="4443"/>
                    <a:pt x="11694" y="4300"/>
                  </a:cubicBezTo>
                  <a:cubicBezTo>
                    <a:pt x="11694" y="4297"/>
                    <a:pt x="11696" y="4296"/>
                    <a:pt x="11696" y="4293"/>
                  </a:cubicBezTo>
                  <a:cubicBezTo>
                    <a:pt x="11639" y="2969"/>
                    <a:pt x="11544" y="1574"/>
                    <a:pt x="11342" y="265"/>
                  </a:cubicBezTo>
                  <a:cubicBezTo>
                    <a:pt x="11327" y="165"/>
                    <a:pt x="11238" y="115"/>
                    <a:pt x="11146" y="112"/>
                  </a:cubicBezTo>
                  <a:cubicBezTo>
                    <a:pt x="11076" y="44"/>
                    <a:pt x="10979" y="0"/>
                    <a:pt x="10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1494921" y="4110304"/>
              <a:ext cx="98450" cy="66549"/>
            </a:xfrm>
            <a:custGeom>
              <a:avLst/>
              <a:gdLst/>
              <a:ahLst/>
              <a:cxnLst/>
              <a:rect l="l" t="t" r="r" b="b"/>
              <a:pathLst>
                <a:path w="2975" h="2011" extrusionOk="0">
                  <a:moveTo>
                    <a:pt x="2740" y="1"/>
                  </a:moveTo>
                  <a:cubicBezTo>
                    <a:pt x="2683" y="1"/>
                    <a:pt x="2629" y="27"/>
                    <a:pt x="2601" y="91"/>
                  </a:cubicBezTo>
                  <a:cubicBezTo>
                    <a:pt x="2171" y="1101"/>
                    <a:pt x="1336" y="1789"/>
                    <a:pt x="213" y="1789"/>
                  </a:cubicBezTo>
                  <a:cubicBezTo>
                    <a:pt x="189" y="1789"/>
                    <a:pt x="165" y="1789"/>
                    <a:pt x="140" y="1788"/>
                  </a:cubicBezTo>
                  <a:cubicBezTo>
                    <a:pt x="138" y="1788"/>
                    <a:pt x="137" y="1788"/>
                    <a:pt x="135" y="1788"/>
                  </a:cubicBezTo>
                  <a:cubicBezTo>
                    <a:pt x="1" y="1788"/>
                    <a:pt x="4" y="1993"/>
                    <a:pt x="140" y="2004"/>
                  </a:cubicBezTo>
                  <a:cubicBezTo>
                    <a:pt x="201" y="2008"/>
                    <a:pt x="262" y="2010"/>
                    <a:pt x="323" y="2010"/>
                  </a:cubicBezTo>
                  <a:cubicBezTo>
                    <a:pt x="1440" y="2010"/>
                    <a:pt x="2568" y="1315"/>
                    <a:pt x="2932" y="230"/>
                  </a:cubicBezTo>
                  <a:cubicBezTo>
                    <a:pt x="2975" y="103"/>
                    <a:pt x="2852" y="1"/>
                    <a:pt x="2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1556539" y="4135587"/>
              <a:ext cx="72936" cy="64199"/>
            </a:xfrm>
            <a:custGeom>
              <a:avLst/>
              <a:gdLst/>
              <a:ahLst/>
              <a:cxnLst/>
              <a:rect l="l" t="t" r="r" b="b"/>
              <a:pathLst>
                <a:path w="2204" h="1940" extrusionOk="0">
                  <a:moveTo>
                    <a:pt x="1968" y="0"/>
                  </a:moveTo>
                  <a:cubicBezTo>
                    <a:pt x="1911" y="0"/>
                    <a:pt x="1856" y="28"/>
                    <a:pt x="1827" y="93"/>
                  </a:cubicBezTo>
                  <a:cubicBezTo>
                    <a:pt x="1477" y="854"/>
                    <a:pt x="992" y="1425"/>
                    <a:pt x="159" y="1667"/>
                  </a:cubicBezTo>
                  <a:cubicBezTo>
                    <a:pt x="0" y="1714"/>
                    <a:pt x="50" y="1940"/>
                    <a:pt x="195" y="1940"/>
                  </a:cubicBezTo>
                  <a:cubicBezTo>
                    <a:pt x="207" y="1940"/>
                    <a:pt x="219" y="1938"/>
                    <a:pt x="232" y="1935"/>
                  </a:cubicBezTo>
                  <a:cubicBezTo>
                    <a:pt x="1073" y="1725"/>
                    <a:pt x="1899" y="1085"/>
                    <a:pt x="2164" y="235"/>
                  </a:cubicBezTo>
                  <a:cubicBezTo>
                    <a:pt x="2203" y="105"/>
                    <a:pt x="2081" y="0"/>
                    <a:pt x="1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49" name="Google Shape;449;p23"/>
          <p:cNvGrpSpPr/>
          <p:nvPr/>
        </p:nvGrpSpPr>
        <p:grpSpPr>
          <a:xfrm>
            <a:off x="4368" y="4500332"/>
            <a:ext cx="1550979" cy="1347924"/>
            <a:chOff x="4368" y="4500332"/>
            <a:chExt cx="1550979" cy="1347924"/>
          </a:xfrm>
        </p:grpSpPr>
        <p:grpSp>
          <p:nvGrpSpPr>
            <p:cNvPr id="450" name="Google Shape;450;p23"/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</p:grpSpPr>
          <p:sp>
            <p:nvSpPr>
              <p:cNvPr id="451" name="Google Shape;451;p23"/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 extrusionOk="0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 extrusionOk="0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 extrusionOk="0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 extrusionOk="0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 extrusionOk="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 extrusionOk="0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 extrusionOk="0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 extrusionOk="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 extrusionOk="0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 extrusionOk="0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 extrusionOk="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2" name="Google Shape;462;p23"/>
            <p:cNvSpPr/>
            <p:nvPr/>
          </p:nvSpPr>
          <p:spPr>
            <a:xfrm>
              <a:off x="1364603" y="5136171"/>
              <a:ext cx="119166" cy="46296"/>
            </a:xfrm>
            <a:custGeom>
              <a:avLst/>
              <a:gdLst/>
              <a:ahLst/>
              <a:cxnLst/>
              <a:rect l="l" t="t" r="r" b="b"/>
              <a:pathLst>
                <a:path w="3601" h="1399" extrusionOk="0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3"/>
            <p:cNvSpPr/>
            <p:nvPr/>
          </p:nvSpPr>
          <p:spPr>
            <a:xfrm>
              <a:off x="1437505" y="5176610"/>
              <a:ext cx="117842" cy="27599"/>
            </a:xfrm>
            <a:custGeom>
              <a:avLst/>
              <a:gdLst/>
              <a:ahLst/>
              <a:cxnLst/>
              <a:rect l="l" t="t" r="r" b="b"/>
              <a:pathLst>
                <a:path w="3561" h="834" extrusionOk="0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64" name="Google Shape;464;p23"/>
          <p:cNvGrpSpPr/>
          <p:nvPr/>
        </p:nvGrpSpPr>
        <p:grpSpPr>
          <a:xfrm>
            <a:off x="1664354" y="4088694"/>
            <a:ext cx="1037582" cy="940754"/>
            <a:chOff x="1664354" y="4088694"/>
            <a:chExt cx="1037582" cy="940754"/>
          </a:xfrm>
        </p:grpSpPr>
        <p:grpSp>
          <p:nvGrpSpPr>
            <p:cNvPr id="465" name="Google Shape;465;p23"/>
            <p:cNvGrpSpPr/>
            <p:nvPr/>
          </p:nvGrpSpPr>
          <p:grpSpPr>
            <a:xfrm>
              <a:off x="1664354" y="4088694"/>
              <a:ext cx="1037582" cy="832607"/>
              <a:chOff x="1664354" y="4088694"/>
              <a:chExt cx="1037582" cy="832607"/>
            </a:xfrm>
          </p:grpSpPr>
          <p:sp>
            <p:nvSpPr>
              <p:cNvPr id="466" name="Google Shape;466;p23"/>
              <p:cNvSpPr/>
              <p:nvPr/>
            </p:nvSpPr>
            <p:spPr>
              <a:xfrm>
                <a:off x="2035818" y="4196940"/>
                <a:ext cx="429938" cy="217219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6564" extrusionOk="0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1664354" y="4088694"/>
                <a:ext cx="1037582" cy="832607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25160" extrusionOk="0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2025592" y="4188303"/>
                <a:ext cx="454625" cy="249815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7549" extrusionOk="0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1739838" y="4716261"/>
                <a:ext cx="461210" cy="159671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4825" extrusionOk="0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1771012" y="4676384"/>
                <a:ext cx="280260" cy="110363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3335" extrusionOk="0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1770648" y="4633132"/>
                <a:ext cx="435729" cy="159109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4808" extrusionOk="0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1843186" y="4600007"/>
                <a:ext cx="272318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3618" extrusionOk="0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3" name="Google Shape;473;p23"/>
            <p:cNvGrpSpPr/>
            <p:nvPr/>
          </p:nvGrpSpPr>
          <p:grpSpPr>
            <a:xfrm>
              <a:off x="2242315" y="4930402"/>
              <a:ext cx="155932" cy="99046"/>
              <a:chOff x="2242315" y="4930402"/>
              <a:chExt cx="155932" cy="99046"/>
            </a:xfrm>
          </p:grpSpPr>
          <p:sp>
            <p:nvSpPr>
              <p:cNvPr id="474" name="Google Shape;474;p23"/>
              <p:cNvSpPr/>
              <p:nvPr/>
            </p:nvSpPr>
            <p:spPr>
              <a:xfrm>
                <a:off x="2242315" y="4930402"/>
                <a:ext cx="83856" cy="58508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768" extrusionOk="0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2304595" y="4969484"/>
                <a:ext cx="93652" cy="59964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1812" extrusionOk="0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6" name="Google Shape;476;p23"/>
          <p:cNvGrpSpPr/>
          <p:nvPr/>
        </p:nvGrpSpPr>
        <p:grpSpPr>
          <a:xfrm>
            <a:off x="2661531" y="4759645"/>
            <a:ext cx="636336" cy="613800"/>
            <a:chOff x="2661531" y="4759645"/>
            <a:chExt cx="636336" cy="613800"/>
          </a:xfrm>
        </p:grpSpPr>
        <p:sp>
          <p:nvSpPr>
            <p:cNvPr id="477" name="Google Shape;477;p23"/>
            <p:cNvSpPr/>
            <p:nvPr/>
          </p:nvSpPr>
          <p:spPr>
            <a:xfrm>
              <a:off x="2661531" y="4759645"/>
              <a:ext cx="526601" cy="606916"/>
            </a:xfrm>
            <a:custGeom>
              <a:avLst/>
              <a:gdLst/>
              <a:ahLst/>
              <a:cxnLst/>
              <a:rect l="l" t="t" r="r" b="b"/>
              <a:pathLst>
                <a:path w="15913" h="18340" extrusionOk="0">
                  <a:moveTo>
                    <a:pt x="6413" y="0"/>
                  </a:moveTo>
                  <a:cubicBezTo>
                    <a:pt x="3152" y="0"/>
                    <a:pt x="187" y="3584"/>
                    <a:pt x="8" y="6636"/>
                  </a:cubicBezTo>
                  <a:cubicBezTo>
                    <a:pt x="0" y="6771"/>
                    <a:pt x="101" y="6850"/>
                    <a:pt x="211" y="6866"/>
                  </a:cubicBezTo>
                  <a:cubicBezTo>
                    <a:pt x="201" y="6993"/>
                    <a:pt x="279" y="7111"/>
                    <a:pt x="400" y="7148"/>
                  </a:cubicBezTo>
                  <a:cubicBezTo>
                    <a:pt x="1273" y="7460"/>
                    <a:pt x="2126" y="7825"/>
                    <a:pt x="2955" y="8241"/>
                  </a:cubicBezTo>
                  <a:cubicBezTo>
                    <a:pt x="3001" y="8265"/>
                    <a:pt x="3051" y="8277"/>
                    <a:pt x="3102" y="8277"/>
                  </a:cubicBezTo>
                  <a:cubicBezTo>
                    <a:pt x="3129" y="8277"/>
                    <a:pt x="3156" y="8274"/>
                    <a:pt x="3183" y="8267"/>
                  </a:cubicBezTo>
                  <a:cubicBezTo>
                    <a:pt x="3189" y="8267"/>
                    <a:pt x="3197" y="8266"/>
                    <a:pt x="3203" y="8264"/>
                  </a:cubicBezTo>
                  <a:cubicBezTo>
                    <a:pt x="3212" y="8263"/>
                    <a:pt x="3221" y="8261"/>
                    <a:pt x="3229" y="8258"/>
                  </a:cubicBezTo>
                  <a:cubicBezTo>
                    <a:pt x="3262" y="8249"/>
                    <a:pt x="3292" y="8232"/>
                    <a:pt x="3314" y="8207"/>
                  </a:cubicBezTo>
                  <a:cubicBezTo>
                    <a:pt x="3457" y="8097"/>
                    <a:pt x="3515" y="7889"/>
                    <a:pt x="3391" y="7742"/>
                  </a:cubicBezTo>
                  <a:cubicBezTo>
                    <a:pt x="3504" y="7207"/>
                    <a:pt x="3934" y="6799"/>
                    <a:pt x="4420" y="6799"/>
                  </a:cubicBezTo>
                  <a:cubicBezTo>
                    <a:pt x="4657" y="6799"/>
                    <a:pt x="4908" y="6896"/>
                    <a:pt x="5142" y="7122"/>
                  </a:cubicBezTo>
                  <a:cubicBezTo>
                    <a:pt x="5918" y="7869"/>
                    <a:pt x="5341" y="8874"/>
                    <a:pt x="4532" y="9252"/>
                  </a:cubicBezTo>
                  <a:cubicBezTo>
                    <a:pt x="4245" y="9386"/>
                    <a:pt x="4400" y="9844"/>
                    <a:pt x="4678" y="9844"/>
                  </a:cubicBezTo>
                  <a:cubicBezTo>
                    <a:pt x="4692" y="9844"/>
                    <a:pt x="4706" y="9843"/>
                    <a:pt x="4720" y="9840"/>
                  </a:cubicBezTo>
                  <a:cubicBezTo>
                    <a:pt x="4757" y="9926"/>
                    <a:pt x="4835" y="9995"/>
                    <a:pt x="4964" y="9998"/>
                  </a:cubicBezTo>
                  <a:cubicBezTo>
                    <a:pt x="6431" y="10041"/>
                    <a:pt x="8444" y="9995"/>
                    <a:pt x="9286" y="11477"/>
                  </a:cubicBezTo>
                  <a:cubicBezTo>
                    <a:pt x="9770" y="12332"/>
                    <a:pt x="9545" y="13398"/>
                    <a:pt x="8580" y="13769"/>
                  </a:cubicBezTo>
                  <a:cubicBezTo>
                    <a:pt x="8352" y="13857"/>
                    <a:pt x="8124" y="13891"/>
                    <a:pt x="7898" y="13891"/>
                  </a:cubicBezTo>
                  <a:cubicBezTo>
                    <a:pt x="7418" y="13891"/>
                    <a:pt x="6943" y="13735"/>
                    <a:pt x="6473" y="13606"/>
                  </a:cubicBezTo>
                  <a:cubicBezTo>
                    <a:pt x="6422" y="13539"/>
                    <a:pt x="6339" y="13500"/>
                    <a:pt x="6260" y="13500"/>
                  </a:cubicBezTo>
                  <a:cubicBezTo>
                    <a:pt x="6218" y="13500"/>
                    <a:pt x="6178" y="13511"/>
                    <a:pt x="6143" y="13534"/>
                  </a:cubicBezTo>
                  <a:cubicBezTo>
                    <a:pt x="6141" y="13534"/>
                    <a:pt x="6139" y="13534"/>
                    <a:pt x="6137" y="13534"/>
                  </a:cubicBezTo>
                  <a:cubicBezTo>
                    <a:pt x="5853" y="13534"/>
                    <a:pt x="5704" y="13916"/>
                    <a:pt x="5966" y="14087"/>
                  </a:cubicBezTo>
                  <a:cubicBezTo>
                    <a:pt x="5774" y="14971"/>
                    <a:pt x="5564" y="15826"/>
                    <a:pt x="5203" y="16669"/>
                  </a:cubicBezTo>
                  <a:cubicBezTo>
                    <a:pt x="5083" y="16949"/>
                    <a:pt x="5323" y="17206"/>
                    <a:pt x="5547" y="17206"/>
                  </a:cubicBezTo>
                  <a:cubicBezTo>
                    <a:pt x="5649" y="17206"/>
                    <a:pt x="5747" y="17152"/>
                    <a:pt x="5806" y="17023"/>
                  </a:cubicBezTo>
                  <a:cubicBezTo>
                    <a:pt x="6188" y="16190"/>
                    <a:pt x="6467" y="15276"/>
                    <a:pt x="6519" y="14352"/>
                  </a:cubicBezTo>
                  <a:cubicBezTo>
                    <a:pt x="6914" y="14498"/>
                    <a:pt x="7342" y="14573"/>
                    <a:pt x="7763" y="14573"/>
                  </a:cubicBezTo>
                  <a:cubicBezTo>
                    <a:pt x="9133" y="14573"/>
                    <a:pt x="10422" y="13785"/>
                    <a:pt x="10236" y="12128"/>
                  </a:cubicBezTo>
                  <a:cubicBezTo>
                    <a:pt x="9988" y="9922"/>
                    <a:pt x="7659" y="9417"/>
                    <a:pt x="5755" y="9417"/>
                  </a:cubicBezTo>
                  <a:cubicBezTo>
                    <a:pt x="5643" y="9417"/>
                    <a:pt x="5533" y="9419"/>
                    <a:pt x="5425" y="9422"/>
                  </a:cubicBezTo>
                  <a:cubicBezTo>
                    <a:pt x="6254" y="8661"/>
                    <a:pt x="6416" y="7293"/>
                    <a:pt x="5382" y="6533"/>
                  </a:cubicBezTo>
                  <a:cubicBezTo>
                    <a:pt x="5109" y="6333"/>
                    <a:pt x="4787" y="6243"/>
                    <a:pt x="4465" y="6243"/>
                  </a:cubicBezTo>
                  <a:cubicBezTo>
                    <a:pt x="3720" y="6243"/>
                    <a:pt x="2979" y="6729"/>
                    <a:pt x="2873" y="7448"/>
                  </a:cubicBezTo>
                  <a:cubicBezTo>
                    <a:pt x="2135" y="7085"/>
                    <a:pt x="1342" y="6792"/>
                    <a:pt x="547" y="6615"/>
                  </a:cubicBezTo>
                  <a:cubicBezTo>
                    <a:pt x="532" y="6612"/>
                    <a:pt x="515" y="6612"/>
                    <a:pt x="498" y="6612"/>
                  </a:cubicBezTo>
                  <a:cubicBezTo>
                    <a:pt x="1111" y="4218"/>
                    <a:pt x="3050" y="1378"/>
                    <a:pt x="5607" y="877"/>
                  </a:cubicBezTo>
                  <a:cubicBezTo>
                    <a:pt x="5875" y="825"/>
                    <a:pt x="6145" y="799"/>
                    <a:pt x="6411" y="799"/>
                  </a:cubicBezTo>
                  <a:cubicBezTo>
                    <a:pt x="7774" y="799"/>
                    <a:pt x="9054" y="1485"/>
                    <a:pt x="9596" y="2830"/>
                  </a:cubicBezTo>
                  <a:cubicBezTo>
                    <a:pt x="10308" y="4591"/>
                    <a:pt x="9268" y="5867"/>
                    <a:pt x="8167" y="7111"/>
                  </a:cubicBezTo>
                  <a:cubicBezTo>
                    <a:pt x="7938" y="7370"/>
                    <a:pt x="8171" y="7715"/>
                    <a:pt x="8432" y="7715"/>
                  </a:cubicBezTo>
                  <a:cubicBezTo>
                    <a:pt x="8447" y="7715"/>
                    <a:pt x="8462" y="7714"/>
                    <a:pt x="8477" y="7711"/>
                  </a:cubicBezTo>
                  <a:cubicBezTo>
                    <a:pt x="8493" y="7714"/>
                    <a:pt x="8508" y="7716"/>
                    <a:pt x="8524" y="7716"/>
                  </a:cubicBezTo>
                  <a:cubicBezTo>
                    <a:pt x="8546" y="7716"/>
                    <a:pt x="8569" y="7712"/>
                    <a:pt x="8591" y="7705"/>
                  </a:cubicBezTo>
                  <a:cubicBezTo>
                    <a:pt x="9118" y="7540"/>
                    <a:pt x="9645" y="7462"/>
                    <a:pt x="10156" y="7462"/>
                  </a:cubicBezTo>
                  <a:cubicBezTo>
                    <a:pt x="13306" y="7462"/>
                    <a:pt x="15848" y="10406"/>
                    <a:pt x="14279" y="13740"/>
                  </a:cubicBezTo>
                  <a:cubicBezTo>
                    <a:pt x="13035" y="16386"/>
                    <a:pt x="10978" y="17479"/>
                    <a:pt x="8514" y="17479"/>
                  </a:cubicBezTo>
                  <a:cubicBezTo>
                    <a:pt x="7742" y="17479"/>
                    <a:pt x="6929" y="17371"/>
                    <a:pt x="6088" y="17170"/>
                  </a:cubicBezTo>
                  <a:cubicBezTo>
                    <a:pt x="6055" y="17162"/>
                    <a:pt x="6023" y="17159"/>
                    <a:pt x="5993" y="17159"/>
                  </a:cubicBezTo>
                  <a:cubicBezTo>
                    <a:pt x="5609" y="17159"/>
                    <a:pt x="5475" y="17754"/>
                    <a:pt x="5894" y="17872"/>
                  </a:cubicBezTo>
                  <a:cubicBezTo>
                    <a:pt x="6868" y="18146"/>
                    <a:pt x="7898" y="18339"/>
                    <a:pt x="8910" y="18339"/>
                  </a:cubicBezTo>
                  <a:cubicBezTo>
                    <a:pt x="10134" y="18339"/>
                    <a:pt x="11331" y="18057"/>
                    <a:pt x="12371" y="17291"/>
                  </a:cubicBezTo>
                  <a:cubicBezTo>
                    <a:pt x="13878" y="16184"/>
                    <a:pt x="15236" y="14273"/>
                    <a:pt x="15488" y="12395"/>
                  </a:cubicBezTo>
                  <a:cubicBezTo>
                    <a:pt x="15913" y="9217"/>
                    <a:pt x="13365" y="6756"/>
                    <a:pt x="10508" y="6756"/>
                  </a:cubicBezTo>
                  <a:cubicBezTo>
                    <a:pt x="10101" y="6756"/>
                    <a:pt x="9688" y="6805"/>
                    <a:pt x="9277" y="6910"/>
                  </a:cubicBezTo>
                  <a:cubicBezTo>
                    <a:pt x="10125" y="5875"/>
                    <a:pt x="10775" y="4712"/>
                    <a:pt x="10510" y="3302"/>
                  </a:cubicBezTo>
                  <a:cubicBezTo>
                    <a:pt x="10208" y="1689"/>
                    <a:pt x="8934" y="442"/>
                    <a:pt x="7341" y="99"/>
                  </a:cubicBezTo>
                  <a:cubicBezTo>
                    <a:pt x="7030" y="32"/>
                    <a:pt x="6720" y="0"/>
                    <a:pt x="6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3141173" y="5288794"/>
              <a:ext cx="74193" cy="84651"/>
            </a:xfrm>
            <a:custGeom>
              <a:avLst/>
              <a:gdLst/>
              <a:ahLst/>
              <a:cxnLst/>
              <a:rect l="l" t="t" r="r" b="b"/>
              <a:pathLst>
                <a:path w="2242" h="2558" extrusionOk="0">
                  <a:moveTo>
                    <a:pt x="2065" y="0"/>
                  </a:moveTo>
                  <a:cubicBezTo>
                    <a:pt x="1994" y="0"/>
                    <a:pt x="1922" y="37"/>
                    <a:pt x="1902" y="117"/>
                  </a:cubicBezTo>
                  <a:cubicBezTo>
                    <a:pt x="1658" y="1076"/>
                    <a:pt x="1098" y="1886"/>
                    <a:pt x="156" y="2265"/>
                  </a:cubicBezTo>
                  <a:cubicBezTo>
                    <a:pt x="1" y="2326"/>
                    <a:pt x="40" y="2558"/>
                    <a:pt x="181" y="2558"/>
                  </a:cubicBezTo>
                  <a:cubicBezTo>
                    <a:pt x="197" y="2558"/>
                    <a:pt x="215" y="2555"/>
                    <a:pt x="234" y="2548"/>
                  </a:cubicBezTo>
                  <a:cubicBezTo>
                    <a:pt x="1274" y="2177"/>
                    <a:pt x="2104" y="1280"/>
                    <a:pt x="2230" y="162"/>
                  </a:cubicBezTo>
                  <a:cubicBezTo>
                    <a:pt x="2241" y="58"/>
                    <a:pt x="2154" y="0"/>
                    <a:pt x="2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3220761" y="5295379"/>
              <a:ext cx="77106" cy="76973"/>
            </a:xfrm>
            <a:custGeom>
              <a:avLst/>
              <a:gdLst/>
              <a:ahLst/>
              <a:cxnLst/>
              <a:rect l="l" t="t" r="r" b="b"/>
              <a:pathLst>
                <a:path w="2330" h="2326" extrusionOk="0">
                  <a:moveTo>
                    <a:pt x="2062" y="1"/>
                  </a:moveTo>
                  <a:cubicBezTo>
                    <a:pt x="2001" y="1"/>
                    <a:pt x="1940" y="29"/>
                    <a:pt x="1898" y="96"/>
                  </a:cubicBezTo>
                  <a:cubicBezTo>
                    <a:pt x="1413" y="862"/>
                    <a:pt x="852" y="1507"/>
                    <a:pt x="123" y="2049"/>
                  </a:cubicBezTo>
                  <a:cubicBezTo>
                    <a:pt x="0" y="2141"/>
                    <a:pt x="70" y="2325"/>
                    <a:pt x="193" y="2325"/>
                  </a:cubicBezTo>
                  <a:cubicBezTo>
                    <a:pt x="217" y="2325"/>
                    <a:pt x="243" y="2318"/>
                    <a:pt x="270" y="2302"/>
                  </a:cubicBezTo>
                  <a:cubicBezTo>
                    <a:pt x="1073" y="1813"/>
                    <a:pt x="1780" y="1118"/>
                    <a:pt x="2241" y="297"/>
                  </a:cubicBezTo>
                  <a:cubicBezTo>
                    <a:pt x="2329" y="141"/>
                    <a:pt x="2197" y="1"/>
                    <a:pt x="2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0" name="Google Shape;480;p23"/>
          <p:cNvGrpSpPr/>
          <p:nvPr/>
        </p:nvGrpSpPr>
        <p:grpSpPr>
          <a:xfrm>
            <a:off x="3260869" y="4155210"/>
            <a:ext cx="1065612" cy="1051580"/>
            <a:chOff x="3260869" y="4155210"/>
            <a:chExt cx="1065612" cy="1051580"/>
          </a:xfrm>
        </p:grpSpPr>
        <p:grpSp>
          <p:nvGrpSpPr>
            <p:cNvPr id="481" name="Google Shape;481;p23"/>
            <p:cNvGrpSpPr/>
            <p:nvPr/>
          </p:nvGrpSpPr>
          <p:grpSpPr>
            <a:xfrm>
              <a:off x="3260869" y="4155210"/>
              <a:ext cx="1065612" cy="1051580"/>
              <a:chOff x="3260869" y="4155210"/>
              <a:chExt cx="1065612" cy="1051580"/>
            </a:xfrm>
          </p:grpSpPr>
          <p:sp>
            <p:nvSpPr>
              <p:cNvPr id="482" name="Google Shape;482;p23"/>
              <p:cNvSpPr/>
              <p:nvPr/>
            </p:nvSpPr>
            <p:spPr>
              <a:xfrm>
                <a:off x="3260869" y="4155210"/>
                <a:ext cx="1065612" cy="1051580"/>
              </a:xfrm>
              <a:custGeom>
                <a:avLst/>
                <a:gdLst/>
                <a:ahLst/>
                <a:cxnLst/>
                <a:rect l="l" t="t" r="r" b="b"/>
                <a:pathLst>
                  <a:path w="32201" h="31777" extrusionOk="0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23"/>
              <p:cNvSpPr/>
              <p:nvPr/>
            </p:nvSpPr>
            <p:spPr>
              <a:xfrm>
                <a:off x="3412631" y="4384608"/>
                <a:ext cx="250146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337" extrusionOk="0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23"/>
              <p:cNvSpPr/>
              <p:nvPr/>
            </p:nvSpPr>
            <p:spPr>
              <a:xfrm>
                <a:off x="3509923" y="4364918"/>
                <a:ext cx="413027" cy="344261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10403" extrusionOk="0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3598644" y="4439773"/>
                <a:ext cx="398467" cy="361172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0914" extrusionOk="0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3701264" y="4530512"/>
                <a:ext cx="379505" cy="352832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10662" extrusionOk="0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23"/>
              <p:cNvSpPr/>
              <p:nvPr/>
            </p:nvSpPr>
            <p:spPr>
              <a:xfrm>
                <a:off x="3803520" y="4626150"/>
                <a:ext cx="361866" cy="34532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0435" extrusionOk="0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8" name="Google Shape;488;p23"/>
            <p:cNvSpPr/>
            <p:nvPr/>
          </p:nvSpPr>
          <p:spPr>
            <a:xfrm>
              <a:off x="3992710" y="4206570"/>
              <a:ext cx="70950" cy="81573"/>
            </a:xfrm>
            <a:custGeom>
              <a:avLst/>
              <a:gdLst/>
              <a:ahLst/>
              <a:cxnLst/>
              <a:rect l="l" t="t" r="r" b="b"/>
              <a:pathLst>
                <a:path w="2144" h="2465" extrusionOk="0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4071933" y="4230363"/>
              <a:ext cx="60890" cy="66946"/>
            </a:xfrm>
            <a:custGeom>
              <a:avLst/>
              <a:gdLst/>
              <a:ahLst/>
              <a:cxnLst/>
              <a:rect l="l" t="t" r="r" b="b"/>
              <a:pathLst>
                <a:path w="1840" h="2023" extrusionOk="0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0" name="Google Shape;490;p23"/>
          <p:cNvGrpSpPr/>
          <p:nvPr/>
        </p:nvGrpSpPr>
        <p:grpSpPr>
          <a:xfrm>
            <a:off x="2938432" y="1898981"/>
            <a:ext cx="142364" cy="69263"/>
            <a:chOff x="4756021" y="3831533"/>
            <a:chExt cx="142364" cy="69263"/>
          </a:xfrm>
        </p:grpSpPr>
        <p:sp>
          <p:nvSpPr>
            <p:cNvPr id="491" name="Google Shape;491;p23"/>
            <p:cNvSpPr/>
            <p:nvPr/>
          </p:nvSpPr>
          <p:spPr>
            <a:xfrm>
              <a:off x="4756021" y="3831533"/>
              <a:ext cx="118802" cy="28923"/>
            </a:xfrm>
            <a:custGeom>
              <a:avLst/>
              <a:gdLst/>
              <a:ahLst/>
              <a:cxnLst/>
              <a:rect l="l" t="t" r="r" b="b"/>
              <a:pathLst>
                <a:path w="3590" h="874" extrusionOk="0">
                  <a:moveTo>
                    <a:pt x="3290" y="1"/>
                  </a:moveTo>
                  <a:cubicBezTo>
                    <a:pt x="3279" y="1"/>
                    <a:pt x="3267" y="2"/>
                    <a:pt x="3254" y="4"/>
                  </a:cubicBezTo>
                  <a:cubicBezTo>
                    <a:pt x="2219" y="177"/>
                    <a:pt x="1176" y="361"/>
                    <a:pt x="151" y="587"/>
                  </a:cubicBezTo>
                  <a:cubicBezTo>
                    <a:pt x="0" y="621"/>
                    <a:pt x="24" y="873"/>
                    <a:pt x="172" y="873"/>
                  </a:cubicBezTo>
                  <a:cubicBezTo>
                    <a:pt x="178" y="873"/>
                    <a:pt x="184" y="873"/>
                    <a:pt x="189" y="872"/>
                  </a:cubicBezTo>
                  <a:cubicBezTo>
                    <a:pt x="1246" y="741"/>
                    <a:pt x="2308" y="564"/>
                    <a:pt x="3357" y="378"/>
                  </a:cubicBezTo>
                  <a:cubicBezTo>
                    <a:pt x="3589" y="335"/>
                    <a:pt x="3507" y="1"/>
                    <a:pt x="3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4801887" y="3872303"/>
              <a:ext cx="96498" cy="28493"/>
            </a:xfrm>
            <a:custGeom>
              <a:avLst/>
              <a:gdLst/>
              <a:ahLst/>
              <a:cxnLst/>
              <a:rect l="l" t="t" r="r" b="b"/>
              <a:pathLst>
                <a:path w="2916" h="861" extrusionOk="0">
                  <a:moveTo>
                    <a:pt x="2651" y="0"/>
                  </a:moveTo>
                  <a:cubicBezTo>
                    <a:pt x="2622" y="0"/>
                    <a:pt x="2591" y="8"/>
                    <a:pt x="2559" y="26"/>
                  </a:cubicBezTo>
                  <a:cubicBezTo>
                    <a:pt x="1994" y="348"/>
                    <a:pt x="1400" y="522"/>
                    <a:pt x="772" y="522"/>
                  </a:cubicBezTo>
                  <a:cubicBezTo>
                    <a:pt x="611" y="522"/>
                    <a:pt x="448" y="510"/>
                    <a:pt x="283" y="487"/>
                  </a:cubicBezTo>
                  <a:cubicBezTo>
                    <a:pt x="274" y="486"/>
                    <a:pt x="266" y="485"/>
                    <a:pt x="257" y="485"/>
                  </a:cubicBezTo>
                  <a:cubicBezTo>
                    <a:pt x="76" y="485"/>
                    <a:pt x="1" y="760"/>
                    <a:pt x="197" y="795"/>
                  </a:cubicBezTo>
                  <a:cubicBezTo>
                    <a:pt x="430" y="838"/>
                    <a:pt x="664" y="860"/>
                    <a:pt x="896" y="860"/>
                  </a:cubicBezTo>
                  <a:cubicBezTo>
                    <a:pt x="1543" y="860"/>
                    <a:pt x="2180" y="691"/>
                    <a:pt x="2744" y="345"/>
                  </a:cubicBezTo>
                  <a:cubicBezTo>
                    <a:pt x="2915" y="240"/>
                    <a:pt x="2812" y="0"/>
                    <a:pt x="2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3" name="Google Shape;493;p23"/>
          <p:cNvGrpSpPr/>
          <p:nvPr/>
        </p:nvGrpSpPr>
        <p:grpSpPr>
          <a:xfrm>
            <a:off x="4349976" y="4801904"/>
            <a:ext cx="591495" cy="708080"/>
            <a:chOff x="4349976" y="4801904"/>
            <a:chExt cx="591495" cy="708080"/>
          </a:xfrm>
        </p:grpSpPr>
        <p:sp>
          <p:nvSpPr>
            <p:cNvPr id="494" name="Google Shape;494;p23"/>
            <p:cNvSpPr/>
            <p:nvPr/>
          </p:nvSpPr>
          <p:spPr>
            <a:xfrm>
              <a:off x="4349976" y="4903597"/>
              <a:ext cx="591495" cy="606387"/>
            </a:xfrm>
            <a:custGeom>
              <a:avLst/>
              <a:gdLst/>
              <a:ahLst/>
              <a:cxnLst/>
              <a:rect l="l" t="t" r="r" b="b"/>
              <a:pathLst>
                <a:path w="17874" h="18324" extrusionOk="0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533971" y="4859452"/>
              <a:ext cx="92626" cy="57482"/>
            </a:xfrm>
            <a:custGeom>
              <a:avLst/>
              <a:gdLst/>
              <a:ahLst/>
              <a:cxnLst/>
              <a:rect l="l" t="t" r="r" b="b"/>
              <a:pathLst>
                <a:path w="2799" h="1737" extrusionOk="0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4548134" y="4801904"/>
              <a:ext cx="94777" cy="51823"/>
            </a:xfrm>
            <a:custGeom>
              <a:avLst/>
              <a:gdLst/>
              <a:ahLst/>
              <a:cxnLst/>
              <a:rect l="l" t="t" r="r" b="b"/>
              <a:pathLst>
                <a:path w="2864" h="1566" extrusionOk="0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3"/>
          <p:cNvGrpSpPr/>
          <p:nvPr/>
        </p:nvGrpSpPr>
        <p:grpSpPr>
          <a:xfrm>
            <a:off x="5630954" y="5096427"/>
            <a:ext cx="147626" cy="102487"/>
            <a:chOff x="5630954" y="5096427"/>
            <a:chExt cx="147626" cy="102487"/>
          </a:xfrm>
        </p:grpSpPr>
        <p:sp>
          <p:nvSpPr>
            <p:cNvPr id="498" name="Google Shape;498;p23"/>
            <p:cNvSpPr/>
            <p:nvPr/>
          </p:nvSpPr>
          <p:spPr>
            <a:xfrm>
              <a:off x="5630954" y="5129023"/>
              <a:ext cx="86173" cy="60195"/>
            </a:xfrm>
            <a:custGeom>
              <a:avLst/>
              <a:gdLst/>
              <a:ahLst/>
              <a:cxnLst/>
              <a:rect l="l" t="t" r="r" b="b"/>
              <a:pathLst>
                <a:path w="2604" h="1819" extrusionOk="0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5696146" y="5096427"/>
              <a:ext cx="82433" cy="102487"/>
            </a:xfrm>
            <a:custGeom>
              <a:avLst/>
              <a:gdLst/>
              <a:ahLst/>
              <a:cxnLst/>
              <a:rect l="l" t="t" r="r" b="b"/>
              <a:pathLst>
                <a:path w="2491" h="3097" extrusionOk="0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3"/>
          <p:cNvGrpSpPr/>
          <p:nvPr/>
        </p:nvGrpSpPr>
        <p:grpSpPr>
          <a:xfrm>
            <a:off x="5587702" y="3976345"/>
            <a:ext cx="519354" cy="629618"/>
            <a:chOff x="5587702" y="3976345"/>
            <a:chExt cx="519354" cy="629618"/>
          </a:xfrm>
        </p:grpSpPr>
        <p:sp>
          <p:nvSpPr>
            <p:cNvPr id="501" name="Google Shape;501;p23"/>
            <p:cNvSpPr/>
            <p:nvPr/>
          </p:nvSpPr>
          <p:spPr>
            <a:xfrm>
              <a:off x="5587702" y="3976345"/>
              <a:ext cx="374839" cy="629618"/>
            </a:xfrm>
            <a:custGeom>
              <a:avLst/>
              <a:gdLst/>
              <a:ahLst/>
              <a:cxnLst/>
              <a:rect l="l" t="t" r="r" b="b"/>
              <a:pathLst>
                <a:path w="11327" h="19026" extrusionOk="0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5989610" y="4164344"/>
              <a:ext cx="48050" cy="85544"/>
            </a:xfrm>
            <a:custGeom>
              <a:avLst/>
              <a:gdLst/>
              <a:ahLst/>
              <a:cxnLst/>
              <a:rect l="l" t="t" r="r" b="b"/>
              <a:pathLst>
                <a:path w="1452" h="2585" extrusionOk="0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6052188" y="4181552"/>
              <a:ext cx="54867" cy="92891"/>
            </a:xfrm>
            <a:custGeom>
              <a:avLst/>
              <a:gdLst/>
              <a:ahLst/>
              <a:cxnLst/>
              <a:rect l="l" t="t" r="r" b="b"/>
              <a:pathLst>
                <a:path w="1658" h="2807" extrusionOk="0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4" name="Google Shape;504;p23"/>
          <p:cNvGrpSpPr/>
          <p:nvPr/>
        </p:nvGrpSpPr>
        <p:grpSpPr>
          <a:xfrm>
            <a:off x="3224898" y="1302999"/>
            <a:ext cx="72969" cy="114666"/>
            <a:chOff x="6416107" y="3473604"/>
            <a:chExt cx="72969" cy="114666"/>
          </a:xfrm>
        </p:grpSpPr>
        <p:sp>
          <p:nvSpPr>
            <p:cNvPr id="505" name="Google Shape;505;p23"/>
            <p:cNvSpPr/>
            <p:nvPr/>
          </p:nvSpPr>
          <p:spPr>
            <a:xfrm>
              <a:off x="6416107" y="3473604"/>
              <a:ext cx="23827" cy="114666"/>
            </a:xfrm>
            <a:custGeom>
              <a:avLst/>
              <a:gdLst/>
              <a:ahLst/>
              <a:cxnLst/>
              <a:rect l="l" t="t" r="r" b="b"/>
              <a:pathLst>
                <a:path w="720" h="3465" extrusionOk="0">
                  <a:moveTo>
                    <a:pt x="486" y="1"/>
                  </a:moveTo>
                  <a:cubicBezTo>
                    <a:pt x="411" y="1"/>
                    <a:pt x="339" y="43"/>
                    <a:pt x="313" y="142"/>
                  </a:cubicBezTo>
                  <a:cubicBezTo>
                    <a:pt x="43" y="1168"/>
                    <a:pt x="0" y="2272"/>
                    <a:pt x="129" y="3321"/>
                  </a:cubicBezTo>
                  <a:cubicBezTo>
                    <a:pt x="140" y="3415"/>
                    <a:pt x="218" y="3464"/>
                    <a:pt x="292" y="3464"/>
                  </a:cubicBezTo>
                  <a:cubicBezTo>
                    <a:pt x="364" y="3464"/>
                    <a:pt x="431" y="3418"/>
                    <a:pt x="427" y="3321"/>
                  </a:cubicBezTo>
                  <a:cubicBezTo>
                    <a:pt x="385" y="2271"/>
                    <a:pt x="492" y="1277"/>
                    <a:pt x="691" y="246"/>
                  </a:cubicBezTo>
                  <a:cubicBezTo>
                    <a:pt x="720" y="98"/>
                    <a:pt x="600" y="1"/>
                    <a:pt x="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6450457" y="3497199"/>
              <a:ext cx="38619" cy="67641"/>
            </a:xfrm>
            <a:custGeom>
              <a:avLst/>
              <a:gdLst/>
              <a:ahLst/>
              <a:cxnLst/>
              <a:rect l="l" t="t" r="r" b="b"/>
              <a:pathLst>
                <a:path w="1167" h="2044" extrusionOk="0">
                  <a:moveTo>
                    <a:pt x="898" y="1"/>
                  </a:moveTo>
                  <a:cubicBezTo>
                    <a:pt x="833" y="1"/>
                    <a:pt x="771" y="31"/>
                    <a:pt x="739" y="101"/>
                  </a:cubicBezTo>
                  <a:cubicBezTo>
                    <a:pt x="475" y="663"/>
                    <a:pt x="249" y="1260"/>
                    <a:pt x="40" y="1845"/>
                  </a:cubicBezTo>
                  <a:cubicBezTo>
                    <a:pt x="1" y="1956"/>
                    <a:pt x="105" y="2044"/>
                    <a:pt x="203" y="2044"/>
                  </a:cubicBezTo>
                  <a:cubicBezTo>
                    <a:pt x="254" y="2044"/>
                    <a:pt x="302" y="2021"/>
                    <a:pt x="330" y="1966"/>
                  </a:cubicBezTo>
                  <a:cubicBezTo>
                    <a:pt x="609" y="1412"/>
                    <a:pt x="884" y="838"/>
                    <a:pt x="1111" y="259"/>
                  </a:cubicBezTo>
                  <a:cubicBezTo>
                    <a:pt x="1167" y="116"/>
                    <a:pt x="1027" y="1"/>
                    <a:pt x="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7" name="Google Shape;507;p23"/>
          <p:cNvGrpSpPr/>
          <p:nvPr/>
        </p:nvGrpSpPr>
        <p:grpSpPr>
          <a:xfrm>
            <a:off x="6151764" y="3887194"/>
            <a:ext cx="1009123" cy="1313971"/>
            <a:chOff x="6151764" y="3887194"/>
            <a:chExt cx="1009123" cy="1313971"/>
          </a:xfrm>
          <a:solidFill>
            <a:srgbClr val="00B0F0"/>
          </a:solidFill>
        </p:grpSpPr>
        <p:grpSp>
          <p:nvGrpSpPr>
            <p:cNvPr id="508" name="Google Shape;508;p23"/>
            <p:cNvGrpSpPr/>
            <p:nvPr/>
          </p:nvGrpSpPr>
          <p:grpSpPr>
            <a:xfrm>
              <a:off x="6151764" y="3887194"/>
              <a:ext cx="1009123" cy="1235674"/>
              <a:chOff x="6151764" y="3887194"/>
              <a:chExt cx="1009123" cy="1235674"/>
            </a:xfrm>
            <a:grpFill/>
          </p:grpSpPr>
          <p:sp>
            <p:nvSpPr>
              <p:cNvPr id="509" name="Google Shape;509;p23"/>
              <p:cNvSpPr/>
              <p:nvPr/>
            </p:nvSpPr>
            <p:spPr>
              <a:xfrm>
                <a:off x="6268944" y="4616950"/>
                <a:ext cx="769136" cy="427754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2926" extrusionOk="0">
                    <a:moveTo>
                      <a:pt x="5836" y="1"/>
                    </a:moveTo>
                    <a:cubicBezTo>
                      <a:pt x="5564" y="1"/>
                      <a:pt x="5291" y="80"/>
                      <a:pt x="5020" y="261"/>
                    </a:cubicBezTo>
                    <a:cubicBezTo>
                      <a:pt x="3508" y="584"/>
                      <a:pt x="2128" y="1170"/>
                      <a:pt x="823" y="2111"/>
                    </a:cubicBezTo>
                    <a:cubicBezTo>
                      <a:pt x="248" y="2526"/>
                      <a:pt x="1" y="3626"/>
                      <a:pt x="823" y="3979"/>
                    </a:cubicBezTo>
                    <a:cubicBezTo>
                      <a:pt x="1047" y="4076"/>
                      <a:pt x="1248" y="4171"/>
                      <a:pt x="1439" y="4272"/>
                    </a:cubicBezTo>
                    <a:cubicBezTo>
                      <a:pt x="1511" y="4473"/>
                      <a:pt x="1647" y="4662"/>
                      <a:pt x="1862" y="4816"/>
                    </a:cubicBezTo>
                    <a:cubicBezTo>
                      <a:pt x="2156" y="5025"/>
                      <a:pt x="2312" y="5122"/>
                      <a:pt x="2528" y="5194"/>
                    </a:cubicBezTo>
                    <a:lnTo>
                      <a:pt x="4132" y="6102"/>
                    </a:lnTo>
                    <a:cubicBezTo>
                      <a:pt x="4139" y="6117"/>
                      <a:pt x="4145" y="6133"/>
                      <a:pt x="4153" y="6148"/>
                    </a:cubicBezTo>
                    <a:cubicBezTo>
                      <a:pt x="4701" y="7067"/>
                      <a:pt x="6029" y="7311"/>
                      <a:pt x="6954" y="7692"/>
                    </a:cubicBezTo>
                    <a:lnTo>
                      <a:pt x="11909" y="9743"/>
                    </a:lnTo>
                    <a:cubicBezTo>
                      <a:pt x="15066" y="11051"/>
                      <a:pt x="18201" y="12411"/>
                      <a:pt x="21606" y="12913"/>
                    </a:cubicBezTo>
                    <a:cubicBezTo>
                      <a:pt x="21663" y="12921"/>
                      <a:pt x="21721" y="12926"/>
                      <a:pt x="21781" y="12926"/>
                    </a:cubicBezTo>
                    <a:cubicBezTo>
                      <a:pt x="22468" y="12926"/>
                      <a:pt x="23241" y="12375"/>
                      <a:pt x="22938" y="11582"/>
                    </a:cubicBezTo>
                    <a:cubicBezTo>
                      <a:pt x="22396" y="10164"/>
                      <a:pt x="21993" y="8095"/>
                      <a:pt x="21024" y="6850"/>
                    </a:cubicBezTo>
                    <a:cubicBezTo>
                      <a:pt x="20993" y="6713"/>
                      <a:pt x="20952" y="6578"/>
                      <a:pt x="20899" y="6450"/>
                    </a:cubicBezTo>
                    <a:cubicBezTo>
                      <a:pt x="20695" y="5950"/>
                      <a:pt x="20248" y="5734"/>
                      <a:pt x="19812" y="5734"/>
                    </a:cubicBezTo>
                    <a:cubicBezTo>
                      <a:pt x="19659" y="5734"/>
                      <a:pt x="19507" y="5761"/>
                      <a:pt x="19368" y="5811"/>
                    </a:cubicBezTo>
                    <a:cubicBezTo>
                      <a:pt x="19238" y="5791"/>
                      <a:pt x="19103" y="5781"/>
                      <a:pt x="18962" y="5781"/>
                    </a:cubicBezTo>
                    <a:cubicBezTo>
                      <a:pt x="18729" y="5781"/>
                      <a:pt x="18480" y="5809"/>
                      <a:pt x="18212" y="5869"/>
                    </a:cubicBezTo>
                    <a:cubicBezTo>
                      <a:pt x="17343" y="6070"/>
                      <a:pt x="16458" y="6180"/>
                      <a:pt x="15566" y="6203"/>
                    </a:cubicBezTo>
                    <a:cubicBezTo>
                      <a:pt x="15242" y="6024"/>
                      <a:pt x="14954" y="5897"/>
                      <a:pt x="14828" y="5852"/>
                    </a:cubicBezTo>
                    <a:cubicBezTo>
                      <a:pt x="13246" y="5313"/>
                      <a:pt x="11770" y="5353"/>
                      <a:pt x="10399" y="4240"/>
                    </a:cubicBezTo>
                    <a:cubicBezTo>
                      <a:pt x="9653" y="3633"/>
                      <a:pt x="8558" y="1743"/>
                      <a:pt x="7348" y="702"/>
                    </a:cubicBezTo>
                    <a:cubicBezTo>
                      <a:pt x="7250" y="329"/>
                      <a:pt x="6969" y="34"/>
                      <a:pt x="6495" y="34"/>
                    </a:cubicBezTo>
                    <a:cubicBezTo>
                      <a:pt x="6451" y="34"/>
                      <a:pt x="6405" y="36"/>
                      <a:pt x="6357" y="42"/>
                    </a:cubicBezTo>
                    <a:cubicBezTo>
                      <a:pt x="6317" y="46"/>
                      <a:pt x="6279" y="52"/>
                      <a:pt x="6241" y="57"/>
                    </a:cubicBezTo>
                    <a:cubicBezTo>
                      <a:pt x="6106" y="20"/>
                      <a:pt x="5971" y="1"/>
                      <a:pt x="5836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6842073" y="4193896"/>
                <a:ext cx="185550" cy="96994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2931" extrusionOk="0">
                    <a:moveTo>
                      <a:pt x="293" y="0"/>
                    </a:moveTo>
                    <a:cubicBezTo>
                      <a:pt x="148" y="0"/>
                      <a:pt x="0" y="161"/>
                      <a:pt x="105" y="302"/>
                    </a:cubicBezTo>
                    <a:cubicBezTo>
                      <a:pt x="1312" y="1913"/>
                      <a:pt x="3179" y="2912"/>
                      <a:pt x="5207" y="2930"/>
                    </a:cubicBezTo>
                    <a:cubicBezTo>
                      <a:pt x="5209" y="2930"/>
                      <a:pt x="5210" y="2930"/>
                      <a:pt x="5212" y="2930"/>
                    </a:cubicBezTo>
                    <a:cubicBezTo>
                      <a:pt x="5607" y="2930"/>
                      <a:pt x="5596" y="2345"/>
                      <a:pt x="5207" y="2316"/>
                    </a:cubicBezTo>
                    <a:cubicBezTo>
                      <a:pt x="3332" y="2173"/>
                      <a:pt x="1720" y="1431"/>
                      <a:pt x="424" y="57"/>
                    </a:cubicBezTo>
                    <a:cubicBezTo>
                      <a:pt x="386" y="17"/>
                      <a:pt x="340" y="0"/>
                      <a:pt x="293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6151764" y="4124236"/>
                <a:ext cx="1009123" cy="998632"/>
              </a:xfrm>
              <a:custGeom>
                <a:avLst/>
                <a:gdLst/>
                <a:ahLst/>
                <a:cxnLst/>
                <a:rect l="l" t="t" r="r" b="b"/>
                <a:pathLst>
                  <a:path w="30494" h="30177" extrusionOk="0">
                    <a:moveTo>
                      <a:pt x="20913" y="661"/>
                    </a:moveTo>
                    <a:cubicBezTo>
                      <a:pt x="23466" y="1350"/>
                      <a:pt x="30493" y="3243"/>
                      <a:pt x="27949" y="5730"/>
                    </a:cubicBezTo>
                    <a:cubicBezTo>
                      <a:pt x="27373" y="5991"/>
                      <a:pt x="26834" y="6082"/>
                      <a:pt x="26185" y="6082"/>
                    </a:cubicBezTo>
                    <a:cubicBezTo>
                      <a:pt x="26158" y="6082"/>
                      <a:pt x="26131" y="6081"/>
                      <a:pt x="26104" y="6081"/>
                    </a:cubicBezTo>
                    <a:cubicBezTo>
                      <a:pt x="26103" y="6081"/>
                      <a:pt x="26102" y="6081"/>
                      <a:pt x="26101" y="6081"/>
                    </a:cubicBezTo>
                    <a:cubicBezTo>
                      <a:pt x="25968" y="6081"/>
                      <a:pt x="25825" y="6182"/>
                      <a:pt x="25796" y="6315"/>
                    </a:cubicBezTo>
                    <a:cubicBezTo>
                      <a:pt x="25791" y="6335"/>
                      <a:pt x="25788" y="6354"/>
                      <a:pt x="25787" y="6374"/>
                    </a:cubicBezTo>
                    <a:cubicBezTo>
                      <a:pt x="25729" y="6378"/>
                      <a:pt x="25676" y="6404"/>
                      <a:pt x="25638" y="6447"/>
                    </a:cubicBezTo>
                    <a:cubicBezTo>
                      <a:pt x="23831" y="8467"/>
                      <a:pt x="22717" y="11105"/>
                      <a:pt x="22230" y="13753"/>
                    </a:cubicBezTo>
                    <a:cubicBezTo>
                      <a:pt x="22184" y="14001"/>
                      <a:pt x="22379" y="14165"/>
                      <a:pt x="22572" y="14182"/>
                    </a:cubicBezTo>
                    <a:cubicBezTo>
                      <a:pt x="23518" y="16375"/>
                      <a:pt x="24601" y="18508"/>
                      <a:pt x="25606" y="20674"/>
                    </a:cubicBezTo>
                    <a:cubicBezTo>
                      <a:pt x="26692" y="23017"/>
                      <a:pt x="28188" y="25508"/>
                      <a:pt x="28271" y="28136"/>
                    </a:cubicBezTo>
                    <a:cubicBezTo>
                      <a:pt x="28256" y="28159"/>
                      <a:pt x="28245" y="28183"/>
                      <a:pt x="28237" y="28209"/>
                    </a:cubicBezTo>
                    <a:cubicBezTo>
                      <a:pt x="28054" y="29117"/>
                      <a:pt x="27316" y="29418"/>
                      <a:pt x="26393" y="29418"/>
                    </a:cubicBezTo>
                    <a:cubicBezTo>
                      <a:pt x="24843" y="29418"/>
                      <a:pt x="22773" y="28568"/>
                      <a:pt x="21949" y="28324"/>
                    </a:cubicBezTo>
                    <a:cubicBezTo>
                      <a:pt x="20247" y="27819"/>
                      <a:pt x="18559" y="27266"/>
                      <a:pt x="16888" y="26664"/>
                    </a:cubicBezTo>
                    <a:cubicBezTo>
                      <a:pt x="13370" y="25404"/>
                      <a:pt x="9903" y="23955"/>
                      <a:pt x="6570" y="22258"/>
                    </a:cubicBezTo>
                    <a:cubicBezTo>
                      <a:pt x="4873" y="21392"/>
                      <a:pt x="1805" y="19839"/>
                      <a:pt x="2406" y="17406"/>
                    </a:cubicBezTo>
                    <a:cubicBezTo>
                      <a:pt x="2851" y="15598"/>
                      <a:pt x="5097" y="14839"/>
                      <a:pt x="6640" y="14316"/>
                    </a:cubicBezTo>
                    <a:cubicBezTo>
                      <a:pt x="10082" y="13152"/>
                      <a:pt x="13591" y="12596"/>
                      <a:pt x="17142" y="11913"/>
                    </a:cubicBezTo>
                    <a:cubicBezTo>
                      <a:pt x="17277" y="11887"/>
                      <a:pt x="17342" y="11782"/>
                      <a:pt x="17351" y="11668"/>
                    </a:cubicBezTo>
                    <a:cubicBezTo>
                      <a:pt x="17360" y="11658"/>
                      <a:pt x="17369" y="11645"/>
                      <a:pt x="17377" y="11633"/>
                    </a:cubicBezTo>
                    <a:cubicBezTo>
                      <a:pt x="18470" y="9343"/>
                      <a:pt x="19709" y="7064"/>
                      <a:pt x="20572" y="4675"/>
                    </a:cubicBezTo>
                    <a:cubicBezTo>
                      <a:pt x="20616" y="4553"/>
                      <a:pt x="20553" y="4458"/>
                      <a:pt x="20460" y="4410"/>
                    </a:cubicBezTo>
                    <a:cubicBezTo>
                      <a:pt x="20569" y="4323"/>
                      <a:pt x="20615" y="4168"/>
                      <a:pt x="20480" y="4053"/>
                    </a:cubicBezTo>
                    <a:cubicBezTo>
                      <a:pt x="19901" y="3560"/>
                      <a:pt x="19247" y="2978"/>
                      <a:pt x="19186" y="2159"/>
                    </a:cubicBezTo>
                    <a:cubicBezTo>
                      <a:pt x="19121" y="1278"/>
                      <a:pt x="19809" y="697"/>
                      <a:pt x="20617" y="697"/>
                    </a:cubicBezTo>
                    <a:cubicBezTo>
                      <a:pt x="20666" y="697"/>
                      <a:pt x="20716" y="699"/>
                      <a:pt x="20766" y="704"/>
                    </a:cubicBezTo>
                    <a:cubicBezTo>
                      <a:pt x="20772" y="704"/>
                      <a:pt x="20778" y="705"/>
                      <a:pt x="20784" y="705"/>
                    </a:cubicBezTo>
                    <a:cubicBezTo>
                      <a:pt x="20830" y="705"/>
                      <a:pt x="20875" y="689"/>
                      <a:pt x="20913" y="661"/>
                    </a:cubicBezTo>
                    <a:close/>
                    <a:moveTo>
                      <a:pt x="20320" y="0"/>
                    </a:moveTo>
                    <a:cubicBezTo>
                      <a:pt x="20248" y="0"/>
                      <a:pt x="20179" y="31"/>
                      <a:pt x="20132" y="88"/>
                    </a:cubicBezTo>
                    <a:cubicBezTo>
                      <a:pt x="19409" y="180"/>
                      <a:pt x="18771" y="832"/>
                      <a:pt x="18590" y="1557"/>
                    </a:cubicBezTo>
                    <a:cubicBezTo>
                      <a:pt x="18294" y="2736"/>
                      <a:pt x="19156" y="3934"/>
                      <a:pt x="20169" y="4448"/>
                    </a:cubicBezTo>
                    <a:cubicBezTo>
                      <a:pt x="20154" y="4461"/>
                      <a:pt x="20141" y="4474"/>
                      <a:pt x="20131" y="4490"/>
                    </a:cubicBezTo>
                    <a:cubicBezTo>
                      <a:pt x="18824" y="6637"/>
                      <a:pt x="17838" y="9006"/>
                      <a:pt x="16752" y="11269"/>
                    </a:cubicBezTo>
                    <a:cubicBezTo>
                      <a:pt x="16741" y="11295"/>
                      <a:pt x="16735" y="11322"/>
                      <a:pt x="16730" y="11351"/>
                    </a:cubicBezTo>
                    <a:cubicBezTo>
                      <a:pt x="14237" y="11498"/>
                      <a:pt x="11747" y="12050"/>
                      <a:pt x="9344" y="12698"/>
                    </a:cubicBezTo>
                    <a:cubicBezTo>
                      <a:pt x="7327" y="13240"/>
                      <a:pt x="5038" y="13770"/>
                      <a:pt x="3315" y="15018"/>
                    </a:cubicBezTo>
                    <a:cubicBezTo>
                      <a:pt x="1" y="17416"/>
                      <a:pt x="2407" y="20740"/>
                      <a:pt x="5162" y="22288"/>
                    </a:cubicBezTo>
                    <a:cubicBezTo>
                      <a:pt x="9564" y="24763"/>
                      <a:pt x="14424" y="26664"/>
                      <a:pt x="19213" y="28237"/>
                    </a:cubicBezTo>
                    <a:cubicBezTo>
                      <a:pt x="21383" y="28949"/>
                      <a:pt x="23835" y="29978"/>
                      <a:pt x="26124" y="30162"/>
                    </a:cubicBezTo>
                    <a:cubicBezTo>
                      <a:pt x="26240" y="30172"/>
                      <a:pt x="26355" y="30176"/>
                      <a:pt x="26468" y="30176"/>
                    </a:cubicBezTo>
                    <a:cubicBezTo>
                      <a:pt x="27690" y="30176"/>
                      <a:pt x="28701" y="29620"/>
                      <a:pt x="28874" y="28298"/>
                    </a:cubicBezTo>
                    <a:cubicBezTo>
                      <a:pt x="28874" y="28283"/>
                      <a:pt x="28873" y="28268"/>
                      <a:pt x="28870" y="28252"/>
                    </a:cubicBezTo>
                    <a:cubicBezTo>
                      <a:pt x="29211" y="26036"/>
                      <a:pt x="27842" y="23835"/>
                      <a:pt x="26958" y="21881"/>
                    </a:cubicBezTo>
                    <a:cubicBezTo>
                      <a:pt x="25729" y="19153"/>
                      <a:pt x="24499" y="16393"/>
                      <a:pt x="22993" y="13805"/>
                    </a:cubicBezTo>
                    <a:cubicBezTo>
                      <a:pt x="22979" y="13785"/>
                      <a:pt x="22964" y="13768"/>
                      <a:pt x="22947" y="13751"/>
                    </a:cubicBezTo>
                    <a:cubicBezTo>
                      <a:pt x="23514" y="11172"/>
                      <a:pt x="24604" y="8970"/>
                      <a:pt x="26046" y="6761"/>
                    </a:cubicBezTo>
                    <a:cubicBezTo>
                      <a:pt x="26052" y="6747"/>
                      <a:pt x="26058" y="6732"/>
                      <a:pt x="26062" y="6717"/>
                    </a:cubicBezTo>
                    <a:cubicBezTo>
                      <a:pt x="26247" y="6752"/>
                      <a:pt x="26437" y="6769"/>
                      <a:pt x="26630" y="6769"/>
                    </a:cubicBezTo>
                    <a:cubicBezTo>
                      <a:pt x="27296" y="6769"/>
                      <a:pt x="27985" y="6564"/>
                      <a:pt x="28516" y="6196"/>
                    </a:cubicBezTo>
                    <a:cubicBezTo>
                      <a:pt x="28648" y="6104"/>
                      <a:pt x="28688" y="5972"/>
                      <a:pt x="28665" y="5853"/>
                    </a:cubicBezTo>
                    <a:cubicBezTo>
                      <a:pt x="29501" y="4984"/>
                      <a:pt x="29098" y="3537"/>
                      <a:pt x="28199" y="2744"/>
                    </a:cubicBezTo>
                    <a:cubicBezTo>
                      <a:pt x="26234" y="1010"/>
                      <a:pt x="22845" y="472"/>
                      <a:pt x="20371" y="5"/>
                    </a:cubicBezTo>
                    <a:cubicBezTo>
                      <a:pt x="20354" y="2"/>
                      <a:pt x="20337" y="0"/>
                      <a:pt x="20320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6248791" y="4604540"/>
                <a:ext cx="800077" cy="458497"/>
              </a:xfrm>
              <a:custGeom>
                <a:avLst/>
                <a:gdLst/>
                <a:ahLst/>
                <a:cxnLst/>
                <a:rect l="l" t="t" r="r" b="b"/>
                <a:pathLst>
                  <a:path w="24177" h="13855" extrusionOk="0">
                    <a:moveTo>
                      <a:pt x="6688" y="1"/>
                    </a:moveTo>
                    <a:cubicBezTo>
                      <a:pt x="6683" y="1"/>
                      <a:pt x="6678" y="1"/>
                      <a:pt x="6672" y="2"/>
                    </a:cubicBezTo>
                    <a:cubicBezTo>
                      <a:pt x="4874" y="130"/>
                      <a:pt x="2805" y="671"/>
                      <a:pt x="1348" y="1786"/>
                    </a:cubicBezTo>
                    <a:cubicBezTo>
                      <a:pt x="501" y="2432"/>
                      <a:pt x="0" y="3801"/>
                      <a:pt x="1118" y="4446"/>
                    </a:cubicBezTo>
                    <a:cubicBezTo>
                      <a:pt x="2284" y="6008"/>
                      <a:pt x="4182" y="6874"/>
                      <a:pt x="5900" y="7733"/>
                    </a:cubicBezTo>
                    <a:cubicBezTo>
                      <a:pt x="8234" y="8902"/>
                      <a:pt x="10616" y="9969"/>
                      <a:pt x="13045" y="10937"/>
                    </a:cubicBezTo>
                    <a:cubicBezTo>
                      <a:pt x="15616" y="11959"/>
                      <a:pt x="18297" y="13040"/>
                      <a:pt x="20995" y="13677"/>
                    </a:cubicBezTo>
                    <a:cubicBezTo>
                      <a:pt x="21416" y="13776"/>
                      <a:pt x="21860" y="13855"/>
                      <a:pt x="22280" y="13855"/>
                    </a:cubicBezTo>
                    <a:cubicBezTo>
                      <a:pt x="23022" y="13855"/>
                      <a:pt x="23687" y="13609"/>
                      <a:pt x="24010" y="12789"/>
                    </a:cubicBezTo>
                    <a:cubicBezTo>
                      <a:pt x="24062" y="12656"/>
                      <a:pt x="24013" y="12551"/>
                      <a:pt x="23924" y="12489"/>
                    </a:cubicBezTo>
                    <a:cubicBezTo>
                      <a:pt x="24177" y="11833"/>
                      <a:pt x="24031" y="11158"/>
                      <a:pt x="23699" y="10479"/>
                    </a:cubicBezTo>
                    <a:cubicBezTo>
                      <a:pt x="22976" y="9001"/>
                      <a:pt x="22207" y="7627"/>
                      <a:pt x="21674" y="6056"/>
                    </a:cubicBezTo>
                    <a:cubicBezTo>
                      <a:pt x="21614" y="5877"/>
                      <a:pt x="21466" y="5803"/>
                      <a:pt x="21318" y="5803"/>
                    </a:cubicBezTo>
                    <a:cubicBezTo>
                      <a:pt x="21293" y="5803"/>
                      <a:pt x="21267" y="5805"/>
                      <a:pt x="21242" y="5809"/>
                    </a:cubicBezTo>
                    <a:cubicBezTo>
                      <a:pt x="21182" y="5694"/>
                      <a:pt x="21069" y="5602"/>
                      <a:pt x="20917" y="5602"/>
                    </a:cubicBezTo>
                    <a:cubicBezTo>
                      <a:pt x="20894" y="5602"/>
                      <a:pt x="20870" y="5604"/>
                      <a:pt x="20845" y="5609"/>
                    </a:cubicBezTo>
                    <a:cubicBezTo>
                      <a:pt x="19366" y="5876"/>
                      <a:pt x="17814" y="6136"/>
                      <a:pt x="16286" y="6136"/>
                    </a:cubicBezTo>
                    <a:cubicBezTo>
                      <a:pt x="14713" y="6136"/>
                      <a:pt x="13167" y="5860"/>
                      <a:pt x="11755" y="5034"/>
                    </a:cubicBezTo>
                    <a:cubicBezTo>
                      <a:pt x="10527" y="4318"/>
                      <a:pt x="9738" y="3339"/>
                      <a:pt x="9024" y="2127"/>
                    </a:cubicBezTo>
                    <a:cubicBezTo>
                      <a:pt x="8525" y="1277"/>
                      <a:pt x="8106" y="608"/>
                      <a:pt x="7282" y="55"/>
                    </a:cubicBezTo>
                    <a:cubicBezTo>
                      <a:pt x="7243" y="29"/>
                      <a:pt x="7202" y="18"/>
                      <a:pt x="7163" y="18"/>
                    </a:cubicBezTo>
                    <a:cubicBezTo>
                      <a:pt x="6971" y="18"/>
                      <a:pt x="6809" y="289"/>
                      <a:pt x="6984" y="441"/>
                    </a:cubicBezTo>
                    <a:cubicBezTo>
                      <a:pt x="8078" y="1392"/>
                      <a:pt x="8438" y="2789"/>
                      <a:pt x="9311" y="3906"/>
                    </a:cubicBezTo>
                    <a:cubicBezTo>
                      <a:pt x="10107" y="4926"/>
                      <a:pt x="11199" y="5668"/>
                      <a:pt x="12388" y="6159"/>
                    </a:cubicBezTo>
                    <a:cubicBezTo>
                      <a:pt x="13685" y="6692"/>
                      <a:pt x="15062" y="6899"/>
                      <a:pt x="16451" y="6899"/>
                    </a:cubicBezTo>
                    <a:cubicBezTo>
                      <a:pt x="17975" y="6899"/>
                      <a:pt x="19514" y="6650"/>
                      <a:pt x="20979" y="6312"/>
                    </a:cubicBezTo>
                    <a:cubicBezTo>
                      <a:pt x="21296" y="7287"/>
                      <a:pt x="21686" y="8237"/>
                      <a:pt x="22146" y="9154"/>
                    </a:cubicBezTo>
                    <a:cubicBezTo>
                      <a:pt x="22703" y="10259"/>
                      <a:pt x="23757" y="11438"/>
                      <a:pt x="23271" y="12741"/>
                    </a:cubicBezTo>
                    <a:cubicBezTo>
                      <a:pt x="23268" y="12749"/>
                      <a:pt x="23270" y="12754"/>
                      <a:pt x="23268" y="12760"/>
                    </a:cubicBezTo>
                    <a:cubicBezTo>
                      <a:pt x="22975" y="13021"/>
                      <a:pt x="22555" y="13125"/>
                      <a:pt x="22069" y="13125"/>
                    </a:cubicBezTo>
                    <a:cubicBezTo>
                      <a:pt x="20505" y="13125"/>
                      <a:pt x="18255" y="12056"/>
                      <a:pt x="17343" y="11744"/>
                    </a:cubicBezTo>
                    <a:cubicBezTo>
                      <a:pt x="15433" y="11089"/>
                      <a:pt x="13546" y="10373"/>
                      <a:pt x="11680" y="9597"/>
                    </a:cubicBezTo>
                    <a:cubicBezTo>
                      <a:pt x="8102" y="8111"/>
                      <a:pt x="3898" y="6584"/>
                      <a:pt x="1146" y="3752"/>
                    </a:cubicBezTo>
                    <a:cubicBezTo>
                      <a:pt x="248" y="2049"/>
                      <a:pt x="5802" y="625"/>
                      <a:pt x="6732" y="437"/>
                    </a:cubicBezTo>
                    <a:cubicBezTo>
                      <a:pt x="6968" y="389"/>
                      <a:pt x="6925" y="1"/>
                      <a:pt x="6688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23"/>
              <p:cNvSpPr/>
              <p:nvPr/>
            </p:nvSpPr>
            <p:spPr>
              <a:xfrm>
                <a:off x="6738990" y="4680091"/>
                <a:ext cx="94777" cy="84254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2546" extrusionOk="0">
                    <a:moveTo>
                      <a:pt x="1280" y="572"/>
                    </a:moveTo>
                    <a:cubicBezTo>
                      <a:pt x="1669" y="635"/>
                      <a:pt x="2090" y="753"/>
                      <a:pt x="2216" y="1166"/>
                    </a:cubicBezTo>
                    <a:cubicBezTo>
                      <a:pt x="2364" y="1661"/>
                      <a:pt x="1814" y="1955"/>
                      <a:pt x="1398" y="1964"/>
                    </a:cubicBezTo>
                    <a:cubicBezTo>
                      <a:pt x="1389" y="1964"/>
                      <a:pt x="1380" y="1964"/>
                      <a:pt x="1371" y="1964"/>
                    </a:cubicBezTo>
                    <a:cubicBezTo>
                      <a:pt x="1032" y="1964"/>
                      <a:pt x="630" y="1794"/>
                      <a:pt x="569" y="1425"/>
                    </a:cubicBezTo>
                    <a:cubicBezTo>
                      <a:pt x="502" y="1019"/>
                      <a:pt x="785" y="756"/>
                      <a:pt x="1148" y="681"/>
                    </a:cubicBezTo>
                    <a:cubicBezTo>
                      <a:pt x="1208" y="668"/>
                      <a:pt x="1257" y="629"/>
                      <a:pt x="1280" y="572"/>
                    </a:cubicBezTo>
                    <a:close/>
                    <a:moveTo>
                      <a:pt x="1176" y="1"/>
                    </a:moveTo>
                    <a:cubicBezTo>
                      <a:pt x="1152" y="1"/>
                      <a:pt x="1129" y="1"/>
                      <a:pt x="1105" y="2"/>
                    </a:cubicBezTo>
                    <a:cubicBezTo>
                      <a:pt x="961" y="8"/>
                      <a:pt x="865" y="132"/>
                      <a:pt x="843" y="259"/>
                    </a:cubicBezTo>
                    <a:cubicBezTo>
                      <a:pt x="358" y="336"/>
                      <a:pt x="1" y="883"/>
                      <a:pt x="1" y="1365"/>
                    </a:cubicBezTo>
                    <a:cubicBezTo>
                      <a:pt x="2" y="2082"/>
                      <a:pt x="684" y="2528"/>
                      <a:pt x="1343" y="2545"/>
                    </a:cubicBezTo>
                    <a:cubicBezTo>
                      <a:pt x="1355" y="2545"/>
                      <a:pt x="1367" y="2545"/>
                      <a:pt x="1379" y="2545"/>
                    </a:cubicBezTo>
                    <a:cubicBezTo>
                      <a:pt x="2039" y="2545"/>
                      <a:pt x="2794" y="2104"/>
                      <a:pt x="2825" y="1387"/>
                    </a:cubicBezTo>
                    <a:cubicBezTo>
                      <a:pt x="2864" y="496"/>
                      <a:pt x="1967" y="1"/>
                      <a:pt x="1176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>
                <a:off x="6721815" y="4540804"/>
                <a:ext cx="93817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357" extrusionOk="0">
                    <a:moveTo>
                      <a:pt x="1503" y="510"/>
                    </a:moveTo>
                    <a:cubicBezTo>
                      <a:pt x="1749" y="510"/>
                      <a:pt x="1990" y="652"/>
                      <a:pt x="2061" y="920"/>
                    </a:cubicBezTo>
                    <a:cubicBezTo>
                      <a:pt x="2176" y="1353"/>
                      <a:pt x="1810" y="1804"/>
                      <a:pt x="1382" y="1854"/>
                    </a:cubicBezTo>
                    <a:cubicBezTo>
                      <a:pt x="1354" y="1857"/>
                      <a:pt x="1324" y="1859"/>
                      <a:pt x="1295" y="1859"/>
                    </a:cubicBezTo>
                    <a:cubicBezTo>
                      <a:pt x="967" y="1859"/>
                      <a:pt x="603" y="1659"/>
                      <a:pt x="520" y="1329"/>
                    </a:cubicBezTo>
                    <a:cubicBezTo>
                      <a:pt x="448" y="1039"/>
                      <a:pt x="578" y="785"/>
                      <a:pt x="788" y="621"/>
                    </a:cubicBezTo>
                    <a:cubicBezTo>
                      <a:pt x="833" y="667"/>
                      <a:pt x="895" y="696"/>
                      <a:pt x="963" y="696"/>
                    </a:cubicBezTo>
                    <a:cubicBezTo>
                      <a:pt x="1016" y="696"/>
                      <a:pt x="1073" y="678"/>
                      <a:pt x="1126" y="636"/>
                    </a:cubicBezTo>
                    <a:cubicBezTo>
                      <a:pt x="1236" y="552"/>
                      <a:pt x="1371" y="510"/>
                      <a:pt x="1503" y="510"/>
                    </a:cubicBezTo>
                    <a:close/>
                    <a:moveTo>
                      <a:pt x="1482" y="1"/>
                    </a:moveTo>
                    <a:cubicBezTo>
                      <a:pt x="1298" y="1"/>
                      <a:pt x="1117" y="48"/>
                      <a:pt x="964" y="151"/>
                    </a:cubicBezTo>
                    <a:cubicBezTo>
                      <a:pt x="407" y="209"/>
                      <a:pt x="1" y="797"/>
                      <a:pt x="67" y="1358"/>
                    </a:cubicBezTo>
                    <a:cubicBezTo>
                      <a:pt x="139" y="1971"/>
                      <a:pt x="743" y="2356"/>
                      <a:pt x="1330" y="2356"/>
                    </a:cubicBezTo>
                    <a:cubicBezTo>
                      <a:pt x="1434" y="2356"/>
                      <a:pt x="1537" y="2344"/>
                      <a:pt x="1636" y="2320"/>
                    </a:cubicBezTo>
                    <a:cubicBezTo>
                      <a:pt x="2349" y="2142"/>
                      <a:pt x="2834" y="1254"/>
                      <a:pt x="2479" y="575"/>
                    </a:cubicBezTo>
                    <a:cubicBezTo>
                      <a:pt x="2295" y="222"/>
                      <a:pt x="1881" y="1"/>
                      <a:pt x="1482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6838367" y="4387487"/>
                <a:ext cx="70652" cy="67211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031" extrusionOk="0">
                    <a:moveTo>
                      <a:pt x="807" y="423"/>
                    </a:moveTo>
                    <a:cubicBezTo>
                      <a:pt x="831" y="453"/>
                      <a:pt x="864" y="476"/>
                      <a:pt x="899" y="488"/>
                    </a:cubicBezTo>
                    <a:cubicBezTo>
                      <a:pt x="1050" y="543"/>
                      <a:pt x="1196" y="520"/>
                      <a:pt x="1332" y="626"/>
                    </a:cubicBezTo>
                    <a:cubicBezTo>
                      <a:pt x="1459" y="727"/>
                      <a:pt x="1547" y="869"/>
                      <a:pt x="1574" y="1030"/>
                    </a:cubicBezTo>
                    <a:cubicBezTo>
                      <a:pt x="1625" y="1357"/>
                      <a:pt x="1336" y="1556"/>
                      <a:pt x="1040" y="1556"/>
                    </a:cubicBezTo>
                    <a:cubicBezTo>
                      <a:pt x="1031" y="1556"/>
                      <a:pt x="1023" y="1556"/>
                      <a:pt x="1014" y="1555"/>
                    </a:cubicBezTo>
                    <a:cubicBezTo>
                      <a:pt x="687" y="1542"/>
                      <a:pt x="427" y="1315"/>
                      <a:pt x="462" y="972"/>
                    </a:cubicBezTo>
                    <a:cubicBezTo>
                      <a:pt x="490" y="710"/>
                      <a:pt x="625" y="549"/>
                      <a:pt x="807" y="423"/>
                    </a:cubicBezTo>
                    <a:close/>
                    <a:moveTo>
                      <a:pt x="924" y="1"/>
                    </a:moveTo>
                    <a:cubicBezTo>
                      <a:pt x="422" y="1"/>
                      <a:pt x="28" y="572"/>
                      <a:pt x="15" y="1039"/>
                    </a:cubicBezTo>
                    <a:cubicBezTo>
                      <a:pt x="0" y="1612"/>
                      <a:pt x="489" y="2031"/>
                      <a:pt x="1041" y="2031"/>
                    </a:cubicBezTo>
                    <a:cubicBezTo>
                      <a:pt x="1053" y="2031"/>
                      <a:pt x="1065" y="2031"/>
                      <a:pt x="1077" y="2030"/>
                    </a:cubicBezTo>
                    <a:cubicBezTo>
                      <a:pt x="1649" y="2012"/>
                      <a:pt x="2135" y="1563"/>
                      <a:pt x="2049" y="967"/>
                    </a:cubicBezTo>
                    <a:cubicBezTo>
                      <a:pt x="1995" y="585"/>
                      <a:pt x="1573" y="25"/>
                      <a:pt x="1134" y="25"/>
                    </a:cubicBezTo>
                    <a:cubicBezTo>
                      <a:pt x="1113" y="25"/>
                      <a:pt x="1093" y="26"/>
                      <a:pt x="1072" y="28"/>
                    </a:cubicBezTo>
                    <a:cubicBezTo>
                      <a:pt x="1061" y="24"/>
                      <a:pt x="1055" y="15"/>
                      <a:pt x="1043" y="11"/>
                    </a:cubicBezTo>
                    <a:cubicBezTo>
                      <a:pt x="1003" y="4"/>
                      <a:pt x="963" y="1"/>
                      <a:pt x="924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7021633" y="4067482"/>
                <a:ext cx="85842" cy="78231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2364" extrusionOk="0">
                    <a:moveTo>
                      <a:pt x="1571" y="478"/>
                    </a:moveTo>
                    <a:cubicBezTo>
                      <a:pt x="1827" y="639"/>
                      <a:pt x="2011" y="901"/>
                      <a:pt x="2017" y="1219"/>
                    </a:cubicBezTo>
                    <a:cubicBezTo>
                      <a:pt x="2024" y="1592"/>
                      <a:pt x="1737" y="1832"/>
                      <a:pt x="1385" y="1832"/>
                    </a:cubicBezTo>
                    <a:cubicBezTo>
                      <a:pt x="1369" y="1832"/>
                      <a:pt x="1353" y="1832"/>
                      <a:pt x="1337" y="1831"/>
                    </a:cubicBezTo>
                    <a:cubicBezTo>
                      <a:pt x="976" y="1809"/>
                      <a:pt x="610" y="1550"/>
                      <a:pt x="685" y="1147"/>
                    </a:cubicBezTo>
                    <a:cubicBezTo>
                      <a:pt x="764" y="729"/>
                      <a:pt x="1181" y="518"/>
                      <a:pt x="1571" y="478"/>
                    </a:cubicBezTo>
                    <a:close/>
                    <a:moveTo>
                      <a:pt x="1469" y="0"/>
                    </a:moveTo>
                    <a:cubicBezTo>
                      <a:pt x="1461" y="0"/>
                      <a:pt x="1453" y="0"/>
                      <a:pt x="1446" y="0"/>
                    </a:cubicBezTo>
                    <a:cubicBezTo>
                      <a:pt x="1444" y="0"/>
                      <a:pt x="1443" y="0"/>
                      <a:pt x="1441" y="0"/>
                    </a:cubicBezTo>
                    <a:cubicBezTo>
                      <a:pt x="1380" y="0"/>
                      <a:pt x="1324" y="31"/>
                      <a:pt x="1290" y="82"/>
                    </a:cubicBezTo>
                    <a:cubicBezTo>
                      <a:pt x="1278" y="81"/>
                      <a:pt x="1267" y="81"/>
                      <a:pt x="1255" y="81"/>
                    </a:cubicBezTo>
                    <a:cubicBezTo>
                      <a:pt x="772" y="81"/>
                      <a:pt x="293" y="519"/>
                      <a:pt x="170" y="1007"/>
                    </a:cubicBezTo>
                    <a:cubicBezTo>
                      <a:pt x="0" y="1688"/>
                      <a:pt x="544" y="2262"/>
                      <a:pt x="1193" y="2351"/>
                    </a:cubicBezTo>
                    <a:cubicBezTo>
                      <a:pt x="1253" y="2360"/>
                      <a:pt x="1313" y="2364"/>
                      <a:pt x="1373" y="2364"/>
                    </a:cubicBezTo>
                    <a:cubicBezTo>
                      <a:pt x="1951" y="2364"/>
                      <a:pt x="2472" y="1979"/>
                      <a:pt x="2533" y="1367"/>
                    </a:cubicBezTo>
                    <a:cubicBezTo>
                      <a:pt x="2594" y="744"/>
                      <a:pt x="2148" y="0"/>
                      <a:pt x="1469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23"/>
              <p:cNvSpPr/>
              <p:nvPr/>
            </p:nvSpPr>
            <p:spPr>
              <a:xfrm>
                <a:off x="6945686" y="3887194"/>
                <a:ext cx="132767" cy="126149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3812" extrusionOk="0">
                    <a:moveTo>
                      <a:pt x="2176" y="547"/>
                    </a:moveTo>
                    <a:cubicBezTo>
                      <a:pt x="2764" y="658"/>
                      <a:pt x="3265" y="1073"/>
                      <a:pt x="3333" y="1736"/>
                    </a:cubicBezTo>
                    <a:cubicBezTo>
                      <a:pt x="3409" y="2471"/>
                      <a:pt x="2931" y="3168"/>
                      <a:pt x="2189" y="3277"/>
                    </a:cubicBezTo>
                    <a:cubicBezTo>
                      <a:pt x="2115" y="3287"/>
                      <a:pt x="2041" y="3293"/>
                      <a:pt x="1969" y="3293"/>
                    </a:cubicBezTo>
                    <a:cubicBezTo>
                      <a:pt x="1316" y="3293"/>
                      <a:pt x="728" y="2871"/>
                      <a:pt x="589" y="2203"/>
                    </a:cubicBezTo>
                    <a:cubicBezTo>
                      <a:pt x="434" y="1448"/>
                      <a:pt x="945" y="551"/>
                      <a:pt x="1729" y="551"/>
                    </a:cubicBezTo>
                    <a:cubicBezTo>
                      <a:pt x="1827" y="551"/>
                      <a:pt x="1928" y="565"/>
                      <a:pt x="2033" y="595"/>
                    </a:cubicBezTo>
                    <a:cubicBezTo>
                      <a:pt x="2046" y="599"/>
                      <a:pt x="2059" y="601"/>
                      <a:pt x="2072" y="601"/>
                    </a:cubicBezTo>
                    <a:cubicBezTo>
                      <a:pt x="2112" y="601"/>
                      <a:pt x="2151" y="582"/>
                      <a:pt x="2176" y="547"/>
                    </a:cubicBezTo>
                    <a:close/>
                    <a:moveTo>
                      <a:pt x="1956" y="0"/>
                    </a:moveTo>
                    <a:cubicBezTo>
                      <a:pt x="1773" y="0"/>
                      <a:pt x="1587" y="27"/>
                      <a:pt x="1405" y="83"/>
                    </a:cubicBezTo>
                    <a:cubicBezTo>
                      <a:pt x="1349" y="98"/>
                      <a:pt x="1301" y="134"/>
                      <a:pt x="1270" y="183"/>
                    </a:cubicBezTo>
                    <a:cubicBezTo>
                      <a:pt x="627" y="359"/>
                      <a:pt x="116" y="1132"/>
                      <a:pt x="73" y="1800"/>
                    </a:cubicBezTo>
                    <a:cubicBezTo>
                      <a:pt x="1" y="2923"/>
                      <a:pt x="883" y="3811"/>
                      <a:pt x="1988" y="3811"/>
                    </a:cubicBezTo>
                    <a:cubicBezTo>
                      <a:pt x="2014" y="3811"/>
                      <a:pt x="2041" y="3811"/>
                      <a:pt x="2068" y="3810"/>
                    </a:cubicBezTo>
                    <a:cubicBezTo>
                      <a:pt x="3214" y="3765"/>
                      <a:pt x="4012" y="2695"/>
                      <a:pt x="3843" y="1581"/>
                    </a:cubicBezTo>
                    <a:cubicBezTo>
                      <a:pt x="3702" y="644"/>
                      <a:pt x="2856" y="0"/>
                      <a:pt x="1956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8" name="Google Shape;518;p23"/>
            <p:cNvGrpSpPr/>
            <p:nvPr/>
          </p:nvGrpSpPr>
          <p:grpSpPr>
            <a:xfrm>
              <a:off x="6648515" y="5156391"/>
              <a:ext cx="174596" cy="44774"/>
              <a:chOff x="6648515" y="5156391"/>
              <a:chExt cx="174596" cy="44774"/>
            </a:xfrm>
            <a:grpFill/>
          </p:grpSpPr>
          <p:sp>
            <p:nvSpPr>
              <p:cNvPr id="519" name="Google Shape;519;p23"/>
              <p:cNvSpPr/>
              <p:nvPr/>
            </p:nvSpPr>
            <p:spPr>
              <a:xfrm>
                <a:off x="6648515" y="5156556"/>
                <a:ext cx="117875" cy="44609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1348" extrusionOk="0">
                    <a:moveTo>
                      <a:pt x="178" y="1"/>
                    </a:moveTo>
                    <a:cubicBezTo>
                      <a:pt x="70" y="1"/>
                      <a:pt x="1" y="168"/>
                      <a:pt x="114" y="245"/>
                    </a:cubicBezTo>
                    <a:cubicBezTo>
                      <a:pt x="1087" y="909"/>
                      <a:pt x="2176" y="1275"/>
                      <a:pt x="3351" y="1347"/>
                    </a:cubicBezTo>
                    <a:cubicBezTo>
                      <a:pt x="3354" y="1348"/>
                      <a:pt x="3358" y="1348"/>
                      <a:pt x="3362" y="1348"/>
                    </a:cubicBezTo>
                    <a:cubicBezTo>
                      <a:pt x="3562" y="1348"/>
                      <a:pt x="3560" y="1024"/>
                      <a:pt x="3349" y="1015"/>
                    </a:cubicBezTo>
                    <a:cubicBezTo>
                      <a:pt x="2223" y="971"/>
                      <a:pt x="1190" y="637"/>
                      <a:pt x="246" y="23"/>
                    </a:cubicBezTo>
                    <a:cubicBezTo>
                      <a:pt x="223" y="7"/>
                      <a:pt x="200" y="1"/>
                      <a:pt x="178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3"/>
              <p:cNvSpPr/>
              <p:nvPr/>
            </p:nvSpPr>
            <p:spPr>
              <a:xfrm>
                <a:off x="6713178" y="5156391"/>
                <a:ext cx="109933" cy="37262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1126" extrusionOk="0">
                    <a:moveTo>
                      <a:pt x="173" y="1"/>
                    </a:moveTo>
                    <a:cubicBezTo>
                      <a:pt x="43" y="1"/>
                      <a:pt x="0" y="207"/>
                      <a:pt x="142" y="250"/>
                    </a:cubicBezTo>
                    <a:cubicBezTo>
                      <a:pt x="1113" y="541"/>
                      <a:pt x="2087" y="821"/>
                      <a:pt x="3055" y="1118"/>
                    </a:cubicBezTo>
                    <a:cubicBezTo>
                      <a:pt x="3073" y="1123"/>
                      <a:pt x="3089" y="1126"/>
                      <a:pt x="3104" y="1126"/>
                    </a:cubicBezTo>
                    <a:cubicBezTo>
                      <a:pt x="3264" y="1126"/>
                      <a:pt x="3321" y="859"/>
                      <a:pt x="3140" y="810"/>
                    </a:cubicBezTo>
                    <a:cubicBezTo>
                      <a:pt x="2161" y="550"/>
                      <a:pt x="1187" y="273"/>
                      <a:pt x="210" y="6"/>
                    </a:cubicBezTo>
                    <a:cubicBezTo>
                      <a:pt x="197" y="3"/>
                      <a:pt x="185" y="1"/>
                      <a:pt x="173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21" name="Google Shape;521;p23"/>
          <p:cNvGrpSpPr/>
          <p:nvPr/>
        </p:nvGrpSpPr>
        <p:grpSpPr>
          <a:xfrm>
            <a:off x="5751609" y="213662"/>
            <a:ext cx="1480128" cy="1386642"/>
            <a:chOff x="5751609" y="213662"/>
            <a:chExt cx="1480128" cy="1386642"/>
          </a:xfrm>
        </p:grpSpPr>
        <p:grpSp>
          <p:nvGrpSpPr>
            <p:cNvPr id="522" name="Google Shape;522;p23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523" name="Google Shape;523;p23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 extrusionOk="0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3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 extrusionOk="0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3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 extrusionOk="0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23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 extrusionOk="0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23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 extrusionOk="0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23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 extrusionOk="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3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 extrusionOk="0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23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 extrusionOk="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23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 extrusionOk="0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23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 extrusionOk="0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3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 extrusionOk="0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23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535" name="Google Shape;535;p23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 extrusionOk="0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3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 extrusionOk="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23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538" name="Google Shape;538;p23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 extrusionOk="0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3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 extrusionOk="0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40" name="Google Shape;540;p23"/>
          <p:cNvGrpSpPr/>
          <p:nvPr/>
        </p:nvGrpSpPr>
        <p:grpSpPr>
          <a:xfrm>
            <a:off x="7813492" y="4093988"/>
            <a:ext cx="884232" cy="497711"/>
            <a:chOff x="6451118" y="1964685"/>
            <a:chExt cx="884232" cy="497711"/>
          </a:xfrm>
        </p:grpSpPr>
        <p:sp>
          <p:nvSpPr>
            <p:cNvPr id="541" name="Google Shape;541;p23"/>
            <p:cNvSpPr/>
            <p:nvPr/>
          </p:nvSpPr>
          <p:spPr>
            <a:xfrm>
              <a:off x="6451118" y="1964685"/>
              <a:ext cx="772346" cy="497711"/>
            </a:xfrm>
            <a:custGeom>
              <a:avLst/>
              <a:gdLst/>
              <a:ahLst/>
              <a:cxnLst/>
              <a:rect l="l" t="t" r="r" b="b"/>
              <a:pathLst>
                <a:path w="23339" h="15040" extrusionOk="0">
                  <a:moveTo>
                    <a:pt x="7096" y="720"/>
                  </a:moveTo>
                  <a:cubicBezTo>
                    <a:pt x="7623" y="720"/>
                    <a:pt x="8180" y="844"/>
                    <a:pt x="8743" y="1116"/>
                  </a:cubicBezTo>
                  <a:cubicBezTo>
                    <a:pt x="10752" y="2087"/>
                    <a:pt x="11547" y="4286"/>
                    <a:pt x="11826" y="6363"/>
                  </a:cubicBezTo>
                  <a:cubicBezTo>
                    <a:pt x="11674" y="6626"/>
                    <a:pt x="11921" y="6868"/>
                    <a:pt x="12176" y="6868"/>
                  </a:cubicBezTo>
                  <a:cubicBezTo>
                    <a:pt x="12292" y="6868"/>
                    <a:pt x="12409" y="6818"/>
                    <a:pt x="12492" y="6698"/>
                  </a:cubicBezTo>
                  <a:cubicBezTo>
                    <a:pt x="13878" y="4691"/>
                    <a:pt x="15595" y="2216"/>
                    <a:pt x="18285" y="2042"/>
                  </a:cubicBezTo>
                  <a:cubicBezTo>
                    <a:pt x="18381" y="2036"/>
                    <a:pt x="18475" y="2033"/>
                    <a:pt x="18567" y="2033"/>
                  </a:cubicBezTo>
                  <a:cubicBezTo>
                    <a:pt x="21419" y="2033"/>
                    <a:pt x="22593" y="4929"/>
                    <a:pt x="21548" y="7369"/>
                  </a:cubicBezTo>
                  <a:cubicBezTo>
                    <a:pt x="19847" y="11345"/>
                    <a:pt x="14970" y="13249"/>
                    <a:pt x="11086" y="14215"/>
                  </a:cubicBezTo>
                  <a:cubicBezTo>
                    <a:pt x="11080" y="14217"/>
                    <a:pt x="11077" y="14220"/>
                    <a:pt x="11072" y="14222"/>
                  </a:cubicBezTo>
                  <a:cubicBezTo>
                    <a:pt x="8031" y="12031"/>
                    <a:pt x="3304" y="8518"/>
                    <a:pt x="3594" y="4332"/>
                  </a:cubicBezTo>
                  <a:cubicBezTo>
                    <a:pt x="3737" y="2271"/>
                    <a:pt x="5233" y="720"/>
                    <a:pt x="7096" y="720"/>
                  </a:cubicBezTo>
                  <a:close/>
                  <a:moveTo>
                    <a:pt x="6991" y="1"/>
                  </a:moveTo>
                  <a:cubicBezTo>
                    <a:pt x="5760" y="1"/>
                    <a:pt x="4567" y="507"/>
                    <a:pt x="3768" y="1586"/>
                  </a:cubicBezTo>
                  <a:cubicBezTo>
                    <a:pt x="0" y="6677"/>
                    <a:pt x="7237" y="12430"/>
                    <a:pt x="10797" y="14969"/>
                  </a:cubicBezTo>
                  <a:cubicBezTo>
                    <a:pt x="10866" y="15018"/>
                    <a:pt x="10933" y="15040"/>
                    <a:pt x="10997" y="15040"/>
                  </a:cubicBezTo>
                  <a:cubicBezTo>
                    <a:pt x="11172" y="15040"/>
                    <a:pt x="11312" y="14875"/>
                    <a:pt x="11339" y="14690"/>
                  </a:cubicBezTo>
                  <a:cubicBezTo>
                    <a:pt x="15885" y="14101"/>
                    <a:pt x="23339" y="10391"/>
                    <a:pt x="22677" y="4903"/>
                  </a:cubicBezTo>
                  <a:cubicBezTo>
                    <a:pt x="22415" y="2733"/>
                    <a:pt x="20732" y="1287"/>
                    <a:pt x="18603" y="1287"/>
                  </a:cubicBezTo>
                  <a:cubicBezTo>
                    <a:pt x="18494" y="1287"/>
                    <a:pt x="18384" y="1290"/>
                    <a:pt x="18272" y="1298"/>
                  </a:cubicBezTo>
                  <a:cubicBezTo>
                    <a:pt x="15566" y="1485"/>
                    <a:pt x="13769" y="3605"/>
                    <a:pt x="12295" y="5681"/>
                  </a:cubicBezTo>
                  <a:cubicBezTo>
                    <a:pt x="12068" y="3641"/>
                    <a:pt x="11184" y="1634"/>
                    <a:pt x="9308" y="606"/>
                  </a:cubicBezTo>
                  <a:cubicBezTo>
                    <a:pt x="8583" y="208"/>
                    <a:pt x="7779" y="1"/>
                    <a:pt x="69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7237231" y="2177603"/>
              <a:ext cx="59732" cy="78098"/>
            </a:xfrm>
            <a:custGeom>
              <a:avLst/>
              <a:gdLst/>
              <a:ahLst/>
              <a:cxnLst/>
              <a:rect l="l" t="t" r="r" b="b"/>
              <a:pathLst>
                <a:path w="1805" h="2360" extrusionOk="0">
                  <a:moveTo>
                    <a:pt x="1357" y="0"/>
                  </a:moveTo>
                  <a:cubicBezTo>
                    <a:pt x="1267" y="0"/>
                    <a:pt x="1176" y="63"/>
                    <a:pt x="1172" y="177"/>
                  </a:cubicBezTo>
                  <a:cubicBezTo>
                    <a:pt x="1143" y="974"/>
                    <a:pt x="948" y="1654"/>
                    <a:pt x="178" y="2037"/>
                  </a:cubicBezTo>
                  <a:cubicBezTo>
                    <a:pt x="0" y="2125"/>
                    <a:pt x="112" y="2359"/>
                    <a:pt x="278" y="2359"/>
                  </a:cubicBezTo>
                  <a:cubicBezTo>
                    <a:pt x="303" y="2359"/>
                    <a:pt x="330" y="2354"/>
                    <a:pt x="357" y="2341"/>
                  </a:cubicBezTo>
                  <a:cubicBezTo>
                    <a:pt x="1129" y="1988"/>
                    <a:pt x="1805" y="1004"/>
                    <a:pt x="1532" y="130"/>
                  </a:cubicBezTo>
                  <a:cubicBezTo>
                    <a:pt x="1504" y="41"/>
                    <a:pt x="1430" y="0"/>
                    <a:pt x="1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7278166" y="2184420"/>
              <a:ext cx="57184" cy="84287"/>
            </a:xfrm>
            <a:custGeom>
              <a:avLst/>
              <a:gdLst/>
              <a:ahLst/>
              <a:cxnLst/>
              <a:rect l="l" t="t" r="r" b="b"/>
              <a:pathLst>
                <a:path w="1728" h="2547" extrusionOk="0">
                  <a:moveTo>
                    <a:pt x="1387" y="1"/>
                  </a:moveTo>
                  <a:cubicBezTo>
                    <a:pt x="1277" y="1"/>
                    <a:pt x="1161" y="74"/>
                    <a:pt x="1171" y="202"/>
                  </a:cubicBezTo>
                  <a:cubicBezTo>
                    <a:pt x="1243" y="1066"/>
                    <a:pt x="918" y="1849"/>
                    <a:pt x="139" y="2287"/>
                  </a:cubicBezTo>
                  <a:cubicBezTo>
                    <a:pt x="1" y="2365"/>
                    <a:pt x="86" y="2546"/>
                    <a:pt x="215" y="2546"/>
                  </a:cubicBezTo>
                  <a:cubicBezTo>
                    <a:pt x="236" y="2546"/>
                    <a:pt x="259" y="2541"/>
                    <a:pt x="281" y="2530"/>
                  </a:cubicBezTo>
                  <a:cubicBezTo>
                    <a:pt x="1163" y="2109"/>
                    <a:pt x="1727" y="1126"/>
                    <a:pt x="1575" y="147"/>
                  </a:cubicBezTo>
                  <a:cubicBezTo>
                    <a:pt x="1560" y="47"/>
                    <a:pt x="1475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44" name="Google Shape;544;p23"/>
          <p:cNvGrpSpPr/>
          <p:nvPr/>
        </p:nvGrpSpPr>
        <p:grpSpPr>
          <a:xfrm>
            <a:off x="8624683" y="4251940"/>
            <a:ext cx="540037" cy="623992"/>
            <a:chOff x="7346204" y="3514142"/>
            <a:chExt cx="540037" cy="623992"/>
          </a:xfrm>
        </p:grpSpPr>
        <p:sp>
          <p:nvSpPr>
            <p:cNvPr id="545" name="Google Shape;545;p23"/>
            <p:cNvSpPr/>
            <p:nvPr/>
          </p:nvSpPr>
          <p:spPr>
            <a:xfrm>
              <a:off x="7346204" y="3514142"/>
              <a:ext cx="469152" cy="577729"/>
            </a:xfrm>
            <a:custGeom>
              <a:avLst/>
              <a:gdLst/>
              <a:ahLst/>
              <a:cxnLst/>
              <a:rect l="l" t="t" r="r" b="b"/>
              <a:pathLst>
                <a:path w="14177" h="17458" extrusionOk="0">
                  <a:moveTo>
                    <a:pt x="7464" y="800"/>
                  </a:moveTo>
                  <a:cubicBezTo>
                    <a:pt x="10105" y="800"/>
                    <a:pt x="12522" y="2742"/>
                    <a:pt x="12322" y="5774"/>
                  </a:cubicBezTo>
                  <a:cubicBezTo>
                    <a:pt x="12316" y="5772"/>
                    <a:pt x="12310" y="5772"/>
                    <a:pt x="12304" y="5770"/>
                  </a:cubicBezTo>
                  <a:cubicBezTo>
                    <a:pt x="11573" y="5797"/>
                    <a:pt x="10813" y="5858"/>
                    <a:pt x="10090" y="5982"/>
                  </a:cubicBezTo>
                  <a:cubicBezTo>
                    <a:pt x="9840" y="4612"/>
                    <a:pt x="8659" y="3786"/>
                    <a:pt x="7357" y="3786"/>
                  </a:cubicBezTo>
                  <a:cubicBezTo>
                    <a:pt x="7017" y="3786"/>
                    <a:pt x="6669" y="3842"/>
                    <a:pt x="6327" y="3960"/>
                  </a:cubicBezTo>
                  <a:cubicBezTo>
                    <a:pt x="3849" y="4813"/>
                    <a:pt x="3091" y="7792"/>
                    <a:pt x="3025" y="10126"/>
                  </a:cubicBezTo>
                  <a:cubicBezTo>
                    <a:pt x="2970" y="12127"/>
                    <a:pt x="4318" y="13843"/>
                    <a:pt x="6364" y="13843"/>
                  </a:cubicBezTo>
                  <a:cubicBezTo>
                    <a:pt x="6483" y="13843"/>
                    <a:pt x="6604" y="13837"/>
                    <a:pt x="6727" y="13825"/>
                  </a:cubicBezTo>
                  <a:cubicBezTo>
                    <a:pt x="8986" y="13606"/>
                    <a:pt x="10230" y="11600"/>
                    <a:pt x="10313" y="9514"/>
                  </a:cubicBezTo>
                  <a:cubicBezTo>
                    <a:pt x="10651" y="9555"/>
                    <a:pt x="11005" y="9572"/>
                    <a:pt x="11362" y="9572"/>
                  </a:cubicBezTo>
                  <a:cubicBezTo>
                    <a:pt x="11808" y="9572"/>
                    <a:pt x="12260" y="9545"/>
                    <a:pt x="12694" y="9506"/>
                  </a:cubicBezTo>
                  <a:lnTo>
                    <a:pt x="12694" y="9506"/>
                  </a:lnTo>
                  <a:cubicBezTo>
                    <a:pt x="12696" y="9512"/>
                    <a:pt x="12693" y="9517"/>
                    <a:pt x="12694" y="9523"/>
                  </a:cubicBezTo>
                  <a:cubicBezTo>
                    <a:pt x="13331" y="12552"/>
                    <a:pt x="11449" y="15952"/>
                    <a:pt x="8303" y="16582"/>
                  </a:cubicBezTo>
                  <a:cubicBezTo>
                    <a:pt x="7921" y="16658"/>
                    <a:pt x="7545" y="16695"/>
                    <a:pt x="7178" y="16695"/>
                  </a:cubicBezTo>
                  <a:cubicBezTo>
                    <a:pt x="4121" y="16695"/>
                    <a:pt x="1668" y="14169"/>
                    <a:pt x="1308" y="11131"/>
                  </a:cubicBezTo>
                  <a:cubicBezTo>
                    <a:pt x="902" y="7691"/>
                    <a:pt x="1402" y="3533"/>
                    <a:pt x="4662" y="1580"/>
                  </a:cubicBezTo>
                  <a:cubicBezTo>
                    <a:pt x="5552" y="1047"/>
                    <a:pt x="6523" y="800"/>
                    <a:pt x="7464" y="800"/>
                  </a:cubicBezTo>
                  <a:close/>
                  <a:moveTo>
                    <a:pt x="7481" y="0"/>
                  </a:moveTo>
                  <a:cubicBezTo>
                    <a:pt x="6945" y="0"/>
                    <a:pt x="6399" y="73"/>
                    <a:pt x="5860" y="226"/>
                  </a:cubicBezTo>
                  <a:cubicBezTo>
                    <a:pt x="1034" y="1598"/>
                    <a:pt x="0" y="7109"/>
                    <a:pt x="573" y="11434"/>
                  </a:cubicBezTo>
                  <a:cubicBezTo>
                    <a:pt x="1019" y="14793"/>
                    <a:pt x="3817" y="17457"/>
                    <a:pt x="7207" y="17457"/>
                  </a:cubicBezTo>
                  <a:cubicBezTo>
                    <a:pt x="7484" y="17457"/>
                    <a:pt x="7764" y="17439"/>
                    <a:pt x="8047" y="17403"/>
                  </a:cubicBezTo>
                  <a:cubicBezTo>
                    <a:pt x="11841" y="16914"/>
                    <a:pt x="14177" y="12961"/>
                    <a:pt x="13449" y="9367"/>
                  </a:cubicBezTo>
                  <a:cubicBezTo>
                    <a:pt x="13618" y="9213"/>
                    <a:pt x="13559" y="8903"/>
                    <a:pt x="13267" y="8870"/>
                  </a:cubicBezTo>
                  <a:cubicBezTo>
                    <a:pt x="12657" y="8803"/>
                    <a:pt x="11983" y="8744"/>
                    <a:pt x="11324" y="8744"/>
                  </a:cubicBezTo>
                  <a:cubicBezTo>
                    <a:pt x="10895" y="8744"/>
                    <a:pt x="10472" y="8769"/>
                    <a:pt x="10077" y="8832"/>
                  </a:cubicBezTo>
                  <a:cubicBezTo>
                    <a:pt x="10032" y="8817"/>
                    <a:pt x="9984" y="8809"/>
                    <a:pt x="9937" y="8809"/>
                  </a:cubicBezTo>
                  <a:cubicBezTo>
                    <a:pt x="9750" y="8809"/>
                    <a:pt x="9567" y="8929"/>
                    <a:pt x="9573" y="9169"/>
                  </a:cubicBezTo>
                  <a:cubicBezTo>
                    <a:pt x="9613" y="10805"/>
                    <a:pt x="8836" y="12560"/>
                    <a:pt x="7113" y="13001"/>
                  </a:cubicBezTo>
                  <a:cubicBezTo>
                    <a:pt x="6837" y="13072"/>
                    <a:pt x="6577" y="13105"/>
                    <a:pt x="6334" y="13105"/>
                  </a:cubicBezTo>
                  <a:cubicBezTo>
                    <a:pt x="4626" y="13105"/>
                    <a:pt x="3761" y="11459"/>
                    <a:pt x="3796" y="9799"/>
                  </a:cubicBezTo>
                  <a:cubicBezTo>
                    <a:pt x="3823" y="8514"/>
                    <a:pt x="4183" y="7078"/>
                    <a:pt x="4914" y="6023"/>
                  </a:cubicBezTo>
                  <a:cubicBezTo>
                    <a:pt x="5520" y="5146"/>
                    <a:pt x="6555" y="4573"/>
                    <a:pt x="7518" y="4573"/>
                  </a:cubicBezTo>
                  <a:cubicBezTo>
                    <a:pt x="8400" y="4573"/>
                    <a:pt x="9223" y="5054"/>
                    <a:pt x="9603" y="6221"/>
                  </a:cubicBezTo>
                  <a:cubicBezTo>
                    <a:pt x="9628" y="6290"/>
                    <a:pt x="9680" y="6345"/>
                    <a:pt x="9749" y="6374"/>
                  </a:cubicBezTo>
                  <a:cubicBezTo>
                    <a:pt x="9787" y="6489"/>
                    <a:pt x="9882" y="6588"/>
                    <a:pt x="10022" y="6594"/>
                  </a:cubicBezTo>
                  <a:cubicBezTo>
                    <a:pt x="10191" y="6602"/>
                    <a:pt x="10363" y="6606"/>
                    <a:pt x="10535" y="6606"/>
                  </a:cubicBezTo>
                  <a:cubicBezTo>
                    <a:pt x="11125" y="6606"/>
                    <a:pt x="11725" y="6563"/>
                    <a:pt x="12304" y="6504"/>
                  </a:cubicBezTo>
                  <a:cubicBezTo>
                    <a:pt x="12429" y="6493"/>
                    <a:pt x="12541" y="6420"/>
                    <a:pt x="12599" y="6308"/>
                  </a:cubicBezTo>
                  <a:cubicBezTo>
                    <a:pt x="12602" y="6308"/>
                    <a:pt x="12605" y="6308"/>
                    <a:pt x="12608" y="6308"/>
                  </a:cubicBezTo>
                  <a:cubicBezTo>
                    <a:pt x="12735" y="6308"/>
                    <a:pt x="12860" y="6245"/>
                    <a:pt x="12889" y="6100"/>
                  </a:cubicBezTo>
                  <a:cubicBezTo>
                    <a:pt x="13588" y="2600"/>
                    <a:pt x="10691" y="0"/>
                    <a:pt x="7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7755062" y="4055370"/>
              <a:ext cx="79157" cy="80117"/>
            </a:xfrm>
            <a:custGeom>
              <a:avLst/>
              <a:gdLst/>
              <a:ahLst/>
              <a:cxnLst/>
              <a:rect l="l" t="t" r="r" b="b"/>
              <a:pathLst>
                <a:path w="2392" h="2421" extrusionOk="0">
                  <a:moveTo>
                    <a:pt x="2119" y="0"/>
                  </a:moveTo>
                  <a:cubicBezTo>
                    <a:pt x="2035" y="0"/>
                    <a:pt x="1953" y="56"/>
                    <a:pt x="1947" y="169"/>
                  </a:cubicBezTo>
                  <a:cubicBezTo>
                    <a:pt x="1904" y="1151"/>
                    <a:pt x="1220" y="2020"/>
                    <a:pt x="203" y="2109"/>
                  </a:cubicBezTo>
                  <a:cubicBezTo>
                    <a:pt x="10" y="2126"/>
                    <a:pt x="1" y="2420"/>
                    <a:pt x="194" y="2420"/>
                  </a:cubicBezTo>
                  <a:cubicBezTo>
                    <a:pt x="197" y="2420"/>
                    <a:pt x="200" y="2420"/>
                    <a:pt x="203" y="2420"/>
                  </a:cubicBezTo>
                  <a:cubicBezTo>
                    <a:pt x="1336" y="2359"/>
                    <a:pt x="2391" y="1347"/>
                    <a:pt x="2298" y="169"/>
                  </a:cubicBezTo>
                  <a:cubicBezTo>
                    <a:pt x="2289" y="57"/>
                    <a:pt x="2203" y="0"/>
                    <a:pt x="2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7839084" y="4060731"/>
              <a:ext cx="47157" cy="77403"/>
            </a:xfrm>
            <a:custGeom>
              <a:avLst/>
              <a:gdLst/>
              <a:ahLst/>
              <a:cxnLst/>
              <a:rect l="l" t="t" r="r" b="b"/>
              <a:pathLst>
                <a:path w="1425" h="2339" extrusionOk="0">
                  <a:moveTo>
                    <a:pt x="1166" y="0"/>
                  </a:moveTo>
                  <a:cubicBezTo>
                    <a:pt x="1109" y="0"/>
                    <a:pt x="1052" y="24"/>
                    <a:pt x="1012" y="82"/>
                  </a:cubicBezTo>
                  <a:cubicBezTo>
                    <a:pt x="566" y="710"/>
                    <a:pt x="251" y="1427"/>
                    <a:pt x="33" y="2163"/>
                  </a:cubicBezTo>
                  <a:cubicBezTo>
                    <a:pt x="1" y="2270"/>
                    <a:pt x="86" y="2339"/>
                    <a:pt x="172" y="2339"/>
                  </a:cubicBezTo>
                  <a:cubicBezTo>
                    <a:pt x="229" y="2339"/>
                    <a:pt x="286" y="2309"/>
                    <a:pt x="309" y="2240"/>
                  </a:cubicBezTo>
                  <a:cubicBezTo>
                    <a:pt x="552" y="1523"/>
                    <a:pt x="902" y="890"/>
                    <a:pt x="1329" y="269"/>
                  </a:cubicBezTo>
                  <a:cubicBezTo>
                    <a:pt x="1424" y="130"/>
                    <a:pt x="1297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48" name="Google Shape;548;p23"/>
          <p:cNvGrpSpPr/>
          <p:nvPr/>
        </p:nvGrpSpPr>
        <p:grpSpPr>
          <a:xfrm>
            <a:off x="7485292" y="4430739"/>
            <a:ext cx="1375953" cy="924075"/>
            <a:chOff x="7485292" y="4430739"/>
            <a:chExt cx="1375953" cy="924075"/>
          </a:xfrm>
        </p:grpSpPr>
        <p:sp>
          <p:nvSpPr>
            <p:cNvPr id="549" name="Google Shape;549;p23"/>
            <p:cNvSpPr/>
            <p:nvPr/>
          </p:nvSpPr>
          <p:spPr>
            <a:xfrm>
              <a:off x="7485292" y="4430739"/>
              <a:ext cx="1375953" cy="924075"/>
            </a:xfrm>
            <a:custGeom>
              <a:avLst/>
              <a:gdLst/>
              <a:ahLst/>
              <a:cxnLst/>
              <a:rect l="l" t="t" r="r" b="b"/>
              <a:pathLst>
                <a:path w="41579" h="27924" extrusionOk="0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8408507" y="4803526"/>
              <a:ext cx="134587" cy="42888"/>
            </a:xfrm>
            <a:custGeom>
              <a:avLst/>
              <a:gdLst/>
              <a:ahLst/>
              <a:cxnLst/>
              <a:rect l="l" t="t" r="r" b="b"/>
              <a:pathLst>
                <a:path w="4067" h="1296" extrusionOk="0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8480218" y="4767819"/>
              <a:ext cx="105400" cy="27963"/>
            </a:xfrm>
            <a:custGeom>
              <a:avLst/>
              <a:gdLst/>
              <a:ahLst/>
              <a:cxnLst/>
              <a:rect l="l" t="t" r="r" b="b"/>
              <a:pathLst>
                <a:path w="3185" h="845" extrusionOk="0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2" name="Google Shape;552;p23"/>
          <p:cNvGrpSpPr/>
          <p:nvPr/>
        </p:nvGrpSpPr>
        <p:grpSpPr>
          <a:xfrm>
            <a:off x="8490510" y="1991557"/>
            <a:ext cx="536463" cy="705466"/>
            <a:chOff x="8490510" y="1991557"/>
            <a:chExt cx="536463" cy="705466"/>
          </a:xfrm>
        </p:grpSpPr>
        <p:grpSp>
          <p:nvGrpSpPr>
            <p:cNvPr id="553" name="Google Shape;553;p23"/>
            <p:cNvGrpSpPr/>
            <p:nvPr/>
          </p:nvGrpSpPr>
          <p:grpSpPr>
            <a:xfrm>
              <a:off x="8490510" y="1991557"/>
              <a:ext cx="536463" cy="576273"/>
              <a:chOff x="8490510" y="1991557"/>
              <a:chExt cx="536463" cy="576273"/>
            </a:xfrm>
          </p:grpSpPr>
          <p:sp>
            <p:nvSpPr>
              <p:cNvPr id="554" name="Google Shape;554;p23"/>
              <p:cNvSpPr/>
              <p:nvPr/>
            </p:nvSpPr>
            <p:spPr>
              <a:xfrm>
                <a:off x="8490510" y="1991557"/>
                <a:ext cx="536463" cy="576273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17414" extrusionOk="0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23"/>
              <p:cNvSpPr/>
              <p:nvPr/>
            </p:nvSpPr>
            <p:spPr>
              <a:xfrm>
                <a:off x="8614210" y="2115256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6" name="Google Shape;556;p23"/>
            <p:cNvSpPr/>
            <p:nvPr/>
          </p:nvSpPr>
          <p:spPr>
            <a:xfrm>
              <a:off x="8597399" y="2575705"/>
              <a:ext cx="71844" cy="67674"/>
            </a:xfrm>
            <a:custGeom>
              <a:avLst/>
              <a:gdLst/>
              <a:ahLst/>
              <a:cxnLst/>
              <a:rect l="l" t="t" r="r" b="b"/>
              <a:pathLst>
                <a:path w="2171" h="2045" extrusionOk="0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8587736" y="2657444"/>
              <a:ext cx="91137" cy="39579"/>
            </a:xfrm>
            <a:custGeom>
              <a:avLst/>
              <a:gdLst/>
              <a:ahLst/>
              <a:cxnLst/>
              <a:rect l="l" t="t" r="r" b="b"/>
              <a:pathLst>
                <a:path w="2754" h="1196" extrusionOk="0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8" name="Google Shape;558;p23"/>
          <p:cNvGrpSpPr/>
          <p:nvPr/>
        </p:nvGrpSpPr>
        <p:grpSpPr>
          <a:xfrm>
            <a:off x="7099175" y="3621827"/>
            <a:ext cx="1413745" cy="811560"/>
            <a:chOff x="6765365" y="2520242"/>
            <a:chExt cx="1413745" cy="811560"/>
          </a:xfrm>
        </p:grpSpPr>
        <p:sp>
          <p:nvSpPr>
            <p:cNvPr id="559" name="Google Shape;559;p23"/>
            <p:cNvSpPr/>
            <p:nvPr/>
          </p:nvSpPr>
          <p:spPr>
            <a:xfrm>
              <a:off x="6765365" y="2520242"/>
              <a:ext cx="1413745" cy="811560"/>
            </a:xfrm>
            <a:custGeom>
              <a:avLst/>
              <a:gdLst/>
              <a:ahLst/>
              <a:cxnLst/>
              <a:rect l="l" t="t" r="r" b="b"/>
              <a:pathLst>
                <a:path w="42721" h="24524" extrusionOk="0">
                  <a:moveTo>
                    <a:pt x="38221" y="615"/>
                  </a:moveTo>
                  <a:cubicBezTo>
                    <a:pt x="39552" y="2782"/>
                    <a:pt x="40791" y="4929"/>
                    <a:pt x="41921" y="7207"/>
                  </a:cubicBezTo>
                  <a:cubicBezTo>
                    <a:pt x="41182" y="7583"/>
                    <a:pt x="40437" y="7953"/>
                    <a:pt x="39693" y="8320"/>
                  </a:cubicBezTo>
                  <a:cubicBezTo>
                    <a:pt x="39558" y="8118"/>
                    <a:pt x="39364" y="7933"/>
                    <a:pt x="39197" y="7773"/>
                  </a:cubicBezTo>
                  <a:cubicBezTo>
                    <a:pt x="38975" y="7564"/>
                    <a:pt x="38734" y="7377"/>
                    <a:pt x="38475" y="7213"/>
                  </a:cubicBezTo>
                  <a:cubicBezTo>
                    <a:pt x="38438" y="7189"/>
                    <a:pt x="38402" y="7179"/>
                    <a:pt x="38368" y="7179"/>
                  </a:cubicBezTo>
                  <a:cubicBezTo>
                    <a:pt x="38195" y="7179"/>
                    <a:pt x="38087" y="7446"/>
                    <a:pt x="38267" y="7571"/>
                  </a:cubicBezTo>
                  <a:cubicBezTo>
                    <a:pt x="38500" y="7732"/>
                    <a:pt x="38714" y="7914"/>
                    <a:pt x="38910" y="8120"/>
                  </a:cubicBezTo>
                  <a:cubicBezTo>
                    <a:pt x="39036" y="8250"/>
                    <a:pt x="39137" y="8400"/>
                    <a:pt x="39246" y="8542"/>
                  </a:cubicBezTo>
                  <a:cubicBezTo>
                    <a:pt x="38393" y="8962"/>
                    <a:pt x="37536" y="9378"/>
                    <a:pt x="36680" y="9790"/>
                  </a:cubicBezTo>
                  <a:cubicBezTo>
                    <a:pt x="36567" y="9653"/>
                    <a:pt x="36441" y="9522"/>
                    <a:pt x="36327" y="9391"/>
                  </a:cubicBezTo>
                  <a:cubicBezTo>
                    <a:pt x="36127" y="9166"/>
                    <a:pt x="35930" y="8939"/>
                    <a:pt x="35720" y="8723"/>
                  </a:cubicBezTo>
                  <a:cubicBezTo>
                    <a:pt x="35681" y="8682"/>
                    <a:pt x="35633" y="8665"/>
                    <a:pt x="35585" y="8665"/>
                  </a:cubicBezTo>
                  <a:cubicBezTo>
                    <a:pt x="35437" y="8665"/>
                    <a:pt x="35288" y="8827"/>
                    <a:pt x="35395" y="8973"/>
                  </a:cubicBezTo>
                  <a:cubicBezTo>
                    <a:pt x="35565" y="9204"/>
                    <a:pt x="35745" y="9427"/>
                    <a:pt x="35925" y="9651"/>
                  </a:cubicBezTo>
                  <a:cubicBezTo>
                    <a:pt x="36020" y="9767"/>
                    <a:pt x="36112" y="9895"/>
                    <a:pt x="36209" y="10016"/>
                  </a:cubicBezTo>
                  <a:cubicBezTo>
                    <a:pt x="35532" y="10340"/>
                    <a:pt x="34856" y="10670"/>
                    <a:pt x="34176" y="10988"/>
                  </a:cubicBezTo>
                  <a:cubicBezTo>
                    <a:pt x="34086" y="10797"/>
                    <a:pt x="33937" y="10618"/>
                    <a:pt x="33810" y="10464"/>
                  </a:cubicBezTo>
                  <a:cubicBezTo>
                    <a:pt x="33623" y="10244"/>
                    <a:pt x="33407" y="10049"/>
                    <a:pt x="33168" y="9888"/>
                  </a:cubicBezTo>
                  <a:cubicBezTo>
                    <a:pt x="33138" y="9868"/>
                    <a:pt x="33107" y="9858"/>
                    <a:pt x="33077" y="9858"/>
                  </a:cubicBezTo>
                  <a:cubicBezTo>
                    <a:pt x="32932" y="9858"/>
                    <a:pt x="32810" y="10066"/>
                    <a:pt x="32942" y="10183"/>
                  </a:cubicBezTo>
                  <a:cubicBezTo>
                    <a:pt x="33139" y="10357"/>
                    <a:pt x="33326" y="10552"/>
                    <a:pt x="33479" y="10769"/>
                  </a:cubicBezTo>
                  <a:cubicBezTo>
                    <a:pt x="33574" y="10905"/>
                    <a:pt x="33646" y="11056"/>
                    <a:pt x="33727" y="11200"/>
                  </a:cubicBezTo>
                  <a:cubicBezTo>
                    <a:pt x="32913" y="11581"/>
                    <a:pt x="32096" y="11961"/>
                    <a:pt x="31278" y="12336"/>
                  </a:cubicBezTo>
                  <a:cubicBezTo>
                    <a:pt x="31133" y="12163"/>
                    <a:pt x="30955" y="12013"/>
                    <a:pt x="30796" y="11855"/>
                  </a:cubicBezTo>
                  <a:lnTo>
                    <a:pt x="30186" y="11255"/>
                  </a:lnTo>
                  <a:cubicBezTo>
                    <a:pt x="30153" y="11222"/>
                    <a:pt x="30117" y="11208"/>
                    <a:pt x="30082" y="11208"/>
                  </a:cubicBezTo>
                  <a:cubicBezTo>
                    <a:pt x="29970" y="11208"/>
                    <a:pt x="29877" y="11355"/>
                    <a:pt x="29970" y="11469"/>
                  </a:cubicBezTo>
                  <a:lnTo>
                    <a:pt x="30488" y="12096"/>
                  </a:lnTo>
                  <a:cubicBezTo>
                    <a:pt x="30603" y="12235"/>
                    <a:pt x="30715" y="12394"/>
                    <a:pt x="30839" y="12537"/>
                  </a:cubicBezTo>
                  <a:cubicBezTo>
                    <a:pt x="29954" y="12941"/>
                    <a:pt x="29067" y="13345"/>
                    <a:pt x="28180" y="13747"/>
                  </a:cubicBezTo>
                  <a:cubicBezTo>
                    <a:pt x="28178" y="13745"/>
                    <a:pt x="28178" y="13742"/>
                    <a:pt x="28177" y="13740"/>
                  </a:cubicBezTo>
                  <a:cubicBezTo>
                    <a:pt x="28045" y="13578"/>
                    <a:pt x="27881" y="13433"/>
                    <a:pt x="27737" y="13281"/>
                  </a:cubicBezTo>
                  <a:cubicBezTo>
                    <a:pt x="27592" y="13131"/>
                    <a:pt x="27448" y="12969"/>
                    <a:pt x="27292" y="12826"/>
                  </a:cubicBezTo>
                  <a:cubicBezTo>
                    <a:pt x="27260" y="12797"/>
                    <a:pt x="27222" y="12784"/>
                    <a:pt x="27185" y="12784"/>
                  </a:cubicBezTo>
                  <a:cubicBezTo>
                    <a:pt x="27071" y="12784"/>
                    <a:pt x="26961" y="12900"/>
                    <a:pt x="27041" y="13019"/>
                  </a:cubicBezTo>
                  <a:cubicBezTo>
                    <a:pt x="27165" y="13204"/>
                    <a:pt x="27310" y="13377"/>
                    <a:pt x="27446" y="13554"/>
                  </a:cubicBezTo>
                  <a:cubicBezTo>
                    <a:pt x="27544" y="13682"/>
                    <a:pt x="27641" y="13815"/>
                    <a:pt x="27742" y="13943"/>
                  </a:cubicBezTo>
                  <a:cubicBezTo>
                    <a:pt x="26967" y="14290"/>
                    <a:pt x="26190" y="14641"/>
                    <a:pt x="25414" y="14986"/>
                  </a:cubicBezTo>
                  <a:cubicBezTo>
                    <a:pt x="25435" y="14906"/>
                    <a:pt x="25417" y="14822"/>
                    <a:pt x="25365" y="14759"/>
                  </a:cubicBezTo>
                  <a:cubicBezTo>
                    <a:pt x="25226" y="14584"/>
                    <a:pt x="25048" y="14430"/>
                    <a:pt x="24890" y="14269"/>
                  </a:cubicBezTo>
                  <a:cubicBezTo>
                    <a:pt x="24734" y="14108"/>
                    <a:pt x="24581" y="13933"/>
                    <a:pt x="24409" y="13785"/>
                  </a:cubicBezTo>
                  <a:cubicBezTo>
                    <a:pt x="24377" y="13756"/>
                    <a:pt x="24338" y="13744"/>
                    <a:pt x="24300" y="13744"/>
                  </a:cubicBezTo>
                  <a:cubicBezTo>
                    <a:pt x="24184" y="13744"/>
                    <a:pt x="24074" y="13858"/>
                    <a:pt x="24153" y="13982"/>
                  </a:cubicBezTo>
                  <a:cubicBezTo>
                    <a:pt x="24282" y="14182"/>
                    <a:pt x="24441" y="14365"/>
                    <a:pt x="24585" y="14555"/>
                  </a:cubicBezTo>
                  <a:cubicBezTo>
                    <a:pt x="24726" y="14739"/>
                    <a:pt x="24856" y="14941"/>
                    <a:pt x="25014" y="15110"/>
                  </a:cubicBezTo>
                  <a:cubicBezTo>
                    <a:pt x="25028" y="15122"/>
                    <a:pt x="25043" y="15133"/>
                    <a:pt x="25059" y="15142"/>
                  </a:cubicBezTo>
                  <a:cubicBezTo>
                    <a:pt x="24104" y="15563"/>
                    <a:pt x="23149" y="15981"/>
                    <a:pt x="22192" y="16396"/>
                  </a:cubicBezTo>
                  <a:cubicBezTo>
                    <a:pt x="21976" y="16039"/>
                    <a:pt x="21686" y="15712"/>
                    <a:pt x="21438" y="15378"/>
                  </a:cubicBezTo>
                  <a:cubicBezTo>
                    <a:pt x="21392" y="15315"/>
                    <a:pt x="21327" y="15289"/>
                    <a:pt x="21265" y="15289"/>
                  </a:cubicBezTo>
                  <a:cubicBezTo>
                    <a:pt x="21120" y="15289"/>
                    <a:pt x="20983" y="15428"/>
                    <a:pt x="21086" y="15584"/>
                  </a:cubicBezTo>
                  <a:cubicBezTo>
                    <a:pt x="21303" y="15915"/>
                    <a:pt x="21507" y="16269"/>
                    <a:pt x="21747" y="16588"/>
                  </a:cubicBezTo>
                  <a:cubicBezTo>
                    <a:pt x="20968" y="16925"/>
                    <a:pt x="20190" y="17258"/>
                    <a:pt x="19412" y="17594"/>
                  </a:cubicBezTo>
                  <a:cubicBezTo>
                    <a:pt x="19404" y="17563"/>
                    <a:pt x="19390" y="17534"/>
                    <a:pt x="19372" y="17510"/>
                  </a:cubicBezTo>
                  <a:cubicBezTo>
                    <a:pt x="19236" y="17343"/>
                    <a:pt x="19038" y="17228"/>
                    <a:pt x="18885" y="17073"/>
                  </a:cubicBezTo>
                  <a:cubicBezTo>
                    <a:pt x="18730" y="16915"/>
                    <a:pt x="18592" y="16741"/>
                    <a:pt x="18474" y="16552"/>
                  </a:cubicBezTo>
                  <a:cubicBezTo>
                    <a:pt x="18429" y="16481"/>
                    <a:pt x="18364" y="16451"/>
                    <a:pt x="18299" y="16451"/>
                  </a:cubicBezTo>
                  <a:cubicBezTo>
                    <a:pt x="18154" y="16451"/>
                    <a:pt x="18010" y="16602"/>
                    <a:pt x="18104" y="16770"/>
                  </a:cubicBezTo>
                  <a:cubicBezTo>
                    <a:pt x="18300" y="17119"/>
                    <a:pt x="18609" y="17565"/>
                    <a:pt x="18989" y="17773"/>
                  </a:cubicBezTo>
                  <a:cubicBezTo>
                    <a:pt x="18160" y="18127"/>
                    <a:pt x="17332" y="18479"/>
                    <a:pt x="16503" y="18831"/>
                  </a:cubicBezTo>
                  <a:cubicBezTo>
                    <a:pt x="16499" y="18827"/>
                    <a:pt x="16499" y="18822"/>
                    <a:pt x="16494" y="18818"/>
                  </a:cubicBezTo>
                  <a:cubicBezTo>
                    <a:pt x="16353" y="18657"/>
                    <a:pt x="16180" y="18524"/>
                    <a:pt x="16036" y="18364"/>
                  </a:cubicBezTo>
                  <a:cubicBezTo>
                    <a:pt x="15894" y="18203"/>
                    <a:pt x="15768" y="18030"/>
                    <a:pt x="15636" y="17863"/>
                  </a:cubicBezTo>
                  <a:cubicBezTo>
                    <a:pt x="15601" y="17819"/>
                    <a:pt x="15558" y="17800"/>
                    <a:pt x="15516" y="17800"/>
                  </a:cubicBezTo>
                  <a:cubicBezTo>
                    <a:pt x="15394" y="17800"/>
                    <a:pt x="15276" y="17957"/>
                    <a:pt x="15342" y="18090"/>
                  </a:cubicBezTo>
                  <a:cubicBezTo>
                    <a:pt x="15502" y="18413"/>
                    <a:pt x="15753" y="18767"/>
                    <a:pt x="16033" y="19029"/>
                  </a:cubicBezTo>
                  <a:cubicBezTo>
                    <a:pt x="15426" y="19286"/>
                    <a:pt x="14818" y="19542"/>
                    <a:pt x="14212" y="19799"/>
                  </a:cubicBezTo>
                  <a:cubicBezTo>
                    <a:pt x="14120" y="19622"/>
                    <a:pt x="13982" y="19455"/>
                    <a:pt x="13860" y="19314"/>
                  </a:cubicBezTo>
                  <a:cubicBezTo>
                    <a:pt x="13676" y="19103"/>
                    <a:pt x="13458" y="18923"/>
                    <a:pt x="13218" y="18782"/>
                  </a:cubicBezTo>
                  <a:cubicBezTo>
                    <a:pt x="13200" y="18772"/>
                    <a:pt x="13182" y="18768"/>
                    <a:pt x="13164" y="18768"/>
                  </a:cubicBezTo>
                  <a:cubicBezTo>
                    <a:pt x="13070" y="18768"/>
                    <a:pt x="12989" y="18893"/>
                    <a:pt x="13075" y="18968"/>
                  </a:cubicBezTo>
                  <a:cubicBezTo>
                    <a:pt x="13267" y="19132"/>
                    <a:pt x="13446" y="19312"/>
                    <a:pt x="13587" y="19524"/>
                  </a:cubicBezTo>
                  <a:cubicBezTo>
                    <a:pt x="13682" y="19663"/>
                    <a:pt x="13740" y="19818"/>
                    <a:pt x="13809" y="19968"/>
                  </a:cubicBezTo>
                  <a:cubicBezTo>
                    <a:pt x="13106" y="20263"/>
                    <a:pt x="12403" y="20558"/>
                    <a:pt x="11699" y="20853"/>
                  </a:cubicBezTo>
                  <a:cubicBezTo>
                    <a:pt x="11699" y="20852"/>
                    <a:pt x="11697" y="20850"/>
                    <a:pt x="11696" y="20849"/>
                  </a:cubicBezTo>
                  <a:cubicBezTo>
                    <a:pt x="11333" y="20446"/>
                    <a:pt x="11011" y="20055"/>
                    <a:pt x="10763" y="19568"/>
                  </a:cubicBezTo>
                  <a:cubicBezTo>
                    <a:pt x="10728" y="19500"/>
                    <a:pt x="10664" y="19471"/>
                    <a:pt x="10599" y="19471"/>
                  </a:cubicBezTo>
                  <a:cubicBezTo>
                    <a:pt x="10470" y="19471"/>
                    <a:pt x="10333" y="19582"/>
                    <a:pt x="10391" y="19726"/>
                  </a:cubicBezTo>
                  <a:cubicBezTo>
                    <a:pt x="10582" y="20202"/>
                    <a:pt x="10858" y="20679"/>
                    <a:pt x="11222" y="21052"/>
                  </a:cubicBezTo>
                  <a:cubicBezTo>
                    <a:pt x="10389" y="21400"/>
                    <a:pt x="9557" y="21748"/>
                    <a:pt x="8726" y="22094"/>
                  </a:cubicBezTo>
                  <a:cubicBezTo>
                    <a:pt x="8452" y="21669"/>
                    <a:pt x="8116" y="21288"/>
                    <a:pt x="7732" y="20962"/>
                  </a:cubicBezTo>
                  <a:cubicBezTo>
                    <a:pt x="7695" y="20930"/>
                    <a:pt x="7654" y="20916"/>
                    <a:pt x="7615" y="20916"/>
                  </a:cubicBezTo>
                  <a:cubicBezTo>
                    <a:pt x="7478" y="20916"/>
                    <a:pt x="7362" y="21083"/>
                    <a:pt x="7487" y="21207"/>
                  </a:cubicBezTo>
                  <a:cubicBezTo>
                    <a:pt x="7813" y="21529"/>
                    <a:pt x="8073" y="21884"/>
                    <a:pt x="8302" y="22270"/>
                  </a:cubicBezTo>
                  <a:lnTo>
                    <a:pt x="6663" y="22951"/>
                  </a:lnTo>
                  <a:cubicBezTo>
                    <a:pt x="6655" y="22938"/>
                    <a:pt x="6646" y="22924"/>
                    <a:pt x="6635" y="22912"/>
                  </a:cubicBezTo>
                  <a:cubicBezTo>
                    <a:pt x="6431" y="22693"/>
                    <a:pt x="6162" y="22538"/>
                    <a:pt x="5954" y="22316"/>
                  </a:cubicBezTo>
                  <a:cubicBezTo>
                    <a:pt x="5745" y="22094"/>
                    <a:pt x="5611" y="21826"/>
                    <a:pt x="5405" y="21608"/>
                  </a:cubicBezTo>
                  <a:cubicBezTo>
                    <a:pt x="5376" y="21577"/>
                    <a:pt x="5342" y="21564"/>
                    <a:pt x="5308" y="21564"/>
                  </a:cubicBezTo>
                  <a:cubicBezTo>
                    <a:pt x="5222" y="21564"/>
                    <a:pt x="5142" y="21652"/>
                    <a:pt x="5162" y="21751"/>
                  </a:cubicBezTo>
                  <a:cubicBezTo>
                    <a:pt x="5223" y="22054"/>
                    <a:pt x="5445" y="22337"/>
                    <a:pt x="5634" y="22575"/>
                  </a:cubicBezTo>
                  <a:cubicBezTo>
                    <a:pt x="5787" y="22766"/>
                    <a:pt x="5975" y="22994"/>
                    <a:pt x="6191" y="23147"/>
                  </a:cubicBezTo>
                  <a:lnTo>
                    <a:pt x="3979" y="24066"/>
                  </a:lnTo>
                  <a:cubicBezTo>
                    <a:pt x="3962" y="24074"/>
                    <a:pt x="3946" y="24083"/>
                    <a:pt x="3931" y="24093"/>
                  </a:cubicBezTo>
                  <a:lnTo>
                    <a:pt x="3931" y="24093"/>
                  </a:lnTo>
                  <a:cubicBezTo>
                    <a:pt x="4034" y="23988"/>
                    <a:pt x="4079" y="23829"/>
                    <a:pt x="3987" y="23664"/>
                  </a:cubicBezTo>
                  <a:cubicBezTo>
                    <a:pt x="3332" y="22487"/>
                    <a:pt x="2704" y="21297"/>
                    <a:pt x="2120" y="20083"/>
                  </a:cubicBezTo>
                  <a:cubicBezTo>
                    <a:pt x="1569" y="18939"/>
                    <a:pt x="1155" y="17606"/>
                    <a:pt x="403" y="16580"/>
                  </a:cubicBezTo>
                  <a:cubicBezTo>
                    <a:pt x="6646" y="14148"/>
                    <a:pt x="12783" y="11428"/>
                    <a:pt x="18954" y="8823"/>
                  </a:cubicBezTo>
                  <a:cubicBezTo>
                    <a:pt x="25337" y="6125"/>
                    <a:pt x="31758" y="3497"/>
                    <a:pt x="38102" y="710"/>
                  </a:cubicBezTo>
                  <a:cubicBezTo>
                    <a:pt x="38149" y="690"/>
                    <a:pt x="38190" y="656"/>
                    <a:pt x="38221" y="615"/>
                  </a:cubicBezTo>
                  <a:close/>
                  <a:moveTo>
                    <a:pt x="37933" y="0"/>
                  </a:moveTo>
                  <a:cubicBezTo>
                    <a:pt x="37895" y="0"/>
                    <a:pt x="37855" y="8"/>
                    <a:pt x="37814" y="25"/>
                  </a:cubicBezTo>
                  <a:cubicBezTo>
                    <a:pt x="31594" y="2575"/>
                    <a:pt x="25434" y="5283"/>
                    <a:pt x="19249" y="7917"/>
                  </a:cubicBezTo>
                  <a:cubicBezTo>
                    <a:pt x="12879" y="10631"/>
                    <a:pt x="6448" y="13232"/>
                    <a:pt x="157" y="16121"/>
                  </a:cubicBezTo>
                  <a:cubicBezTo>
                    <a:pt x="22" y="16182"/>
                    <a:pt x="3" y="16329"/>
                    <a:pt x="54" y="16445"/>
                  </a:cubicBezTo>
                  <a:cubicBezTo>
                    <a:pt x="17" y="16477"/>
                    <a:pt x="0" y="16525"/>
                    <a:pt x="8" y="16571"/>
                  </a:cubicBezTo>
                  <a:cubicBezTo>
                    <a:pt x="138" y="17756"/>
                    <a:pt x="755" y="18896"/>
                    <a:pt x="1255" y="19968"/>
                  </a:cubicBezTo>
                  <a:cubicBezTo>
                    <a:pt x="1899" y="21352"/>
                    <a:pt x="2599" y="22706"/>
                    <a:pt x="3348" y="24037"/>
                  </a:cubicBezTo>
                  <a:cubicBezTo>
                    <a:pt x="3420" y="24165"/>
                    <a:pt x="3531" y="24218"/>
                    <a:pt x="3642" y="24218"/>
                  </a:cubicBezTo>
                  <a:cubicBezTo>
                    <a:pt x="3729" y="24218"/>
                    <a:pt x="3817" y="24186"/>
                    <a:pt x="3887" y="24132"/>
                  </a:cubicBezTo>
                  <a:lnTo>
                    <a:pt x="3887" y="24132"/>
                  </a:lnTo>
                  <a:cubicBezTo>
                    <a:pt x="3764" y="24271"/>
                    <a:pt x="3834" y="24523"/>
                    <a:pt x="4022" y="24523"/>
                  </a:cubicBezTo>
                  <a:cubicBezTo>
                    <a:pt x="4046" y="24523"/>
                    <a:pt x="4073" y="24519"/>
                    <a:pt x="4102" y="24509"/>
                  </a:cubicBezTo>
                  <a:cubicBezTo>
                    <a:pt x="17310" y="20086"/>
                    <a:pt x="30122" y="14042"/>
                    <a:pt x="42514" y="7723"/>
                  </a:cubicBezTo>
                  <a:cubicBezTo>
                    <a:pt x="42681" y="7642"/>
                    <a:pt x="42721" y="7493"/>
                    <a:pt x="42687" y="7357"/>
                  </a:cubicBezTo>
                  <a:cubicBezTo>
                    <a:pt x="42701" y="7302"/>
                    <a:pt x="42698" y="7243"/>
                    <a:pt x="42678" y="7190"/>
                  </a:cubicBezTo>
                  <a:cubicBezTo>
                    <a:pt x="41716" y="4678"/>
                    <a:pt x="40281" y="2189"/>
                    <a:pt x="38504" y="166"/>
                  </a:cubicBezTo>
                  <a:cubicBezTo>
                    <a:pt x="38459" y="114"/>
                    <a:pt x="38404" y="93"/>
                    <a:pt x="38348" y="93"/>
                  </a:cubicBezTo>
                  <a:cubicBezTo>
                    <a:pt x="38293" y="93"/>
                    <a:pt x="38239" y="114"/>
                    <a:pt x="38194" y="149"/>
                  </a:cubicBezTo>
                  <a:cubicBezTo>
                    <a:pt x="38130" y="62"/>
                    <a:pt x="38039" y="0"/>
                    <a:pt x="379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6863484" y="3117827"/>
              <a:ext cx="66317" cy="60361"/>
            </a:xfrm>
            <a:custGeom>
              <a:avLst/>
              <a:gdLst/>
              <a:ahLst/>
              <a:cxnLst/>
              <a:rect l="l" t="t" r="r" b="b"/>
              <a:pathLst>
                <a:path w="2004" h="1824" extrusionOk="0">
                  <a:moveTo>
                    <a:pt x="720" y="496"/>
                  </a:moveTo>
                  <a:lnTo>
                    <a:pt x="720" y="496"/>
                  </a:lnTo>
                  <a:cubicBezTo>
                    <a:pt x="736" y="501"/>
                    <a:pt x="752" y="504"/>
                    <a:pt x="769" y="505"/>
                  </a:cubicBezTo>
                  <a:cubicBezTo>
                    <a:pt x="776" y="505"/>
                    <a:pt x="784" y="505"/>
                    <a:pt x="791" y="505"/>
                  </a:cubicBezTo>
                  <a:cubicBezTo>
                    <a:pt x="1039" y="505"/>
                    <a:pt x="1296" y="559"/>
                    <a:pt x="1385" y="833"/>
                  </a:cubicBezTo>
                  <a:cubicBezTo>
                    <a:pt x="1459" y="1064"/>
                    <a:pt x="1282" y="1262"/>
                    <a:pt x="1071" y="1329"/>
                  </a:cubicBezTo>
                  <a:lnTo>
                    <a:pt x="1071" y="1328"/>
                  </a:lnTo>
                  <a:cubicBezTo>
                    <a:pt x="1016" y="1345"/>
                    <a:pt x="966" y="1353"/>
                    <a:pt x="919" y="1353"/>
                  </a:cubicBezTo>
                  <a:cubicBezTo>
                    <a:pt x="520" y="1353"/>
                    <a:pt x="435" y="767"/>
                    <a:pt x="720" y="496"/>
                  </a:cubicBezTo>
                  <a:close/>
                  <a:moveTo>
                    <a:pt x="967" y="1"/>
                  </a:moveTo>
                  <a:cubicBezTo>
                    <a:pt x="861" y="1"/>
                    <a:pt x="754" y="24"/>
                    <a:pt x="653" y="77"/>
                  </a:cubicBezTo>
                  <a:cubicBezTo>
                    <a:pt x="612" y="98"/>
                    <a:pt x="579" y="133"/>
                    <a:pt x="561" y="176"/>
                  </a:cubicBezTo>
                  <a:cubicBezTo>
                    <a:pt x="547" y="178"/>
                    <a:pt x="533" y="182"/>
                    <a:pt x="521" y="188"/>
                  </a:cubicBezTo>
                  <a:cubicBezTo>
                    <a:pt x="134" y="407"/>
                    <a:pt x="0" y="901"/>
                    <a:pt x="164" y="1305"/>
                  </a:cubicBezTo>
                  <a:cubicBezTo>
                    <a:pt x="300" y="1640"/>
                    <a:pt x="613" y="1824"/>
                    <a:pt x="947" y="1824"/>
                  </a:cubicBezTo>
                  <a:cubicBezTo>
                    <a:pt x="1057" y="1824"/>
                    <a:pt x="1169" y="1804"/>
                    <a:pt x="1278" y="1763"/>
                  </a:cubicBezTo>
                  <a:cubicBezTo>
                    <a:pt x="1719" y="1597"/>
                    <a:pt x="2004" y="1138"/>
                    <a:pt x="1852" y="672"/>
                  </a:cubicBezTo>
                  <a:cubicBezTo>
                    <a:pt x="1733" y="309"/>
                    <a:pt x="1352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7444754" y="2556545"/>
              <a:ext cx="102653" cy="56588"/>
            </a:xfrm>
            <a:custGeom>
              <a:avLst/>
              <a:gdLst/>
              <a:ahLst/>
              <a:cxnLst/>
              <a:rect l="l" t="t" r="r" b="b"/>
              <a:pathLst>
                <a:path w="3102" h="1710" extrusionOk="0">
                  <a:moveTo>
                    <a:pt x="2826" y="0"/>
                  </a:moveTo>
                  <a:cubicBezTo>
                    <a:pt x="2792" y="0"/>
                    <a:pt x="2754" y="10"/>
                    <a:pt x="2715" y="32"/>
                  </a:cubicBezTo>
                  <a:cubicBezTo>
                    <a:pt x="1873" y="513"/>
                    <a:pt x="1090" y="1002"/>
                    <a:pt x="184" y="1362"/>
                  </a:cubicBezTo>
                  <a:cubicBezTo>
                    <a:pt x="0" y="1435"/>
                    <a:pt x="46" y="1709"/>
                    <a:pt x="216" y="1709"/>
                  </a:cubicBezTo>
                  <a:cubicBezTo>
                    <a:pt x="235" y="1709"/>
                    <a:pt x="255" y="1706"/>
                    <a:pt x="277" y="1699"/>
                  </a:cubicBezTo>
                  <a:cubicBezTo>
                    <a:pt x="1191" y="1389"/>
                    <a:pt x="2158" y="990"/>
                    <a:pt x="2927" y="395"/>
                  </a:cubicBezTo>
                  <a:cubicBezTo>
                    <a:pt x="3101" y="262"/>
                    <a:pt x="3005" y="0"/>
                    <a:pt x="2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7490388" y="2588082"/>
              <a:ext cx="121085" cy="54536"/>
            </a:xfrm>
            <a:custGeom>
              <a:avLst/>
              <a:gdLst/>
              <a:ahLst/>
              <a:cxnLst/>
              <a:rect l="l" t="t" r="r" b="b"/>
              <a:pathLst>
                <a:path w="3659" h="1648" extrusionOk="0">
                  <a:moveTo>
                    <a:pt x="3399" y="1"/>
                  </a:moveTo>
                  <a:cubicBezTo>
                    <a:pt x="3375" y="1"/>
                    <a:pt x="3349" y="6"/>
                    <a:pt x="3321" y="17"/>
                  </a:cubicBezTo>
                  <a:cubicBezTo>
                    <a:pt x="2264" y="424"/>
                    <a:pt x="1211" y="851"/>
                    <a:pt x="172" y="1300"/>
                  </a:cubicBezTo>
                  <a:cubicBezTo>
                    <a:pt x="1" y="1375"/>
                    <a:pt x="95" y="1647"/>
                    <a:pt x="260" y="1647"/>
                  </a:cubicBezTo>
                  <a:cubicBezTo>
                    <a:pt x="277" y="1647"/>
                    <a:pt x="296" y="1644"/>
                    <a:pt x="315" y="1637"/>
                  </a:cubicBezTo>
                  <a:cubicBezTo>
                    <a:pt x="1361" y="1257"/>
                    <a:pt x="2404" y="853"/>
                    <a:pt x="3435" y="432"/>
                  </a:cubicBezTo>
                  <a:cubicBezTo>
                    <a:pt x="3659" y="339"/>
                    <a:pt x="3599" y="1"/>
                    <a:pt x="3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3" name="Google Shape;563;p23"/>
          <p:cNvGrpSpPr/>
          <p:nvPr/>
        </p:nvGrpSpPr>
        <p:grpSpPr>
          <a:xfrm>
            <a:off x="8454538" y="1064636"/>
            <a:ext cx="841873" cy="594507"/>
            <a:chOff x="8454538" y="1064636"/>
            <a:chExt cx="841873" cy="594507"/>
          </a:xfrm>
        </p:grpSpPr>
        <p:sp>
          <p:nvSpPr>
            <p:cNvPr id="564" name="Google Shape;564;p23"/>
            <p:cNvSpPr/>
            <p:nvPr/>
          </p:nvSpPr>
          <p:spPr>
            <a:xfrm>
              <a:off x="8457550" y="1064636"/>
              <a:ext cx="838862" cy="594507"/>
            </a:xfrm>
            <a:custGeom>
              <a:avLst/>
              <a:gdLst/>
              <a:ahLst/>
              <a:cxnLst/>
              <a:rect l="l" t="t" r="r" b="b"/>
              <a:pathLst>
                <a:path w="25349" h="17965" extrusionOk="0">
                  <a:moveTo>
                    <a:pt x="12831" y="685"/>
                  </a:moveTo>
                  <a:cubicBezTo>
                    <a:pt x="13661" y="685"/>
                    <a:pt x="14498" y="764"/>
                    <a:pt x="15327" y="912"/>
                  </a:cubicBezTo>
                  <a:cubicBezTo>
                    <a:pt x="18805" y="1532"/>
                    <a:pt x="22034" y="3240"/>
                    <a:pt x="23293" y="6725"/>
                  </a:cubicBezTo>
                  <a:cubicBezTo>
                    <a:pt x="24521" y="10122"/>
                    <a:pt x="23762" y="13755"/>
                    <a:pt x="23019" y="17165"/>
                  </a:cubicBezTo>
                  <a:cubicBezTo>
                    <a:pt x="22509" y="17089"/>
                    <a:pt x="22000" y="17006"/>
                    <a:pt x="21492" y="16923"/>
                  </a:cubicBezTo>
                  <a:cubicBezTo>
                    <a:pt x="21539" y="16709"/>
                    <a:pt x="21584" y="16493"/>
                    <a:pt x="21628" y="16279"/>
                  </a:cubicBezTo>
                  <a:cubicBezTo>
                    <a:pt x="21670" y="16073"/>
                    <a:pt x="21493" y="15944"/>
                    <a:pt x="21334" y="15944"/>
                  </a:cubicBezTo>
                  <a:cubicBezTo>
                    <a:pt x="21228" y="15944"/>
                    <a:pt x="21129" y="16003"/>
                    <a:pt x="21110" y="16136"/>
                  </a:cubicBezTo>
                  <a:cubicBezTo>
                    <a:pt x="21078" y="16374"/>
                    <a:pt x="21048" y="16609"/>
                    <a:pt x="21018" y="16847"/>
                  </a:cubicBezTo>
                  <a:cubicBezTo>
                    <a:pt x="20415" y="16747"/>
                    <a:pt x="19813" y="16646"/>
                    <a:pt x="19213" y="16541"/>
                  </a:cubicBezTo>
                  <a:cubicBezTo>
                    <a:pt x="19291" y="16269"/>
                    <a:pt x="19363" y="15991"/>
                    <a:pt x="19360" y="15730"/>
                  </a:cubicBezTo>
                  <a:cubicBezTo>
                    <a:pt x="19358" y="15585"/>
                    <a:pt x="19215" y="15477"/>
                    <a:pt x="19083" y="15477"/>
                  </a:cubicBezTo>
                  <a:cubicBezTo>
                    <a:pt x="19005" y="15477"/>
                    <a:pt x="18931" y="15515"/>
                    <a:pt x="18891" y="15603"/>
                  </a:cubicBezTo>
                  <a:cubicBezTo>
                    <a:pt x="18778" y="15857"/>
                    <a:pt x="18732" y="16156"/>
                    <a:pt x="18694" y="16449"/>
                  </a:cubicBezTo>
                  <a:cubicBezTo>
                    <a:pt x="18066" y="16338"/>
                    <a:pt x="17438" y="16231"/>
                    <a:pt x="16811" y="16115"/>
                  </a:cubicBezTo>
                  <a:cubicBezTo>
                    <a:pt x="17001" y="15816"/>
                    <a:pt x="17156" y="15484"/>
                    <a:pt x="17243" y="15173"/>
                  </a:cubicBezTo>
                  <a:cubicBezTo>
                    <a:pt x="17297" y="14981"/>
                    <a:pt x="17153" y="14864"/>
                    <a:pt x="17004" y="14864"/>
                  </a:cubicBezTo>
                  <a:cubicBezTo>
                    <a:pt x="16903" y="14864"/>
                    <a:pt x="16799" y="14917"/>
                    <a:pt x="16753" y="15038"/>
                  </a:cubicBezTo>
                  <a:cubicBezTo>
                    <a:pt x="16660" y="15277"/>
                    <a:pt x="16588" y="15522"/>
                    <a:pt x="16479" y="15756"/>
                  </a:cubicBezTo>
                  <a:cubicBezTo>
                    <a:pt x="16436" y="15848"/>
                    <a:pt x="16387" y="15939"/>
                    <a:pt x="16338" y="16029"/>
                  </a:cubicBezTo>
                  <a:cubicBezTo>
                    <a:pt x="15624" y="15896"/>
                    <a:pt x="14910" y="15761"/>
                    <a:pt x="14198" y="15622"/>
                  </a:cubicBezTo>
                  <a:cubicBezTo>
                    <a:pt x="14237" y="15525"/>
                    <a:pt x="14275" y="15429"/>
                    <a:pt x="14316" y="15332"/>
                  </a:cubicBezTo>
                  <a:cubicBezTo>
                    <a:pt x="14411" y="15118"/>
                    <a:pt x="14548" y="14914"/>
                    <a:pt x="14612" y="14689"/>
                  </a:cubicBezTo>
                  <a:cubicBezTo>
                    <a:pt x="14655" y="14538"/>
                    <a:pt x="14513" y="14390"/>
                    <a:pt x="14374" y="14390"/>
                  </a:cubicBezTo>
                  <a:cubicBezTo>
                    <a:pt x="14320" y="14390"/>
                    <a:pt x="14267" y="14412"/>
                    <a:pt x="14226" y="14464"/>
                  </a:cubicBezTo>
                  <a:cubicBezTo>
                    <a:pt x="13998" y="14745"/>
                    <a:pt x="13861" y="15151"/>
                    <a:pt x="13788" y="15540"/>
                  </a:cubicBezTo>
                  <a:cubicBezTo>
                    <a:pt x="13099" y="15406"/>
                    <a:pt x="12409" y="15271"/>
                    <a:pt x="11720" y="15131"/>
                  </a:cubicBezTo>
                  <a:cubicBezTo>
                    <a:pt x="11823" y="14801"/>
                    <a:pt x="11944" y="14481"/>
                    <a:pt x="12106" y="14167"/>
                  </a:cubicBezTo>
                  <a:cubicBezTo>
                    <a:pt x="12209" y="13966"/>
                    <a:pt x="12052" y="13808"/>
                    <a:pt x="11889" y="13808"/>
                  </a:cubicBezTo>
                  <a:cubicBezTo>
                    <a:pt x="11798" y="13808"/>
                    <a:pt x="11705" y="13857"/>
                    <a:pt x="11656" y="13977"/>
                  </a:cubicBezTo>
                  <a:cubicBezTo>
                    <a:pt x="11510" y="14323"/>
                    <a:pt x="11399" y="14683"/>
                    <a:pt x="11324" y="15050"/>
                  </a:cubicBezTo>
                  <a:cubicBezTo>
                    <a:pt x="10660" y="14917"/>
                    <a:pt x="9997" y="14782"/>
                    <a:pt x="9334" y="14644"/>
                  </a:cubicBezTo>
                  <a:cubicBezTo>
                    <a:pt x="9513" y="14307"/>
                    <a:pt x="9692" y="13963"/>
                    <a:pt x="9807" y="13611"/>
                  </a:cubicBezTo>
                  <a:cubicBezTo>
                    <a:pt x="9863" y="13440"/>
                    <a:pt x="9718" y="13319"/>
                    <a:pt x="9573" y="13319"/>
                  </a:cubicBezTo>
                  <a:cubicBezTo>
                    <a:pt x="9498" y="13319"/>
                    <a:pt x="9423" y="13352"/>
                    <a:pt x="9375" y="13428"/>
                  </a:cubicBezTo>
                  <a:cubicBezTo>
                    <a:pt x="9167" y="13768"/>
                    <a:pt x="9014" y="14163"/>
                    <a:pt x="8864" y="14546"/>
                  </a:cubicBezTo>
                  <a:cubicBezTo>
                    <a:pt x="8202" y="14409"/>
                    <a:pt x="7540" y="14268"/>
                    <a:pt x="6880" y="14127"/>
                  </a:cubicBezTo>
                  <a:cubicBezTo>
                    <a:pt x="6946" y="13920"/>
                    <a:pt x="7009" y="13712"/>
                    <a:pt x="7076" y="13508"/>
                  </a:cubicBezTo>
                  <a:cubicBezTo>
                    <a:pt x="7138" y="13323"/>
                    <a:pt x="6977" y="13199"/>
                    <a:pt x="6824" y="13199"/>
                  </a:cubicBezTo>
                  <a:cubicBezTo>
                    <a:pt x="6724" y="13199"/>
                    <a:pt x="6627" y="13252"/>
                    <a:pt x="6596" y="13375"/>
                  </a:cubicBezTo>
                  <a:cubicBezTo>
                    <a:pt x="6540" y="13592"/>
                    <a:pt x="6481" y="13810"/>
                    <a:pt x="6424" y="14029"/>
                  </a:cubicBezTo>
                  <a:cubicBezTo>
                    <a:pt x="5873" y="13911"/>
                    <a:pt x="5323" y="13791"/>
                    <a:pt x="4773" y="13673"/>
                  </a:cubicBezTo>
                  <a:cubicBezTo>
                    <a:pt x="4899" y="13286"/>
                    <a:pt x="5009" y="12880"/>
                    <a:pt x="5058" y="12491"/>
                  </a:cubicBezTo>
                  <a:cubicBezTo>
                    <a:pt x="5077" y="12346"/>
                    <a:pt x="4974" y="12278"/>
                    <a:pt x="4861" y="12278"/>
                  </a:cubicBezTo>
                  <a:cubicBezTo>
                    <a:pt x="4762" y="12278"/>
                    <a:pt x="4656" y="12330"/>
                    <a:pt x="4617" y="12431"/>
                  </a:cubicBezTo>
                  <a:cubicBezTo>
                    <a:pt x="4479" y="12784"/>
                    <a:pt x="4388" y="13185"/>
                    <a:pt x="4320" y="13575"/>
                  </a:cubicBezTo>
                  <a:cubicBezTo>
                    <a:pt x="3745" y="13450"/>
                    <a:pt x="3171" y="13326"/>
                    <a:pt x="2597" y="13200"/>
                  </a:cubicBezTo>
                  <a:cubicBezTo>
                    <a:pt x="2777" y="12826"/>
                    <a:pt x="2947" y="12437"/>
                    <a:pt x="3076" y="12053"/>
                  </a:cubicBezTo>
                  <a:cubicBezTo>
                    <a:pt x="3128" y="11898"/>
                    <a:pt x="2982" y="11774"/>
                    <a:pt x="2846" y="11774"/>
                  </a:cubicBezTo>
                  <a:cubicBezTo>
                    <a:pt x="2777" y="11774"/>
                    <a:pt x="2710" y="11806"/>
                    <a:pt x="2673" y="11883"/>
                  </a:cubicBezTo>
                  <a:cubicBezTo>
                    <a:pt x="2486" y="12272"/>
                    <a:pt x="2338" y="12696"/>
                    <a:pt x="2203" y="13114"/>
                  </a:cubicBezTo>
                  <a:lnTo>
                    <a:pt x="535" y="12750"/>
                  </a:lnTo>
                  <a:cubicBezTo>
                    <a:pt x="1877" y="9530"/>
                    <a:pt x="2904" y="6294"/>
                    <a:pt x="5364" y="3684"/>
                  </a:cubicBezTo>
                  <a:cubicBezTo>
                    <a:pt x="7359" y="1569"/>
                    <a:pt x="10051" y="685"/>
                    <a:pt x="12831" y="685"/>
                  </a:cubicBezTo>
                  <a:close/>
                  <a:moveTo>
                    <a:pt x="12799" y="0"/>
                  </a:moveTo>
                  <a:cubicBezTo>
                    <a:pt x="10250" y="0"/>
                    <a:pt x="7711" y="688"/>
                    <a:pt x="5738" y="2383"/>
                  </a:cubicBezTo>
                  <a:cubicBezTo>
                    <a:pt x="2935" y="4790"/>
                    <a:pt x="578" y="9076"/>
                    <a:pt x="117" y="12744"/>
                  </a:cubicBezTo>
                  <a:cubicBezTo>
                    <a:pt x="114" y="12768"/>
                    <a:pt x="115" y="12793"/>
                    <a:pt x="121" y="12816"/>
                  </a:cubicBezTo>
                  <a:cubicBezTo>
                    <a:pt x="0" y="12960"/>
                    <a:pt x="14" y="13209"/>
                    <a:pt x="250" y="13280"/>
                  </a:cubicBezTo>
                  <a:cubicBezTo>
                    <a:pt x="7001" y="15266"/>
                    <a:pt x="14005" y="16605"/>
                    <a:pt x="20977" y="17645"/>
                  </a:cubicBezTo>
                  <a:cubicBezTo>
                    <a:pt x="21013" y="17696"/>
                    <a:pt x="21077" y="17723"/>
                    <a:pt x="21141" y="17723"/>
                  </a:cubicBezTo>
                  <a:cubicBezTo>
                    <a:pt x="21185" y="17723"/>
                    <a:pt x="21228" y="17711"/>
                    <a:pt x="21264" y="17686"/>
                  </a:cubicBezTo>
                  <a:cubicBezTo>
                    <a:pt x="21888" y="17778"/>
                    <a:pt x="22512" y="17871"/>
                    <a:pt x="23135" y="17960"/>
                  </a:cubicBezTo>
                  <a:cubicBezTo>
                    <a:pt x="23156" y="17963"/>
                    <a:pt x="23177" y="17965"/>
                    <a:pt x="23197" y="17965"/>
                  </a:cubicBezTo>
                  <a:cubicBezTo>
                    <a:pt x="23444" y="17965"/>
                    <a:pt x="23603" y="17748"/>
                    <a:pt x="23613" y="17548"/>
                  </a:cubicBezTo>
                  <a:cubicBezTo>
                    <a:pt x="23668" y="17502"/>
                    <a:pt x="23706" y="17440"/>
                    <a:pt x="23722" y="17369"/>
                  </a:cubicBezTo>
                  <a:cubicBezTo>
                    <a:pt x="24573" y="13629"/>
                    <a:pt x="25348" y="9587"/>
                    <a:pt x="23765" y="5927"/>
                  </a:cubicBezTo>
                  <a:cubicBezTo>
                    <a:pt x="22261" y="2448"/>
                    <a:pt x="18807" y="784"/>
                    <a:pt x="15226" y="200"/>
                  </a:cubicBezTo>
                  <a:cubicBezTo>
                    <a:pt x="14428" y="70"/>
                    <a:pt x="13613" y="0"/>
                    <a:pt x="12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8682546" y="1188600"/>
              <a:ext cx="424312" cy="302234"/>
            </a:xfrm>
            <a:custGeom>
              <a:avLst/>
              <a:gdLst/>
              <a:ahLst/>
              <a:cxnLst/>
              <a:rect l="l" t="t" r="r" b="b"/>
              <a:pathLst>
                <a:path w="12822" h="9133" extrusionOk="0">
                  <a:moveTo>
                    <a:pt x="6897" y="673"/>
                  </a:moveTo>
                  <a:cubicBezTo>
                    <a:pt x="7008" y="673"/>
                    <a:pt x="7121" y="676"/>
                    <a:pt x="7234" y="681"/>
                  </a:cubicBezTo>
                  <a:cubicBezTo>
                    <a:pt x="11532" y="894"/>
                    <a:pt x="12035" y="4720"/>
                    <a:pt x="11720" y="8161"/>
                  </a:cubicBezTo>
                  <a:cubicBezTo>
                    <a:pt x="11247" y="8019"/>
                    <a:pt x="10697" y="7990"/>
                    <a:pt x="10247" y="7904"/>
                  </a:cubicBezTo>
                  <a:cubicBezTo>
                    <a:pt x="9116" y="7688"/>
                    <a:pt x="7984" y="7474"/>
                    <a:pt x="6854" y="7264"/>
                  </a:cubicBezTo>
                  <a:cubicBezTo>
                    <a:pt x="4765" y="6870"/>
                    <a:pt x="2674" y="6481"/>
                    <a:pt x="575" y="6166"/>
                  </a:cubicBezTo>
                  <a:cubicBezTo>
                    <a:pt x="1244" y="3083"/>
                    <a:pt x="3624" y="673"/>
                    <a:pt x="6897" y="673"/>
                  </a:cubicBezTo>
                  <a:close/>
                  <a:moveTo>
                    <a:pt x="6926" y="0"/>
                  </a:moveTo>
                  <a:cubicBezTo>
                    <a:pt x="3348" y="0"/>
                    <a:pt x="356" y="2743"/>
                    <a:pt x="11" y="6334"/>
                  </a:cubicBezTo>
                  <a:cubicBezTo>
                    <a:pt x="0" y="6446"/>
                    <a:pt x="66" y="6523"/>
                    <a:pt x="153" y="6561"/>
                  </a:cubicBezTo>
                  <a:cubicBezTo>
                    <a:pt x="182" y="6582"/>
                    <a:pt x="216" y="6598"/>
                    <a:pt x="251" y="6605"/>
                  </a:cubicBezTo>
                  <a:cubicBezTo>
                    <a:pt x="2151" y="7062"/>
                    <a:pt x="4067" y="7451"/>
                    <a:pt x="5981" y="7835"/>
                  </a:cubicBezTo>
                  <a:cubicBezTo>
                    <a:pt x="6883" y="8016"/>
                    <a:pt x="7787" y="8195"/>
                    <a:pt x="8689" y="8373"/>
                  </a:cubicBezTo>
                  <a:cubicBezTo>
                    <a:pt x="9470" y="8528"/>
                    <a:pt x="10758" y="8560"/>
                    <a:pt x="11550" y="8903"/>
                  </a:cubicBezTo>
                  <a:cubicBezTo>
                    <a:pt x="11581" y="8970"/>
                    <a:pt x="11634" y="9025"/>
                    <a:pt x="11702" y="9057"/>
                  </a:cubicBezTo>
                  <a:lnTo>
                    <a:pt x="11757" y="9085"/>
                  </a:lnTo>
                  <a:cubicBezTo>
                    <a:pt x="11821" y="9117"/>
                    <a:pt x="11885" y="9132"/>
                    <a:pt x="11946" y="9132"/>
                  </a:cubicBezTo>
                  <a:cubicBezTo>
                    <a:pt x="12073" y="9132"/>
                    <a:pt x="12188" y="9068"/>
                    <a:pt x="12273" y="8950"/>
                  </a:cubicBezTo>
                  <a:lnTo>
                    <a:pt x="12320" y="8884"/>
                  </a:lnTo>
                  <a:cubicBezTo>
                    <a:pt x="12363" y="8823"/>
                    <a:pt x="12382" y="8748"/>
                    <a:pt x="12374" y="8675"/>
                  </a:cubicBezTo>
                  <a:cubicBezTo>
                    <a:pt x="12380" y="8656"/>
                    <a:pt x="12386" y="8636"/>
                    <a:pt x="12391" y="8618"/>
                  </a:cubicBezTo>
                  <a:cubicBezTo>
                    <a:pt x="12821" y="4732"/>
                    <a:pt x="12224" y="422"/>
                    <a:pt x="7522" y="26"/>
                  </a:cubicBezTo>
                  <a:cubicBezTo>
                    <a:pt x="7322" y="9"/>
                    <a:pt x="7123" y="0"/>
                    <a:pt x="6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8470754" y="1133435"/>
              <a:ext cx="70983" cy="92990"/>
            </a:xfrm>
            <a:custGeom>
              <a:avLst/>
              <a:gdLst/>
              <a:ahLst/>
              <a:cxnLst/>
              <a:rect l="l" t="t" r="r" b="b"/>
              <a:pathLst>
                <a:path w="2145" h="2810" extrusionOk="0">
                  <a:moveTo>
                    <a:pt x="1870" y="0"/>
                  </a:moveTo>
                  <a:cubicBezTo>
                    <a:pt x="1808" y="0"/>
                    <a:pt x="1748" y="32"/>
                    <a:pt x="1707" y="107"/>
                  </a:cubicBezTo>
                  <a:cubicBezTo>
                    <a:pt x="1254" y="971"/>
                    <a:pt x="753" y="1775"/>
                    <a:pt x="110" y="2515"/>
                  </a:cubicBezTo>
                  <a:cubicBezTo>
                    <a:pt x="1" y="2642"/>
                    <a:pt x="109" y="2810"/>
                    <a:pt x="237" y="2810"/>
                  </a:cubicBezTo>
                  <a:cubicBezTo>
                    <a:pt x="276" y="2810"/>
                    <a:pt x="317" y="2794"/>
                    <a:pt x="353" y="2757"/>
                  </a:cubicBezTo>
                  <a:cubicBezTo>
                    <a:pt x="1055" y="2053"/>
                    <a:pt x="1666" y="1230"/>
                    <a:pt x="2070" y="319"/>
                  </a:cubicBezTo>
                  <a:cubicBezTo>
                    <a:pt x="2144" y="153"/>
                    <a:pt x="2005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8454538" y="1100574"/>
              <a:ext cx="79852" cy="60625"/>
            </a:xfrm>
            <a:custGeom>
              <a:avLst/>
              <a:gdLst/>
              <a:ahLst/>
              <a:cxnLst/>
              <a:rect l="l" t="t" r="r" b="b"/>
              <a:pathLst>
                <a:path w="2413" h="1832" extrusionOk="0">
                  <a:moveTo>
                    <a:pt x="2114" y="0"/>
                  </a:moveTo>
                  <a:cubicBezTo>
                    <a:pt x="2068" y="0"/>
                    <a:pt x="2018" y="17"/>
                    <a:pt x="1969" y="57"/>
                  </a:cubicBezTo>
                  <a:cubicBezTo>
                    <a:pt x="1352" y="566"/>
                    <a:pt x="726" y="1062"/>
                    <a:pt x="108" y="1571"/>
                  </a:cubicBezTo>
                  <a:cubicBezTo>
                    <a:pt x="1" y="1659"/>
                    <a:pt x="101" y="1832"/>
                    <a:pt x="217" y="1832"/>
                  </a:cubicBezTo>
                  <a:cubicBezTo>
                    <a:pt x="242" y="1832"/>
                    <a:pt x="267" y="1824"/>
                    <a:pt x="291" y="1807"/>
                  </a:cubicBezTo>
                  <a:cubicBezTo>
                    <a:pt x="937" y="1336"/>
                    <a:pt x="1574" y="854"/>
                    <a:pt x="2220" y="384"/>
                  </a:cubicBezTo>
                  <a:cubicBezTo>
                    <a:pt x="2412" y="245"/>
                    <a:pt x="2290" y="0"/>
                    <a:pt x="2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8" name="Google Shape;568;p23"/>
          <p:cNvGrpSpPr/>
          <p:nvPr/>
        </p:nvGrpSpPr>
        <p:grpSpPr>
          <a:xfrm>
            <a:off x="7961559" y="-202278"/>
            <a:ext cx="1015476" cy="922487"/>
            <a:chOff x="7961559" y="-202278"/>
            <a:chExt cx="1015476" cy="922487"/>
          </a:xfrm>
        </p:grpSpPr>
        <p:grpSp>
          <p:nvGrpSpPr>
            <p:cNvPr id="569" name="Google Shape;569;p23"/>
            <p:cNvGrpSpPr/>
            <p:nvPr/>
          </p:nvGrpSpPr>
          <p:grpSpPr>
            <a:xfrm>
              <a:off x="7961559" y="-121102"/>
              <a:ext cx="1015476" cy="841311"/>
              <a:chOff x="7961559" y="-121102"/>
              <a:chExt cx="1015476" cy="841311"/>
            </a:xfrm>
          </p:grpSpPr>
          <p:sp>
            <p:nvSpPr>
              <p:cNvPr id="570" name="Google Shape;570;p23"/>
              <p:cNvSpPr/>
              <p:nvPr/>
            </p:nvSpPr>
            <p:spPr>
              <a:xfrm>
                <a:off x="7961559" y="-121102"/>
                <a:ext cx="1015476" cy="841311"/>
              </a:xfrm>
              <a:custGeom>
                <a:avLst/>
                <a:gdLst/>
                <a:ahLst/>
                <a:cxnLst/>
                <a:rect l="l" t="t" r="r" b="b"/>
                <a:pathLst>
                  <a:path w="30686" h="25423" extrusionOk="0">
                    <a:moveTo>
                      <a:pt x="27538" y="752"/>
                    </a:moveTo>
                    <a:cubicBezTo>
                      <a:pt x="27287" y="1203"/>
                      <a:pt x="27189" y="1722"/>
                      <a:pt x="27229" y="2252"/>
                    </a:cubicBezTo>
                    <a:cubicBezTo>
                      <a:pt x="27242" y="2432"/>
                      <a:pt x="27378" y="2530"/>
                      <a:pt x="27529" y="2530"/>
                    </a:cubicBezTo>
                    <a:cubicBezTo>
                      <a:pt x="27584" y="2530"/>
                      <a:pt x="27642" y="2516"/>
                      <a:pt x="27696" y="2489"/>
                    </a:cubicBezTo>
                    <a:cubicBezTo>
                      <a:pt x="28142" y="2266"/>
                      <a:pt x="28598" y="2111"/>
                      <a:pt x="29096" y="2059"/>
                    </a:cubicBezTo>
                    <a:cubicBezTo>
                      <a:pt x="29200" y="2047"/>
                      <a:pt x="29304" y="2044"/>
                      <a:pt x="29409" y="2044"/>
                    </a:cubicBezTo>
                    <a:cubicBezTo>
                      <a:pt x="29493" y="2044"/>
                      <a:pt x="29577" y="2046"/>
                      <a:pt x="29661" y="2047"/>
                    </a:cubicBezTo>
                    <a:cubicBezTo>
                      <a:pt x="28577" y="2661"/>
                      <a:pt x="27722" y="3836"/>
                      <a:pt x="27269" y="4955"/>
                    </a:cubicBezTo>
                    <a:cubicBezTo>
                      <a:pt x="26258" y="4491"/>
                      <a:pt x="25141" y="4157"/>
                      <a:pt x="24210" y="3855"/>
                    </a:cubicBezTo>
                    <a:cubicBezTo>
                      <a:pt x="24605" y="3218"/>
                      <a:pt x="24959" y="2587"/>
                      <a:pt x="25514" y="2045"/>
                    </a:cubicBezTo>
                    <a:cubicBezTo>
                      <a:pt x="26111" y="1462"/>
                      <a:pt x="26791" y="1079"/>
                      <a:pt x="27538" y="752"/>
                    </a:cubicBezTo>
                    <a:close/>
                    <a:moveTo>
                      <a:pt x="12595" y="1027"/>
                    </a:moveTo>
                    <a:cubicBezTo>
                      <a:pt x="15327" y="1811"/>
                      <a:pt x="18070" y="2529"/>
                      <a:pt x="20766" y="3434"/>
                    </a:cubicBezTo>
                    <a:cubicBezTo>
                      <a:pt x="22397" y="3983"/>
                      <a:pt x="24013" y="4574"/>
                      <a:pt x="25612" y="5209"/>
                    </a:cubicBezTo>
                    <a:cubicBezTo>
                      <a:pt x="27209" y="5845"/>
                      <a:pt x="29143" y="6369"/>
                      <a:pt x="29309" y="8354"/>
                    </a:cubicBezTo>
                    <a:cubicBezTo>
                      <a:pt x="29451" y="10072"/>
                      <a:pt x="28035" y="11633"/>
                      <a:pt x="27068" y="12924"/>
                    </a:cubicBezTo>
                    <a:cubicBezTo>
                      <a:pt x="26195" y="14088"/>
                      <a:pt x="25311" y="15246"/>
                      <a:pt x="24418" y="16396"/>
                    </a:cubicBezTo>
                    <a:cubicBezTo>
                      <a:pt x="22826" y="18445"/>
                      <a:pt x="21188" y="20459"/>
                      <a:pt x="19539" y="22464"/>
                    </a:cubicBezTo>
                    <a:cubicBezTo>
                      <a:pt x="19524" y="22195"/>
                      <a:pt x="19461" y="21928"/>
                      <a:pt x="19354" y="21680"/>
                    </a:cubicBezTo>
                    <a:cubicBezTo>
                      <a:pt x="19115" y="20637"/>
                      <a:pt x="18355" y="20086"/>
                      <a:pt x="17460" y="19565"/>
                    </a:cubicBezTo>
                    <a:cubicBezTo>
                      <a:pt x="15714" y="18549"/>
                      <a:pt x="13820" y="17727"/>
                      <a:pt x="11936" y="17003"/>
                    </a:cubicBezTo>
                    <a:cubicBezTo>
                      <a:pt x="8809" y="15800"/>
                      <a:pt x="5502" y="14826"/>
                      <a:pt x="2152" y="14518"/>
                    </a:cubicBezTo>
                    <a:cubicBezTo>
                      <a:pt x="2111" y="14475"/>
                      <a:pt x="2060" y="14445"/>
                      <a:pt x="2004" y="14426"/>
                    </a:cubicBezTo>
                    <a:cubicBezTo>
                      <a:pt x="5650" y="10068"/>
                      <a:pt x="8995" y="5438"/>
                      <a:pt x="12592" y="1034"/>
                    </a:cubicBezTo>
                    <a:cubicBezTo>
                      <a:pt x="12593" y="1033"/>
                      <a:pt x="12593" y="1030"/>
                      <a:pt x="12595" y="1027"/>
                    </a:cubicBezTo>
                    <a:close/>
                    <a:moveTo>
                      <a:pt x="2405" y="15057"/>
                    </a:moveTo>
                    <a:cubicBezTo>
                      <a:pt x="5033" y="15632"/>
                      <a:pt x="7651" y="16183"/>
                      <a:pt x="10204" y="17071"/>
                    </a:cubicBezTo>
                    <a:cubicBezTo>
                      <a:pt x="11792" y="17624"/>
                      <a:pt x="13350" y="18265"/>
                      <a:pt x="14867" y="18991"/>
                    </a:cubicBezTo>
                    <a:cubicBezTo>
                      <a:pt x="16188" y="19622"/>
                      <a:pt x="18404" y="20363"/>
                      <a:pt x="18730" y="21948"/>
                    </a:cubicBezTo>
                    <a:cubicBezTo>
                      <a:pt x="18739" y="21996"/>
                      <a:pt x="18761" y="22041"/>
                      <a:pt x="18790" y="22080"/>
                    </a:cubicBezTo>
                    <a:cubicBezTo>
                      <a:pt x="19171" y="23986"/>
                      <a:pt x="17751" y="24564"/>
                      <a:pt x="15860" y="24564"/>
                    </a:cubicBezTo>
                    <a:cubicBezTo>
                      <a:pt x="13387" y="24564"/>
                      <a:pt x="10109" y="23576"/>
                      <a:pt x="9006" y="23279"/>
                    </a:cubicBezTo>
                    <a:cubicBezTo>
                      <a:pt x="6257" y="22539"/>
                      <a:pt x="3624" y="21521"/>
                      <a:pt x="932" y="20620"/>
                    </a:cubicBezTo>
                    <a:cubicBezTo>
                      <a:pt x="2540" y="19294"/>
                      <a:pt x="3100" y="17006"/>
                      <a:pt x="2405" y="15057"/>
                    </a:cubicBezTo>
                    <a:close/>
                    <a:moveTo>
                      <a:pt x="27764" y="0"/>
                    </a:moveTo>
                    <a:cubicBezTo>
                      <a:pt x="27737" y="0"/>
                      <a:pt x="27709" y="3"/>
                      <a:pt x="27679" y="10"/>
                    </a:cubicBezTo>
                    <a:cubicBezTo>
                      <a:pt x="26022" y="379"/>
                      <a:pt x="24126" y="1942"/>
                      <a:pt x="23728" y="3695"/>
                    </a:cubicBezTo>
                    <a:cubicBezTo>
                      <a:pt x="23634" y="3662"/>
                      <a:pt x="23538" y="3630"/>
                      <a:pt x="23451" y="3600"/>
                    </a:cubicBezTo>
                    <a:cubicBezTo>
                      <a:pt x="19951" y="2322"/>
                      <a:pt x="16358" y="1151"/>
                      <a:pt x="12702" y="420"/>
                    </a:cubicBezTo>
                    <a:cubicBezTo>
                      <a:pt x="12679" y="415"/>
                      <a:pt x="12656" y="412"/>
                      <a:pt x="12633" y="412"/>
                    </a:cubicBezTo>
                    <a:cubicBezTo>
                      <a:pt x="12569" y="412"/>
                      <a:pt x="12506" y="433"/>
                      <a:pt x="12455" y="474"/>
                    </a:cubicBezTo>
                    <a:cubicBezTo>
                      <a:pt x="12407" y="450"/>
                      <a:pt x="12355" y="436"/>
                      <a:pt x="12303" y="436"/>
                    </a:cubicBezTo>
                    <a:cubicBezTo>
                      <a:pt x="12219" y="436"/>
                      <a:pt x="12133" y="471"/>
                      <a:pt x="12062" y="558"/>
                    </a:cubicBezTo>
                    <a:cubicBezTo>
                      <a:pt x="8338" y="5062"/>
                      <a:pt x="4468" y="9613"/>
                      <a:pt x="1242" y="14492"/>
                    </a:cubicBezTo>
                    <a:cubicBezTo>
                      <a:pt x="1115" y="14685"/>
                      <a:pt x="1310" y="14886"/>
                      <a:pt x="1501" y="14886"/>
                    </a:cubicBezTo>
                    <a:cubicBezTo>
                      <a:pt x="1521" y="14886"/>
                      <a:pt x="1540" y="14884"/>
                      <a:pt x="1560" y="14880"/>
                    </a:cubicBezTo>
                    <a:lnTo>
                      <a:pt x="1560" y="14880"/>
                    </a:lnTo>
                    <a:cubicBezTo>
                      <a:pt x="2429" y="16854"/>
                      <a:pt x="1870" y="18960"/>
                      <a:pt x="296" y="20395"/>
                    </a:cubicBezTo>
                    <a:cubicBezTo>
                      <a:pt x="285" y="20407"/>
                      <a:pt x="275" y="20421"/>
                      <a:pt x="267" y="20436"/>
                    </a:cubicBezTo>
                    <a:cubicBezTo>
                      <a:pt x="72" y="20485"/>
                      <a:pt x="0" y="20810"/>
                      <a:pt x="215" y="20919"/>
                    </a:cubicBezTo>
                    <a:cubicBezTo>
                      <a:pt x="4382" y="23005"/>
                      <a:pt x="9201" y="24296"/>
                      <a:pt x="13762" y="25160"/>
                    </a:cubicBezTo>
                    <a:cubicBezTo>
                      <a:pt x="14470" y="25294"/>
                      <a:pt x="15236" y="25423"/>
                      <a:pt x="15986" y="25423"/>
                    </a:cubicBezTo>
                    <a:cubicBezTo>
                      <a:pt x="16943" y="25423"/>
                      <a:pt x="17873" y="25213"/>
                      <a:pt x="18618" y="24538"/>
                    </a:cubicBezTo>
                    <a:cubicBezTo>
                      <a:pt x="18768" y="24399"/>
                      <a:pt x="18905" y="24244"/>
                      <a:pt x="19026" y="24079"/>
                    </a:cubicBezTo>
                    <a:cubicBezTo>
                      <a:pt x="19122" y="24074"/>
                      <a:pt x="19213" y="24028"/>
                      <a:pt x="19272" y="23953"/>
                    </a:cubicBezTo>
                    <a:cubicBezTo>
                      <a:pt x="21734" y="21049"/>
                      <a:pt x="24101" y="18061"/>
                      <a:pt x="26408" y="15033"/>
                    </a:cubicBezTo>
                    <a:cubicBezTo>
                      <a:pt x="27851" y="13140"/>
                      <a:pt x="30686" y="10362"/>
                      <a:pt x="30053" y="7700"/>
                    </a:cubicBezTo>
                    <a:cubicBezTo>
                      <a:pt x="29791" y="6592"/>
                      <a:pt x="28912" y="5820"/>
                      <a:pt x="27834" y="5237"/>
                    </a:cubicBezTo>
                    <a:cubicBezTo>
                      <a:pt x="28111" y="4632"/>
                      <a:pt x="28428" y="4065"/>
                      <a:pt x="28857" y="3549"/>
                    </a:cubicBezTo>
                    <a:cubicBezTo>
                      <a:pt x="29274" y="3051"/>
                      <a:pt x="29768" y="2661"/>
                      <a:pt x="30231" y="2214"/>
                    </a:cubicBezTo>
                    <a:cubicBezTo>
                      <a:pt x="30297" y="2151"/>
                      <a:pt x="30297" y="2062"/>
                      <a:pt x="30263" y="1988"/>
                    </a:cubicBezTo>
                    <a:cubicBezTo>
                      <a:pt x="30427" y="1923"/>
                      <a:pt x="30404" y="1685"/>
                      <a:pt x="30266" y="1601"/>
                    </a:cubicBezTo>
                    <a:cubicBezTo>
                      <a:pt x="30017" y="1447"/>
                      <a:pt x="29715" y="1385"/>
                      <a:pt x="29395" y="1385"/>
                    </a:cubicBezTo>
                    <a:cubicBezTo>
                      <a:pt x="28865" y="1385"/>
                      <a:pt x="28286" y="1555"/>
                      <a:pt x="27812" y="1762"/>
                    </a:cubicBezTo>
                    <a:cubicBezTo>
                      <a:pt x="27835" y="1327"/>
                      <a:pt x="27984" y="930"/>
                      <a:pt x="28228" y="535"/>
                    </a:cubicBezTo>
                    <a:cubicBezTo>
                      <a:pt x="28316" y="393"/>
                      <a:pt x="28203" y="256"/>
                      <a:pt x="28070" y="230"/>
                    </a:cubicBezTo>
                    <a:cubicBezTo>
                      <a:pt x="28032" y="105"/>
                      <a:pt x="27921" y="0"/>
                      <a:pt x="27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23"/>
              <p:cNvSpPr/>
              <p:nvPr/>
            </p:nvSpPr>
            <p:spPr>
              <a:xfrm>
                <a:off x="8300393" y="-9514"/>
                <a:ext cx="454393" cy="23846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7206" extrusionOk="0">
                    <a:moveTo>
                      <a:pt x="3405" y="398"/>
                    </a:moveTo>
                    <a:cubicBezTo>
                      <a:pt x="6672" y="1199"/>
                      <a:pt x="9840" y="2187"/>
                      <a:pt x="13011" y="3312"/>
                    </a:cubicBezTo>
                    <a:cubicBezTo>
                      <a:pt x="12479" y="3907"/>
                      <a:pt x="12000" y="4550"/>
                      <a:pt x="11473" y="5149"/>
                    </a:cubicBezTo>
                    <a:cubicBezTo>
                      <a:pt x="11067" y="5608"/>
                      <a:pt x="10614" y="6052"/>
                      <a:pt x="10240" y="6544"/>
                    </a:cubicBezTo>
                    <a:cubicBezTo>
                      <a:pt x="10193" y="6499"/>
                      <a:pt x="10133" y="6469"/>
                      <a:pt x="10070" y="6455"/>
                    </a:cubicBezTo>
                    <a:cubicBezTo>
                      <a:pt x="6912" y="5792"/>
                      <a:pt x="3808" y="4954"/>
                      <a:pt x="694" y="4118"/>
                    </a:cubicBezTo>
                    <a:cubicBezTo>
                      <a:pt x="1630" y="2949"/>
                      <a:pt x="2576" y="1722"/>
                      <a:pt x="3379" y="460"/>
                    </a:cubicBezTo>
                    <a:cubicBezTo>
                      <a:pt x="3391" y="441"/>
                      <a:pt x="3400" y="419"/>
                      <a:pt x="3405" y="398"/>
                    </a:cubicBezTo>
                    <a:close/>
                    <a:moveTo>
                      <a:pt x="3390" y="1"/>
                    </a:moveTo>
                    <a:cubicBezTo>
                      <a:pt x="3293" y="1"/>
                      <a:pt x="3228" y="67"/>
                      <a:pt x="3207" y="145"/>
                    </a:cubicBezTo>
                    <a:cubicBezTo>
                      <a:pt x="3193" y="142"/>
                      <a:pt x="3178" y="141"/>
                      <a:pt x="3164" y="141"/>
                    </a:cubicBezTo>
                    <a:cubicBezTo>
                      <a:pt x="3106" y="141"/>
                      <a:pt x="3049" y="162"/>
                      <a:pt x="3007" y="202"/>
                    </a:cubicBezTo>
                    <a:cubicBezTo>
                      <a:pt x="1927" y="1257"/>
                      <a:pt x="951" y="2528"/>
                      <a:pt x="109" y="3779"/>
                    </a:cubicBezTo>
                    <a:cubicBezTo>
                      <a:pt x="0" y="3940"/>
                      <a:pt x="81" y="4110"/>
                      <a:pt x="218" y="4202"/>
                    </a:cubicBezTo>
                    <a:cubicBezTo>
                      <a:pt x="152" y="4348"/>
                      <a:pt x="198" y="4559"/>
                      <a:pt x="394" y="4628"/>
                    </a:cubicBezTo>
                    <a:cubicBezTo>
                      <a:pt x="3495" y="5723"/>
                      <a:pt x="6690" y="6516"/>
                      <a:pt x="9906" y="7192"/>
                    </a:cubicBezTo>
                    <a:cubicBezTo>
                      <a:pt x="9929" y="7196"/>
                      <a:pt x="9953" y="7198"/>
                      <a:pt x="9976" y="7198"/>
                    </a:cubicBezTo>
                    <a:cubicBezTo>
                      <a:pt x="10025" y="7198"/>
                      <a:pt x="10074" y="7189"/>
                      <a:pt x="10119" y="7169"/>
                    </a:cubicBezTo>
                    <a:cubicBezTo>
                      <a:pt x="10161" y="7192"/>
                      <a:pt x="10209" y="7206"/>
                      <a:pt x="10256" y="7206"/>
                    </a:cubicBezTo>
                    <a:cubicBezTo>
                      <a:pt x="10298" y="7206"/>
                      <a:pt x="10339" y="7195"/>
                      <a:pt x="10377" y="7172"/>
                    </a:cubicBezTo>
                    <a:cubicBezTo>
                      <a:pt x="11037" y="6764"/>
                      <a:pt x="11583" y="6120"/>
                      <a:pt x="12095" y="5545"/>
                    </a:cubicBezTo>
                    <a:cubicBezTo>
                      <a:pt x="12622" y="4956"/>
                      <a:pt x="13156" y="4348"/>
                      <a:pt x="13591" y="3686"/>
                    </a:cubicBezTo>
                    <a:cubicBezTo>
                      <a:pt x="13731" y="3473"/>
                      <a:pt x="13565" y="3257"/>
                      <a:pt x="13360" y="3204"/>
                    </a:cubicBezTo>
                    <a:cubicBezTo>
                      <a:pt x="13446" y="3060"/>
                      <a:pt x="13441" y="2847"/>
                      <a:pt x="13259" y="2773"/>
                    </a:cubicBezTo>
                    <a:cubicBezTo>
                      <a:pt x="10102" y="1488"/>
                      <a:pt x="6785" y="578"/>
                      <a:pt x="3428" y="4"/>
                    </a:cubicBezTo>
                    <a:cubicBezTo>
                      <a:pt x="3415" y="2"/>
                      <a:pt x="3402" y="1"/>
                      <a:pt x="33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23"/>
              <p:cNvSpPr/>
              <p:nvPr/>
            </p:nvSpPr>
            <p:spPr>
              <a:xfrm>
                <a:off x="8035852" y="538101"/>
                <a:ext cx="467895" cy="136871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4136" extrusionOk="0">
                    <a:moveTo>
                      <a:pt x="214" y="0"/>
                    </a:moveTo>
                    <a:cubicBezTo>
                      <a:pt x="73" y="0"/>
                      <a:pt x="1" y="223"/>
                      <a:pt x="148" y="285"/>
                    </a:cubicBezTo>
                    <a:cubicBezTo>
                      <a:pt x="4430" y="2105"/>
                      <a:pt x="9175" y="3165"/>
                      <a:pt x="13711" y="4129"/>
                    </a:cubicBezTo>
                    <a:cubicBezTo>
                      <a:pt x="13733" y="4134"/>
                      <a:pt x="13753" y="4136"/>
                      <a:pt x="13772" y="4136"/>
                    </a:cubicBezTo>
                    <a:cubicBezTo>
                      <a:pt x="14058" y="4136"/>
                      <a:pt x="14139" y="3678"/>
                      <a:pt x="13826" y="3612"/>
                    </a:cubicBezTo>
                    <a:cubicBezTo>
                      <a:pt x="9221" y="2642"/>
                      <a:pt x="4795" y="1178"/>
                      <a:pt x="250" y="5"/>
                    </a:cubicBezTo>
                    <a:cubicBezTo>
                      <a:pt x="238" y="2"/>
                      <a:pt x="226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23"/>
              <p:cNvSpPr/>
              <p:nvPr/>
            </p:nvSpPr>
            <p:spPr>
              <a:xfrm>
                <a:off x="8065073" y="496669"/>
                <a:ext cx="284728" cy="96829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2926" extrusionOk="0">
                    <a:moveTo>
                      <a:pt x="215" y="0"/>
                    </a:moveTo>
                    <a:cubicBezTo>
                      <a:pt x="39" y="0"/>
                      <a:pt x="1" y="272"/>
                      <a:pt x="187" y="332"/>
                    </a:cubicBezTo>
                    <a:cubicBezTo>
                      <a:pt x="2858" y="1203"/>
                      <a:pt x="5540" y="2122"/>
                      <a:pt x="8234" y="2917"/>
                    </a:cubicBezTo>
                    <a:cubicBezTo>
                      <a:pt x="8253" y="2923"/>
                      <a:pt x="8272" y="2925"/>
                      <a:pt x="8291" y="2925"/>
                    </a:cubicBezTo>
                    <a:cubicBezTo>
                      <a:pt x="8497" y="2925"/>
                      <a:pt x="8604" y="2586"/>
                      <a:pt x="8387" y="2496"/>
                    </a:cubicBezTo>
                    <a:cubicBezTo>
                      <a:pt x="5794" y="1431"/>
                      <a:pt x="2990" y="626"/>
                      <a:pt x="259" y="6"/>
                    </a:cubicBezTo>
                    <a:cubicBezTo>
                      <a:pt x="243" y="2"/>
                      <a:pt x="229" y="0"/>
                      <a:pt x="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23"/>
              <p:cNvSpPr/>
              <p:nvPr/>
            </p:nvSpPr>
            <p:spPr>
              <a:xfrm>
                <a:off x="8062458" y="453450"/>
                <a:ext cx="442447" cy="137566"/>
              </a:xfrm>
              <a:custGeom>
                <a:avLst/>
                <a:gdLst/>
                <a:ahLst/>
                <a:cxnLst/>
                <a:rect l="l" t="t" r="r" b="b"/>
                <a:pathLst>
                  <a:path w="13370" h="4157" extrusionOk="0">
                    <a:moveTo>
                      <a:pt x="229" y="0"/>
                    </a:moveTo>
                    <a:cubicBezTo>
                      <a:pt x="49" y="0"/>
                      <a:pt x="1" y="275"/>
                      <a:pt x="194" y="325"/>
                    </a:cubicBezTo>
                    <a:cubicBezTo>
                      <a:pt x="4520" y="1454"/>
                      <a:pt x="8735" y="2768"/>
                      <a:pt x="12987" y="4146"/>
                    </a:cubicBezTo>
                    <a:cubicBezTo>
                      <a:pt x="13009" y="4154"/>
                      <a:pt x="13030" y="4157"/>
                      <a:pt x="13051" y="4157"/>
                    </a:cubicBezTo>
                    <a:cubicBezTo>
                      <a:pt x="13262" y="4157"/>
                      <a:pt x="13370" y="3801"/>
                      <a:pt x="13146" y="3708"/>
                    </a:cubicBezTo>
                    <a:cubicBezTo>
                      <a:pt x="9037" y="2045"/>
                      <a:pt x="4617" y="824"/>
                      <a:pt x="264" y="4"/>
                    </a:cubicBezTo>
                    <a:cubicBezTo>
                      <a:pt x="252" y="1"/>
                      <a:pt x="240" y="0"/>
                      <a:pt x="2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23"/>
              <p:cNvSpPr/>
              <p:nvPr/>
            </p:nvSpPr>
            <p:spPr>
              <a:xfrm>
                <a:off x="8133177" y="416684"/>
                <a:ext cx="277381" cy="106657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3223" extrusionOk="0">
                    <a:moveTo>
                      <a:pt x="213" y="0"/>
                    </a:moveTo>
                    <a:cubicBezTo>
                      <a:pt x="41" y="0"/>
                      <a:pt x="0" y="259"/>
                      <a:pt x="181" y="314"/>
                    </a:cubicBezTo>
                    <a:cubicBezTo>
                      <a:pt x="2848" y="1118"/>
                      <a:pt x="5404" y="2014"/>
                      <a:pt x="7928" y="3198"/>
                    </a:cubicBezTo>
                    <a:cubicBezTo>
                      <a:pt x="7964" y="3215"/>
                      <a:pt x="8000" y="3222"/>
                      <a:pt x="8033" y="3222"/>
                    </a:cubicBezTo>
                    <a:cubicBezTo>
                      <a:pt x="8252" y="3222"/>
                      <a:pt x="8382" y="2897"/>
                      <a:pt x="8145" y="2778"/>
                    </a:cubicBezTo>
                    <a:cubicBezTo>
                      <a:pt x="5669" y="1537"/>
                      <a:pt x="2973" y="533"/>
                      <a:pt x="250" y="4"/>
                    </a:cubicBezTo>
                    <a:cubicBezTo>
                      <a:pt x="237" y="2"/>
                      <a:pt x="225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6" name="Google Shape;576;p23"/>
            <p:cNvGrpSpPr/>
            <p:nvPr/>
          </p:nvGrpSpPr>
          <p:grpSpPr>
            <a:xfrm>
              <a:off x="8502092" y="-202278"/>
              <a:ext cx="136937" cy="83459"/>
              <a:chOff x="8502092" y="-202278"/>
              <a:chExt cx="136937" cy="83459"/>
            </a:xfrm>
          </p:grpSpPr>
          <p:sp>
            <p:nvSpPr>
              <p:cNvPr id="577" name="Google Shape;577;p23"/>
              <p:cNvSpPr/>
              <p:nvPr/>
            </p:nvSpPr>
            <p:spPr>
              <a:xfrm>
                <a:off x="8502092" y="-153466"/>
                <a:ext cx="103910" cy="34648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1047" extrusionOk="0">
                    <a:moveTo>
                      <a:pt x="230" y="0"/>
                    </a:moveTo>
                    <a:cubicBezTo>
                      <a:pt x="60" y="0"/>
                      <a:pt x="1" y="269"/>
                      <a:pt x="188" y="320"/>
                    </a:cubicBezTo>
                    <a:cubicBezTo>
                      <a:pt x="1065" y="565"/>
                      <a:pt x="1943" y="839"/>
                      <a:pt x="2833" y="1041"/>
                    </a:cubicBezTo>
                    <a:cubicBezTo>
                      <a:pt x="2849" y="1045"/>
                      <a:pt x="2865" y="1047"/>
                      <a:pt x="2880" y="1047"/>
                    </a:cubicBezTo>
                    <a:cubicBezTo>
                      <a:pt x="3074" y="1047"/>
                      <a:pt x="3140" y="752"/>
                      <a:pt x="2929" y="689"/>
                    </a:cubicBezTo>
                    <a:cubicBezTo>
                      <a:pt x="2056" y="424"/>
                      <a:pt x="1159" y="229"/>
                      <a:pt x="273" y="6"/>
                    </a:cubicBezTo>
                    <a:cubicBezTo>
                      <a:pt x="258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23"/>
              <p:cNvSpPr/>
              <p:nvPr/>
            </p:nvSpPr>
            <p:spPr>
              <a:xfrm>
                <a:off x="8542101" y="-202278"/>
                <a:ext cx="96928" cy="43881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326" extrusionOk="0">
                    <a:moveTo>
                      <a:pt x="234" y="0"/>
                    </a:moveTo>
                    <a:cubicBezTo>
                      <a:pt x="88" y="0"/>
                      <a:pt x="0" y="234"/>
                      <a:pt x="153" y="305"/>
                    </a:cubicBezTo>
                    <a:cubicBezTo>
                      <a:pt x="944" y="674"/>
                      <a:pt x="1772" y="1012"/>
                      <a:pt x="2592" y="1311"/>
                    </a:cubicBezTo>
                    <a:cubicBezTo>
                      <a:pt x="2619" y="1321"/>
                      <a:pt x="2645" y="1326"/>
                      <a:pt x="2669" y="1326"/>
                    </a:cubicBezTo>
                    <a:cubicBezTo>
                      <a:pt x="2872" y="1326"/>
                      <a:pt x="2929" y="989"/>
                      <a:pt x="2706" y="897"/>
                    </a:cubicBezTo>
                    <a:cubicBezTo>
                      <a:pt x="1916" y="571"/>
                      <a:pt x="1094" y="266"/>
                      <a:pt x="279" y="7"/>
                    </a:cubicBezTo>
                    <a:cubicBezTo>
                      <a:pt x="263" y="2"/>
                      <a:pt x="248" y="0"/>
                      <a:pt x="2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9" name="Google Shape;579;p23"/>
          <p:cNvGrpSpPr/>
          <p:nvPr/>
        </p:nvGrpSpPr>
        <p:grpSpPr>
          <a:xfrm>
            <a:off x="4816519" y="4288164"/>
            <a:ext cx="772313" cy="497744"/>
            <a:chOff x="4816519" y="4288164"/>
            <a:chExt cx="772313" cy="497744"/>
          </a:xfrm>
        </p:grpSpPr>
        <p:sp>
          <p:nvSpPr>
            <p:cNvPr id="580" name="Google Shape;580;p23"/>
            <p:cNvSpPr/>
            <p:nvPr/>
          </p:nvSpPr>
          <p:spPr>
            <a:xfrm>
              <a:off x="4925186" y="4301061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4816519" y="42881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2" name="Google Shape;582;p23"/>
          <p:cNvGrpSpPr/>
          <p:nvPr/>
        </p:nvGrpSpPr>
        <p:grpSpPr>
          <a:xfrm>
            <a:off x="660357" y="2959612"/>
            <a:ext cx="851139" cy="910474"/>
            <a:chOff x="1637980" y="2854741"/>
            <a:chExt cx="851139" cy="910474"/>
          </a:xfrm>
          <a:solidFill>
            <a:srgbClr val="00B0F0"/>
          </a:solidFill>
        </p:grpSpPr>
        <p:grpSp>
          <p:nvGrpSpPr>
            <p:cNvPr id="583" name="Google Shape;583;p23"/>
            <p:cNvGrpSpPr/>
            <p:nvPr/>
          </p:nvGrpSpPr>
          <p:grpSpPr>
            <a:xfrm>
              <a:off x="1637980" y="2854741"/>
              <a:ext cx="851139" cy="910474"/>
              <a:chOff x="1637980" y="2854741"/>
              <a:chExt cx="851139" cy="910474"/>
            </a:xfrm>
            <a:grpFill/>
          </p:grpSpPr>
          <p:sp>
            <p:nvSpPr>
              <p:cNvPr id="584" name="Google Shape;584;p23"/>
              <p:cNvSpPr/>
              <p:nvPr/>
            </p:nvSpPr>
            <p:spPr>
              <a:xfrm>
                <a:off x="1659027" y="2860301"/>
                <a:ext cx="177475" cy="191539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5788" extrusionOk="0">
                    <a:moveTo>
                      <a:pt x="1470" y="1"/>
                    </a:moveTo>
                    <a:cubicBezTo>
                      <a:pt x="747" y="1"/>
                      <a:pt x="1" y="780"/>
                      <a:pt x="456" y="1627"/>
                    </a:cubicBezTo>
                    <a:cubicBezTo>
                      <a:pt x="661" y="2011"/>
                      <a:pt x="604" y="2480"/>
                      <a:pt x="623" y="2901"/>
                    </a:cubicBezTo>
                    <a:cubicBezTo>
                      <a:pt x="646" y="3408"/>
                      <a:pt x="716" y="3869"/>
                      <a:pt x="923" y="4334"/>
                    </a:cubicBezTo>
                    <a:cubicBezTo>
                      <a:pt x="1288" y="5159"/>
                      <a:pt x="2009" y="5787"/>
                      <a:pt x="2933" y="5787"/>
                    </a:cubicBezTo>
                    <a:cubicBezTo>
                      <a:pt x="2965" y="5787"/>
                      <a:pt x="2998" y="5786"/>
                      <a:pt x="3030" y="5785"/>
                    </a:cubicBezTo>
                    <a:cubicBezTo>
                      <a:pt x="3767" y="5750"/>
                      <a:pt x="4217" y="5125"/>
                      <a:pt x="4073" y="4416"/>
                    </a:cubicBezTo>
                    <a:cubicBezTo>
                      <a:pt x="4009" y="4091"/>
                      <a:pt x="3943" y="3768"/>
                      <a:pt x="3877" y="3445"/>
                    </a:cubicBezTo>
                    <a:lnTo>
                      <a:pt x="3877" y="3445"/>
                    </a:lnTo>
                    <a:cubicBezTo>
                      <a:pt x="3909" y="3446"/>
                      <a:pt x="3940" y="3451"/>
                      <a:pt x="3971" y="3452"/>
                    </a:cubicBezTo>
                    <a:cubicBezTo>
                      <a:pt x="3993" y="3453"/>
                      <a:pt x="4016" y="3454"/>
                      <a:pt x="4038" y="3454"/>
                    </a:cubicBezTo>
                    <a:cubicBezTo>
                      <a:pt x="5362" y="3454"/>
                      <a:pt x="5337" y="1359"/>
                      <a:pt x="3971" y="1288"/>
                    </a:cubicBezTo>
                    <a:cubicBezTo>
                      <a:pt x="3603" y="1270"/>
                      <a:pt x="3393" y="1092"/>
                      <a:pt x="3165" y="815"/>
                    </a:cubicBezTo>
                    <a:cubicBezTo>
                      <a:pt x="2959" y="565"/>
                      <a:pt x="2716" y="463"/>
                      <a:pt x="2475" y="463"/>
                    </a:cubicBezTo>
                    <a:cubicBezTo>
                      <a:pt x="2412" y="463"/>
                      <a:pt x="2350" y="470"/>
                      <a:pt x="2289" y="482"/>
                    </a:cubicBezTo>
                    <a:cubicBezTo>
                      <a:pt x="2084" y="143"/>
                      <a:pt x="1779" y="1"/>
                      <a:pt x="1470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23"/>
              <p:cNvSpPr/>
              <p:nvPr/>
            </p:nvSpPr>
            <p:spPr>
              <a:xfrm>
                <a:off x="1977310" y="3359865"/>
                <a:ext cx="481198" cy="382053"/>
              </a:xfrm>
              <a:custGeom>
                <a:avLst/>
                <a:gdLst/>
                <a:ahLst/>
                <a:cxnLst/>
                <a:rect l="l" t="t" r="r" b="b"/>
                <a:pathLst>
                  <a:path w="14541" h="11545" extrusionOk="0">
                    <a:moveTo>
                      <a:pt x="5344" y="0"/>
                    </a:moveTo>
                    <a:cubicBezTo>
                      <a:pt x="5114" y="0"/>
                      <a:pt x="4888" y="70"/>
                      <a:pt x="4709" y="224"/>
                    </a:cubicBezTo>
                    <a:cubicBezTo>
                      <a:pt x="4594" y="258"/>
                      <a:pt x="4483" y="303"/>
                      <a:pt x="4375" y="356"/>
                    </a:cubicBezTo>
                    <a:cubicBezTo>
                      <a:pt x="3835" y="636"/>
                      <a:pt x="3584" y="1096"/>
                      <a:pt x="3510" y="1618"/>
                    </a:cubicBezTo>
                    <a:cubicBezTo>
                      <a:pt x="3195" y="1804"/>
                      <a:pt x="2838" y="1905"/>
                      <a:pt x="2448" y="1905"/>
                    </a:cubicBezTo>
                    <a:cubicBezTo>
                      <a:pt x="2249" y="1905"/>
                      <a:pt x="2041" y="1878"/>
                      <a:pt x="1825" y="1823"/>
                    </a:cubicBezTo>
                    <a:cubicBezTo>
                      <a:pt x="1723" y="1798"/>
                      <a:pt x="1626" y="1785"/>
                      <a:pt x="1533" y="1785"/>
                    </a:cubicBezTo>
                    <a:cubicBezTo>
                      <a:pt x="399" y="1785"/>
                      <a:pt x="1" y="3594"/>
                      <a:pt x="1249" y="3911"/>
                    </a:cubicBezTo>
                    <a:cubicBezTo>
                      <a:pt x="1427" y="3954"/>
                      <a:pt x="1606" y="3989"/>
                      <a:pt x="1787" y="4014"/>
                    </a:cubicBezTo>
                    <a:cubicBezTo>
                      <a:pt x="1830" y="4184"/>
                      <a:pt x="1908" y="4344"/>
                      <a:pt x="2017" y="4484"/>
                    </a:cubicBezTo>
                    <a:cubicBezTo>
                      <a:pt x="4601" y="7780"/>
                      <a:pt x="9244" y="9063"/>
                      <a:pt x="12588" y="11377"/>
                    </a:cubicBezTo>
                    <a:cubicBezTo>
                      <a:pt x="12756" y="11494"/>
                      <a:pt x="12934" y="11544"/>
                      <a:pt x="13109" y="11544"/>
                    </a:cubicBezTo>
                    <a:cubicBezTo>
                      <a:pt x="13858" y="11544"/>
                      <a:pt x="14540" y="10612"/>
                      <a:pt x="14067" y="9896"/>
                    </a:cubicBezTo>
                    <a:cubicBezTo>
                      <a:pt x="12569" y="7628"/>
                      <a:pt x="10683" y="5613"/>
                      <a:pt x="8937" y="3536"/>
                    </a:cubicBezTo>
                    <a:cubicBezTo>
                      <a:pt x="8345" y="2834"/>
                      <a:pt x="7452" y="1362"/>
                      <a:pt x="6391" y="617"/>
                    </a:cubicBezTo>
                    <a:cubicBezTo>
                      <a:pt x="6200" y="234"/>
                      <a:pt x="5764" y="0"/>
                      <a:pt x="5344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23"/>
              <p:cNvSpPr/>
              <p:nvPr/>
            </p:nvSpPr>
            <p:spPr>
              <a:xfrm>
                <a:off x="1637980" y="2854741"/>
                <a:ext cx="851139" cy="910474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27513" extrusionOk="0">
                    <a:moveTo>
                      <a:pt x="994" y="589"/>
                    </a:moveTo>
                    <a:cubicBezTo>
                      <a:pt x="2625" y="839"/>
                      <a:pt x="4230" y="1315"/>
                      <a:pt x="5575" y="2259"/>
                    </a:cubicBezTo>
                    <a:cubicBezTo>
                      <a:pt x="5570" y="2279"/>
                      <a:pt x="5567" y="2300"/>
                      <a:pt x="5567" y="2321"/>
                    </a:cubicBezTo>
                    <a:cubicBezTo>
                      <a:pt x="5598" y="2841"/>
                      <a:pt x="5255" y="3270"/>
                      <a:pt x="4790" y="3270"/>
                    </a:cubicBezTo>
                    <a:cubicBezTo>
                      <a:pt x="4666" y="3270"/>
                      <a:pt x="4532" y="3239"/>
                      <a:pt x="4395" y="3171"/>
                    </a:cubicBezTo>
                    <a:cubicBezTo>
                      <a:pt x="4367" y="3157"/>
                      <a:pt x="4337" y="3150"/>
                      <a:pt x="4306" y="3150"/>
                    </a:cubicBezTo>
                    <a:cubicBezTo>
                      <a:pt x="4278" y="3150"/>
                      <a:pt x="4249" y="3156"/>
                      <a:pt x="4224" y="3168"/>
                    </a:cubicBezTo>
                    <a:cubicBezTo>
                      <a:pt x="4189" y="3133"/>
                      <a:pt x="4155" y="3099"/>
                      <a:pt x="4121" y="3067"/>
                    </a:cubicBezTo>
                    <a:cubicBezTo>
                      <a:pt x="4060" y="3010"/>
                      <a:pt x="3992" y="2985"/>
                      <a:pt x="3926" y="2985"/>
                    </a:cubicBezTo>
                    <a:cubicBezTo>
                      <a:pt x="3700" y="2985"/>
                      <a:pt x="3504" y="3272"/>
                      <a:pt x="3709" y="3478"/>
                    </a:cubicBezTo>
                    <a:cubicBezTo>
                      <a:pt x="4187" y="3956"/>
                      <a:pt x="4882" y="4591"/>
                      <a:pt x="4648" y="5351"/>
                    </a:cubicBezTo>
                    <a:cubicBezTo>
                      <a:pt x="4528" y="5738"/>
                      <a:pt x="4188" y="5875"/>
                      <a:pt x="3830" y="5875"/>
                    </a:cubicBezTo>
                    <a:cubicBezTo>
                      <a:pt x="3746" y="5875"/>
                      <a:pt x="3660" y="5867"/>
                      <a:pt x="3576" y="5853"/>
                    </a:cubicBezTo>
                    <a:cubicBezTo>
                      <a:pt x="3357" y="5818"/>
                      <a:pt x="2515" y="5634"/>
                      <a:pt x="2548" y="5354"/>
                    </a:cubicBezTo>
                    <a:cubicBezTo>
                      <a:pt x="2562" y="5237"/>
                      <a:pt x="2449" y="5161"/>
                      <a:pt x="2342" y="5161"/>
                    </a:cubicBezTo>
                    <a:cubicBezTo>
                      <a:pt x="2290" y="5161"/>
                      <a:pt x="2239" y="5179"/>
                      <a:pt x="2205" y="5221"/>
                    </a:cubicBezTo>
                    <a:cubicBezTo>
                      <a:pt x="2198" y="5041"/>
                      <a:pt x="2190" y="4864"/>
                      <a:pt x="2175" y="4689"/>
                    </a:cubicBezTo>
                    <a:lnTo>
                      <a:pt x="2176" y="4689"/>
                    </a:lnTo>
                    <a:cubicBezTo>
                      <a:pt x="2055" y="3234"/>
                      <a:pt x="1635" y="1885"/>
                      <a:pt x="994" y="589"/>
                    </a:cubicBezTo>
                    <a:close/>
                    <a:moveTo>
                      <a:pt x="6094" y="2655"/>
                    </a:moveTo>
                    <a:cubicBezTo>
                      <a:pt x="6247" y="2785"/>
                      <a:pt x="6400" y="2916"/>
                      <a:pt x="6544" y="3060"/>
                    </a:cubicBezTo>
                    <a:cubicBezTo>
                      <a:pt x="8160" y="4679"/>
                      <a:pt x="9485" y="8566"/>
                      <a:pt x="6181" y="9191"/>
                    </a:cubicBezTo>
                    <a:cubicBezTo>
                      <a:pt x="5969" y="9231"/>
                      <a:pt x="5744" y="9251"/>
                      <a:pt x="5515" y="9251"/>
                    </a:cubicBezTo>
                    <a:cubicBezTo>
                      <a:pt x="4588" y="9251"/>
                      <a:pt x="3582" y="8921"/>
                      <a:pt x="2980" y="8253"/>
                    </a:cubicBezTo>
                    <a:cubicBezTo>
                      <a:pt x="2349" y="7553"/>
                      <a:pt x="2262" y="6640"/>
                      <a:pt x="2225" y="5737"/>
                    </a:cubicBezTo>
                    <a:lnTo>
                      <a:pt x="2225" y="5737"/>
                    </a:lnTo>
                    <a:cubicBezTo>
                      <a:pt x="2384" y="5954"/>
                      <a:pt x="2724" y="6091"/>
                      <a:pt x="2982" y="6192"/>
                    </a:cubicBezTo>
                    <a:cubicBezTo>
                      <a:pt x="3280" y="6309"/>
                      <a:pt x="3609" y="6398"/>
                      <a:pt x="3930" y="6398"/>
                    </a:cubicBezTo>
                    <a:cubicBezTo>
                      <a:pt x="4205" y="6398"/>
                      <a:pt x="4474" y="6332"/>
                      <a:pt x="4714" y="6163"/>
                    </a:cubicBezTo>
                    <a:cubicBezTo>
                      <a:pt x="5659" y="5495"/>
                      <a:pt x="5247" y="4440"/>
                      <a:pt x="4654" y="3662"/>
                    </a:cubicBezTo>
                    <a:lnTo>
                      <a:pt x="4654" y="3662"/>
                    </a:lnTo>
                    <a:cubicBezTo>
                      <a:pt x="4708" y="3668"/>
                      <a:pt x="4763" y="3672"/>
                      <a:pt x="4817" y="3672"/>
                    </a:cubicBezTo>
                    <a:cubicBezTo>
                      <a:pt x="5417" y="3672"/>
                      <a:pt x="5993" y="3268"/>
                      <a:pt x="6094" y="2655"/>
                    </a:cubicBezTo>
                    <a:close/>
                    <a:moveTo>
                      <a:pt x="8192" y="8998"/>
                    </a:moveTo>
                    <a:cubicBezTo>
                      <a:pt x="10846" y="10302"/>
                      <a:pt x="13138" y="12431"/>
                      <a:pt x="15184" y="14668"/>
                    </a:cubicBezTo>
                    <a:cubicBezTo>
                      <a:pt x="15103" y="14689"/>
                      <a:pt x="15031" y="14744"/>
                      <a:pt x="14997" y="14853"/>
                    </a:cubicBezTo>
                    <a:cubicBezTo>
                      <a:pt x="14311" y="17071"/>
                      <a:pt x="12095" y="16968"/>
                      <a:pt x="10195" y="17014"/>
                    </a:cubicBezTo>
                    <a:cubicBezTo>
                      <a:pt x="8564" y="14957"/>
                      <a:pt x="7344" y="12595"/>
                      <a:pt x="6746" y="9884"/>
                    </a:cubicBezTo>
                    <a:cubicBezTo>
                      <a:pt x="7301" y="9724"/>
                      <a:pt x="7802" y="9433"/>
                      <a:pt x="8191" y="8998"/>
                    </a:cubicBezTo>
                    <a:close/>
                    <a:moveTo>
                      <a:pt x="15524" y="15043"/>
                    </a:moveTo>
                    <a:cubicBezTo>
                      <a:pt x="16137" y="15724"/>
                      <a:pt x="16726" y="16412"/>
                      <a:pt x="17297" y="17084"/>
                    </a:cubicBezTo>
                    <a:cubicBezTo>
                      <a:pt x="19805" y="20045"/>
                      <a:pt x="21773" y="23480"/>
                      <a:pt x="24243" y="26450"/>
                    </a:cubicBezTo>
                    <a:cubicBezTo>
                      <a:pt x="19213" y="24483"/>
                      <a:pt x="14031" y="21609"/>
                      <a:pt x="10543" y="17441"/>
                    </a:cubicBezTo>
                    <a:lnTo>
                      <a:pt x="10545" y="17441"/>
                    </a:lnTo>
                    <a:cubicBezTo>
                      <a:pt x="10847" y="17475"/>
                      <a:pt x="11166" y="17494"/>
                      <a:pt x="11490" y="17494"/>
                    </a:cubicBezTo>
                    <a:cubicBezTo>
                      <a:pt x="13251" y="17494"/>
                      <a:pt x="15172" y="16929"/>
                      <a:pt x="15524" y="15043"/>
                    </a:cubicBezTo>
                    <a:close/>
                    <a:moveTo>
                      <a:pt x="278" y="1"/>
                    </a:moveTo>
                    <a:cubicBezTo>
                      <a:pt x="44" y="1"/>
                      <a:pt x="1" y="264"/>
                      <a:pt x="127" y="407"/>
                    </a:cubicBezTo>
                    <a:cubicBezTo>
                      <a:pt x="110" y="493"/>
                      <a:pt x="125" y="580"/>
                      <a:pt x="167" y="657"/>
                    </a:cubicBezTo>
                    <a:cubicBezTo>
                      <a:pt x="1167" y="2554"/>
                      <a:pt x="1292" y="4320"/>
                      <a:pt x="1487" y="6402"/>
                    </a:cubicBezTo>
                    <a:cubicBezTo>
                      <a:pt x="1588" y="7481"/>
                      <a:pt x="1914" y="8420"/>
                      <a:pt x="2783" y="9111"/>
                    </a:cubicBezTo>
                    <a:cubicBezTo>
                      <a:pt x="3523" y="9700"/>
                      <a:pt x="4568" y="10039"/>
                      <a:pt x="5590" y="10039"/>
                    </a:cubicBezTo>
                    <a:cubicBezTo>
                      <a:pt x="5812" y="10039"/>
                      <a:pt x="6032" y="10023"/>
                      <a:pt x="6249" y="9990"/>
                    </a:cubicBezTo>
                    <a:cubicBezTo>
                      <a:pt x="6866" y="14289"/>
                      <a:pt x="9685" y="17887"/>
                      <a:pt x="12848" y="20720"/>
                    </a:cubicBezTo>
                    <a:cubicBezTo>
                      <a:pt x="16285" y="23799"/>
                      <a:pt x="20649" y="26464"/>
                      <a:pt x="25188" y="27502"/>
                    </a:cubicBezTo>
                    <a:cubicBezTo>
                      <a:pt x="25219" y="27509"/>
                      <a:pt x="25248" y="27512"/>
                      <a:pt x="25275" y="27512"/>
                    </a:cubicBezTo>
                    <a:cubicBezTo>
                      <a:pt x="25618" y="27512"/>
                      <a:pt x="25720" y="27008"/>
                      <a:pt x="25360" y="26876"/>
                    </a:cubicBezTo>
                    <a:lnTo>
                      <a:pt x="25305" y="26854"/>
                    </a:lnTo>
                    <a:cubicBezTo>
                      <a:pt x="25300" y="26831"/>
                      <a:pt x="25294" y="26807"/>
                      <a:pt x="25283" y="26785"/>
                    </a:cubicBezTo>
                    <a:cubicBezTo>
                      <a:pt x="23295" y="22973"/>
                      <a:pt x="20229" y="19324"/>
                      <a:pt x="17415" y="16083"/>
                    </a:cubicBezTo>
                    <a:cubicBezTo>
                      <a:pt x="14916" y="13202"/>
                      <a:pt x="12036" y="10180"/>
                      <a:pt x="8479" y="8632"/>
                    </a:cubicBezTo>
                    <a:cubicBezTo>
                      <a:pt x="9520" y="7034"/>
                      <a:pt x="8878" y="4830"/>
                      <a:pt x="7815" y="3401"/>
                    </a:cubicBezTo>
                    <a:cubicBezTo>
                      <a:pt x="6046" y="1024"/>
                      <a:pt x="3143" y="127"/>
                      <a:pt x="292" y="1"/>
                    </a:cubicBezTo>
                    <a:cubicBezTo>
                      <a:pt x="287" y="1"/>
                      <a:pt x="283" y="1"/>
                      <a:pt x="278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7" name="Google Shape;587;p23"/>
            <p:cNvGrpSpPr/>
            <p:nvPr/>
          </p:nvGrpSpPr>
          <p:grpSpPr>
            <a:xfrm>
              <a:off x="2299466" y="3346165"/>
              <a:ext cx="124295" cy="108279"/>
              <a:chOff x="2299466" y="3346165"/>
              <a:chExt cx="124295" cy="108279"/>
            </a:xfrm>
            <a:grpFill/>
          </p:grpSpPr>
          <p:sp>
            <p:nvSpPr>
              <p:cNvPr id="588" name="Google Shape;588;p23"/>
              <p:cNvSpPr/>
              <p:nvPr/>
            </p:nvSpPr>
            <p:spPr>
              <a:xfrm>
                <a:off x="2299466" y="3346165"/>
                <a:ext cx="89581" cy="92924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808" extrusionOk="0">
                    <a:moveTo>
                      <a:pt x="177" y="0"/>
                    </a:moveTo>
                    <a:cubicBezTo>
                      <a:pt x="83" y="0"/>
                      <a:pt x="1" y="137"/>
                      <a:pt x="88" y="208"/>
                    </a:cubicBezTo>
                    <a:cubicBezTo>
                      <a:pt x="990" y="939"/>
                      <a:pt x="1641" y="1795"/>
                      <a:pt x="2315" y="2726"/>
                    </a:cubicBezTo>
                    <a:cubicBezTo>
                      <a:pt x="2357" y="2783"/>
                      <a:pt x="2413" y="2808"/>
                      <a:pt x="2469" y="2808"/>
                    </a:cubicBezTo>
                    <a:cubicBezTo>
                      <a:pt x="2592" y="2808"/>
                      <a:pt x="2707" y="2687"/>
                      <a:pt x="2628" y="2544"/>
                    </a:cubicBezTo>
                    <a:cubicBezTo>
                      <a:pt x="2066" y="1541"/>
                      <a:pt x="1151" y="694"/>
                      <a:pt x="235" y="20"/>
                    </a:cubicBezTo>
                    <a:cubicBezTo>
                      <a:pt x="216" y="6"/>
                      <a:pt x="196" y="0"/>
                      <a:pt x="177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23"/>
              <p:cNvSpPr/>
              <p:nvPr/>
            </p:nvSpPr>
            <p:spPr>
              <a:xfrm>
                <a:off x="2361680" y="3363936"/>
                <a:ext cx="62082" cy="90508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2735" extrusionOk="0">
                    <a:moveTo>
                      <a:pt x="183" y="1"/>
                    </a:moveTo>
                    <a:cubicBezTo>
                      <a:pt x="91" y="1"/>
                      <a:pt x="1" y="96"/>
                      <a:pt x="60" y="201"/>
                    </a:cubicBezTo>
                    <a:cubicBezTo>
                      <a:pt x="518" y="1016"/>
                      <a:pt x="988" y="1824"/>
                      <a:pt x="1445" y="2641"/>
                    </a:cubicBezTo>
                    <a:cubicBezTo>
                      <a:pt x="1482" y="2707"/>
                      <a:pt x="1540" y="2734"/>
                      <a:pt x="1599" y="2734"/>
                    </a:cubicBezTo>
                    <a:cubicBezTo>
                      <a:pt x="1735" y="2734"/>
                      <a:pt x="1875" y="2591"/>
                      <a:pt x="1781" y="2443"/>
                    </a:cubicBezTo>
                    <a:cubicBezTo>
                      <a:pt x="1281" y="1653"/>
                      <a:pt x="794" y="855"/>
                      <a:pt x="294" y="65"/>
                    </a:cubicBezTo>
                    <a:cubicBezTo>
                      <a:pt x="266" y="19"/>
                      <a:pt x="224" y="1"/>
                      <a:pt x="183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56" name="Picture 2" descr="TLTH - Bộ SGK Lớp 6 - Kết nối tri thức với cuộc sống - Công ty Cổ phần Đầu  tư và Phát triển Giáo dục Phương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934" y="0"/>
            <a:ext cx="604065" cy="60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44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8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KHÁM PHÁ</a:t>
            </a:r>
            <a:endParaRPr/>
          </a:p>
        </p:txBody>
      </p:sp>
      <p:grpSp>
        <p:nvGrpSpPr>
          <p:cNvPr id="639" name="Google Shape;639;p28"/>
          <p:cNvGrpSpPr/>
          <p:nvPr/>
        </p:nvGrpSpPr>
        <p:grpSpPr>
          <a:xfrm>
            <a:off x="4559636" y="717339"/>
            <a:ext cx="4151178" cy="4066813"/>
            <a:chOff x="4559636" y="717339"/>
            <a:chExt cx="4151178" cy="4066813"/>
          </a:xfrm>
        </p:grpSpPr>
        <p:sp>
          <p:nvSpPr>
            <p:cNvPr id="640" name="Google Shape;640;p28"/>
            <p:cNvSpPr/>
            <p:nvPr/>
          </p:nvSpPr>
          <p:spPr>
            <a:xfrm flipH="1">
              <a:off x="6016542" y="717339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8"/>
            <p:cNvSpPr/>
            <p:nvPr/>
          </p:nvSpPr>
          <p:spPr>
            <a:xfrm flipH="1">
              <a:off x="6043441" y="746531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8"/>
            <p:cNvSpPr/>
            <p:nvPr/>
          </p:nvSpPr>
          <p:spPr>
            <a:xfrm flipH="1">
              <a:off x="4559636" y="4611169"/>
              <a:ext cx="4062473" cy="172983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3" name="Google Shape;643;p28"/>
            <p:cNvGrpSpPr/>
            <p:nvPr/>
          </p:nvGrpSpPr>
          <p:grpSpPr>
            <a:xfrm>
              <a:off x="6848238" y="1414670"/>
              <a:ext cx="1804167" cy="3285908"/>
              <a:chOff x="6257575" y="810650"/>
              <a:chExt cx="2253237" cy="4103794"/>
            </a:xfrm>
          </p:grpSpPr>
          <p:sp>
            <p:nvSpPr>
              <p:cNvPr id="644" name="Google Shape;644;p28"/>
              <p:cNvSpPr/>
              <p:nvPr/>
            </p:nvSpPr>
            <p:spPr>
              <a:xfrm flipH="1">
                <a:off x="6983264" y="4357505"/>
                <a:ext cx="371544" cy="261628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4125" extrusionOk="0">
                    <a:moveTo>
                      <a:pt x="5857" y="1"/>
                    </a:moveTo>
                    <a:lnTo>
                      <a:pt x="150" y="311"/>
                    </a:lnTo>
                    <a:cubicBezTo>
                      <a:pt x="150" y="311"/>
                      <a:pt x="0" y="4125"/>
                      <a:pt x="36" y="4125"/>
                    </a:cubicBezTo>
                    <a:cubicBezTo>
                      <a:pt x="36" y="4125"/>
                      <a:pt x="36" y="4125"/>
                      <a:pt x="37" y="4125"/>
                    </a:cubicBezTo>
                    <a:cubicBezTo>
                      <a:pt x="74" y="4114"/>
                      <a:pt x="4519" y="3708"/>
                      <a:pt x="4519" y="3708"/>
                    </a:cubicBezTo>
                    <a:cubicBezTo>
                      <a:pt x="4556" y="3629"/>
                      <a:pt x="5857" y="1"/>
                      <a:pt x="585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8"/>
              <p:cNvSpPr/>
              <p:nvPr/>
            </p:nvSpPr>
            <p:spPr>
              <a:xfrm flipH="1">
                <a:off x="6923963" y="4592689"/>
                <a:ext cx="498901" cy="32175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5073" extrusionOk="0">
                    <a:moveTo>
                      <a:pt x="5311" y="1"/>
                    </a:moveTo>
                    <a:cubicBezTo>
                      <a:pt x="3741" y="1"/>
                      <a:pt x="1059" y="299"/>
                      <a:pt x="864" y="522"/>
                    </a:cubicBezTo>
                    <a:cubicBezTo>
                      <a:pt x="864" y="522"/>
                      <a:pt x="0" y="5073"/>
                      <a:pt x="1110" y="5073"/>
                    </a:cubicBezTo>
                    <a:lnTo>
                      <a:pt x="7466" y="5073"/>
                    </a:lnTo>
                    <a:cubicBezTo>
                      <a:pt x="7865" y="5073"/>
                      <a:pt x="6513" y="3669"/>
                      <a:pt x="5080" y="3546"/>
                    </a:cubicBezTo>
                    <a:cubicBezTo>
                      <a:pt x="5080" y="3546"/>
                      <a:pt x="6316" y="679"/>
                      <a:pt x="6431" y="201"/>
                    </a:cubicBezTo>
                    <a:cubicBezTo>
                      <a:pt x="6468" y="57"/>
                      <a:pt x="5995" y="1"/>
                      <a:pt x="5311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8"/>
              <p:cNvSpPr/>
              <p:nvPr/>
            </p:nvSpPr>
            <p:spPr>
              <a:xfrm flipH="1">
                <a:off x="7247239" y="4605184"/>
                <a:ext cx="127357" cy="30926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4876" extrusionOk="0">
                    <a:moveTo>
                      <a:pt x="1629" y="1"/>
                    </a:moveTo>
                    <a:lnTo>
                      <a:pt x="1629" y="1"/>
                    </a:lnTo>
                    <a:cubicBezTo>
                      <a:pt x="824" y="100"/>
                      <a:pt x="195" y="220"/>
                      <a:pt x="103" y="325"/>
                    </a:cubicBezTo>
                    <a:cubicBezTo>
                      <a:pt x="103" y="325"/>
                      <a:pt x="58" y="571"/>
                      <a:pt x="0" y="946"/>
                    </a:cubicBezTo>
                    <a:cubicBezTo>
                      <a:pt x="158" y="1974"/>
                      <a:pt x="397" y="3974"/>
                      <a:pt x="0" y="4650"/>
                    </a:cubicBezTo>
                    <a:cubicBezTo>
                      <a:pt x="82" y="4794"/>
                      <a:pt x="199" y="4876"/>
                      <a:pt x="349" y="4876"/>
                    </a:cubicBezTo>
                    <a:lnTo>
                      <a:pt x="1933" y="4876"/>
                    </a:lnTo>
                    <a:cubicBezTo>
                      <a:pt x="2008" y="4876"/>
                      <a:pt x="988" y="4275"/>
                      <a:pt x="885" y="3616"/>
                    </a:cubicBezTo>
                    <a:cubicBezTo>
                      <a:pt x="799" y="3059"/>
                      <a:pt x="1434" y="704"/>
                      <a:pt x="1629" y="1"/>
                    </a:cubicBezTo>
                    <a:close/>
                  </a:path>
                </a:pathLst>
              </a:custGeom>
              <a:solidFill>
                <a:srgbClr val="BE4A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8"/>
              <p:cNvSpPr/>
              <p:nvPr/>
            </p:nvSpPr>
            <p:spPr>
              <a:xfrm flipH="1">
                <a:off x="7015957" y="4816488"/>
                <a:ext cx="235941" cy="33806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533" extrusionOk="0">
                    <a:moveTo>
                      <a:pt x="2402" y="0"/>
                    </a:moveTo>
                    <a:cubicBezTo>
                      <a:pt x="2402" y="0"/>
                      <a:pt x="1021" y="149"/>
                      <a:pt x="342" y="408"/>
                    </a:cubicBezTo>
                    <a:lnTo>
                      <a:pt x="342" y="408"/>
                    </a:lnTo>
                    <a:cubicBezTo>
                      <a:pt x="588" y="386"/>
                      <a:pt x="1465" y="314"/>
                      <a:pt x="2308" y="314"/>
                    </a:cubicBezTo>
                    <a:cubicBezTo>
                      <a:pt x="2853" y="314"/>
                      <a:pt x="3384" y="345"/>
                      <a:pt x="3720" y="438"/>
                    </a:cubicBezTo>
                    <a:cubicBezTo>
                      <a:pt x="3720" y="438"/>
                      <a:pt x="3153" y="79"/>
                      <a:pt x="2402" y="0"/>
                    </a:cubicBezTo>
                    <a:close/>
                    <a:moveTo>
                      <a:pt x="342" y="408"/>
                    </a:moveTo>
                    <a:lnTo>
                      <a:pt x="342" y="408"/>
                    </a:lnTo>
                    <a:cubicBezTo>
                      <a:pt x="299" y="412"/>
                      <a:pt x="275" y="414"/>
                      <a:pt x="275" y="414"/>
                    </a:cubicBezTo>
                    <a:cubicBezTo>
                      <a:pt x="275" y="414"/>
                      <a:pt x="0" y="532"/>
                      <a:pt x="16" y="532"/>
                    </a:cubicBezTo>
                    <a:cubicBezTo>
                      <a:pt x="23" y="532"/>
                      <a:pt x="103" y="503"/>
                      <a:pt x="326" y="414"/>
                    </a:cubicBezTo>
                    <a:cubicBezTo>
                      <a:pt x="332" y="412"/>
                      <a:pt x="337" y="410"/>
                      <a:pt x="342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8"/>
              <p:cNvSpPr/>
              <p:nvPr/>
            </p:nvSpPr>
            <p:spPr>
              <a:xfrm flipH="1">
                <a:off x="7394455" y="4357505"/>
                <a:ext cx="371607" cy="261628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4125" extrusionOk="0">
                    <a:moveTo>
                      <a:pt x="1" y="1"/>
                    </a:moveTo>
                    <a:cubicBezTo>
                      <a:pt x="1" y="1"/>
                      <a:pt x="1302" y="3629"/>
                      <a:pt x="1339" y="3708"/>
                    </a:cubicBezTo>
                    <a:cubicBezTo>
                      <a:pt x="1339" y="3708"/>
                      <a:pt x="5787" y="4114"/>
                      <a:pt x="5824" y="4125"/>
                    </a:cubicBezTo>
                    <a:cubicBezTo>
                      <a:pt x="5824" y="4125"/>
                      <a:pt x="5824" y="4125"/>
                      <a:pt x="5824" y="4125"/>
                    </a:cubicBezTo>
                    <a:cubicBezTo>
                      <a:pt x="5858" y="4125"/>
                      <a:pt x="5709" y="311"/>
                      <a:pt x="5709" y="31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8"/>
              <p:cNvSpPr/>
              <p:nvPr/>
            </p:nvSpPr>
            <p:spPr>
              <a:xfrm flipH="1">
                <a:off x="7326465" y="4592689"/>
                <a:ext cx="498901" cy="32175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5073" extrusionOk="0">
                    <a:moveTo>
                      <a:pt x="2555" y="1"/>
                    </a:moveTo>
                    <a:cubicBezTo>
                      <a:pt x="1871" y="1"/>
                      <a:pt x="1398" y="57"/>
                      <a:pt x="1434" y="201"/>
                    </a:cubicBezTo>
                    <a:cubicBezTo>
                      <a:pt x="1554" y="679"/>
                      <a:pt x="2786" y="3546"/>
                      <a:pt x="2786" y="3546"/>
                    </a:cubicBezTo>
                    <a:cubicBezTo>
                      <a:pt x="1356" y="3669"/>
                      <a:pt x="0" y="5073"/>
                      <a:pt x="400" y="5073"/>
                    </a:cubicBezTo>
                    <a:lnTo>
                      <a:pt x="6759" y="5073"/>
                    </a:lnTo>
                    <a:cubicBezTo>
                      <a:pt x="7865" y="5073"/>
                      <a:pt x="7002" y="522"/>
                      <a:pt x="7002" y="522"/>
                    </a:cubicBezTo>
                    <a:cubicBezTo>
                      <a:pt x="6809" y="299"/>
                      <a:pt x="4126" y="1"/>
                      <a:pt x="255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8"/>
              <p:cNvSpPr/>
              <p:nvPr/>
            </p:nvSpPr>
            <p:spPr>
              <a:xfrm flipH="1">
                <a:off x="7562913" y="4592626"/>
                <a:ext cx="241713" cy="321818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5074" extrusionOk="0">
                    <a:moveTo>
                      <a:pt x="2230" y="1"/>
                    </a:moveTo>
                    <a:cubicBezTo>
                      <a:pt x="1568" y="1"/>
                      <a:pt x="1104" y="56"/>
                      <a:pt x="1104" y="188"/>
                    </a:cubicBezTo>
                    <a:cubicBezTo>
                      <a:pt x="1104" y="192"/>
                      <a:pt x="1104" y="199"/>
                      <a:pt x="1107" y="202"/>
                    </a:cubicBezTo>
                    <a:cubicBezTo>
                      <a:pt x="1227" y="680"/>
                      <a:pt x="2459" y="3547"/>
                      <a:pt x="2459" y="3547"/>
                    </a:cubicBezTo>
                    <a:cubicBezTo>
                      <a:pt x="1199" y="3657"/>
                      <a:pt x="1" y="4756"/>
                      <a:pt x="1" y="5019"/>
                    </a:cubicBezTo>
                    <a:cubicBezTo>
                      <a:pt x="1" y="5053"/>
                      <a:pt x="25" y="5074"/>
                      <a:pt x="73" y="5074"/>
                    </a:cubicBezTo>
                    <a:lnTo>
                      <a:pt x="1831" y="5074"/>
                    </a:lnTo>
                    <a:cubicBezTo>
                      <a:pt x="2189" y="4367"/>
                      <a:pt x="3810" y="4070"/>
                      <a:pt x="3500" y="3701"/>
                    </a:cubicBezTo>
                    <a:cubicBezTo>
                      <a:pt x="3189" y="3336"/>
                      <a:pt x="3101" y="831"/>
                      <a:pt x="3029" y="21"/>
                    </a:cubicBezTo>
                    <a:cubicBezTo>
                      <a:pt x="2745" y="8"/>
                      <a:pt x="2476" y="1"/>
                      <a:pt x="2230" y="1"/>
                    </a:cubicBezTo>
                    <a:close/>
                  </a:path>
                </a:pathLst>
              </a:custGeom>
              <a:solidFill>
                <a:srgbClr val="BD49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8"/>
              <p:cNvSpPr/>
              <p:nvPr/>
            </p:nvSpPr>
            <p:spPr>
              <a:xfrm flipH="1">
                <a:off x="7497426" y="4816488"/>
                <a:ext cx="235941" cy="33806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533" extrusionOk="0">
                    <a:moveTo>
                      <a:pt x="1318" y="0"/>
                    </a:moveTo>
                    <a:cubicBezTo>
                      <a:pt x="567" y="79"/>
                      <a:pt x="0" y="438"/>
                      <a:pt x="0" y="438"/>
                    </a:cubicBezTo>
                    <a:cubicBezTo>
                      <a:pt x="336" y="345"/>
                      <a:pt x="866" y="314"/>
                      <a:pt x="1412" y="314"/>
                    </a:cubicBezTo>
                    <a:cubicBezTo>
                      <a:pt x="2255" y="314"/>
                      <a:pt x="3134" y="386"/>
                      <a:pt x="3378" y="408"/>
                    </a:cubicBezTo>
                    <a:lnTo>
                      <a:pt x="3378" y="408"/>
                    </a:lnTo>
                    <a:cubicBezTo>
                      <a:pt x="2703" y="149"/>
                      <a:pt x="1318" y="0"/>
                      <a:pt x="1318" y="0"/>
                    </a:cubicBezTo>
                    <a:close/>
                    <a:moveTo>
                      <a:pt x="3378" y="408"/>
                    </a:moveTo>
                    <a:cubicBezTo>
                      <a:pt x="3383" y="410"/>
                      <a:pt x="3389" y="412"/>
                      <a:pt x="3394" y="414"/>
                    </a:cubicBezTo>
                    <a:cubicBezTo>
                      <a:pt x="3617" y="503"/>
                      <a:pt x="3696" y="532"/>
                      <a:pt x="3704" y="532"/>
                    </a:cubicBezTo>
                    <a:cubicBezTo>
                      <a:pt x="3719" y="532"/>
                      <a:pt x="3445" y="414"/>
                      <a:pt x="3445" y="414"/>
                    </a:cubicBezTo>
                    <a:cubicBezTo>
                      <a:pt x="3445" y="414"/>
                      <a:pt x="3421" y="412"/>
                      <a:pt x="3378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8"/>
              <p:cNvSpPr/>
              <p:nvPr/>
            </p:nvSpPr>
            <p:spPr>
              <a:xfrm flipH="1">
                <a:off x="7680885" y="2916209"/>
                <a:ext cx="195349" cy="270698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4268" extrusionOk="0">
                    <a:moveTo>
                      <a:pt x="3080" y="0"/>
                    </a:moveTo>
                    <a:lnTo>
                      <a:pt x="3080" y="0"/>
                    </a:lnTo>
                    <a:cubicBezTo>
                      <a:pt x="1199" y="505"/>
                      <a:pt x="0" y="1891"/>
                      <a:pt x="0" y="1891"/>
                    </a:cubicBezTo>
                    <a:lnTo>
                      <a:pt x="2847" y="4267"/>
                    </a:lnTo>
                    <a:lnTo>
                      <a:pt x="3080" y="0"/>
                    </a:lnTo>
                    <a:close/>
                  </a:path>
                </a:pathLst>
              </a:custGeom>
              <a:solidFill>
                <a:srgbClr val="252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8"/>
              <p:cNvSpPr/>
              <p:nvPr/>
            </p:nvSpPr>
            <p:spPr>
              <a:xfrm flipH="1">
                <a:off x="7005335" y="2789293"/>
                <a:ext cx="281988" cy="178288"/>
              </a:xfrm>
              <a:custGeom>
                <a:avLst/>
                <a:gdLst/>
                <a:ahLst/>
                <a:cxnLst/>
                <a:rect l="l" t="t" r="r" b="b"/>
                <a:pathLst>
                  <a:path w="4446" h="2811" extrusionOk="0">
                    <a:moveTo>
                      <a:pt x="1" y="1"/>
                    </a:moveTo>
                    <a:cubicBezTo>
                      <a:pt x="1" y="1"/>
                      <a:pt x="1656" y="2725"/>
                      <a:pt x="4445" y="2810"/>
                    </a:cubicBezTo>
                    <a:lnTo>
                      <a:pt x="4277" y="9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8"/>
              <p:cNvSpPr/>
              <p:nvPr/>
            </p:nvSpPr>
            <p:spPr>
              <a:xfrm flipH="1">
                <a:off x="6781695" y="2927435"/>
                <a:ext cx="286554" cy="1430107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22548" extrusionOk="0">
                    <a:moveTo>
                      <a:pt x="1" y="0"/>
                    </a:moveTo>
                    <a:lnTo>
                      <a:pt x="1520" y="22548"/>
                    </a:lnTo>
                    <a:lnTo>
                      <a:pt x="4517" y="22452"/>
                    </a:lnTo>
                    <a:lnTo>
                      <a:pt x="1946" y="325"/>
                    </a:lnTo>
                    <a:lnTo>
                      <a:pt x="991" y="6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8"/>
              <p:cNvSpPr/>
              <p:nvPr/>
            </p:nvSpPr>
            <p:spPr>
              <a:xfrm flipH="1">
                <a:off x="7206272" y="2736903"/>
                <a:ext cx="474673" cy="179366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2828" extrusionOk="0">
                    <a:moveTo>
                      <a:pt x="5511" y="1"/>
                    </a:moveTo>
                    <a:cubicBezTo>
                      <a:pt x="3641" y="1"/>
                      <a:pt x="1" y="2827"/>
                      <a:pt x="1" y="2827"/>
                    </a:cubicBezTo>
                    <a:cubicBezTo>
                      <a:pt x="1" y="2827"/>
                      <a:pt x="3560" y="1059"/>
                      <a:pt x="4984" y="1059"/>
                    </a:cubicBezTo>
                    <a:cubicBezTo>
                      <a:pt x="5022" y="1059"/>
                      <a:pt x="5059" y="1060"/>
                      <a:pt x="5093" y="1063"/>
                    </a:cubicBezTo>
                    <a:cubicBezTo>
                      <a:pt x="6439" y="1161"/>
                      <a:pt x="7012" y="1837"/>
                      <a:pt x="7012" y="1837"/>
                    </a:cubicBezTo>
                    <a:cubicBezTo>
                      <a:pt x="7012" y="1837"/>
                      <a:pt x="7483" y="178"/>
                      <a:pt x="5667" y="8"/>
                    </a:cubicBezTo>
                    <a:cubicBezTo>
                      <a:pt x="5616" y="3"/>
                      <a:pt x="5565" y="1"/>
                      <a:pt x="5511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8"/>
              <p:cNvSpPr/>
              <p:nvPr/>
            </p:nvSpPr>
            <p:spPr>
              <a:xfrm flipH="1">
                <a:off x="7841350" y="3418354"/>
                <a:ext cx="16047" cy="2486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392" extrusionOk="0">
                    <a:moveTo>
                      <a:pt x="146" y="1"/>
                    </a:moveTo>
                    <a:cubicBezTo>
                      <a:pt x="98" y="1"/>
                      <a:pt x="57" y="33"/>
                      <a:pt x="48" y="81"/>
                    </a:cubicBezTo>
                    <a:lnTo>
                      <a:pt x="10" y="273"/>
                    </a:lnTo>
                    <a:cubicBezTo>
                      <a:pt x="1" y="327"/>
                      <a:pt x="34" y="379"/>
                      <a:pt x="86" y="388"/>
                    </a:cubicBezTo>
                    <a:cubicBezTo>
                      <a:pt x="92" y="392"/>
                      <a:pt x="100" y="392"/>
                      <a:pt x="106" y="392"/>
                    </a:cubicBezTo>
                    <a:cubicBezTo>
                      <a:pt x="154" y="392"/>
                      <a:pt x="195" y="358"/>
                      <a:pt x="202" y="314"/>
                    </a:cubicBezTo>
                    <a:lnTo>
                      <a:pt x="243" y="119"/>
                    </a:lnTo>
                    <a:cubicBezTo>
                      <a:pt x="253" y="68"/>
                      <a:pt x="218" y="13"/>
                      <a:pt x="164" y="3"/>
                    </a:cubicBezTo>
                    <a:cubicBezTo>
                      <a:pt x="158" y="1"/>
                      <a:pt x="152" y="1"/>
                      <a:pt x="146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8"/>
              <p:cNvSpPr/>
              <p:nvPr/>
            </p:nvSpPr>
            <p:spPr>
              <a:xfrm flipH="1">
                <a:off x="7848710" y="3454570"/>
                <a:ext cx="199472" cy="943701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14879" extrusionOk="0">
                    <a:moveTo>
                      <a:pt x="3041" y="0"/>
                    </a:moveTo>
                    <a:cubicBezTo>
                      <a:pt x="2994" y="0"/>
                      <a:pt x="2952" y="32"/>
                      <a:pt x="2944" y="80"/>
                    </a:cubicBezTo>
                    <a:lnTo>
                      <a:pt x="2868" y="456"/>
                    </a:lnTo>
                    <a:cubicBezTo>
                      <a:pt x="2858" y="510"/>
                      <a:pt x="2892" y="562"/>
                      <a:pt x="2944" y="572"/>
                    </a:cubicBezTo>
                    <a:lnTo>
                      <a:pt x="2964" y="572"/>
                    </a:lnTo>
                    <a:cubicBezTo>
                      <a:pt x="3012" y="572"/>
                      <a:pt x="3053" y="542"/>
                      <a:pt x="3059" y="493"/>
                    </a:cubicBezTo>
                    <a:lnTo>
                      <a:pt x="3135" y="118"/>
                    </a:lnTo>
                    <a:cubicBezTo>
                      <a:pt x="3145" y="63"/>
                      <a:pt x="3111" y="12"/>
                      <a:pt x="3059" y="2"/>
                    </a:cubicBezTo>
                    <a:cubicBezTo>
                      <a:pt x="3053" y="1"/>
                      <a:pt x="3047" y="0"/>
                      <a:pt x="3041" y="0"/>
                    </a:cubicBezTo>
                    <a:close/>
                    <a:moveTo>
                      <a:pt x="2886" y="753"/>
                    </a:moveTo>
                    <a:cubicBezTo>
                      <a:pt x="2841" y="753"/>
                      <a:pt x="2802" y="787"/>
                      <a:pt x="2793" y="832"/>
                    </a:cubicBezTo>
                    <a:lnTo>
                      <a:pt x="2718" y="1210"/>
                    </a:lnTo>
                    <a:cubicBezTo>
                      <a:pt x="2708" y="1262"/>
                      <a:pt x="2742" y="1313"/>
                      <a:pt x="2793" y="1323"/>
                    </a:cubicBezTo>
                    <a:cubicBezTo>
                      <a:pt x="2800" y="1326"/>
                      <a:pt x="2807" y="1326"/>
                      <a:pt x="2814" y="1326"/>
                    </a:cubicBezTo>
                    <a:cubicBezTo>
                      <a:pt x="2858" y="1326"/>
                      <a:pt x="2903" y="1295"/>
                      <a:pt x="2909" y="1248"/>
                    </a:cubicBezTo>
                    <a:lnTo>
                      <a:pt x="2985" y="873"/>
                    </a:lnTo>
                    <a:cubicBezTo>
                      <a:pt x="2995" y="818"/>
                      <a:pt x="2960" y="767"/>
                      <a:pt x="2909" y="756"/>
                    </a:cubicBezTo>
                    <a:cubicBezTo>
                      <a:pt x="2902" y="754"/>
                      <a:pt x="2894" y="753"/>
                      <a:pt x="2886" y="753"/>
                    </a:cubicBezTo>
                    <a:close/>
                    <a:moveTo>
                      <a:pt x="2740" y="1506"/>
                    </a:moveTo>
                    <a:cubicBezTo>
                      <a:pt x="2693" y="1506"/>
                      <a:pt x="2652" y="1538"/>
                      <a:pt x="2643" y="1586"/>
                    </a:cubicBezTo>
                    <a:lnTo>
                      <a:pt x="2568" y="1961"/>
                    </a:lnTo>
                    <a:cubicBezTo>
                      <a:pt x="2558" y="2016"/>
                      <a:pt x="2592" y="2067"/>
                      <a:pt x="2643" y="2078"/>
                    </a:cubicBezTo>
                    <a:cubicBezTo>
                      <a:pt x="2650" y="2078"/>
                      <a:pt x="2657" y="2081"/>
                      <a:pt x="2664" y="2081"/>
                    </a:cubicBezTo>
                    <a:cubicBezTo>
                      <a:pt x="2708" y="2081"/>
                      <a:pt x="2749" y="2047"/>
                      <a:pt x="2759" y="1999"/>
                    </a:cubicBezTo>
                    <a:lnTo>
                      <a:pt x="2834" y="1623"/>
                    </a:lnTo>
                    <a:cubicBezTo>
                      <a:pt x="2845" y="1572"/>
                      <a:pt x="2810" y="1517"/>
                      <a:pt x="2759" y="1508"/>
                    </a:cubicBezTo>
                    <a:cubicBezTo>
                      <a:pt x="2753" y="1506"/>
                      <a:pt x="2746" y="1506"/>
                      <a:pt x="2740" y="1506"/>
                    </a:cubicBezTo>
                    <a:close/>
                    <a:moveTo>
                      <a:pt x="2586" y="2259"/>
                    </a:moveTo>
                    <a:cubicBezTo>
                      <a:pt x="2541" y="2259"/>
                      <a:pt x="2502" y="2293"/>
                      <a:pt x="2493" y="2337"/>
                    </a:cubicBezTo>
                    <a:lnTo>
                      <a:pt x="2418" y="2716"/>
                    </a:lnTo>
                    <a:cubicBezTo>
                      <a:pt x="2407" y="2767"/>
                      <a:pt x="2442" y="2818"/>
                      <a:pt x="2493" y="2831"/>
                    </a:cubicBezTo>
                    <a:lnTo>
                      <a:pt x="2514" y="2831"/>
                    </a:lnTo>
                    <a:cubicBezTo>
                      <a:pt x="2558" y="2831"/>
                      <a:pt x="2599" y="2801"/>
                      <a:pt x="2609" y="2754"/>
                    </a:cubicBezTo>
                    <a:lnTo>
                      <a:pt x="2684" y="2378"/>
                    </a:lnTo>
                    <a:cubicBezTo>
                      <a:pt x="2694" y="2324"/>
                      <a:pt x="2660" y="2272"/>
                      <a:pt x="2609" y="2262"/>
                    </a:cubicBezTo>
                    <a:cubicBezTo>
                      <a:pt x="2601" y="2260"/>
                      <a:pt x="2593" y="2259"/>
                      <a:pt x="2586" y="2259"/>
                    </a:cubicBezTo>
                    <a:close/>
                    <a:moveTo>
                      <a:pt x="2438" y="3011"/>
                    </a:moveTo>
                    <a:cubicBezTo>
                      <a:pt x="2393" y="3011"/>
                      <a:pt x="2352" y="3043"/>
                      <a:pt x="2342" y="3091"/>
                    </a:cubicBezTo>
                    <a:lnTo>
                      <a:pt x="2268" y="3466"/>
                    </a:lnTo>
                    <a:cubicBezTo>
                      <a:pt x="2257" y="3521"/>
                      <a:pt x="2292" y="3573"/>
                      <a:pt x="2342" y="3583"/>
                    </a:cubicBezTo>
                    <a:cubicBezTo>
                      <a:pt x="2350" y="3586"/>
                      <a:pt x="2356" y="3586"/>
                      <a:pt x="2363" y="3586"/>
                    </a:cubicBezTo>
                    <a:cubicBezTo>
                      <a:pt x="2407" y="3586"/>
                      <a:pt x="2448" y="3552"/>
                      <a:pt x="2459" y="3507"/>
                    </a:cubicBezTo>
                    <a:lnTo>
                      <a:pt x="2534" y="3129"/>
                    </a:lnTo>
                    <a:cubicBezTo>
                      <a:pt x="2544" y="3077"/>
                      <a:pt x="2510" y="3026"/>
                      <a:pt x="2456" y="3013"/>
                    </a:cubicBezTo>
                    <a:cubicBezTo>
                      <a:pt x="2449" y="3011"/>
                      <a:pt x="2443" y="3011"/>
                      <a:pt x="2438" y="3011"/>
                    </a:cubicBezTo>
                    <a:close/>
                    <a:moveTo>
                      <a:pt x="2287" y="3765"/>
                    </a:moveTo>
                    <a:cubicBezTo>
                      <a:pt x="2242" y="3765"/>
                      <a:pt x="2201" y="3797"/>
                      <a:pt x="2193" y="3846"/>
                    </a:cubicBezTo>
                    <a:lnTo>
                      <a:pt x="2117" y="4221"/>
                    </a:lnTo>
                    <a:cubicBezTo>
                      <a:pt x="2104" y="4276"/>
                      <a:pt x="2141" y="4327"/>
                      <a:pt x="2193" y="4337"/>
                    </a:cubicBezTo>
                    <a:lnTo>
                      <a:pt x="2213" y="4337"/>
                    </a:lnTo>
                    <a:cubicBezTo>
                      <a:pt x="2257" y="4337"/>
                      <a:pt x="2298" y="4306"/>
                      <a:pt x="2309" y="4259"/>
                    </a:cubicBezTo>
                    <a:lnTo>
                      <a:pt x="2383" y="3883"/>
                    </a:lnTo>
                    <a:cubicBezTo>
                      <a:pt x="2394" y="3829"/>
                      <a:pt x="2360" y="3778"/>
                      <a:pt x="2305" y="3767"/>
                    </a:cubicBezTo>
                    <a:cubicBezTo>
                      <a:pt x="2299" y="3766"/>
                      <a:pt x="2293" y="3765"/>
                      <a:pt x="2287" y="3765"/>
                    </a:cubicBezTo>
                    <a:close/>
                    <a:moveTo>
                      <a:pt x="2133" y="4519"/>
                    </a:moveTo>
                    <a:cubicBezTo>
                      <a:pt x="2090" y="4519"/>
                      <a:pt x="2051" y="4553"/>
                      <a:pt x="2043" y="4597"/>
                    </a:cubicBezTo>
                    <a:lnTo>
                      <a:pt x="1967" y="4972"/>
                    </a:lnTo>
                    <a:cubicBezTo>
                      <a:pt x="1953" y="5027"/>
                      <a:pt x="1991" y="5078"/>
                      <a:pt x="2043" y="5089"/>
                    </a:cubicBezTo>
                    <a:cubicBezTo>
                      <a:pt x="2049" y="5092"/>
                      <a:pt x="2056" y="5092"/>
                      <a:pt x="2063" y="5092"/>
                    </a:cubicBezTo>
                    <a:cubicBezTo>
                      <a:pt x="2107" y="5092"/>
                      <a:pt x="2148" y="5057"/>
                      <a:pt x="2158" y="5013"/>
                    </a:cubicBezTo>
                    <a:lnTo>
                      <a:pt x="2233" y="4634"/>
                    </a:lnTo>
                    <a:cubicBezTo>
                      <a:pt x="2243" y="4583"/>
                      <a:pt x="2210" y="4531"/>
                      <a:pt x="2155" y="4522"/>
                    </a:cubicBezTo>
                    <a:cubicBezTo>
                      <a:pt x="2148" y="4520"/>
                      <a:pt x="2140" y="4519"/>
                      <a:pt x="2133" y="4519"/>
                    </a:cubicBezTo>
                    <a:close/>
                    <a:moveTo>
                      <a:pt x="1986" y="5271"/>
                    </a:moveTo>
                    <a:cubicBezTo>
                      <a:pt x="1941" y="5271"/>
                      <a:pt x="1901" y="5303"/>
                      <a:pt x="1889" y="5351"/>
                    </a:cubicBezTo>
                    <a:lnTo>
                      <a:pt x="1813" y="5727"/>
                    </a:lnTo>
                    <a:cubicBezTo>
                      <a:pt x="1803" y="5781"/>
                      <a:pt x="1838" y="5832"/>
                      <a:pt x="1892" y="5842"/>
                    </a:cubicBezTo>
                    <a:lnTo>
                      <a:pt x="1912" y="5842"/>
                    </a:lnTo>
                    <a:cubicBezTo>
                      <a:pt x="1957" y="5842"/>
                      <a:pt x="1998" y="5812"/>
                      <a:pt x="2008" y="5764"/>
                    </a:cubicBezTo>
                    <a:lnTo>
                      <a:pt x="2084" y="5388"/>
                    </a:lnTo>
                    <a:cubicBezTo>
                      <a:pt x="2093" y="5334"/>
                      <a:pt x="2059" y="5283"/>
                      <a:pt x="2005" y="5273"/>
                    </a:cubicBezTo>
                    <a:cubicBezTo>
                      <a:pt x="1999" y="5272"/>
                      <a:pt x="1992" y="5271"/>
                      <a:pt x="1986" y="5271"/>
                    </a:cubicBezTo>
                    <a:close/>
                    <a:moveTo>
                      <a:pt x="1834" y="6024"/>
                    </a:moveTo>
                    <a:cubicBezTo>
                      <a:pt x="1790" y="6024"/>
                      <a:pt x="1750" y="6058"/>
                      <a:pt x="1739" y="6102"/>
                    </a:cubicBezTo>
                    <a:lnTo>
                      <a:pt x="1663" y="6481"/>
                    </a:lnTo>
                    <a:cubicBezTo>
                      <a:pt x="1653" y="6532"/>
                      <a:pt x="1687" y="6584"/>
                      <a:pt x="1742" y="6594"/>
                    </a:cubicBezTo>
                    <a:cubicBezTo>
                      <a:pt x="1748" y="6597"/>
                      <a:pt x="1756" y="6597"/>
                      <a:pt x="1762" y="6597"/>
                    </a:cubicBezTo>
                    <a:cubicBezTo>
                      <a:pt x="1807" y="6597"/>
                      <a:pt x="1848" y="6567"/>
                      <a:pt x="1858" y="6518"/>
                    </a:cubicBezTo>
                    <a:lnTo>
                      <a:pt x="1933" y="6143"/>
                    </a:lnTo>
                    <a:cubicBezTo>
                      <a:pt x="1943" y="6088"/>
                      <a:pt x="1909" y="6037"/>
                      <a:pt x="1854" y="6027"/>
                    </a:cubicBezTo>
                    <a:cubicBezTo>
                      <a:pt x="1847" y="6025"/>
                      <a:pt x="1840" y="6024"/>
                      <a:pt x="1834" y="6024"/>
                    </a:cubicBezTo>
                    <a:close/>
                    <a:moveTo>
                      <a:pt x="1686" y="6776"/>
                    </a:moveTo>
                    <a:cubicBezTo>
                      <a:pt x="1641" y="6776"/>
                      <a:pt x="1597" y="6808"/>
                      <a:pt x="1588" y="6857"/>
                    </a:cubicBezTo>
                    <a:lnTo>
                      <a:pt x="1513" y="7232"/>
                    </a:lnTo>
                    <a:cubicBezTo>
                      <a:pt x="1503" y="7287"/>
                      <a:pt x="1537" y="7337"/>
                      <a:pt x="1592" y="7348"/>
                    </a:cubicBezTo>
                    <a:cubicBezTo>
                      <a:pt x="1599" y="7348"/>
                      <a:pt x="1605" y="7351"/>
                      <a:pt x="1612" y="7351"/>
                    </a:cubicBezTo>
                    <a:cubicBezTo>
                      <a:pt x="1657" y="7351"/>
                      <a:pt x="1698" y="7317"/>
                      <a:pt x="1708" y="7269"/>
                    </a:cubicBezTo>
                    <a:lnTo>
                      <a:pt x="1783" y="6894"/>
                    </a:lnTo>
                    <a:cubicBezTo>
                      <a:pt x="1793" y="6843"/>
                      <a:pt x="1759" y="6789"/>
                      <a:pt x="1704" y="6778"/>
                    </a:cubicBezTo>
                    <a:cubicBezTo>
                      <a:pt x="1698" y="6777"/>
                      <a:pt x="1692" y="6776"/>
                      <a:pt x="1686" y="6776"/>
                    </a:cubicBezTo>
                    <a:close/>
                    <a:moveTo>
                      <a:pt x="1534" y="7531"/>
                    </a:moveTo>
                    <a:cubicBezTo>
                      <a:pt x="1488" y="7531"/>
                      <a:pt x="1447" y="7563"/>
                      <a:pt x="1438" y="7608"/>
                    </a:cubicBezTo>
                    <a:lnTo>
                      <a:pt x="1363" y="7986"/>
                    </a:lnTo>
                    <a:cubicBezTo>
                      <a:pt x="1353" y="8038"/>
                      <a:pt x="1387" y="8092"/>
                      <a:pt x="1441" y="8103"/>
                    </a:cubicBezTo>
                    <a:lnTo>
                      <a:pt x="1462" y="8103"/>
                    </a:lnTo>
                    <a:cubicBezTo>
                      <a:pt x="1506" y="8103"/>
                      <a:pt x="1547" y="8072"/>
                      <a:pt x="1558" y="8024"/>
                    </a:cubicBezTo>
                    <a:lnTo>
                      <a:pt x="1633" y="7649"/>
                    </a:lnTo>
                    <a:cubicBezTo>
                      <a:pt x="1643" y="7594"/>
                      <a:pt x="1608" y="7542"/>
                      <a:pt x="1554" y="7532"/>
                    </a:cubicBezTo>
                    <a:cubicBezTo>
                      <a:pt x="1548" y="7531"/>
                      <a:pt x="1541" y="7531"/>
                      <a:pt x="1534" y="7531"/>
                    </a:cubicBezTo>
                    <a:close/>
                    <a:moveTo>
                      <a:pt x="1384" y="8282"/>
                    </a:moveTo>
                    <a:cubicBezTo>
                      <a:pt x="1337" y="8282"/>
                      <a:pt x="1297" y="8314"/>
                      <a:pt x="1288" y="8362"/>
                    </a:cubicBezTo>
                    <a:lnTo>
                      <a:pt x="1213" y="8738"/>
                    </a:lnTo>
                    <a:cubicBezTo>
                      <a:pt x="1203" y="8792"/>
                      <a:pt x="1236" y="8843"/>
                      <a:pt x="1291" y="8853"/>
                    </a:cubicBezTo>
                    <a:cubicBezTo>
                      <a:pt x="1298" y="8857"/>
                      <a:pt x="1305" y="8857"/>
                      <a:pt x="1312" y="8857"/>
                    </a:cubicBezTo>
                    <a:cubicBezTo>
                      <a:pt x="1356" y="8857"/>
                      <a:pt x="1397" y="8823"/>
                      <a:pt x="1408" y="8779"/>
                    </a:cubicBezTo>
                    <a:lnTo>
                      <a:pt x="1482" y="8399"/>
                    </a:lnTo>
                    <a:cubicBezTo>
                      <a:pt x="1493" y="8348"/>
                      <a:pt x="1458" y="8297"/>
                      <a:pt x="1404" y="8284"/>
                    </a:cubicBezTo>
                    <a:cubicBezTo>
                      <a:pt x="1397" y="8282"/>
                      <a:pt x="1390" y="8282"/>
                      <a:pt x="1384" y="8282"/>
                    </a:cubicBezTo>
                    <a:close/>
                    <a:moveTo>
                      <a:pt x="1235" y="9036"/>
                    </a:moveTo>
                    <a:cubicBezTo>
                      <a:pt x="1188" y="9036"/>
                      <a:pt x="1147" y="9068"/>
                      <a:pt x="1137" y="9116"/>
                    </a:cubicBezTo>
                    <a:lnTo>
                      <a:pt x="1063" y="9492"/>
                    </a:lnTo>
                    <a:cubicBezTo>
                      <a:pt x="1052" y="9546"/>
                      <a:pt x="1087" y="9598"/>
                      <a:pt x="1141" y="9608"/>
                    </a:cubicBezTo>
                    <a:lnTo>
                      <a:pt x="1158" y="9608"/>
                    </a:lnTo>
                    <a:cubicBezTo>
                      <a:pt x="1206" y="9608"/>
                      <a:pt x="1247" y="9577"/>
                      <a:pt x="1257" y="9529"/>
                    </a:cubicBezTo>
                    <a:lnTo>
                      <a:pt x="1332" y="9154"/>
                    </a:lnTo>
                    <a:cubicBezTo>
                      <a:pt x="1342" y="9099"/>
                      <a:pt x="1309" y="9048"/>
                      <a:pt x="1254" y="9037"/>
                    </a:cubicBezTo>
                    <a:cubicBezTo>
                      <a:pt x="1247" y="9036"/>
                      <a:pt x="1241" y="9036"/>
                      <a:pt x="1235" y="9036"/>
                    </a:cubicBezTo>
                    <a:close/>
                    <a:moveTo>
                      <a:pt x="1081" y="9789"/>
                    </a:moveTo>
                    <a:cubicBezTo>
                      <a:pt x="1036" y="9789"/>
                      <a:pt x="997" y="9823"/>
                      <a:pt x="987" y="9867"/>
                    </a:cubicBezTo>
                    <a:lnTo>
                      <a:pt x="912" y="10246"/>
                    </a:lnTo>
                    <a:cubicBezTo>
                      <a:pt x="902" y="10297"/>
                      <a:pt x="937" y="10348"/>
                      <a:pt x="991" y="10359"/>
                    </a:cubicBezTo>
                    <a:cubicBezTo>
                      <a:pt x="998" y="10362"/>
                      <a:pt x="1005" y="10362"/>
                      <a:pt x="1008" y="10362"/>
                    </a:cubicBezTo>
                    <a:cubicBezTo>
                      <a:pt x="1055" y="10362"/>
                      <a:pt x="1096" y="10332"/>
                      <a:pt x="1107" y="10284"/>
                    </a:cubicBezTo>
                    <a:lnTo>
                      <a:pt x="1182" y="9905"/>
                    </a:lnTo>
                    <a:cubicBezTo>
                      <a:pt x="1192" y="9853"/>
                      <a:pt x="1158" y="9803"/>
                      <a:pt x="1104" y="9792"/>
                    </a:cubicBezTo>
                    <a:cubicBezTo>
                      <a:pt x="1096" y="9790"/>
                      <a:pt x="1089" y="9789"/>
                      <a:pt x="1081" y="9789"/>
                    </a:cubicBezTo>
                    <a:close/>
                    <a:moveTo>
                      <a:pt x="933" y="10541"/>
                    </a:moveTo>
                    <a:cubicBezTo>
                      <a:pt x="887" y="10541"/>
                      <a:pt x="846" y="10574"/>
                      <a:pt x="837" y="10622"/>
                    </a:cubicBezTo>
                    <a:lnTo>
                      <a:pt x="762" y="10997"/>
                    </a:lnTo>
                    <a:cubicBezTo>
                      <a:pt x="752" y="11052"/>
                      <a:pt x="786" y="11103"/>
                      <a:pt x="841" y="11113"/>
                    </a:cubicBezTo>
                    <a:cubicBezTo>
                      <a:pt x="847" y="11113"/>
                      <a:pt x="851" y="11117"/>
                      <a:pt x="858" y="11117"/>
                    </a:cubicBezTo>
                    <a:cubicBezTo>
                      <a:pt x="905" y="11117"/>
                      <a:pt x="946" y="11082"/>
                      <a:pt x="957" y="11035"/>
                    </a:cubicBezTo>
                    <a:lnTo>
                      <a:pt x="1032" y="10660"/>
                    </a:lnTo>
                    <a:cubicBezTo>
                      <a:pt x="1042" y="10608"/>
                      <a:pt x="1008" y="10553"/>
                      <a:pt x="953" y="10543"/>
                    </a:cubicBezTo>
                    <a:cubicBezTo>
                      <a:pt x="946" y="10542"/>
                      <a:pt x="940" y="10541"/>
                      <a:pt x="933" y="10541"/>
                    </a:cubicBezTo>
                    <a:close/>
                    <a:moveTo>
                      <a:pt x="780" y="11295"/>
                    </a:moveTo>
                    <a:cubicBezTo>
                      <a:pt x="734" y="11295"/>
                      <a:pt x="696" y="11329"/>
                      <a:pt x="687" y="11372"/>
                    </a:cubicBezTo>
                    <a:lnTo>
                      <a:pt x="612" y="11752"/>
                    </a:lnTo>
                    <a:cubicBezTo>
                      <a:pt x="602" y="11802"/>
                      <a:pt x="636" y="11854"/>
                      <a:pt x="691" y="11868"/>
                    </a:cubicBezTo>
                    <a:lnTo>
                      <a:pt x="707" y="11868"/>
                    </a:lnTo>
                    <a:cubicBezTo>
                      <a:pt x="756" y="11868"/>
                      <a:pt x="796" y="11837"/>
                      <a:pt x="803" y="11789"/>
                    </a:cubicBezTo>
                    <a:lnTo>
                      <a:pt x="882" y="11413"/>
                    </a:lnTo>
                    <a:cubicBezTo>
                      <a:pt x="892" y="11359"/>
                      <a:pt x="858" y="11308"/>
                      <a:pt x="803" y="11298"/>
                    </a:cubicBezTo>
                    <a:cubicBezTo>
                      <a:pt x="795" y="11296"/>
                      <a:pt x="787" y="11295"/>
                      <a:pt x="780" y="11295"/>
                    </a:cubicBezTo>
                    <a:close/>
                    <a:moveTo>
                      <a:pt x="634" y="12047"/>
                    </a:moveTo>
                    <a:cubicBezTo>
                      <a:pt x="587" y="12047"/>
                      <a:pt x="546" y="12079"/>
                      <a:pt x="537" y="12127"/>
                    </a:cubicBezTo>
                    <a:lnTo>
                      <a:pt x="461" y="12503"/>
                    </a:lnTo>
                    <a:cubicBezTo>
                      <a:pt x="452" y="12557"/>
                      <a:pt x="486" y="12609"/>
                      <a:pt x="540" y="12618"/>
                    </a:cubicBezTo>
                    <a:cubicBezTo>
                      <a:pt x="543" y="12622"/>
                      <a:pt x="551" y="12622"/>
                      <a:pt x="557" y="12622"/>
                    </a:cubicBezTo>
                    <a:cubicBezTo>
                      <a:pt x="605" y="12622"/>
                      <a:pt x="646" y="12588"/>
                      <a:pt x="653" y="12544"/>
                    </a:cubicBezTo>
                    <a:lnTo>
                      <a:pt x="728" y="12165"/>
                    </a:lnTo>
                    <a:cubicBezTo>
                      <a:pt x="742" y="12114"/>
                      <a:pt x="704" y="12059"/>
                      <a:pt x="653" y="12048"/>
                    </a:cubicBezTo>
                    <a:cubicBezTo>
                      <a:pt x="647" y="12047"/>
                      <a:pt x="641" y="12047"/>
                      <a:pt x="634" y="12047"/>
                    </a:cubicBezTo>
                    <a:close/>
                    <a:moveTo>
                      <a:pt x="484" y="12801"/>
                    </a:moveTo>
                    <a:cubicBezTo>
                      <a:pt x="437" y="12801"/>
                      <a:pt x="396" y="12833"/>
                      <a:pt x="387" y="12881"/>
                    </a:cubicBezTo>
                    <a:lnTo>
                      <a:pt x="311" y="13257"/>
                    </a:lnTo>
                    <a:cubicBezTo>
                      <a:pt x="302" y="13308"/>
                      <a:pt x="335" y="13363"/>
                      <a:pt x="387" y="13373"/>
                    </a:cubicBezTo>
                    <a:lnTo>
                      <a:pt x="407" y="13373"/>
                    </a:lnTo>
                    <a:cubicBezTo>
                      <a:pt x="455" y="13373"/>
                      <a:pt x="496" y="13343"/>
                      <a:pt x="502" y="13294"/>
                    </a:cubicBezTo>
                    <a:lnTo>
                      <a:pt x="578" y="12919"/>
                    </a:lnTo>
                    <a:cubicBezTo>
                      <a:pt x="592" y="12864"/>
                      <a:pt x="554" y="12813"/>
                      <a:pt x="502" y="12803"/>
                    </a:cubicBezTo>
                    <a:cubicBezTo>
                      <a:pt x="496" y="12802"/>
                      <a:pt x="490" y="12801"/>
                      <a:pt x="484" y="12801"/>
                    </a:cubicBezTo>
                    <a:close/>
                    <a:moveTo>
                      <a:pt x="329" y="13554"/>
                    </a:moveTo>
                    <a:cubicBezTo>
                      <a:pt x="284" y="13554"/>
                      <a:pt x="245" y="13588"/>
                      <a:pt x="236" y="13633"/>
                    </a:cubicBezTo>
                    <a:lnTo>
                      <a:pt x="162" y="14008"/>
                    </a:lnTo>
                    <a:cubicBezTo>
                      <a:pt x="151" y="14063"/>
                      <a:pt x="185" y="14114"/>
                      <a:pt x="236" y="14124"/>
                    </a:cubicBezTo>
                    <a:cubicBezTo>
                      <a:pt x="243" y="14128"/>
                      <a:pt x="250" y="14128"/>
                      <a:pt x="257" y="14128"/>
                    </a:cubicBezTo>
                    <a:cubicBezTo>
                      <a:pt x="305" y="14128"/>
                      <a:pt x="346" y="14093"/>
                      <a:pt x="352" y="14049"/>
                    </a:cubicBezTo>
                    <a:lnTo>
                      <a:pt x="428" y="13670"/>
                    </a:lnTo>
                    <a:cubicBezTo>
                      <a:pt x="438" y="13619"/>
                      <a:pt x="404" y="13568"/>
                      <a:pt x="352" y="13557"/>
                    </a:cubicBezTo>
                    <a:cubicBezTo>
                      <a:pt x="345" y="13555"/>
                      <a:pt x="337" y="13554"/>
                      <a:pt x="329" y="13554"/>
                    </a:cubicBezTo>
                    <a:close/>
                    <a:moveTo>
                      <a:pt x="183" y="14307"/>
                    </a:moveTo>
                    <a:cubicBezTo>
                      <a:pt x="136" y="14307"/>
                      <a:pt x="96" y="14339"/>
                      <a:pt x="86" y="14387"/>
                    </a:cubicBezTo>
                    <a:lnTo>
                      <a:pt x="11" y="14762"/>
                    </a:lnTo>
                    <a:cubicBezTo>
                      <a:pt x="1" y="14817"/>
                      <a:pt x="35" y="14868"/>
                      <a:pt x="86" y="14879"/>
                    </a:cubicBezTo>
                    <a:lnTo>
                      <a:pt x="107" y="14879"/>
                    </a:lnTo>
                    <a:cubicBezTo>
                      <a:pt x="154" y="14879"/>
                      <a:pt x="195" y="14848"/>
                      <a:pt x="203" y="14800"/>
                    </a:cubicBezTo>
                    <a:lnTo>
                      <a:pt x="277" y="14424"/>
                    </a:lnTo>
                    <a:cubicBezTo>
                      <a:pt x="288" y="14370"/>
                      <a:pt x="253" y="14318"/>
                      <a:pt x="203" y="14309"/>
                    </a:cubicBezTo>
                    <a:cubicBezTo>
                      <a:pt x="196" y="14307"/>
                      <a:pt x="189" y="14307"/>
                      <a:pt x="183" y="14307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8"/>
              <p:cNvSpPr/>
              <p:nvPr/>
            </p:nvSpPr>
            <p:spPr>
              <a:xfrm flipH="1">
                <a:off x="8039429" y="4409768"/>
                <a:ext cx="16110" cy="24672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89" extrusionOk="0">
                    <a:moveTo>
                      <a:pt x="145" y="0"/>
                    </a:moveTo>
                    <a:cubicBezTo>
                      <a:pt x="100" y="0"/>
                      <a:pt x="61" y="34"/>
                      <a:pt x="52" y="78"/>
                    </a:cubicBezTo>
                    <a:lnTo>
                      <a:pt x="15" y="273"/>
                    </a:lnTo>
                    <a:cubicBezTo>
                      <a:pt x="1" y="323"/>
                      <a:pt x="38" y="378"/>
                      <a:pt x="90" y="388"/>
                    </a:cubicBezTo>
                    <a:lnTo>
                      <a:pt x="110" y="388"/>
                    </a:lnTo>
                    <a:cubicBezTo>
                      <a:pt x="155" y="388"/>
                      <a:pt x="196" y="358"/>
                      <a:pt x="205" y="310"/>
                    </a:cubicBezTo>
                    <a:lnTo>
                      <a:pt x="243" y="119"/>
                    </a:lnTo>
                    <a:cubicBezTo>
                      <a:pt x="254" y="65"/>
                      <a:pt x="219" y="13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8"/>
              <p:cNvSpPr/>
              <p:nvPr/>
            </p:nvSpPr>
            <p:spPr>
              <a:xfrm flipH="1">
                <a:off x="6734966" y="2736908"/>
                <a:ext cx="1466703" cy="1745948"/>
              </a:xfrm>
              <a:custGeom>
                <a:avLst/>
                <a:gdLst/>
                <a:ahLst/>
                <a:cxnLst/>
                <a:rect l="l" t="t" r="r" b="b"/>
                <a:pathLst>
                  <a:path w="23125" h="26673" extrusionOk="0">
                    <a:moveTo>
                      <a:pt x="18017" y="0"/>
                    </a:moveTo>
                    <a:cubicBezTo>
                      <a:pt x="15812" y="0"/>
                      <a:pt x="9147" y="562"/>
                      <a:pt x="5776" y="3740"/>
                    </a:cubicBezTo>
                    <a:cubicBezTo>
                      <a:pt x="5776" y="3740"/>
                      <a:pt x="3018" y="15169"/>
                      <a:pt x="2410" y="17579"/>
                    </a:cubicBezTo>
                    <a:cubicBezTo>
                      <a:pt x="1799" y="19985"/>
                      <a:pt x="0" y="25034"/>
                      <a:pt x="0" y="25034"/>
                    </a:cubicBezTo>
                    <a:cubicBezTo>
                      <a:pt x="0" y="25034"/>
                      <a:pt x="1390" y="26424"/>
                      <a:pt x="2291" y="26673"/>
                    </a:cubicBezTo>
                    <a:lnTo>
                      <a:pt x="6681" y="6086"/>
                    </a:lnTo>
                    <a:lnTo>
                      <a:pt x="6766" y="3420"/>
                    </a:lnTo>
                    <a:lnTo>
                      <a:pt x="9193" y="2361"/>
                    </a:lnTo>
                    <a:lnTo>
                      <a:pt x="7937" y="26652"/>
                    </a:lnTo>
                    <a:cubicBezTo>
                      <a:pt x="10374" y="26571"/>
                      <a:pt x="12675" y="26468"/>
                      <a:pt x="12675" y="26468"/>
                    </a:cubicBezTo>
                    <a:lnTo>
                      <a:pt x="13419" y="26229"/>
                    </a:lnTo>
                    <a:cubicBezTo>
                      <a:pt x="13419" y="26229"/>
                      <a:pt x="21267" y="25556"/>
                      <a:pt x="22195" y="25208"/>
                    </a:cubicBezTo>
                    <a:cubicBezTo>
                      <a:pt x="23124" y="24860"/>
                      <a:pt x="18802" y="228"/>
                      <a:pt x="18744" y="53"/>
                    </a:cubicBezTo>
                    <a:cubicBezTo>
                      <a:pt x="18734" y="24"/>
                      <a:pt x="18470" y="0"/>
                      <a:pt x="1801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8"/>
              <p:cNvSpPr/>
              <p:nvPr/>
            </p:nvSpPr>
            <p:spPr>
              <a:xfrm flipH="1">
                <a:off x="7605821" y="2878659"/>
                <a:ext cx="462965" cy="1611539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24384" extrusionOk="0">
                    <a:moveTo>
                      <a:pt x="6903" y="0"/>
                    </a:moveTo>
                    <a:lnTo>
                      <a:pt x="4476" y="1059"/>
                    </a:lnTo>
                    <a:lnTo>
                      <a:pt x="4391" y="3725"/>
                    </a:lnTo>
                    <a:lnTo>
                      <a:pt x="1" y="24312"/>
                    </a:lnTo>
                    <a:cubicBezTo>
                      <a:pt x="21" y="24319"/>
                      <a:pt x="42" y="24322"/>
                      <a:pt x="62" y="24326"/>
                    </a:cubicBezTo>
                    <a:cubicBezTo>
                      <a:pt x="238" y="24367"/>
                      <a:pt x="739" y="24383"/>
                      <a:pt x="1431" y="24383"/>
                    </a:cubicBezTo>
                    <a:cubicBezTo>
                      <a:pt x="2531" y="24383"/>
                      <a:pt x="4115" y="24342"/>
                      <a:pt x="5647" y="24291"/>
                    </a:cubicBezTo>
                    <a:lnTo>
                      <a:pt x="6903" y="0"/>
                    </a:ln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8"/>
              <p:cNvSpPr/>
              <p:nvPr/>
            </p:nvSpPr>
            <p:spPr>
              <a:xfrm flipH="1">
                <a:off x="7036804" y="1968431"/>
                <a:ext cx="882876" cy="460022"/>
              </a:xfrm>
              <a:custGeom>
                <a:avLst/>
                <a:gdLst/>
                <a:ahLst/>
                <a:cxnLst/>
                <a:rect l="l" t="t" r="r" b="b"/>
                <a:pathLst>
                  <a:path w="13920" h="7253" extrusionOk="0">
                    <a:moveTo>
                      <a:pt x="6417" y="0"/>
                    </a:moveTo>
                    <a:cubicBezTo>
                      <a:pt x="6093" y="0"/>
                      <a:pt x="5758" y="16"/>
                      <a:pt x="5410" y="50"/>
                    </a:cubicBezTo>
                    <a:cubicBezTo>
                      <a:pt x="3765" y="214"/>
                      <a:pt x="955" y="3610"/>
                      <a:pt x="450" y="4552"/>
                    </a:cubicBezTo>
                    <a:cubicBezTo>
                      <a:pt x="1" y="5392"/>
                      <a:pt x="6285" y="7253"/>
                      <a:pt x="9304" y="7253"/>
                    </a:cubicBezTo>
                    <a:cubicBezTo>
                      <a:pt x="9660" y="7253"/>
                      <a:pt x="9971" y="7227"/>
                      <a:pt x="10220" y="7170"/>
                    </a:cubicBezTo>
                    <a:cubicBezTo>
                      <a:pt x="12578" y="6631"/>
                      <a:pt x="13920" y="4484"/>
                      <a:pt x="13920" y="4484"/>
                    </a:cubicBezTo>
                    <a:cubicBezTo>
                      <a:pt x="13920" y="4484"/>
                      <a:pt x="11837" y="0"/>
                      <a:pt x="641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8"/>
              <p:cNvSpPr/>
              <p:nvPr/>
            </p:nvSpPr>
            <p:spPr>
              <a:xfrm flipH="1">
                <a:off x="7539765" y="1960313"/>
                <a:ext cx="374588" cy="28592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4508" extrusionOk="0">
                    <a:moveTo>
                      <a:pt x="4651" y="1"/>
                    </a:moveTo>
                    <a:cubicBezTo>
                      <a:pt x="4384" y="1"/>
                      <a:pt x="4064" y="55"/>
                      <a:pt x="3681" y="191"/>
                    </a:cubicBezTo>
                    <a:cubicBezTo>
                      <a:pt x="1868" y="837"/>
                      <a:pt x="1" y="4434"/>
                      <a:pt x="1" y="4500"/>
                    </a:cubicBezTo>
                    <a:cubicBezTo>
                      <a:pt x="1" y="4505"/>
                      <a:pt x="24" y="4508"/>
                      <a:pt x="68" y="4508"/>
                    </a:cubicBezTo>
                    <a:cubicBezTo>
                      <a:pt x="506" y="4508"/>
                      <a:pt x="2947" y="4250"/>
                      <a:pt x="2947" y="4250"/>
                    </a:cubicBezTo>
                    <a:cubicBezTo>
                      <a:pt x="3127" y="2177"/>
                      <a:pt x="5860" y="747"/>
                      <a:pt x="5905" y="747"/>
                    </a:cubicBezTo>
                    <a:cubicBezTo>
                      <a:pt x="5906" y="747"/>
                      <a:pt x="5906" y="747"/>
                      <a:pt x="5906" y="747"/>
                    </a:cubicBezTo>
                    <a:cubicBezTo>
                      <a:pt x="5906" y="747"/>
                      <a:pt x="5647" y="1"/>
                      <a:pt x="465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8"/>
              <p:cNvSpPr/>
              <p:nvPr/>
            </p:nvSpPr>
            <p:spPr>
              <a:xfrm flipH="1">
                <a:off x="7041110" y="2164672"/>
                <a:ext cx="423552" cy="165222"/>
              </a:xfrm>
              <a:custGeom>
                <a:avLst/>
                <a:gdLst/>
                <a:ahLst/>
                <a:cxnLst/>
                <a:rect l="l" t="t" r="r" b="b"/>
                <a:pathLst>
                  <a:path w="6678" h="2605" extrusionOk="0">
                    <a:moveTo>
                      <a:pt x="5824" y="0"/>
                    </a:moveTo>
                    <a:cubicBezTo>
                      <a:pt x="4336" y="2130"/>
                      <a:pt x="1" y="2267"/>
                      <a:pt x="1" y="2267"/>
                    </a:cubicBezTo>
                    <a:cubicBezTo>
                      <a:pt x="803" y="2507"/>
                      <a:pt x="1564" y="2605"/>
                      <a:pt x="2264" y="2605"/>
                    </a:cubicBezTo>
                    <a:cubicBezTo>
                      <a:pt x="4360" y="2605"/>
                      <a:pt x="5947" y="1745"/>
                      <a:pt x="6678" y="1257"/>
                    </a:cubicBezTo>
                    <a:cubicBezTo>
                      <a:pt x="6558" y="1032"/>
                      <a:pt x="6282" y="557"/>
                      <a:pt x="5824" y="0"/>
                    </a:cubicBezTo>
                    <a:close/>
                  </a:path>
                </a:pathLst>
              </a:custGeom>
              <a:solidFill>
                <a:srgbClr val="0077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8"/>
              <p:cNvSpPr/>
              <p:nvPr/>
            </p:nvSpPr>
            <p:spPr>
              <a:xfrm flipH="1">
                <a:off x="6912920" y="2270340"/>
                <a:ext cx="119746" cy="502580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7924" extrusionOk="0">
                    <a:moveTo>
                      <a:pt x="0" y="1"/>
                    </a:moveTo>
                    <a:cubicBezTo>
                      <a:pt x="492" y="2202"/>
                      <a:pt x="1215" y="5609"/>
                      <a:pt x="1536" y="7923"/>
                    </a:cubicBezTo>
                    <a:cubicBezTo>
                      <a:pt x="1888" y="6544"/>
                      <a:pt x="1594" y="4571"/>
                      <a:pt x="1157" y="3048"/>
                    </a:cubicBezTo>
                    <a:cubicBezTo>
                      <a:pt x="785" y="1755"/>
                      <a:pt x="352" y="724"/>
                      <a:pt x="0" y="1"/>
                    </a:cubicBezTo>
                    <a:close/>
                  </a:path>
                </a:pathLst>
              </a:custGeom>
              <a:solidFill>
                <a:srgbClr val="FF7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8"/>
              <p:cNvSpPr/>
              <p:nvPr/>
            </p:nvSpPr>
            <p:spPr>
              <a:xfrm flipH="1">
                <a:off x="7080507" y="2194165"/>
                <a:ext cx="983024" cy="1201206"/>
              </a:xfrm>
              <a:custGeom>
                <a:avLst/>
                <a:gdLst/>
                <a:ahLst/>
                <a:cxnLst/>
                <a:rect l="l" t="t" r="r" b="b"/>
                <a:pathLst>
                  <a:path w="15499" h="18939" extrusionOk="0">
                    <a:moveTo>
                      <a:pt x="4929" y="0"/>
                    </a:moveTo>
                    <a:cubicBezTo>
                      <a:pt x="4622" y="0"/>
                      <a:pt x="4330" y="21"/>
                      <a:pt x="4059" y="55"/>
                    </a:cubicBezTo>
                    <a:cubicBezTo>
                      <a:pt x="3288" y="1645"/>
                      <a:pt x="0" y="8667"/>
                      <a:pt x="581" y="11651"/>
                    </a:cubicBezTo>
                    <a:cubicBezTo>
                      <a:pt x="1113" y="14388"/>
                      <a:pt x="2906" y="17764"/>
                      <a:pt x="3561" y="18939"/>
                    </a:cubicBezTo>
                    <a:cubicBezTo>
                      <a:pt x="3667" y="18864"/>
                      <a:pt x="3772" y="18785"/>
                      <a:pt x="3889" y="18703"/>
                    </a:cubicBezTo>
                    <a:cubicBezTo>
                      <a:pt x="5050" y="17860"/>
                      <a:pt x="5800" y="15651"/>
                      <a:pt x="5800" y="15651"/>
                    </a:cubicBezTo>
                    <a:cubicBezTo>
                      <a:pt x="4752" y="14515"/>
                      <a:pt x="4615" y="12193"/>
                      <a:pt x="4615" y="12193"/>
                    </a:cubicBezTo>
                    <a:cubicBezTo>
                      <a:pt x="4615" y="12193"/>
                      <a:pt x="8576" y="9804"/>
                      <a:pt x="10764" y="9326"/>
                    </a:cubicBezTo>
                    <a:cubicBezTo>
                      <a:pt x="11033" y="9267"/>
                      <a:pt x="11266" y="9240"/>
                      <a:pt x="11474" y="9240"/>
                    </a:cubicBezTo>
                    <a:cubicBezTo>
                      <a:pt x="12921" y="9240"/>
                      <a:pt x="13113" y="10513"/>
                      <a:pt x="15499" y="10770"/>
                    </a:cubicBezTo>
                    <a:cubicBezTo>
                      <a:pt x="15403" y="8643"/>
                      <a:pt x="15335" y="2713"/>
                      <a:pt x="15311" y="269"/>
                    </a:cubicBezTo>
                    <a:cubicBezTo>
                      <a:pt x="14815" y="693"/>
                      <a:pt x="13679" y="1492"/>
                      <a:pt x="11877" y="1837"/>
                    </a:cubicBezTo>
                    <a:cubicBezTo>
                      <a:pt x="11601" y="1889"/>
                      <a:pt x="11337" y="1913"/>
                      <a:pt x="11083" y="1913"/>
                    </a:cubicBezTo>
                    <a:cubicBezTo>
                      <a:pt x="9029" y="1913"/>
                      <a:pt x="7617" y="368"/>
                      <a:pt x="5937" y="82"/>
                    </a:cubicBezTo>
                    <a:cubicBezTo>
                      <a:pt x="5591" y="24"/>
                      <a:pt x="5252" y="0"/>
                      <a:pt x="49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8"/>
              <p:cNvSpPr/>
              <p:nvPr/>
            </p:nvSpPr>
            <p:spPr>
              <a:xfrm flipH="1">
                <a:off x="6938515" y="2195212"/>
                <a:ext cx="157294" cy="684546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0793" extrusionOk="0">
                    <a:moveTo>
                      <a:pt x="288" y="1"/>
                    </a:moveTo>
                    <a:cubicBezTo>
                      <a:pt x="288" y="1"/>
                      <a:pt x="192" y="107"/>
                      <a:pt x="1" y="270"/>
                    </a:cubicBezTo>
                    <a:cubicBezTo>
                      <a:pt x="25" y="2714"/>
                      <a:pt x="93" y="8644"/>
                      <a:pt x="189" y="10771"/>
                    </a:cubicBezTo>
                    <a:cubicBezTo>
                      <a:pt x="233" y="10774"/>
                      <a:pt x="277" y="10778"/>
                      <a:pt x="325" y="10781"/>
                    </a:cubicBezTo>
                    <a:cubicBezTo>
                      <a:pt x="410" y="10788"/>
                      <a:pt x="492" y="10792"/>
                      <a:pt x="572" y="10792"/>
                    </a:cubicBezTo>
                    <a:cubicBezTo>
                      <a:pt x="1654" y="10792"/>
                      <a:pt x="2231" y="10111"/>
                      <a:pt x="2479" y="9125"/>
                    </a:cubicBezTo>
                    <a:cubicBezTo>
                      <a:pt x="2158" y="6811"/>
                      <a:pt x="1435" y="3404"/>
                      <a:pt x="943" y="1203"/>
                    </a:cubicBezTo>
                    <a:cubicBezTo>
                      <a:pt x="567" y="420"/>
                      <a:pt x="288" y="1"/>
                      <a:pt x="288" y="1"/>
                    </a:cubicBez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8"/>
              <p:cNvSpPr/>
              <p:nvPr/>
            </p:nvSpPr>
            <p:spPr>
              <a:xfrm flipH="1">
                <a:off x="7794812" y="2197590"/>
                <a:ext cx="373320" cy="1246492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19653" extrusionOk="0">
                    <a:moveTo>
                      <a:pt x="5885" y="1"/>
                    </a:moveTo>
                    <a:cubicBezTo>
                      <a:pt x="4875" y="124"/>
                      <a:pt x="4165" y="417"/>
                      <a:pt x="4165" y="417"/>
                    </a:cubicBezTo>
                    <a:cubicBezTo>
                      <a:pt x="4165" y="417"/>
                      <a:pt x="2096" y="2782"/>
                      <a:pt x="1048" y="8361"/>
                    </a:cubicBezTo>
                    <a:cubicBezTo>
                      <a:pt x="0" y="13938"/>
                      <a:pt x="3120" y="19287"/>
                      <a:pt x="3550" y="19561"/>
                    </a:cubicBezTo>
                    <a:cubicBezTo>
                      <a:pt x="3649" y="19623"/>
                      <a:pt x="3754" y="19653"/>
                      <a:pt x="3872" y="19653"/>
                    </a:cubicBezTo>
                    <a:cubicBezTo>
                      <a:pt x="4222" y="19653"/>
                      <a:pt x="4679" y="19385"/>
                      <a:pt x="5387" y="18885"/>
                    </a:cubicBezTo>
                    <a:cubicBezTo>
                      <a:pt x="4732" y="17710"/>
                      <a:pt x="2939" y="14334"/>
                      <a:pt x="2407" y="11597"/>
                    </a:cubicBezTo>
                    <a:cubicBezTo>
                      <a:pt x="1826" y="8613"/>
                      <a:pt x="5114" y="1591"/>
                      <a:pt x="5885" y="1"/>
                    </a:cubicBez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8"/>
              <p:cNvSpPr/>
              <p:nvPr/>
            </p:nvSpPr>
            <p:spPr>
              <a:xfrm flipH="1">
                <a:off x="7216654" y="3194851"/>
                <a:ext cx="177160" cy="1272747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17865" extrusionOk="0">
                    <a:moveTo>
                      <a:pt x="2792" y="1"/>
                    </a:moveTo>
                    <a:cubicBezTo>
                      <a:pt x="2792" y="1"/>
                      <a:pt x="1406" y="1120"/>
                      <a:pt x="836" y="1800"/>
                    </a:cubicBezTo>
                    <a:cubicBezTo>
                      <a:pt x="262" y="2479"/>
                      <a:pt x="0" y="17864"/>
                      <a:pt x="0" y="17864"/>
                    </a:cubicBezTo>
                    <a:lnTo>
                      <a:pt x="744" y="17625"/>
                    </a:lnTo>
                    <a:cubicBezTo>
                      <a:pt x="744" y="17625"/>
                      <a:pt x="1191" y="3817"/>
                      <a:pt x="1341" y="2854"/>
                    </a:cubicBezTo>
                    <a:cubicBezTo>
                      <a:pt x="1488" y="1888"/>
                      <a:pt x="2792" y="1"/>
                      <a:pt x="2792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8"/>
              <p:cNvSpPr/>
              <p:nvPr/>
            </p:nvSpPr>
            <p:spPr>
              <a:xfrm flipH="1">
                <a:off x="6632322" y="3508355"/>
                <a:ext cx="443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44" extrusionOk="0">
                    <a:moveTo>
                      <a:pt x="348" y="1"/>
                    </a:moveTo>
                    <a:cubicBezTo>
                      <a:pt x="0" y="1"/>
                      <a:pt x="0" y="543"/>
                      <a:pt x="348" y="543"/>
                    </a:cubicBezTo>
                    <a:cubicBezTo>
                      <a:pt x="700" y="543"/>
                      <a:pt x="700" y="1"/>
                      <a:pt x="348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8"/>
              <p:cNvSpPr/>
              <p:nvPr/>
            </p:nvSpPr>
            <p:spPr>
              <a:xfrm flipH="1">
                <a:off x="6547022" y="2021519"/>
                <a:ext cx="532199" cy="434842"/>
              </a:xfrm>
              <a:custGeom>
                <a:avLst/>
                <a:gdLst/>
                <a:ahLst/>
                <a:cxnLst/>
                <a:rect l="l" t="t" r="r" b="b"/>
                <a:pathLst>
                  <a:path w="8391" h="6856" extrusionOk="0">
                    <a:moveTo>
                      <a:pt x="4454" y="0"/>
                    </a:moveTo>
                    <a:cubicBezTo>
                      <a:pt x="4286" y="0"/>
                      <a:pt x="4114" y="9"/>
                      <a:pt x="3936" y="28"/>
                    </a:cubicBezTo>
                    <a:cubicBezTo>
                      <a:pt x="744" y="370"/>
                      <a:pt x="0" y="2125"/>
                      <a:pt x="48" y="2633"/>
                    </a:cubicBezTo>
                    <a:lnTo>
                      <a:pt x="433" y="6856"/>
                    </a:lnTo>
                    <a:lnTo>
                      <a:pt x="8390" y="6436"/>
                    </a:lnTo>
                    <a:lnTo>
                      <a:pt x="7988" y="2032"/>
                    </a:lnTo>
                    <a:cubicBezTo>
                      <a:pt x="7915" y="1515"/>
                      <a:pt x="6635" y="0"/>
                      <a:pt x="4454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8"/>
              <p:cNvSpPr/>
              <p:nvPr/>
            </p:nvSpPr>
            <p:spPr>
              <a:xfrm flipH="1">
                <a:off x="6520818" y="2868322"/>
                <a:ext cx="11099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75" h="827" extrusionOk="0">
                    <a:moveTo>
                      <a:pt x="0" y="1"/>
                    </a:moveTo>
                    <a:lnTo>
                      <a:pt x="65" y="827"/>
                    </a:lnTo>
                    <a:lnTo>
                      <a:pt x="175" y="827"/>
                    </a:lnTo>
                    <a:lnTo>
                      <a:pt x="175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8"/>
              <p:cNvSpPr/>
              <p:nvPr/>
            </p:nvSpPr>
            <p:spPr>
              <a:xfrm flipH="1">
                <a:off x="6520818" y="2818596"/>
                <a:ext cx="15032" cy="46554"/>
              </a:xfrm>
              <a:custGeom>
                <a:avLst/>
                <a:gdLst/>
                <a:ahLst/>
                <a:cxnLst/>
                <a:rect l="l" t="t" r="r" b="b"/>
                <a:pathLst>
                  <a:path w="237" h="734" extrusionOk="0">
                    <a:moveTo>
                      <a:pt x="237" y="0"/>
                    </a:moveTo>
                    <a:cubicBezTo>
                      <a:pt x="209" y="7"/>
                      <a:pt x="179" y="7"/>
                      <a:pt x="151" y="7"/>
                    </a:cubicBezTo>
                    <a:lnTo>
                      <a:pt x="1" y="7"/>
                    </a:lnTo>
                    <a:lnTo>
                      <a:pt x="59" y="733"/>
                    </a:lnTo>
                    <a:lnTo>
                      <a:pt x="237" y="733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8"/>
              <p:cNvSpPr/>
              <p:nvPr/>
            </p:nvSpPr>
            <p:spPr>
              <a:xfrm flipH="1">
                <a:off x="6520818" y="2865087"/>
                <a:ext cx="11290" cy="3552"/>
              </a:xfrm>
              <a:custGeom>
                <a:avLst/>
                <a:gdLst/>
                <a:ahLst/>
                <a:cxnLst/>
                <a:rect l="l" t="t" r="r" b="b"/>
                <a:pathLst>
                  <a:path w="178" h="56" extrusionOk="0">
                    <a:moveTo>
                      <a:pt x="0" y="0"/>
                    </a:moveTo>
                    <a:lnTo>
                      <a:pt x="3" y="52"/>
                    </a:lnTo>
                    <a:lnTo>
                      <a:pt x="178" y="55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4D2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8"/>
              <p:cNvSpPr/>
              <p:nvPr/>
            </p:nvSpPr>
            <p:spPr>
              <a:xfrm flipH="1">
                <a:off x="6520819" y="2763351"/>
                <a:ext cx="19345" cy="4959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82" extrusionOk="0">
                    <a:moveTo>
                      <a:pt x="1" y="0"/>
                    </a:moveTo>
                    <a:lnTo>
                      <a:pt x="62" y="778"/>
                    </a:lnTo>
                    <a:lnTo>
                      <a:pt x="305" y="782"/>
                    </a:lnTo>
                    <a:lnTo>
                      <a:pt x="305" y="27"/>
                    </a:lnTo>
                    <a:cubicBezTo>
                      <a:pt x="250" y="11"/>
                      <a:pt x="192" y="3"/>
                      <a:pt x="134" y="0"/>
                    </a:cubicBez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8"/>
              <p:cNvSpPr/>
              <p:nvPr/>
            </p:nvSpPr>
            <p:spPr>
              <a:xfrm flipH="1">
                <a:off x="6520818" y="2812697"/>
                <a:ext cx="15412" cy="6342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00" extrusionOk="0">
                    <a:moveTo>
                      <a:pt x="0" y="0"/>
                    </a:moveTo>
                    <a:lnTo>
                      <a:pt x="7" y="100"/>
                    </a:lnTo>
                    <a:lnTo>
                      <a:pt x="157" y="100"/>
                    </a:lnTo>
                    <a:cubicBezTo>
                      <a:pt x="185" y="100"/>
                      <a:pt x="215" y="100"/>
                      <a:pt x="243" y="93"/>
                    </a:cubicBezTo>
                    <a:lnTo>
                      <a:pt x="24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2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8"/>
              <p:cNvSpPr/>
              <p:nvPr/>
            </p:nvSpPr>
            <p:spPr>
              <a:xfrm flipH="1">
                <a:off x="6404377" y="2257084"/>
                <a:ext cx="509049" cy="2251588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35500" extrusionOk="0">
                    <a:moveTo>
                      <a:pt x="2186" y="0"/>
                    </a:moveTo>
                    <a:cubicBezTo>
                      <a:pt x="2017" y="0"/>
                      <a:pt x="1843" y="9"/>
                      <a:pt x="1663" y="29"/>
                    </a:cubicBezTo>
                    <a:cubicBezTo>
                      <a:pt x="1011" y="97"/>
                      <a:pt x="462" y="226"/>
                      <a:pt x="0" y="390"/>
                    </a:cubicBezTo>
                    <a:lnTo>
                      <a:pt x="2773" y="35500"/>
                    </a:lnTo>
                    <a:lnTo>
                      <a:pt x="8026" y="35103"/>
                    </a:lnTo>
                    <a:lnTo>
                      <a:pt x="5366" y="1408"/>
                    </a:lnTo>
                    <a:cubicBezTo>
                      <a:pt x="4843" y="776"/>
                      <a:pt x="3744" y="0"/>
                      <a:pt x="2186" y="0"/>
                    </a:cubicBezTo>
                    <a:close/>
                  </a:path>
                </a:pathLst>
              </a:custGeom>
              <a:solidFill>
                <a:srgbClr val="66B0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8"/>
              <p:cNvSpPr/>
              <p:nvPr/>
            </p:nvSpPr>
            <p:spPr>
              <a:xfrm flipH="1">
                <a:off x="6737551" y="2281820"/>
                <a:ext cx="319408" cy="2236365"/>
              </a:xfrm>
              <a:custGeom>
                <a:avLst/>
                <a:gdLst/>
                <a:ahLst/>
                <a:cxnLst/>
                <a:rect l="l" t="t" r="r" b="b"/>
                <a:pathLst>
                  <a:path w="5036" h="35260" extrusionOk="0">
                    <a:moveTo>
                      <a:pt x="2263" y="0"/>
                    </a:moveTo>
                    <a:cubicBezTo>
                      <a:pt x="465" y="642"/>
                      <a:pt x="0" y="1837"/>
                      <a:pt x="38" y="2240"/>
                    </a:cubicBezTo>
                    <a:lnTo>
                      <a:pt x="38" y="2243"/>
                    </a:lnTo>
                    <a:lnTo>
                      <a:pt x="3025" y="35260"/>
                    </a:lnTo>
                    <a:lnTo>
                      <a:pt x="5036" y="35110"/>
                    </a:lnTo>
                    <a:lnTo>
                      <a:pt x="2263" y="0"/>
                    </a:ln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8"/>
              <p:cNvSpPr/>
              <p:nvPr/>
            </p:nvSpPr>
            <p:spPr>
              <a:xfrm flipH="1">
                <a:off x="6361496" y="2346324"/>
                <a:ext cx="211586" cy="2137232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33697" extrusionOk="0">
                    <a:moveTo>
                      <a:pt x="0" y="1"/>
                    </a:moveTo>
                    <a:lnTo>
                      <a:pt x="2660" y="33696"/>
                    </a:lnTo>
                    <a:lnTo>
                      <a:pt x="3336" y="33645"/>
                    </a:lnTo>
                    <a:lnTo>
                      <a:pt x="349" y="626"/>
                    </a:lnTo>
                    <a:cubicBezTo>
                      <a:pt x="328" y="478"/>
                      <a:pt x="209" y="250"/>
                      <a:pt x="0" y="1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8"/>
              <p:cNvSpPr/>
              <p:nvPr/>
            </p:nvSpPr>
            <p:spPr>
              <a:xfrm flipH="1">
                <a:off x="6466022" y="4725694"/>
                <a:ext cx="226998" cy="184123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903" extrusionOk="0">
                    <a:moveTo>
                      <a:pt x="2101" y="0"/>
                    </a:moveTo>
                    <a:cubicBezTo>
                      <a:pt x="1525" y="0"/>
                      <a:pt x="818" y="184"/>
                      <a:pt x="1" y="743"/>
                    </a:cubicBezTo>
                    <a:cubicBezTo>
                      <a:pt x="924" y="1923"/>
                      <a:pt x="1803" y="2902"/>
                      <a:pt x="2113" y="2902"/>
                    </a:cubicBezTo>
                    <a:cubicBezTo>
                      <a:pt x="2122" y="2902"/>
                      <a:pt x="2130" y="2902"/>
                      <a:pt x="2137" y="2900"/>
                    </a:cubicBezTo>
                    <a:cubicBezTo>
                      <a:pt x="2383" y="2853"/>
                      <a:pt x="2977" y="1761"/>
                      <a:pt x="3578" y="466"/>
                    </a:cubicBezTo>
                    <a:cubicBezTo>
                      <a:pt x="3302" y="268"/>
                      <a:pt x="2797" y="0"/>
                      <a:pt x="210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8"/>
              <p:cNvSpPr/>
              <p:nvPr/>
            </p:nvSpPr>
            <p:spPr>
              <a:xfrm flipH="1">
                <a:off x="6358393" y="4351416"/>
                <a:ext cx="509556" cy="421459"/>
              </a:xfrm>
              <a:custGeom>
                <a:avLst/>
                <a:gdLst/>
                <a:ahLst/>
                <a:cxnLst/>
                <a:rect l="l" t="t" r="r" b="b"/>
                <a:pathLst>
                  <a:path w="8034" h="6645" extrusionOk="0">
                    <a:moveTo>
                      <a:pt x="4450" y="1"/>
                    </a:moveTo>
                    <a:cubicBezTo>
                      <a:pt x="4283" y="1"/>
                      <a:pt x="4110" y="10"/>
                      <a:pt x="3933" y="29"/>
                    </a:cubicBezTo>
                    <a:cubicBezTo>
                      <a:pt x="742" y="370"/>
                      <a:pt x="0" y="2124"/>
                      <a:pt x="45" y="2630"/>
                    </a:cubicBezTo>
                    <a:cubicBezTo>
                      <a:pt x="72" y="2923"/>
                      <a:pt x="1462" y="4985"/>
                      <a:pt x="2759" y="6644"/>
                    </a:cubicBezTo>
                    <a:cubicBezTo>
                      <a:pt x="3576" y="6085"/>
                      <a:pt x="4283" y="5901"/>
                      <a:pt x="4859" y="5901"/>
                    </a:cubicBezTo>
                    <a:cubicBezTo>
                      <a:pt x="5555" y="5901"/>
                      <a:pt x="6060" y="6169"/>
                      <a:pt x="6336" y="6367"/>
                    </a:cubicBezTo>
                    <a:cubicBezTo>
                      <a:pt x="7176" y="4558"/>
                      <a:pt x="8033" y="2357"/>
                      <a:pt x="7985" y="2032"/>
                    </a:cubicBezTo>
                    <a:cubicBezTo>
                      <a:pt x="7912" y="1516"/>
                      <a:pt x="6632" y="1"/>
                      <a:pt x="4450" y="1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8"/>
              <p:cNvSpPr/>
              <p:nvPr/>
            </p:nvSpPr>
            <p:spPr>
              <a:xfrm flipH="1">
                <a:off x="6652494" y="4385856"/>
                <a:ext cx="212854" cy="387019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6102" extrusionOk="0">
                    <a:moveTo>
                      <a:pt x="1854" y="1"/>
                    </a:moveTo>
                    <a:lnTo>
                      <a:pt x="1854" y="1"/>
                    </a:lnTo>
                    <a:cubicBezTo>
                      <a:pt x="424" y="636"/>
                      <a:pt x="0" y="1636"/>
                      <a:pt x="0" y="2042"/>
                    </a:cubicBezTo>
                    <a:cubicBezTo>
                      <a:pt x="0" y="2060"/>
                      <a:pt x="4" y="2073"/>
                      <a:pt x="4" y="2087"/>
                    </a:cubicBezTo>
                    <a:cubicBezTo>
                      <a:pt x="31" y="2380"/>
                      <a:pt x="1421" y="4442"/>
                      <a:pt x="2718" y="6101"/>
                    </a:cubicBezTo>
                    <a:cubicBezTo>
                      <a:pt x="2940" y="5951"/>
                      <a:pt x="3154" y="5828"/>
                      <a:pt x="3356" y="5726"/>
                    </a:cubicBezTo>
                    <a:cubicBezTo>
                      <a:pt x="2458" y="3927"/>
                      <a:pt x="1602" y="1704"/>
                      <a:pt x="1854" y="1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8"/>
              <p:cNvSpPr/>
              <p:nvPr/>
            </p:nvSpPr>
            <p:spPr>
              <a:xfrm flipH="1">
                <a:off x="6257575" y="810650"/>
                <a:ext cx="2253237" cy="1137781"/>
              </a:xfrm>
              <a:custGeom>
                <a:avLst/>
                <a:gdLst/>
                <a:ahLst/>
                <a:cxnLst/>
                <a:rect l="l" t="t" r="r" b="b"/>
                <a:pathLst>
                  <a:path w="35526" h="17939" extrusionOk="0">
                    <a:moveTo>
                      <a:pt x="16263" y="0"/>
                    </a:moveTo>
                    <a:cubicBezTo>
                      <a:pt x="15165" y="0"/>
                      <a:pt x="13956" y="211"/>
                      <a:pt x="12723" y="826"/>
                    </a:cubicBezTo>
                    <a:cubicBezTo>
                      <a:pt x="8305" y="3021"/>
                      <a:pt x="9917" y="6851"/>
                      <a:pt x="9364" y="7257"/>
                    </a:cubicBezTo>
                    <a:cubicBezTo>
                      <a:pt x="9278" y="7319"/>
                      <a:pt x="9106" y="7338"/>
                      <a:pt x="8869" y="7338"/>
                    </a:cubicBezTo>
                    <a:cubicBezTo>
                      <a:pt x="8702" y="7338"/>
                      <a:pt x="8503" y="7328"/>
                      <a:pt x="8278" y="7318"/>
                    </a:cubicBezTo>
                    <a:cubicBezTo>
                      <a:pt x="8056" y="7310"/>
                      <a:pt x="7809" y="7301"/>
                      <a:pt x="7546" y="7301"/>
                    </a:cubicBezTo>
                    <a:cubicBezTo>
                      <a:pt x="6476" y="7301"/>
                      <a:pt x="5134" y="7447"/>
                      <a:pt x="4021" y="8343"/>
                    </a:cubicBezTo>
                    <a:cubicBezTo>
                      <a:pt x="1963" y="9998"/>
                      <a:pt x="4352" y="12672"/>
                      <a:pt x="4185" y="12954"/>
                    </a:cubicBezTo>
                    <a:cubicBezTo>
                      <a:pt x="4021" y="13238"/>
                      <a:pt x="1795" y="12815"/>
                      <a:pt x="898" y="14743"/>
                    </a:cubicBezTo>
                    <a:cubicBezTo>
                      <a:pt x="0" y="16675"/>
                      <a:pt x="2034" y="17939"/>
                      <a:pt x="3383" y="17939"/>
                    </a:cubicBezTo>
                    <a:lnTo>
                      <a:pt x="7166" y="17939"/>
                    </a:lnTo>
                    <a:cubicBezTo>
                      <a:pt x="7608" y="17939"/>
                      <a:pt x="7820" y="16691"/>
                      <a:pt x="8005" y="16691"/>
                    </a:cubicBezTo>
                    <a:cubicBezTo>
                      <a:pt x="8008" y="16691"/>
                      <a:pt x="8012" y="16692"/>
                      <a:pt x="8015" y="16692"/>
                    </a:cubicBezTo>
                    <a:cubicBezTo>
                      <a:pt x="8199" y="16737"/>
                      <a:pt x="8251" y="17866"/>
                      <a:pt x="8943" y="17935"/>
                    </a:cubicBezTo>
                    <a:cubicBezTo>
                      <a:pt x="8729" y="17621"/>
                      <a:pt x="8609" y="17187"/>
                      <a:pt x="8684" y="16597"/>
                    </a:cubicBezTo>
                    <a:cubicBezTo>
                      <a:pt x="8956" y="14510"/>
                      <a:pt x="13069" y="13686"/>
                      <a:pt x="13085" y="13678"/>
                    </a:cubicBezTo>
                    <a:lnTo>
                      <a:pt x="13085" y="13678"/>
                    </a:lnTo>
                    <a:lnTo>
                      <a:pt x="15675" y="17939"/>
                    </a:lnTo>
                    <a:lnTo>
                      <a:pt x="29040" y="17939"/>
                    </a:lnTo>
                    <a:cubicBezTo>
                      <a:pt x="29371" y="17939"/>
                      <a:pt x="29108" y="17307"/>
                      <a:pt x="29275" y="17307"/>
                    </a:cubicBezTo>
                    <a:cubicBezTo>
                      <a:pt x="29439" y="17307"/>
                      <a:pt x="29535" y="17939"/>
                      <a:pt x="30033" y="17939"/>
                    </a:cubicBezTo>
                    <a:lnTo>
                      <a:pt x="35188" y="17939"/>
                    </a:lnTo>
                    <a:cubicBezTo>
                      <a:pt x="35188" y="17939"/>
                      <a:pt x="35525" y="17501"/>
                      <a:pt x="35188" y="16385"/>
                    </a:cubicBezTo>
                    <a:cubicBezTo>
                      <a:pt x="34737" y="14893"/>
                      <a:pt x="33767" y="14965"/>
                      <a:pt x="33341" y="14743"/>
                    </a:cubicBezTo>
                    <a:cubicBezTo>
                      <a:pt x="32918" y="14521"/>
                      <a:pt x="33696" y="13261"/>
                      <a:pt x="32845" y="11845"/>
                    </a:cubicBezTo>
                    <a:cubicBezTo>
                      <a:pt x="31996" y="10425"/>
                      <a:pt x="31095" y="10545"/>
                      <a:pt x="30576" y="10237"/>
                    </a:cubicBezTo>
                    <a:cubicBezTo>
                      <a:pt x="30057" y="9930"/>
                      <a:pt x="31191" y="5387"/>
                      <a:pt x="28163" y="2833"/>
                    </a:cubicBezTo>
                    <a:cubicBezTo>
                      <a:pt x="26224" y="1197"/>
                      <a:pt x="24042" y="843"/>
                      <a:pt x="22606" y="843"/>
                    </a:cubicBezTo>
                    <a:cubicBezTo>
                      <a:pt x="21801" y="843"/>
                      <a:pt x="21230" y="954"/>
                      <a:pt x="21068" y="1013"/>
                    </a:cubicBezTo>
                    <a:cubicBezTo>
                      <a:pt x="21053" y="1019"/>
                      <a:pt x="21033" y="1022"/>
                      <a:pt x="21010" y="1022"/>
                    </a:cubicBezTo>
                    <a:cubicBezTo>
                      <a:pt x="20786" y="1022"/>
                      <a:pt x="20204" y="769"/>
                      <a:pt x="19376" y="512"/>
                    </a:cubicBezTo>
                    <a:cubicBezTo>
                      <a:pt x="18548" y="256"/>
                      <a:pt x="17472" y="0"/>
                      <a:pt x="1626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8"/>
              <p:cNvSpPr/>
              <p:nvPr/>
            </p:nvSpPr>
            <p:spPr>
              <a:xfrm flipH="1">
                <a:off x="7516545" y="1674212"/>
                <a:ext cx="454814" cy="274227"/>
              </a:xfrm>
              <a:custGeom>
                <a:avLst/>
                <a:gdLst/>
                <a:ahLst/>
                <a:cxnLst/>
                <a:rect l="l" t="t" r="r" b="b"/>
                <a:pathLst>
                  <a:path w="7067" h="4261" extrusionOk="0">
                    <a:moveTo>
                      <a:pt x="4476" y="0"/>
                    </a:moveTo>
                    <a:lnTo>
                      <a:pt x="4476" y="0"/>
                    </a:lnTo>
                    <a:lnTo>
                      <a:pt x="4476" y="0"/>
                    </a:lnTo>
                    <a:cubicBezTo>
                      <a:pt x="4476" y="0"/>
                      <a:pt x="4476" y="0"/>
                      <a:pt x="4476" y="0"/>
                    </a:cubicBezTo>
                    <a:close/>
                    <a:moveTo>
                      <a:pt x="4476" y="0"/>
                    </a:moveTo>
                    <a:cubicBezTo>
                      <a:pt x="4460" y="8"/>
                      <a:pt x="347" y="832"/>
                      <a:pt x="75" y="2919"/>
                    </a:cubicBezTo>
                    <a:cubicBezTo>
                      <a:pt x="0" y="3509"/>
                      <a:pt x="120" y="3943"/>
                      <a:pt x="334" y="4257"/>
                    </a:cubicBezTo>
                    <a:cubicBezTo>
                      <a:pt x="355" y="4261"/>
                      <a:pt x="375" y="4261"/>
                      <a:pt x="400" y="4261"/>
                    </a:cubicBezTo>
                    <a:lnTo>
                      <a:pt x="7066" y="4261"/>
                    </a:lnTo>
                    <a:lnTo>
                      <a:pt x="4476" y="0"/>
                    </a:ln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8"/>
              <p:cNvSpPr/>
              <p:nvPr/>
            </p:nvSpPr>
            <p:spPr>
              <a:xfrm flipH="1">
                <a:off x="6576275" y="1013867"/>
                <a:ext cx="1333637" cy="107099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16886" extrusionOk="0">
                    <a:moveTo>
                      <a:pt x="12782" y="1"/>
                    </a:moveTo>
                    <a:cubicBezTo>
                      <a:pt x="12782" y="1"/>
                      <a:pt x="12240" y="3579"/>
                      <a:pt x="10066" y="6006"/>
                    </a:cubicBezTo>
                    <a:cubicBezTo>
                      <a:pt x="7055" y="9368"/>
                      <a:pt x="3914" y="10290"/>
                      <a:pt x="3914" y="10290"/>
                    </a:cubicBezTo>
                    <a:cubicBezTo>
                      <a:pt x="3225" y="9790"/>
                      <a:pt x="2513" y="9546"/>
                      <a:pt x="1892" y="9546"/>
                    </a:cubicBezTo>
                    <a:cubicBezTo>
                      <a:pt x="808" y="9546"/>
                      <a:pt x="0" y="10293"/>
                      <a:pt x="81" y="11734"/>
                    </a:cubicBezTo>
                    <a:cubicBezTo>
                      <a:pt x="203" y="14001"/>
                      <a:pt x="4215" y="13751"/>
                      <a:pt x="4737" y="13826"/>
                    </a:cubicBezTo>
                    <a:cubicBezTo>
                      <a:pt x="5262" y="13901"/>
                      <a:pt x="5235" y="15072"/>
                      <a:pt x="5311" y="15745"/>
                    </a:cubicBezTo>
                    <a:cubicBezTo>
                      <a:pt x="5375" y="16325"/>
                      <a:pt x="7073" y="16885"/>
                      <a:pt x="8017" y="16885"/>
                    </a:cubicBezTo>
                    <a:cubicBezTo>
                      <a:pt x="8167" y="16885"/>
                      <a:pt x="8297" y="16871"/>
                      <a:pt x="8399" y="16841"/>
                    </a:cubicBezTo>
                    <a:cubicBezTo>
                      <a:pt x="9147" y="16616"/>
                      <a:pt x="9120" y="16168"/>
                      <a:pt x="9147" y="15642"/>
                    </a:cubicBezTo>
                    <a:cubicBezTo>
                      <a:pt x="9171" y="15120"/>
                      <a:pt x="13008" y="15294"/>
                      <a:pt x="17019" y="14250"/>
                    </a:cubicBezTo>
                    <a:cubicBezTo>
                      <a:pt x="21027" y="13202"/>
                      <a:pt x="20006" y="9866"/>
                      <a:pt x="19757" y="5781"/>
                    </a:cubicBezTo>
                    <a:cubicBezTo>
                      <a:pt x="19508" y="1694"/>
                      <a:pt x="14602" y="1"/>
                      <a:pt x="12782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8"/>
              <p:cNvSpPr/>
              <p:nvPr/>
            </p:nvSpPr>
            <p:spPr>
              <a:xfrm flipH="1">
                <a:off x="7680440" y="1693415"/>
                <a:ext cx="147971" cy="104778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652" extrusionOk="0">
                    <a:moveTo>
                      <a:pt x="934" y="0"/>
                    </a:moveTo>
                    <a:cubicBezTo>
                      <a:pt x="795" y="0"/>
                      <a:pt x="662" y="25"/>
                      <a:pt x="540" y="74"/>
                    </a:cubicBezTo>
                    <a:cubicBezTo>
                      <a:pt x="192" y="218"/>
                      <a:pt x="1" y="545"/>
                      <a:pt x="1" y="1007"/>
                    </a:cubicBezTo>
                    <a:cubicBezTo>
                      <a:pt x="1" y="1061"/>
                      <a:pt x="45" y="1102"/>
                      <a:pt x="97" y="1102"/>
                    </a:cubicBezTo>
                    <a:cubicBezTo>
                      <a:pt x="151" y="1102"/>
                      <a:pt x="196" y="1061"/>
                      <a:pt x="196" y="1007"/>
                    </a:cubicBezTo>
                    <a:cubicBezTo>
                      <a:pt x="196" y="630"/>
                      <a:pt x="346" y="364"/>
                      <a:pt x="615" y="255"/>
                    </a:cubicBezTo>
                    <a:cubicBezTo>
                      <a:pt x="710" y="216"/>
                      <a:pt x="816" y="197"/>
                      <a:pt x="927" y="197"/>
                    </a:cubicBezTo>
                    <a:cubicBezTo>
                      <a:pt x="1210" y="197"/>
                      <a:pt x="1531" y="320"/>
                      <a:pt x="1814" y="539"/>
                    </a:cubicBezTo>
                    <a:cubicBezTo>
                      <a:pt x="1584" y="549"/>
                      <a:pt x="1267" y="600"/>
                      <a:pt x="1080" y="777"/>
                    </a:cubicBezTo>
                    <a:cubicBezTo>
                      <a:pt x="970" y="884"/>
                      <a:pt x="919" y="1016"/>
                      <a:pt x="926" y="1177"/>
                    </a:cubicBezTo>
                    <a:cubicBezTo>
                      <a:pt x="933" y="1371"/>
                      <a:pt x="1001" y="1508"/>
                      <a:pt x="1127" y="1583"/>
                    </a:cubicBezTo>
                    <a:cubicBezTo>
                      <a:pt x="1209" y="1634"/>
                      <a:pt x="1302" y="1651"/>
                      <a:pt x="1393" y="1651"/>
                    </a:cubicBezTo>
                    <a:cubicBezTo>
                      <a:pt x="1592" y="1651"/>
                      <a:pt x="1779" y="1569"/>
                      <a:pt x="1806" y="1555"/>
                    </a:cubicBezTo>
                    <a:cubicBezTo>
                      <a:pt x="1858" y="1535"/>
                      <a:pt x="1878" y="1473"/>
                      <a:pt x="1855" y="1426"/>
                    </a:cubicBezTo>
                    <a:cubicBezTo>
                      <a:pt x="1840" y="1389"/>
                      <a:pt x="1806" y="1369"/>
                      <a:pt x="1768" y="1369"/>
                    </a:cubicBezTo>
                    <a:cubicBezTo>
                      <a:pt x="1754" y="1369"/>
                      <a:pt x="1739" y="1372"/>
                      <a:pt x="1724" y="1378"/>
                    </a:cubicBezTo>
                    <a:cubicBezTo>
                      <a:pt x="1668" y="1404"/>
                      <a:pt x="1523" y="1454"/>
                      <a:pt x="1392" y="1454"/>
                    </a:cubicBezTo>
                    <a:cubicBezTo>
                      <a:pt x="1332" y="1454"/>
                      <a:pt x="1274" y="1444"/>
                      <a:pt x="1230" y="1416"/>
                    </a:cubicBezTo>
                    <a:cubicBezTo>
                      <a:pt x="1162" y="1375"/>
                      <a:pt x="1127" y="1293"/>
                      <a:pt x="1121" y="1170"/>
                    </a:cubicBezTo>
                    <a:cubicBezTo>
                      <a:pt x="1117" y="1068"/>
                      <a:pt x="1148" y="986"/>
                      <a:pt x="1216" y="920"/>
                    </a:cubicBezTo>
                    <a:cubicBezTo>
                      <a:pt x="1373" y="769"/>
                      <a:pt x="1701" y="734"/>
                      <a:pt x="1917" y="734"/>
                    </a:cubicBezTo>
                    <a:cubicBezTo>
                      <a:pt x="1977" y="734"/>
                      <a:pt x="2029" y="736"/>
                      <a:pt x="2066" y="740"/>
                    </a:cubicBezTo>
                    <a:lnTo>
                      <a:pt x="2332" y="761"/>
                    </a:lnTo>
                    <a:lnTo>
                      <a:pt x="2145" y="572"/>
                    </a:lnTo>
                    <a:cubicBezTo>
                      <a:pt x="1784" y="204"/>
                      <a:pt x="1336" y="0"/>
                      <a:pt x="93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8"/>
              <p:cNvSpPr/>
              <p:nvPr/>
            </p:nvSpPr>
            <p:spPr>
              <a:xfrm flipH="1">
                <a:off x="6685728" y="1408695"/>
                <a:ext cx="123235" cy="65772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1037" extrusionOk="0">
                    <a:moveTo>
                      <a:pt x="659" y="1"/>
                    </a:moveTo>
                    <a:cubicBezTo>
                      <a:pt x="447" y="1"/>
                      <a:pt x="263" y="60"/>
                      <a:pt x="170" y="201"/>
                    </a:cubicBezTo>
                    <a:cubicBezTo>
                      <a:pt x="1" y="452"/>
                      <a:pt x="943" y="1037"/>
                      <a:pt x="1481" y="1037"/>
                    </a:cubicBezTo>
                    <a:cubicBezTo>
                      <a:pt x="1651" y="1037"/>
                      <a:pt x="1781" y="978"/>
                      <a:pt x="1822" y="832"/>
                    </a:cubicBezTo>
                    <a:cubicBezTo>
                      <a:pt x="1942" y="397"/>
                      <a:pt x="1205" y="1"/>
                      <a:pt x="659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8"/>
              <p:cNvSpPr/>
              <p:nvPr/>
            </p:nvSpPr>
            <p:spPr>
              <a:xfrm flipH="1">
                <a:off x="7197767" y="1434383"/>
                <a:ext cx="145687" cy="58288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919" extrusionOk="0">
                    <a:moveTo>
                      <a:pt x="1721" y="0"/>
                    </a:moveTo>
                    <a:cubicBezTo>
                      <a:pt x="1105" y="0"/>
                      <a:pt x="1" y="429"/>
                      <a:pt x="240" y="881"/>
                    </a:cubicBezTo>
                    <a:cubicBezTo>
                      <a:pt x="254" y="907"/>
                      <a:pt x="302" y="919"/>
                      <a:pt x="373" y="919"/>
                    </a:cubicBezTo>
                    <a:cubicBezTo>
                      <a:pt x="836" y="919"/>
                      <a:pt x="2297" y="424"/>
                      <a:pt x="2087" y="113"/>
                    </a:cubicBezTo>
                    <a:cubicBezTo>
                      <a:pt x="2032" y="35"/>
                      <a:pt x="1897" y="0"/>
                      <a:pt x="1721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8"/>
              <p:cNvSpPr/>
              <p:nvPr/>
            </p:nvSpPr>
            <p:spPr>
              <a:xfrm flipH="1">
                <a:off x="6729935" y="1577663"/>
                <a:ext cx="71099" cy="3564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562" extrusionOk="0">
                    <a:moveTo>
                      <a:pt x="0" y="1"/>
                    </a:moveTo>
                    <a:cubicBezTo>
                      <a:pt x="0" y="312"/>
                      <a:pt x="249" y="561"/>
                      <a:pt x="560" y="561"/>
                    </a:cubicBezTo>
                    <a:cubicBezTo>
                      <a:pt x="870" y="561"/>
                      <a:pt x="1120" y="312"/>
                      <a:pt x="1120" y="1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8"/>
              <p:cNvSpPr/>
              <p:nvPr/>
            </p:nvSpPr>
            <p:spPr>
              <a:xfrm flipH="1">
                <a:off x="7192692" y="1577663"/>
                <a:ext cx="97674" cy="48837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770" extrusionOk="0">
                    <a:moveTo>
                      <a:pt x="0" y="1"/>
                    </a:moveTo>
                    <a:cubicBezTo>
                      <a:pt x="0" y="424"/>
                      <a:pt x="345" y="769"/>
                      <a:pt x="772" y="769"/>
                    </a:cubicBezTo>
                    <a:cubicBezTo>
                      <a:pt x="1196" y="769"/>
                      <a:pt x="1540" y="424"/>
                      <a:pt x="1540" y="1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8"/>
              <p:cNvSpPr/>
              <p:nvPr/>
            </p:nvSpPr>
            <p:spPr>
              <a:xfrm flipH="1">
                <a:off x="7062099" y="1721703"/>
                <a:ext cx="134968" cy="6888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086" extrusionOk="0">
                    <a:moveTo>
                      <a:pt x="134" y="0"/>
                    </a:moveTo>
                    <a:lnTo>
                      <a:pt x="1" y="143"/>
                    </a:lnTo>
                    <a:cubicBezTo>
                      <a:pt x="4" y="151"/>
                      <a:pt x="11" y="161"/>
                      <a:pt x="21" y="175"/>
                    </a:cubicBezTo>
                    <a:cubicBezTo>
                      <a:pt x="486" y="775"/>
                      <a:pt x="1039" y="1086"/>
                      <a:pt x="1622" y="1086"/>
                    </a:cubicBezTo>
                    <a:cubicBezTo>
                      <a:pt x="1789" y="1086"/>
                      <a:pt x="1957" y="1062"/>
                      <a:pt x="2128" y="1007"/>
                    </a:cubicBezTo>
                    <a:lnTo>
                      <a:pt x="2069" y="819"/>
                    </a:lnTo>
                    <a:cubicBezTo>
                      <a:pt x="1915" y="867"/>
                      <a:pt x="1763" y="890"/>
                      <a:pt x="1613" y="890"/>
                    </a:cubicBezTo>
                    <a:cubicBezTo>
                      <a:pt x="1093" y="890"/>
                      <a:pt x="605" y="607"/>
                      <a:pt x="179" y="55"/>
                    </a:cubicBezTo>
                    <a:cubicBezTo>
                      <a:pt x="155" y="24"/>
                      <a:pt x="147" y="11"/>
                      <a:pt x="13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8"/>
              <p:cNvSpPr/>
              <p:nvPr/>
            </p:nvSpPr>
            <p:spPr>
              <a:xfrm flipH="1">
                <a:off x="7170619" y="1707940"/>
                <a:ext cx="50677" cy="3716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86" extrusionOk="0">
                    <a:moveTo>
                      <a:pt x="691" y="1"/>
                    </a:moveTo>
                    <a:cubicBezTo>
                      <a:pt x="685" y="1"/>
                      <a:pt x="679" y="1"/>
                      <a:pt x="673" y="2"/>
                    </a:cubicBezTo>
                    <a:cubicBezTo>
                      <a:pt x="376" y="61"/>
                      <a:pt x="52" y="405"/>
                      <a:pt x="35" y="419"/>
                    </a:cubicBezTo>
                    <a:cubicBezTo>
                      <a:pt x="0" y="460"/>
                      <a:pt x="0" y="521"/>
                      <a:pt x="41" y="559"/>
                    </a:cubicBezTo>
                    <a:cubicBezTo>
                      <a:pt x="58" y="576"/>
                      <a:pt x="82" y="586"/>
                      <a:pt x="107" y="586"/>
                    </a:cubicBezTo>
                    <a:cubicBezTo>
                      <a:pt x="134" y="586"/>
                      <a:pt x="161" y="576"/>
                      <a:pt x="178" y="555"/>
                    </a:cubicBezTo>
                    <a:cubicBezTo>
                      <a:pt x="260" y="466"/>
                      <a:pt x="516" y="234"/>
                      <a:pt x="710" y="197"/>
                    </a:cubicBezTo>
                    <a:cubicBezTo>
                      <a:pt x="762" y="187"/>
                      <a:pt x="799" y="135"/>
                      <a:pt x="789" y="81"/>
                    </a:cubicBezTo>
                    <a:cubicBezTo>
                      <a:pt x="780" y="35"/>
                      <a:pt x="739" y="1"/>
                      <a:pt x="691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8"/>
              <p:cNvSpPr/>
              <p:nvPr/>
            </p:nvSpPr>
            <p:spPr>
              <a:xfrm flipH="1">
                <a:off x="7241153" y="1637220"/>
                <a:ext cx="285856" cy="252114"/>
              </a:xfrm>
              <a:custGeom>
                <a:avLst/>
                <a:gdLst/>
                <a:ahLst/>
                <a:cxnLst/>
                <a:rect l="l" t="t" r="r" b="b"/>
                <a:pathLst>
                  <a:path w="4507" h="3975" extrusionOk="0">
                    <a:moveTo>
                      <a:pt x="2253" y="1"/>
                    </a:moveTo>
                    <a:cubicBezTo>
                      <a:pt x="1007" y="1"/>
                      <a:pt x="0" y="892"/>
                      <a:pt x="0" y="1988"/>
                    </a:cubicBezTo>
                    <a:cubicBezTo>
                      <a:pt x="0" y="3087"/>
                      <a:pt x="1007" y="3974"/>
                      <a:pt x="2253" y="3974"/>
                    </a:cubicBezTo>
                    <a:cubicBezTo>
                      <a:pt x="3496" y="3974"/>
                      <a:pt x="4506" y="3087"/>
                      <a:pt x="4506" y="1988"/>
                    </a:cubicBezTo>
                    <a:cubicBezTo>
                      <a:pt x="4506" y="892"/>
                      <a:pt x="3496" y="1"/>
                      <a:pt x="2253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8"/>
              <p:cNvSpPr/>
              <p:nvPr/>
            </p:nvSpPr>
            <p:spPr>
              <a:xfrm flipH="1">
                <a:off x="6670887" y="1653520"/>
                <a:ext cx="150317" cy="170613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690" extrusionOk="0">
                    <a:moveTo>
                      <a:pt x="1185" y="0"/>
                    </a:moveTo>
                    <a:cubicBezTo>
                      <a:pt x="530" y="0"/>
                      <a:pt x="0" y="601"/>
                      <a:pt x="0" y="1345"/>
                    </a:cubicBezTo>
                    <a:cubicBezTo>
                      <a:pt x="0" y="2089"/>
                      <a:pt x="530" y="2690"/>
                      <a:pt x="1185" y="2690"/>
                    </a:cubicBezTo>
                    <a:cubicBezTo>
                      <a:pt x="1837" y="2690"/>
                      <a:pt x="2370" y="2089"/>
                      <a:pt x="2370" y="1345"/>
                    </a:cubicBezTo>
                    <a:cubicBezTo>
                      <a:pt x="2370" y="601"/>
                      <a:pt x="1837" y="0"/>
                      <a:pt x="118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8"/>
              <p:cNvSpPr/>
              <p:nvPr/>
            </p:nvSpPr>
            <p:spPr>
              <a:xfrm flipH="1">
                <a:off x="6718964" y="1571447"/>
                <a:ext cx="150508" cy="12622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99" extrusionOk="0">
                    <a:moveTo>
                      <a:pt x="0" y="1"/>
                    </a:moveTo>
                    <a:lnTo>
                      <a:pt x="0" y="198"/>
                    </a:lnTo>
                    <a:lnTo>
                      <a:pt x="2373" y="198"/>
                    </a:lnTo>
                    <a:lnTo>
                      <a:pt x="2373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8"/>
              <p:cNvSpPr/>
              <p:nvPr/>
            </p:nvSpPr>
            <p:spPr>
              <a:xfrm flipH="1">
                <a:off x="7177535" y="1569037"/>
                <a:ext cx="206575" cy="17188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271" extrusionOk="0">
                    <a:moveTo>
                      <a:pt x="0" y="1"/>
                    </a:moveTo>
                    <a:lnTo>
                      <a:pt x="0" y="270"/>
                    </a:lnTo>
                    <a:lnTo>
                      <a:pt x="3257" y="270"/>
                    </a:lnTo>
                    <a:lnTo>
                      <a:pt x="3257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8"/>
              <p:cNvSpPr/>
              <p:nvPr/>
            </p:nvSpPr>
            <p:spPr>
              <a:xfrm flipH="1">
                <a:off x="6599214" y="1424425"/>
                <a:ext cx="54419" cy="26181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4128" extrusionOk="0">
                    <a:moveTo>
                      <a:pt x="1" y="0"/>
                    </a:moveTo>
                    <a:cubicBezTo>
                      <a:pt x="8" y="127"/>
                      <a:pt x="18" y="250"/>
                      <a:pt x="32" y="373"/>
                    </a:cubicBezTo>
                    <a:cubicBezTo>
                      <a:pt x="400" y="830"/>
                      <a:pt x="424" y="1503"/>
                      <a:pt x="394" y="2079"/>
                    </a:cubicBezTo>
                    <a:cubicBezTo>
                      <a:pt x="387" y="2219"/>
                      <a:pt x="305" y="2308"/>
                      <a:pt x="202" y="2346"/>
                    </a:cubicBezTo>
                    <a:cubicBezTo>
                      <a:pt x="205" y="2428"/>
                      <a:pt x="213" y="2513"/>
                      <a:pt x="219" y="2595"/>
                    </a:cubicBezTo>
                    <a:cubicBezTo>
                      <a:pt x="500" y="2653"/>
                      <a:pt x="509" y="3083"/>
                      <a:pt x="243" y="3165"/>
                    </a:cubicBezTo>
                    <a:cubicBezTo>
                      <a:pt x="254" y="3499"/>
                      <a:pt x="254" y="3820"/>
                      <a:pt x="233" y="4128"/>
                    </a:cubicBezTo>
                    <a:cubicBezTo>
                      <a:pt x="725" y="3370"/>
                      <a:pt x="749" y="2387"/>
                      <a:pt x="749" y="2212"/>
                    </a:cubicBezTo>
                    <a:cubicBezTo>
                      <a:pt x="749" y="1946"/>
                      <a:pt x="766" y="1659"/>
                      <a:pt x="783" y="1383"/>
                    </a:cubicBezTo>
                    <a:cubicBezTo>
                      <a:pt x="817" y="860"/>
                      <a:pt x="858" y="212"/>
                      <a:pt x="714" y="14"/>
                    </a:cubicBezTo>
                    <a:cubicBezTo>
                      <a:pt x="704" y="14"/>
                      <a:pt x="694" y="11"/>
                      <a:pt x="681" y="11"/>
                    </a:cubicBezTo>
                    <a:cubicBezTo>
                      <a:pt x="547" y="11"/>
                      <a:pt x="305" y="7"/>
                      <a:pt x="1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8"/>
              <p:cNvSpPr/>
              <p:nvPr/>
            </p:nvSpPr>
            <p:spPr>
              <a:xfrm flipH="1">
                <a:off x="6637527" y="1419478"/>
                <a:ext cx="269620" cy="309451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4879" extrusionOk="0">
                    <a:moveTo>
                      <a:pt x="2991" y="54"/>
                    </a:moveTo>
                    <a:lnTo>
                      <a:pt x="2991" y="54"/>
                    </a:lnTo>
                    <a:cubicBezTo>
                      <a:pt x="3155" y="153"/>
                      <a:pt x="3288" y="276"/>
                      <a:pt x="3346" y="413"/>
                    </a:cubicBezTo>
                    <a:cubicBezTo>
                      <a:pt x="3373" y="273"/>
                      <a:pt x="3482" y="153"/>
                      <a:pt x="3616" y="153"/>
                    </a:cubicBezTo>
                    <a:cubicBezTo>
                      <a:pt x="3663" y="153"/>
                      <a:pt x="3718" y="171"/>
                      <a:pt x="3769" y="208"/>
                    </a:cubicBezTo>
                    <a:cubicBezTo>
                      <a:pt x="3871" y="280"/>
                      <a:pt x="3953" y="362"/>
                      <a:pt x="4029" y="451"/>
                    </a:cubicBezTo>
                    <a:cubicBezTo>
                      <a:pt x="4015" y="328"/>
                      <a:pt x="4005" y="205"/>
                      <a:pt x="3998" y="78"/>
                    </a:cubicBezTo>
                    <a:cubicBezTo>
                      <a:pt x="3708" y="72"/>
                      <a:pt x="3363" y="65"/>
                      <a:pt x="2991" y="54"/>
                    </a:cubicBezTo>
                    <a:close/>
                    <a:moveTo>
                      <a:pt x="2967" y="2397"/>
                    </a:moveTo>
                    <a:lnTo>
                      <a:pt x="2967" y="2594"/>
                    </a:lnTo>
                    <a:lnTo>
                      <a:pt x="2786" y="2594"/>
                    </a:lnTo>
                    <a:cubicBezTo>
                      <a:pt x="2738" y="2857"/>
                      <a:pt x="2510" y="3055"/>
                      <a:pt x="2233" y="3055"/>
                    </a:cubicBezTo>
                    <a:cubicBezTo>
                      <a:pt x="1957" y="3055"/>
                      <a:pt x="1728" y="2857"/>
                      <a:pt x="1680" y="2594"/>
                    </a:cubicBezTo>
                    <a:lnTo>
                      <a:pt x="594" y="2594"/>
                    </a:lnTo>
                    <a:lnTo>
                      <a:pt x="594" y="2397"/>
                    </a:lnTo>
                    <a:close/>
                    <a:moveTo>
                      <a:pt x="219" y="0"/>
                    </a:moveTo>
                    <a:cubicBezTo>
                      <a:pt x="113" y="167"/>
                      <a:pt x="0" y="1055"/>
                      <a:pt x="131" y="2878"/>
                    </a:cubicBezTo>
                    <a:cubicBezTo>
                      <a:pt x="205" y="3933"/>
                      <a:pt x="598" y="4581"/>
                      <a:pt x="1363" y="4878"/>
                    </a:cubicBezTo>
                    <a:cubicBezTo>
                      <a:pt x="1431" y="4209"/>
                      <a:pt x="1933" y="3690"/>
                      <a:pt x="2540" y="3690"/>
                    </a:cubicBezTo>
                    <a:cubicBezTo>
                      <a:pt x="3114" y="3690"/>
                      <a:pt x="3588" y="4151"/>
                      <a:pt x="3701" y="4765"/>
                    </a:cubicBezTo>
                    <a:cubicBezTo>
                      <a:pt x="3920" y="4612"/>
                      <a:pt x="4093" y="4417"/>
                      <a:pt x="4230" y="4206"/>
                    </a:cubicBezTo>
                    <a:cubicBezTo>
                      <a:pt x="4251" y="3898"/>
                      <a:pt x="4251" y="3577"/>
                      <a:pt x="4240" y="3243"/>
                    </a:cubicBezTo>
                    <a:lnTo>
                      <a:pt x="4240" y="3243"/>
                    </a:lnTo>
                    <a:cubicBezTo>
                      <a:pt x="4213" y="3253"/>
                      <a:pt x="4182" y="3257"/>
                      <a:pt x="4148" y="3257"/>
                    </a:cubicBezTo>
                    <a:cubicBezTo>
                      <a:pt x="3769" y="3257"/>
                      <a:pt x="3769" y="2666"/>
                      <a:pt x="4148" y="2666"/>
                    </a:cubicBezTo>
                    <a:cubicBezTo>
                      <a:pt x="4172" y="2666"/>
                      <a:pt x="4196" y="2669"/>
                      <a:pt x="4216" y="2673"/>
                    </a:cubicBezTo>
                    <a:cubicBezTo>
                      <a:pt x="4210" y="2591"/>
                      <a:pt x="4202" y="2506"/>
                      <a:pt x="4199" y="2424"/>
                    </a:cubicBezTo>
                    <a:cubicBezTo>
                      <a:pt x="4161" y="2438"/>
                      <a:pt x="4121" y="2444"/>
                      <a:pt x="4084" y="2444"/>
                    </a:cubicBezTo>
                    <a:cubicBezTo>
                      <a:pt x="3936" y="2444"/>
                      <a:pt x="3793" y="2348"/>
                      <a:pt x="3803" y="2157"/>
                    </a:cubicBezTo>
                    <a:cubicBezTo>
                      <a:pt x="3824" y="1731"/>
                      <a:pt x="3879" y="1004"/>
                      <a:pt x="3472" y="717"/>
                    </a:cubicBezTo>
                    <a:cubicBezTo>
                      <a:pt x="3432" y="689"/>
                      <a:pt x="3400" y="652"/>
                      <a:pt x="3377" y="615"/>
                    </a:cubicBezTo>
                    <a:cubicBezTo>
                      <a:pt x="3377" y="631"/>
                      <a:pt x="3373" y="648"/>
                      <a:pt x="3370" y="662"/>
                    </a:cubicBezTo>
                    <a:cubicBezTo>
                      <a:pt x="3329" y="809"/>
                      <a:pt x="3199" y="867"/>
                      <a:pt x="3028" y="867"/>
                    </a:cubicBezTo>
                    <a:cubicBezTo>
                      <a:pt x="2493" y="867"/>
                      <a:pt x="1550" y="283"/>
                      <a:pt x="1718" y="31"/>
                    </a:cubicBezTo>
                    <a:cubicBezTo>
                      <a:pt x="1718" y="31"/>
                      <a:pt x="1721" y="27"/>
                      <a:pt x="1721" y="24"/>
                    </a:cubicBezTo>
                    <a:cubicBezTo>
                      <a:pt x="1127" y="10"/>
                      <a:pt x="577" y="0"/>
                      <a:pt x="21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8"/>
              <p:cNvSpPr/>
              <p:nvPr/>
            </p:nvSpPr>
            <p:spPr>
              <a:xfrm flipH="1">
                <a:off x="6692959" y="1421000"/>
                <a:ext cx="115877" cy="53531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844" extrusionOk="0">
                    <a:moveTo>
                      <a:pt x="171" y="0"/>
                    </a:moveTo>
                    <a:cubicBezTo>
                      <a:pt x="171" y="3"/>
                      <a:pt x="168" y="7"/>
                      <a:pt x="168" y="7"/>
                    </a:cubicBezTo>
                    <a:cubicBezTo>
                      <a:pt x="0" y="259"/>
                      <a:pt x="943" y="843"/>
                      <a:pt x="1478" y="843"/>
                    </a:cubicBezTo>
                    <a:cubicBezTo>
                      <a:pt x="1649" y="843"/>
                      <a:pt x="1779" y="785"/>
                      <a:pt x="1820" y="638"/>
                    </a:cubicBezTo>
                    <a:cubicBezTo>
                      <a:pt x="1823" y="624"/>
                      <a:pt x="1827" y="607"/>
                      <a:pt x="1827" y="591"/>
                    </a:cubicBezTo>
                    <a:cubicBezTo>
                      <a:pt x="1792" y="529"/>
                      <a:pt x="1786" y="454"/>
                      <a:pt x="1796" y="389"/>
                    </a:cubicBezTo>
                    <a:cubicBezTo>
                      <a:pt x="1738" y="252"/>
                      <a:pt x="1605" y="129"/>
                      <a:pt x="1441" y="30"/>
                    </a:cubicBezTo>
                    <a:lnTo>
                      <a:pt x="1397" y="30"/>
                    </a:lnTo>
                    <a:cubicBezTo>
                      <a:pt x="993" y="21"/>
                      <a:pt x="574" y="10"/>
                      <a:pt x="171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8"/>
              <p:cNvSpPr/>
              <p:nvPr/>
            </p:nvSpPr>
            <p:spPr>
              <a:xfrm flipH="1">
                <a:off x="6730443" y="1584005"/>
                <a:ext cx="70211" cy="29302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462" extrusionOk="0">
                    <a:moveTo>
                      <a:pt x="1" y="0"/>
                    </a:moveTo>
                    <a:cubicBezTo>
                      <a:pt x="49" y="263"/>
                      <a:pt x="278" y="461"/>
                      <a:pt x="554" y="461"/>
                    </a:cubicBezTo>
                    <a:cubicBezTo>
                      <a:pt x="831" y="461"/>
                      <a:pt x="1059" y="263"/>
                      <a:pt x="1107" y="0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8"/>
              <p:cNvSpPr/>
              <p:nvPr/>
            </p:nvSpPr>
            <p:spPr>
              <a:xfrm flipH="1">
                <a:off x="6672346" y="1653520"/>
                <a:ext cx="148415" cy="87526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380" extrusionOk="0">
                    <a:moveTo>
                      <a:pt x="1178" y="0"/>
                    </a:moveTo>
                    <a:cubicBezTo>
                      <a:pt x="571" y="0"/>
                      <a:pt x="69" y="519"/>
                      <a:pt x="1" y="1188"/>
                    </a:cubicBezTo>
                    <a:cubicBezTo>
                      <a:pt x="332" y="1318"/>
                      <a:pt x="735" y="1379"/>
                      <a:pt x="1209" y="1379"/>
                    </a:cubicBezTo>
                    <a:lnTo>
                      <a:pt x="1284" y="1379"/>
                    </a:lnTo>
                    <a:cubicBezTo>
                      <a:pt x="1575" y="1376"/>
                      <a:pt x="1827" y="1324"/>
                      <a:pt x="2046" y="1239"/>
                    </a:cubicBezTo>
                    <a:cubicBezTo>
                      <a:pt x="2151" y="1191"/>
                      <a:pt x="2251" y="1137"/>
                      <a:pt x="2339" y="1075"/>
                    </a:cubicBezTo>
                    <a:cubicBezTo>
                      <a:pt x="2226" y="461"/>
                      <a:pt x="1752" y="0"/>
                      <a:pt x="117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8"/>
              <p:cNvSpPr/>
              <p:nvPr/>
            </p:nvSpPr>
            <p:spPr>
              <a:xfrm flipH="1">
                <a:off x="6718964" y="1571447"/>
                <a:ext cx="150508" cy="12622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99" extrusionOk="0">
                    <a:moveTo>
                      <a:pt x="0" y="1"/>
                    </a:moveTo>
                    <a:lnTo>
                      <a:pt x="0" y="198"/>
                    </a:lnTo>
                    <a:lnTo>
                      <a:pt x="2373" y="198"/>
                    </a:lnTo>
                    <a:lnTo>
                      <a:pt x="2373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8"/>
              <p:cNvSpPr/>
              <p:nvPr/>
            </p:nvSpPr>
            <p:spPr>
              <a:xfrm flipH="1">
                <a:off x="7272548" y="1395820"/>
                <a:ext cx="234102" cy="196237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094" extrusionOk="0">
                    <a:moveTo>
                      <a:pt x="615" y="0"/>
                    </a:moveTo>
                    <a:cubicBezTo>
                      <a:pt x="376" y="0"/>
                      <a:pt x="1" y="205"/>
                      <a:pt x="1" y="752"/>
                    </a:cubicBezTo>
                    <a:lnTo>
                      <a:pt x="1" y="2906"/>
                    </a:lnTo>
                    <a:cubicBezTo>
                      <a:pt x="1" y="2970"/>
                      <a:pt x="1" y="3032"/>
                      <a:pt x="4" y="3093"/>
                    </a:cubicBezTo>
                    <a:cubicBezTo>
                      <a:pt x="1083" y="2431"/>
                      <a:pt x="2397" y="1442"/>
                      <a:pt x="3691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8"/>
              <p:cNvSpPr/>
              <p:nvPr/>
            </p:nvSpPr>
            <p:spPr>
              <a:xfrm flipH="1">
                <a:off x="7013838" y="1395820"/>
                <a:ext cx="492622" cy="399578"/>
              </a:xfrm>
              <a:custGeom>
                <a:avLst/>
                <a:gdLst/>
                <a:ahLst/>
                <a:cxnLst/>
                <a:rect l="l" t="t" r="r" b="b"/>
                <a:pathLst>
                  <a:path w="7767" h="6300" extrusionOk="0">
                    <a:moveTo>
                      <a:pt x="4288" y="608"/>
                    </a:moveTo>
                    <a:cubicBezTo>
                      <a:pt x="4466" y="608"/>
                      <a:pt x="4603" y="643"/>
                      <a:pt x="4657" y="721"/>
                    </a:cubicBezTo>
                    <a:cubicBezTo>
                      <a:pt x="4869" y="1032"/>
                      <a:pt x="3407" y="1527"/>
                      <a:pt x="2944" y="1527"/>
                    </a:cubicBezTo>
                    <a:cubicBezTo>
                      <a:pt x="2872" y="1527"/>
                      <a:pt x="2824" y="1513"/>
                      <a:pt x="2810" y="1489"/>
                    </a:cubicBezTo>
                    <a:cubicBezTo>
                      <a:pt x="2571" y="1035"/>
                      <a:pt x="3674" y="608"/>
                      <a:pt x="4288" y="608"/>
                    </a:cubicBezTo>
                    <a:close/>
                    <a:moveTo>
                      <a:pt x="6442" y="82"/>
                    </a:moveTo>
                    <a:cubicBezTo>
                      <a:pt x="6490" y="82"/>
                      <a:pt x="6544" y="100"/>
                      <a:pt x="6596" y="137"/>
                    </a:cubicBezTo>
                    <a:cubicBezTo>
                      <a:pt x="7217" y="571"/>
                      <a:pt x="7255" y="1393"/>
                      <a:pt x="7220" y="2086"/>
                    </a:cubicBezTo>
                    <a:cubicBezTo>
                      <a:pt x="7210" y="2274"/>
                      <a:pt x="7056" y="2370"/>
                      <a:pt x="6910" y="2370"/>
                    </a:cubicBezTo>
                    <a:cubicBezTo>
                      <a:pt x="6763" y="2370"/>
                      <a:pt x="6620" y="2274"/>
                      <a:pt x="6630" y="2086"/>
                    </a:cubicBezTo>
                    <a:cubicBezTo>
                      <a:pt x="6651" y="1656"/>
                      <a:pt x="6708" y="933"/>
                      <a:pt x="6299" y="646"/>
                    </a:cubicBezTo>
                    <a:cubicBezTo>
                      <a:pt x="6043" y="465"/>
                      <a:pt x="6203" y="82"/>
                      <a:pt x="6442" y="82"/>
                    </a:cubicBezTo>
                    <a:close/>
                    <a:moveTo>
                      <a:pt x="6974" y="2595"/>
                    </a:moveTo>
                    <a:cubicBezTo>
                      <a:pt x="7357" y="2595"/>
                      <a:pt x="7357" y="3186"/>
                      <a:pt x="6974" y="3186"/>
                    </a:cubicBezTo>
                    <a:cubicBezTo>
                      <a:pt x="6596" y="3186"/>
                      <a:pt x="6596" y="2595"/>
                      <a:pt x="6974" y="2595"/>
                    </a:cubicBezTo>
                    <a:close/>
                    <a:moveTo>
                      <a:pt x="5186" y="2732"/>
                    </a:moveTo>
                    <a:lnTo>
                      <a:pt x="5186" y="3001"/>
                    </a:lnTo>
                    <a:lnTo>
                      <a:pt x="4937" y="3001"/>
                    </a:lnTo>
                    <a:cubicBezTo>
                      <a:pt x="4872" y="3364"/>
                      <a:pt x="4558" y="3636"/>
                      <a:pt x="4179" y="3636"/>
                    </a:cubicBezTo>
                    <a:cubicBezTo>
                      <a:pt x="3800" y="3636"/>
                      <a:pt x="3483" y="3364"/>
                      <a:pt x="3418" y="3001"/>
                    </a:cubicBezTo>
                    <a:lnTo>
                      <a:pt x="1929" y="3001"/>
                    </a:lnTo>
                    <a:lnTo>
                      <a:pt x="1929" y="2732"/>
                    </a:lnTo>
                    <a:close/>
                    <a:moveTo>
                      <a:pt x="3688" y="0"/>
                    </a:moveTo>
                    <a:cubicBezTo>
                      <a:pt x="2394" y="1442"/>
                      <a:pt x="1080" y="2431"/>
                      <a:pt x="1" y="3093"/>
                    </a:cubicBezTo>
                    <a:cubicBezTo>
                      <a:pt x="11" y="3609"/>
                      <a:pt x="79" y="4076"/>
                      <a:pt x="236" y="4479"/>
                    </a:cubicBezTo>
                    <a:cubicBezTo>
                      <a:pt x="650" y="4067"/>
                      <a:pt x="1257" y="3807"/>
                      <a:pt x="1929" y="3807"/>
                    </a:cubicBezTo>
                    <a:cubicBezTo>
                      <a:pt x="3172" y="3807"/>
                      <a:pt x="4182" y="4698"/>
                      <a:pt x="4182" y="5794"/>
                    </a:cubicBezTo>
                    <a:cubicBezTo>
                      <a:pt x="4182" y="5965"/>
                      <a:pt x="4159" y="6132"/>
                      <a:pt x="4111" y="6288"/>
                    </a:cubicBezTo>
                    <a:cubicBezTo>
                      <a:pt x="4288" y="6296"/>
                      <a:pt x="4476" y="6299"/>
                      <a:pt x="4667" y="6299"/>
                    </a:cubicBezTo>
                    <a:cubicBezTo>
                      <a:pt x="4906" y="6299"/>
                      <a:pt x="5135" y="6275"/>
                      <a:pt x="5347" y="6234"/>
                    </a:cubicBezTo>
                    <a:cubicBezTo>
                      <a:pt x="5504" y="6190"/>
                      <a:pt x="5650" y="6132"/>
                      <a:pt x="5791" y="6063"/>
                    </a:cubicBezTo>
                    <a:cubicBezTo>
                      <a:pt x="5469" y="5913"/>
                      <a:pt x="5169" y="5661"/>
                      <a:pt x="4899" y="5313"/>
                    </a:cubicBezTo>
                    <a:cubicBezTo>
                      <a:pt x="4893" y="5302"/>
                      <a:pt x="4889" y="5295"/>
                      <a:pt x="4882" y="5289"/>
                    </a:cubicBezTo>
                    <a:cubicBezTo>
                      <a:pt x="4794" y="5360"/>
                      <a:pt x="4715" y="5436"/>
                      <a:pt x="4674" y="5476"/>
                    </a:cubicBezTo>
                    <a:cubicBezTo>
                      <a:pt x="4657" y="5497"/>
                      <a:pt x="4630" y="5507"/>
                      <a:pt x="4603" y="5507"/>
                    </a:cubicBezTo>
                    <a:cubicBezTo>
                      <a:pt x="4578" y="5507"/>
                      <a:pt x="4554" y="5497"/>
                      <a:pt x="4537" y="5480"/>
                    </a:cubicBezTo>
                    <a:cubicBezTo>
                      <a:pt x="4496" y="5442"/>
                      <a:pt x="4496" y="5381"/>
                      <a:pt x="4531" y="5340"/>
                    </a:cubicBezTo>
                    <a:cubicBezTo>
                      <a:pt x="4548" y="5326"/>
                      <a:pt x="4872" y="4982"/>
                      <a:pt x="5169" y="4923"/>
                    </a:cubicBezTo>
                    <a:lnTo>
                      <a:pt x="5189" y="4923"/>
                    </a:lnTo>
                    <a:cubicBezTo>
                      <a:pt x="5233" y="4923"/>
                      <a:pt x="5274" y="4954"/>
                      <a:pt x="5285" y="5002"/>
                    </a:cubicBezTo>
                    <a:cubicBezTo>
                      <a:pt x="5295" y="5056"/>
                      <a:pt x="5258" y="5108"/>
                      <a:pt x="5206" y="5118"/>
                    </a:cubicBezTo>
                    <a:cubicBezTo>
                      <a:pt x="5156" y="5128"/>
                      <a:pt x="5101" y="5149"/>
                      <a:pt x="5046" y="5179"/>
                    </a:cubicBezTo>
                    <a:cubicBezTo>
                      <a:pt x="5049" y="5182"/>
                      <a:pt x="5053" y="5186"/>
                      <a:pt x="5057" y="5193"/>
                    </a:cubicBezTo>
                    <a:cubicBezTo>
                      <a:pt x="5347" y="5568"/>
                      <a:pt x="5668" y="5821"/>
                      <a:pt x="6005" y="5940"/>
                    </a:cubicBezTo>
                    <a:cubicBezTo>
                      <a:pt x="6183" y="5831"/>
                      <a:pt x="6347" y="5694"/>
                      <a:pt x="6494" y="5538"/>
                    </a:cubicBezTo>
                    <a:cubicBezTo>
                      <a:pt x="7767" y="4183"/>
                      <a:pt x="7603" y="1541"/>
                      <a:pt x="7548" y="670"/>
                    </a:cubicBezTo>
                    <a:cubicBezTo>
                      <a:pt x="7541" y="553"/>
                      <a:pt x="7535" y="465"/>
                      <a:pt x="7535" y="418"/>
                    </a:cubicBezTo>
                    <a:cubicBezTo>
                      <a:pt x="7535" y="216"/>
                      <a:pt x="7422" y="96"/>
                      <a:pt x="7258" y="28"/>
                    </a:cubicBezTo>
                    <a:cubicBezTo>
                      <a:pt x="7155" y="8"/>
                      <a:pt x="7043" y="0"/>
                      <a:pt x="694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8"/>
              <p:cNvSpPr/>
              <p:nvPr/>
            </p:nvSpPr>
            <p:spPr>
              <a:xfrm flipH="1">
                <a:off x="7197640" y="1434383"/>
                <a:ext cx="145814" cy="5828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919" extrusionOk="0">
                    <a:moveTo>
                      <a:pt x="1718" y="0"/>
                    </a:moveTo>
                    <a:cubicBezTo>
                      <a:pt x="1104" y="0"/>
                      <a:pt x="1" y="427"/>
                      <a:pt x="240" y="881"/>
                    </a:cubicBezTo>
                    <a:cubicBezTo>
                      <a:pt x="254" y="905"/>
                      <a:pt x="302" y="919"/>
                      <a:pt x="374" y="919"/>
                    </a:cubicBezTo>
                    <a:cubicBezTo>
                      <a:pt x="837" y="919"/>
                      <a:pt x="2299" y="424"/>
                      <a:pt x="2087" y="113"/>
                    </a:cubicBezTo>
                    <a:cubicBezTo>
                      <a:pt x="2033" y="35"/>
                      <a:pt x="1896" y="0"/>
                      <a:pt x="1718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8"/>
              <p:cNvSpPr/>
              <p:nvPr/>
            </p:nvSpPr>
            <p:spPr>
              <a:xfrm flipH="1">
                <a:off x="7193327" y="1586162"/>
                <a:ext cx="96406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636" extrusionOk="0">
                    <a:moveTo>
                      <a:pt x="1" y="0"/>
                    </a:moveTo>
                    <a:cubicBezTo>
                      <a:pt x="66" y="363"/>
                      <a:pt x="383" y="635"/>
                      <a:pt x="762" y="635"/>
                    </a:cubicBezTo>
                    <a:cubicBezTo>
                      <a:pt x="1141" y="635"/>
                      <a:pt x="1455" y="363"/>
                      <a:pt x="1520" y="0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8"/>
              <p:cNvSpPr/>
              <p:nvPr/>
            </p:nvSpPr>
            <p:spPr>
              <a:xfrm flipH="1">
                <a:off x="7125524" y="1724304"/>
                <a:ext cx="71290" cy="56131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885" extrusionOk="0">
                    <a:moveTo>
                      <a:pt x="164" y="0"/>
                    </a:moveTo>
                    <a:cubicBezTo>
                      <a:pt x="110" y="31"/>
                      <a:pt x="55" y="72"/>
                      <a:pt x="0" y="110"/>
                    </a:cubicBezTo>
                    <a:cubicBezTo>
                      <a:pt x="7" y="116"/>
                      <a:pt x="11" y="123"/>
                      <a:pt x="17" y="134"/>
                    </a:cubicBezTo>
                    <a:cubicBezTo>
                      <a:pt x="287" y="482"/>
                      <a:pt x="587" y="734"/>
                      <a:pt x="909" y="884"/>
                    </a:cubicBezTo>
                    <a:cubicBezTo>
                      <a:pt x="980" y="847"/>
                      <a:pt x="1052" y="806"/>
                      <a:pt x="1123" y="761"/>
                    </a:cubicBezTo>
                    <a:cubicBezTo>
                      <a:pt x="786" y="642"/>
                      <a:pt x="465" y="389"/>
                      <a:pt x="175" y="14"/>
                    </a:cubicBezTo>
                    <a:cubicBezTo>
                      <a:pt x="171" y="7"/>
                      <a:pt x="167" y="3"/>
                      <a:pt x="16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8"/>
              <p:cNvSpPr/>
              <p:nvPr/>
            </p:nvSpPr>
            <p:spPr>
              <a:xfrm flipH="1">
                <a:off x="7170619" y="1708067"/>
                <a:ext cx="50677" cy="3704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84" extrusionOk="0">
                    <a:moveTo>
                      <a:pt x="673" y="0"/>
                    </a:moveTo>
                    <a:cubicBezTo>
                      <a:pt x="376" y="59"/>
                      <a:pt x="52" y="403"/>
                      <a:pt x="35" y="417"/>
                    </a:cubicBezTo>
                    <a:cubicBezTo>
                      <a:pt x="0" y="458"/>
                      <a:pt x="0" y="519"/>
                      <a:pt x="41" y="557"/>
                    </a:cubicBezTo>
                    <a:cubicBezTo>
                      <a:pt x="58" y="574"/>
                      <a:pt x="82" y="584"/>
                      <a:pt x="107" y="584"/>
                    </a:cubicBezTo>
                    <a:cubicBezTo>
                      <a:pt x="134" y="584"/>
                      <a:pt x="161" y="574"/>
                      <a:pt x="178" y="553"/>
                    </a:cubicBezTo>
                    <a:cubicBezTo>
                      <a:pt x="219" y="513"/>
                      <a:pt x="298" y="437"/>
                      <a:pt x="386" y="366"/>
                    </a:cubicBezTo>
                    <a:cubicBezTo>
                      <a:pt x="441" y="328"/>
                      <a:pt x="496" y="287"/>
                      <a:pt x="550" y="256"/>
                    </a:cubicBezTo>
                    <a:cubicBezTo>
                      <a:pt x="605" y="226"/>
                      <a:pt x="660" y="205"/>
                      <a:pt x="710" y="195"/>
                    </a:cubicBezTo>
                    <a:cubicBezTo>
                      <a:pt x="762" y="185"/>
                      <a:pt x="799" y="133"/>
                      <a:pt x="789" y="79"/>
                    </a:cubicBezTo>
                    <a:cubicBezTo>
                      <a:pt x="778" y="31"/>
                      <a:pt x="737" y="0"/>
                      <a:pt x="69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8"/>
              <p:cNvSpPr/>
              <p:nvPr/>
            </p:nvSpPr>
            <p:spPr>
              <a:xfrm flipH="1">
                <a:off x="7241153" y="1637220"/>
                <a:ext cx="250402" cy="157484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483" extrusionOk="0">
                    <a:moveTo>
                      <a:pt x="1694" y="1"/>
                    </a:moveTo>
                    <a:cubicBezTo>
                      <a:pt x="1022" y="1"/>
                      <a:pt x="415" y="261"/>
                      <a:pt x="1" y="673"/>
                    </a:cubicBezTo>
                    <a:cubicBezTo>
                      <a:pt x="421" y="1745"/>
                      <a:pt x="1483" y="2397"/>
                      <a:pt x="3876" y="2482"/>
                    </a:cubicBezTo>
                    <a:cubicBezTo>
                      <a:pt x="3924" y="2326"/>
                      <a:pt x="3947" y="2159"/>
                      <a:pt x="3947" y="1988"/>
                    </a:cubicBezTo>
                    <a:cubicBezTo>
                      <a:pt x="3947" y="892"/>
                      <a:pt x="2937" y="1"/>
                      <a:pt x="169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8"/>
              <p:cNvSpPr/>
              <p:nvPr/>
            </p:nvSpPr>
            <p:spPr>
              <a:xfrm flipH="1">
                <a:off x="7177535" y="1569037"/>
                <a:ext cx="206575" cy="17188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271" extrusionOk="0">
                    <a:moveTo>
                      <a:pt x="0" y="1"/>
                    </a:moveTo>
                    <a:lnTo>
                      <a:pt x="0" y="270"/>
                    </a:lnTo>
                    <a:lnTo>
                      <a:pt x="3257" y="270"/>
                    </a:lnTo>
                    <a:lnTo>
                      <a:pt x="3257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8"/>
              <p:cNvSpPr/>
              <p:nvPr/>
            </p:nvSpPr>
            <p:spPr>
              <a:xfrm flipH="1">
                <a:off x="6573468" y="1391317"/>
                <a:ext cx="369197" cy="377188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5947" extrusionOk="0">
                    <a:moveTo>
                      <a:pt x="629" y="393"/>
                    </a:moveTo>
                    <a:cubicBezTo>
                      <a:pt x="1236" y="396"/>
                      <a:pt x="2387" y="424"/>
                      <a:pt x="3404" y="448"/>
                    </a:cubicBezTo>
                    <a:cubicBezTo>
                      <a:pt x="4203" y="468"/>
                      <a:pt x="4896" y="485"/>
                      <a:pt x="5169" y="485"/>
                    </a:cubicBezTo>
                    <a:cubicBezTo>
                      <a:pt x="5217" y="485"/>
                      <a:pt x="5241" y="502"/>
                      <a:pt x="5254" y="519"/>
                    </a:cubicBezTo>
                    <a:cubicBezTo>
                      <a:pt x="5418" y="690"/>
                      <a:pt x="5374" y="1362"/>
                      <a:pt x="5340" y="1905"/>
                    </a:cubicBezTo>
                    <a:cubicBezTo>
                      <a:pt x="5323" y="2181"/>
                      <a:pt x="5306" y="2468"/>
                      <a:pt x="5306" y="2734"/>
                    </a:cubicBezTo>
                    <a:cubicBezTo>
                      <a:pt x="5306" y="3021"/>
                      <a:pt x="5244" y="5530"/>
                      <a:pt x="3097" y="5554"/>
                    </a:cubicBezTo>
                    <a:cubicBezTo>
                      <a:pt x="3073" y="5554"/>
                      <a:pt x="3049" y="5554"/>
                      <a:pt x="3026" y="5554"/>
                    </a:cubicBezTo>
                    <a:cubicBezTo>
                      <a:pt x="1422" y="5554"/>
                      <a:pt x="648" y="4862"/>
                      <a:pt x="540" y="3325"/>
                    </a:cubicBezTo>
                    <a:cubicBezTo>
                      <a:pt x="407" y="1468"/>
                      <a:pt x="519" y="563"/>
                      <a:pt x="629" y="393"/>
                    </a:cubicBezTo>
                    <a:close/>
                    <a:moveTo>
                      <a:pt x="592" y="0"/>
                    </a:moveTo>
                    <a:cubicBezTo>
                      <a:pt x="530" y="0"/>
                      <a:pt x="438" y="21"/>
                      <a:pt x="356" y="109"/>
                    </a:cubicBezTo>
                    <a:cubicBezTo>
                      <a:pt x="1" y="492"/>
                      <a:pt x="72" y="2304"/>
                      <a:pt x="148" y="3353"/>
                    </a:cubicBezTo>
                    <a:cubicBezTo>
                      <a:pt x="270" y="5097"/>
                      <a:pt x="1216" y="5946"/>
                      <a:pt x="3035" y="5946"/>
                    </a:cubicBezTo>
                    <a:lnTo>
                      <a:pt x="3100" y="5946"/>
                    </a:lnTo>
                    <a:cubicBezTo>
                      <a:pt x="5019" y="5926"/>
                      <a:pt x="5698" y="4202"/>
                      <a:pt x="5698" y="2734"/>
                    </a:cubicBezTo>
                    <a:cubicBezTo>
                      <a:pt x="5698" y="2479"/>
                      <a:pt x="5715" y="2202"/>
                      <a:pt x="5732" y="1929"/>
                    </a:cubicBezTo>
                    <a:cubicBezTo>
                      <a:pt x="5780" y="1188"/>
                      <a:pt x="5821" y="547"/>
                      <a:pt x="5541" y="249"/>
                    </a:cubicBezTo>
                    <a:cubicBezTo>
                      <a:pt x="5446" y="147"/>
                      <a:pt x="5315" y="92"/>
                      <a:pt x="5169" y="92"/>
                    </a:cubicBezTo>
                    <a:cubicBezTo>
                      <a:pt x="4899" y="92"/>
                      <a:pt x="4214" y="76"/>
                      <a:pt x="3415" y="55"/>
                    </a:cubicBezTo>
                    <a:cubicBezTo>
                      <a:pt x="2373" y="31"/>
                      <a:pt x="1195" y="0"/>
                      <a:pt x="592" y="0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8"/>
              <p:cNvSpPr/>
              <p:nvPr/>
            </p:nvSpPr>
            <p:spPr>
              <a:xfrm flipH="1">
                <a:off x="6988278" y="1367215"/>
                <a:ext cx="564039" cy="456533"/>
              </a:xfrm>
              <a:custGeom>
                <a:avLst/>
                <a:gdLst/>
                <a:ahLst/>
                <a:cxnLst/>
                <a:rect l="l" t="t" r="r" b="b"/>
                <a:pathLst>
                  <a:path w="8893" h="7198" extrusionOk="0">
                    <a:moveTo>
                      <a:pt x="7462" y="397"/>
                    </a:moveTo>
                    <a:cubicBezTo>
                      <a:pt x="7824" y="397"/>
                      <a:pt x="8258" y="479"/>
                      <a:pt x="8258" y="869"/>
                    </a:cubicBezTo>
                    <a:cubicBezTo>
                      <a:pt x="8258" y="916"/>
                      <a:pt x="8264" y="1004"/>
                      <a:pt x="8271" y="1121"/>
                    </a:cubicBezTo>
                    <a:cubicBezTo>
                      <a:pt x="8326" y="1992"/>
                      <a:pt x="8490" y="4634"/>
                      <a:pt x="7217" y="5989"/>
                    </a:cubicBezTo>
                    <a:cubicBezTo>
                      <a:pt x="6708" y="6531"/>
                      <a:pt x="6011" y="6805"/>
                      <a:pt x="5148" y="6805"/>
                    </a:cubicBezTo>
                    <a:cubicBezTo>
                      <a:pt x="1188" y="6805"/>
                      <a:pt x="393" y="5483"/>
                      <a:pt x="393" y="3353"/>
                    </a:cubicBezTo>
                    <a:lnTo>
                      <a:pt x="393" y="1159"/>
                    </a:lnTo>
                    <a:cubicBezTo>
                      <a:pt x="393" y="602"/>
                      <a:pt x="779" y="397"/>
                      <a:pt x="1020" y="397"/>
                    </a:cubicBezTo>
                    <a:close/>
                    <a:moveTo>
                      <a:pt x="1020" y="1"/>
                    </a:moveTo>
                    <a:cubicBezTo>
                      <a:pt x="598" y="1"/>
                      <a:pt x="0" y="363"/>
                      <a:pt x="0" y="1159"/>
                    </a:cubicBezTo>
                    <a:lnTo>
                      <a:pt x="0" y="3353"/>
                    </a:lnTo>
                    <a:cubicBezTo>
                      <a:pt x="0" y="6084"/>
                      <a:pt x="1491" y="7197"/>
                      <a:pt x="5148" y="7197"/>
                    </a:cubicBezTo>
                    <a:cubicBezTo>
                      <a:pt x="6124" y="7197"/>
                      <a:pt x="6919" y="6883"/>
                      <a:pt x="7503" y="6258"/>
                    </a:cubicBezTo>
                    <a:cubicBezTo>
                      <a:pt x="8893" y="4781"/>
                      <a:pt x="8722" y="2008"/>
                      <a:pt x="8664" y="1097"/>
                    </a:cubicBezTo>
                    <a:cubicBezTo>
                      <a:pt x="8657" y="991"/>
                      <a:pt x="8650" y="913"/>
                      <a:pt x="8650" y="869"/>
                    </a:cubicBezTo>
                    <a:cubicBezTo>
                      <a:pt x="8650" y="325"/>
                      <a:pt x="8206" y="1"/>
                      <a:pt x="7462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8"/>
              <p:cNvSpPr/>
              <p:nvPr/>
            </p:nvSpPr>
            <p:spPr>
              <a:xfrm flipH="1">
                <a:off x="6569726" y="1394995"/>
                <a:ext cx="362728" cy="370465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5841" extrusionOk="0">
                    <a:moveTo>
                      <a:pt x="618" y="386"/>
                    </a:moveTo>
                    <a:cubicBezTo>
                      <a:pt x="1219" y="386"/>
                      <a:pt x="2345" y="417"/>
                      <a:pt x="3346" y="440"/>
                    </a:cubicBezTo>
                    <a:cubicBezTo>
                      <a:pt x="4130" y="461"/>
                      <a:pt x="4810" y="475"/>
                      <a:pt x="5077" y="475"/>
                    </a:cubicBezTo>
                    <a:cubicBezTo>
                      <a:pt x="5127" y="475"/>
                      <a:pt x="5148" y="492"/>
                      <a:pt x="5162" y="509"/>
                    </a:cubicBezTo>
                    <a:cubicBezTo>
                      <a:pt x="5322" y="676"/>
                      <a:pt x="5281" y="1338"/>
                      <a:pt x="5247" y="1871"/>
                    </a:cubicBezTo>
                    <a:cubicBezTo>
                      <a:pt x="5230" y="2140"/>
                      <a:pt x="5213" y="2424"/>
                      <a:pt x="5213" y="2687"/>
                    </a:cubicBezTo>
                    <a:cubicBezTo>
                      <a:pt x="5213" y="2967"/>
                      <a:pt x="5151" y="5431"/>
                      <a:pt x="3045" y="5455"/>
                    </a:cubicBezTo>
                    <a:cubicBezTo>
                      <a:pt x="3021" y="5455"/>
                      <a:pt x="2998" y="5456"/>
                      <a:pt x="2974" y="5456"/>
                    </a:cubicBezTo>
                    <a:cubicBezTo>
                      <a:pt x="1398" y="5456"/>
                      <a:pt x="637" y="4774"/>
                      <a:pt x="530" y="3264"/>
                    </a:cubicBezTo>
                    <a:cubicBezTo>
                      <a:pt x="399" y="1441"/>
                      <a:pt x="512" y="553"/>
                      <a:pt x="618" y="386"/>
                    </a:cubicBezTo>
                    <a:close/>
                    <a:moveTo>
                      <a:pt x="584" y="0"/>
                    </a:moveTo>
                    <a:cubicBezTo>
                      <a:pt x="522" y="0"/>
                      <a:pt x="431" y="18"/>
                      <a:pt x="349" y="106"/>
                    </a:cubicBezTo>
                    <a:cubicBezTo>
                      <a:pt x="0" y="481"/>
                      <a:pt x="72" y="2263"/>
                      <a:pt x="144" y="3291"/>
                    </a:cubicBezTo>
                    <a:cubicBezTo>
                      <a:pt x="267" y="5004"/>
                      <a:pt x="1195" y="5841"/>
                      <a:pt x="2983" y="5841"/>
                    </a:cubicBezTo>
                    <a:lnTo>
                      <a:pt x="3049" y="5841"/>
                    </a:lnTo>
                    <a:cubicBezTo>
                      <a:pt x="4929" y="5820"/>
                      <a:pt x="5598" y="4127"/>
                      <a:pt x="5598" y="2687"/>
                    </a:cubicBezTo>
                    <a:cubicBezTo>
                      <a:pt x="5598" y="2434"/>
                      <a:pt x="5616" y="2161"/>
                      <a:pt x="5633" y="1895"/>
                    </a:cubicBezTo>
                    <a:cubicBezTo>
                      <a:pt x="5677" y="1165"/>
                      <a:pt x="5718" y="536"/>
                      <a:pt x="5445" y="243"/>
                    </a:cubicBezTo>
                    <a:cubicBezTo>
                      <a:pt x="5349" y="144"/>
                      <a:pt x="5223" y="89"/>
                      <a:pt x="5077" y="89"/>
                    </a:cubicBezTo>
                    <a:cubicBezTo>
                      <a:pt x="4814" y="89"/>
                      <a:pt x="4138" y="72"/>
                      <a:pt x="3356" y="54"/>
                    </a:cubicBezTo>
                    <a:cubicBezTo>
                      <a:pt x="2332" y="27"/>
                      <a:pt x="1174" y="0"/>
                      <a:pt x="584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8"/>
              <p:cNvSpPr/>
              <p:nvPr/>
            </p:nvSpPr>
            <p:spPr>
              <a:xfrm flipH="1">
                <a:off x="6977051" y="1371401"/>
                <a:ext cx="554081" cy="448415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7070" extrusionOk="0">
                    <a:moveTo>
                      <a:pt x="7330" y="385"/>
                    </a:moveTo>
                    <a:cubicBezTo>
                      <a:pt x="7685" y="385"/>
                      <a:pt x="8111" y="467"/>
                      <a:pt x="8111" y="850"/>
                    </a:cubicBezTo>
                    <a:cubicBezTo>
                      <a:pt x="8111" y="898"/>
                      <a:pt x="8115" y="984"/>
                      <a:pt x="8125" y="1099"/>
                    </a:cubicBezTo>
                    <a:cubicBezTo>
                      <a:pt x="8176" y="1953"/>
                      <a:pt x="8340" y="4551"/>
                      <a:pt x="7091" y="5882"/>
                    </a:cubicBezTo>
                    <a:cubicBezTo>
                      <a:pt x="6589" y="6411"/>
                      <a:pt x="5906" y="6684"/>
                      <a:pt x="5056" y="6684"/>
                    </a:cubicBezTo>
                    <a:cubicBezTo>
                      <a:pt x="1168" y="6684"/>
                      <a:pt x="387" y="5387"/>
                      <a:pt x="387" y="3291"/>
                    </a:cubicBezTo>
                    <a:lnTo>
                      <a:pt x="387" y="1137"/>
                    </a:lnTo>
                    <a:cubicBezTo>
                      <a:pt x="387" y="590"/>
                      <a:pt x="762" y="385"/>
                      <a:pt x="1001" y="385"/>
                    </a:cubicBezTo>
                    <a:close/>
                    <a:moveTo>
                      <a:pt x="1001" y="0"/>
                    </a:moveTo>
                    <a:cubicBezTo>
                      <a:pt x="584" y="0"/>
                      <a:pt x="1" y="355"/>
                      <a:pt x="1" y="1137"/>
                    </a:cubicBezTo>
                    <a:lnTo>
                      <a:pt x="1" y="3291"/>
                    </a:lnTo>
                    <a:cubicBezTo>
                      <a:pt x="1" y="5974"/>
                      <a:pt x="1465" y="7070"/>
                      <a:pt x="5056" y="7070"/>
                    </a:cubicBezTo>
                    <a:cubicBezTo>
                      <a:pt x="6016" y="7070"/>
                      <a:pt x="6794" y="6759"/>
                      <a:pt x="7371" y="6145"/>
                    </a:cubicBezTo>
                    <a:cubicBezTo>
                      <a:pt x="8736" y="4694"/>
                      <a:pt x="8565" y="1970"/>
                      <a:pt x="8507" y="1075"/>
                    </a:cubicBezTo>
                    <a:cubicBezTo>
                      <a:pt x="8501" y="970"/>
                      <a:pt x="8497" y="894"/>
                      <a:pt x="8497" y="850"/>
                    </a:cubicBezTo>
                    <a:cubicBezTo>
                      <a:pt x="8497" y="317"/>
                      <a:pt x="8060" y="0"/>
                      <a:pt x="7330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8"/>
              <p:cNvSpPr/>
              <p:nvPr/>
            </p:nvSpPr>
            <p:spPr>
              <a:xfrm flipH="1">
                <a:off x="6846259" y="1579883"/>
                <a:ext cx="117083" cy="166744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2629" extrusionOk="0">
                    <a:moveTo>
                      <a:pt x="78" y="0"/>
                    </a:moveTo>
                    <a:cubicBezTo>
                      <a:pt x="61" y="92"/>
                      <a:pt x="0" y="1666"/>
                      <a:pt x="76" y="1666"/>
                    </a:cubicBezTo>
                    <a:cubicBezTo>
                      <a:pt x="76" y="1666"/>
                      <a:pt x="77" y="1666"/>
                      <a:pt x="78" y="1666"/>
                    </a:cubicBezTo>
                    <a:cubicBezTo>
                      <a:pt x="102" y="1656"/>
                      <a:pt x="220" y="1581"/>
                      <a:pt x="381" y="1504"/>
                    </a:cubicBezTo>
                    <a:lnTo>
                      <a:pt x="381" y="1504"/>
                    </a:lnTo>
                    <a:lnTo>
                      <a:pt x="78" y="0"/>
                    </a:lnTo>
                    <a:close/>
                    <a:moveTo>
                      <a:pt x="1025" y="1324"/>
                    </a:moveTo>
                    <a:cubicBezTo>
                      <a:pt x="805" y="1324"/>
                      <a:pt x="565" y="1416"/>
                      <a:pt x="381" y="1504"/>
                    </a:cubicBezTo>
                    <a:lnTo>
                      <a:pt x="381" y="1504"/>
                    </a:lnTo>
                    <a:lnTo>
                      <a:pt x="607" y="2629"/>
                    </a:lnTo>
                    <a:cubicBezTo>
                      <a:pt x="607" y="2629"/>
                      <a:pt x="1846" y="2134"/>
                      <a:pt x="1480" y="1560"/>
                    </a:cubicBezTo>
                    <a:cubicBezTo>
                      <a:pt x="1370" y="1386"/>
                      <a:pt x="1204" y="1324"/>
                      <a:pt x="1025" y="1324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8"/>
              <p:cNvSpPr/>
              <p:nvPr/>
            </p:nvSpPr>
            <p:spPr>
              <a:xfrm flipH="1">
                <a:off x="6858564" y="1578995"/>
                <a:ext cx="111565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718" extrusionOk="0">
                    <a:moveTo>
                      <a:pt x="103" y="0"/>
                    </a:moveTo>
                    <a:cubicBezTo>
                      <a:pt x="103" y="18"/>
                      <a:pt x="0" y="1643"/>
                      <a:pt x="127" y="1741"/>
                    </a:cubicBezTo>
                    <a:lnTo>
                      <a:pt x="171" y="1772"/>
                    </a:lnTo>
                    <a:lnTo>
                      <a:pt x="212" y="1755"/>
                    </a:lnTo>
                    <a:cubicBezTo>
                      <a:pt x="223" y="1752"/>
                      <a:pt x="246" y="1738"/>
                      <a:pt x="280" y="1718"/>
                    </a:cubicBezTo>
                    <a:cubicBezTo>
                      <a:pt x="632" y="1519"/>
                      <a:pt x="916" y="1419"/>
                      <a:pt x="1131" y="1419"/>
                    </a:cubicBezTo>
                    <a:cubicBezTo>
                      <a:pt x="1307" y="1419"/>
                      <a:pt x="1437" y="1485"/>
                      <a:pt x="1519" y="1618"/>
                    </a:cubicBezTo>
                    <a:cubicBezTo>
                      <a:pt x="1578" y="1708"/>
                      <a:pt x="1591" y="1793"/>
                      <a:pt x="1560" y="1889"/>
                    </a:cubicBezTo>
                    <a:cubicBezTo>
                      <a:pt x="1437" y="2264"/>
                      <a:pt x="694" y="2565"/>
                      <a:pt x="686" y="2568"/>
                    </a:cubicBezTo>
                    <a:lnTo>
                      <a:pt x="744" y="2718"/>
                    </a:lnTo>
                    <a:cubicBezTo>
                      <a:pt x="779" y="2704"/>
                      <a:pt x="1567" y="2387"/>
                      <a:pt x="1714" y="1936"/>
                    </a:cubicBezTo>
                    <a:cubicBezTo>
                      <a:pt x="1759" y="1796"/>
                      <a:pt x="1738" y="1659"/>
                      <a:pt x="1656" y="1530"/>
                    </a:cubicBezTo>
                    <a:cubicBezTo>
                      <a:pt x="1541" y="1349"/>
                      <a:pt x="1369" y="1258"/>
                      <a:pt x="1141" y="1258"/>
                    </a:cubicBezTo>
                    <a:cubicBezTo>
                      <a:pt x="901" y="1258"/>
                      <a:pt x="599" y="1359"/>
                      <a:pt x="236" y="1561"/>
                    </a:cubicBezTo>
                    <a:cubicBezTo>
                      <a:pt x="212" y="1237"/>
                      <a:pt x="246" y="137"/>
                      <a:pt x="263" y="28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8"/>
              <p:cNvSpPr/>
              <p:nvPr/>
            </p:nvSpPr>
            <p:spPr>
              <a:xfrm flipH="1">
                <a:off x="7533482" y="1560601"/>
                <a:ext cx="149810" cy="106808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684" extrusionOk="0">
                    <a:moveTo>
                      <a:pt x="2164" y="0"/>
                    </a:moveTo>
                    <a:lnTo>
                      <a:pt x="0" y="1455"/>
                    </a:lnTo>
                    <a:lnTo>
                      <a:pt x="341" y="1683"/>
                    </a:lnTo>
                    <a:lnTo>
                      <a:pt x="2362" y="342"/>
                    </a:lnTo>
                    <a:lnTo>
                      <a:pt x="2164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8"/>
              <p:cNvSpPr/>
              <p:nvPr/>
            </p:nvSpPr>
            <p:spPr>
              <a:xfrm flipH="1">
                <a:off x="6925288" y="1558889"/>
                <a:ext cx="78203" cy="2518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397" extrusionOk="0">
                    <a:moveTo>
                      <a:pt x="1" y="0"/>
                    </a:moveTo>
                    <a:lnTo>
                      <a:pt x="1" y="396"/>
                    </a:lnTo>
                    <a:lnTo>
                      <a:pt x="1233" y="396"/>
                    </a:lnTo>
                    <a:lnTo>
                      <a:pt x="1233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8"/>
              <p:cNvSpPr/>
              <p:nvPr/>
            </p:nvSpPr>
            <p:spPr>
              <a:xfrm flipH="1">
                <a:off x="6910319" y="1540305"/>
                <a:ext cx="93362" cy="37421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590" extrusionOk="0">
                    <a:moveTo>
                      <a:pt x="0" y="0"/>
                    </a:moveTo>
                    <a:lnTo>
                      <a:pt x="0" y="590"/>
                    </a:lnTo>
                    <a:lnTo>
                      <a:pt x="1472" y="590"/>
                    </a:lnTo>
                    <a:lnTo>
                      <a:pt x="1472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8"/>
              <p:cNvSpPr/>
              <p:nvPr/>
            </p:nvSpPr>
            <p:spPr>
              <a:xfrm flipH="1">
                <a:off x="6582342" y="1420429"/>
                <a:ext cx="17822" cy="33044"/>
              </a:xfrm>
              <a:custGeom>
                <a:avLst/>
                <a:gdLst/>
                <a:ahLst/>
                <a:cxnLst/>
                <a:rect l="l" t="t" r="r" b="b"/>
                <a:pathLst>
                  <a:path w="281" h="521" extrusionOk="0">
                    <a:moveTo>
                      <a:pt x="105" y="1"/>
                    </a:moveTo>
                    <a:cubicBezTo>
                      <a:pt x="53" y="1"/>
                      <a:pt x="0" y="53"/>
                      <a:pt x="38" y="108"/>
                    </a:cubicBezTo>
                    <a:cubicBezTo>
                      <a:pt x="104" y="203"/>
                      <a:pt x="134" y="313"/>
                      <a:pt x="117" y="428"/>
                    </a:cubicBezTo>
                    <a:cubicBezTo>
                      <a:pt x="111" y="484"/>
                      <a:pt x="159" y="521"/>
                      <a:pt x="201" y="521"/>
                    </a:cubicBezTo>
                    <a:cubicBezTo>
                      <a:pt x="230" y="521"/>
                      <a:pt x="255" y="505"/>
                      <a:pt x="260" y="466"/>
                    </a:cubicBezTo>
                    <a:cubicBezTo>
                      <a:pt x="281" y="313"/>
                      <a:pt x="254" y="165"/>
                      <a:pt x="165" y="33"/>
                    </a:cubicBezTo>
                    <a:cubicBezTo>
                      <a:pt x="150" y="10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8"/>
              <p:cNvSpPr/>
              <p:nvPr/>
            </p:nvSpPr>
            <p:spPr>
              <a:xfrm flipH="1">
                <a:off x="6577331" y="1461212"/>
                <a:ext cx="11987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48" extrusionOk="0">
                    <a:moveTo>
                      <a:pt x="93" y="1"/>
                    </a:moveTo>
                    <a:cubicBezTo>
                      <a:pt x="1" y="1"/>
                      <a:pt x="1" y="148"/>
                      <a:pt x="93" y="148"/>
                    </a:cubicBezTo>
                    <a:cubicBezTo>
                      <a:pt x="188" y="148"/>
                      <a:pt x="188" y="1"/>
                      <a:pt x="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8"/>
              <p:cNvSpPr/>
              <p:nvPr/>
            </p:nvSpPr>
            <p:spPr>
              <a:xfrm flipH="1">
                <a:off x="6927000" y="1547091"/>
                <a:ext cx="53721" cy="9894"/>
              </a:xfrm>
              <a:custGeom>
                <a:avLst/>
                <a:gdLst/>
                <a:ahLst/>
                <a:cxnLst/>
                <a:rect l="l" t="t" r="r" b="b"/>
                <a:pathLst>
                  <a:path w="847" h="156" extrusionOk="0">
                    <a:moveTo>
                      <a:pt x="270" y="1"/>
                    </a:moveTo>
                    <a:cubicBezTo>
                      <a:pt x="211" y="1"/>
                      <a:pt x="152" y="1"/>
                      <a:pt x="92" y="2"/>
                    </a:cubicBezTo>
                    <a:cubicBezTo>
                      <a:pt x="0" y="5"/>
                      <a:pt x="0" y="152"/>
                      <a:pt x="92" y="152"/>
                    </a:cubicBezTo>
                    <a:cubicBezTo>
                      <a:pt x="177" y="149"/>
                      <a:pt x="261" y="148"/>
                      <a:pt x="345" y="148"/>
                    </a:cubicBezTo>
                    <a:cubicBezTo>
                      <a:pt x="481" y="148"/>
                      <a:pt x="616" y="151"/>
                      <a:pt x="751" y="155"/>
                    </a:cubicBezTo>
                    <a:cubicBezTo>
                      <a:pt x="752" y="155"/>
                      <a:pt x="753" y="155"/>
                      <a:pt x="755" y="155"/>
                    </a:cubicBezTo>
                    <a:cubicBezTo>
                      <a:pt x="847" y="155"/>
                      <a:pt x="845" y="12"/>
                      <a:pt x="751" y="9"/>
                    </a:cubicBezTo>
                    <a:cubicBezTo>
                      <a:pt x="591" y="4"/>
                      <a:pt x="431" y="1"/>
                      <a:pt x="2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8"/>
              <p:cNvSpPr/>
              <p:nvPr/>
            </p:nvSpPr>
            <p:spPr>
              <a:xfrm flipH="1">
                <a:off x="6997529" y="1388462"/>
                <a:ext cx="29239" cy="43002"/>
              </a:xfrm>
              <a:custGeom>
                <a:avLst/>
                <a:gdLst/>
                <a:ahLst/>
                <a:cxnLst/>
                <a:rect l="l" t="t" r="r" b="b"/>
                <a:pathLst>
                  <a:path w="461" h="678" extrusionOk="0">
                    <a:moveTo>
                      <a:pt x="103" y="1"/>
                    </a:moveTo>
                    <a:cubicBezTo>
                      <a:pt x="48" y="1"/>
                      <a:pt x="0" y="75"/>
                      <a:pt x="50" y="127"/>
                    </a:cubicBezTo>
                    <a:cubicBezTo>
                      <a:pt x="166" y="250"/>
                      <a:pt x="306" y="397"/>
                      <a:pt x="272" y="584"/>
                    </a:cubicBezTo>
                    <a:cubicBezTo>
                      <a:pt x="262" y="640"/>
                      <a:pt x="310" y="678"/>
                      <a:pt x="354" y="678"/>
                    </a:cubicBezTo>
                    <a:cubicBezTo>
                      <a:pt x="382" y="678"/>
                      <a:pt x="409" y="662"/>
                      <a:pt x="415" y="625"/>
                    </a:cubicBezTo>
                    <a:cubicBezTo>
                      <a:pt x="460" y="376"/>
                      <a:pt x="313" y="192"/>
                      <a:pt x="153" y="25"/>
                    </a:cubicBezTo>
                    <a:cubicBezTo>
                      <a:pt x="137" y="8"/>
                      <a:pt x="120" y="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8"/>
              <p:cNvSpPr/>
              <p:nvPr/>
            </p:nvSpPr>
            <p:spPr>
              <a:xfrm flipH="1">
                <a:off x="6998671" y="1438062"/>
                <a:ext cx="11924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48" extrusionOk="0">
                    <a:moveTo>
                      <a:pt x="95" y="1"/>
                    </a:moveTo>
                    <a:cubicBezTo>
                      <a:pt x="0" y="1"/>
                      <a:pt x="0" y="147"/>
                      <a:pt x="95" y="147"/>
                    </a:cubicBezTo>
                    <a:cubicBezTo>
                      <a:pt x="188" y="147"/>
                      <a:pt x="18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8"/>
              <p:cNvSpPr/>
              <p:nvPr/>
            </p:nvSpPr>
            <p:spPr>
              <a:xfrm flipH="1">
                <a:off x="6475344" y="2739630"/>
                <a:ext cx="111121" cy="67801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069" extrusionOk="0">
                    <a:moveTo>
                      <a:pt x="1248" y="1"/>
                    </a:moveTo>
                    <a:cubicBezTo>
                      <a:pt x="1221" y="1"/>
                      <a:pt x="1192" y="3"/>
                      <a:pt x="1164" y="9"/>
                    </a:cubicBezTo>
                    <a:lnTo>
                      <a:pt x="420" y="146"/>
                    </a:lnTo>
                    <a:cubicBezTo>
                      <a:pt x="167" y="193"/>
                      <a:pt x="0" y="436"/>
                      <a:pt x="48" y="688"/>
                    </a:cubicBezTo>
                    <a:cubicBezTo>
                      <a:pt x="90" y="912"/>
                      <a:pt x="285" y="1069"/>
                      <a:pt x="505" y="1069"/>
                    </a:cubicBezTo>
                    <a:cubicBezTo>
                      <a:pt x="533" y="1069"/>
                      <a:pt x="562" y="1066"/>
                      <a:pt x="591" y="1061"/>
                    </a:cubicBezTo>
                    <a:lnTo>
                      <a:pt x="1331" y="924"/>
                    </a:lnTo>
                    <a:cubicBezTo>
                      <a:pt x="1584" y="876"/>
                      <a:pt x="1752" y="634"/>
                      <a:pt x="1703" y="381"/>
                    </a:cubicBezTo>
                    <a:cubicBezTo>
                      <a:pt x="1664" y="160"/>
                      <a:pt x="1466" y="1"/>
                      <a:pt x="1248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8"/>
              <p:cNvSpPr/>
              <p:nvPr/>
            </p:nvSpPr>
            <p:spPr>
              <a:xfrm flipH="1">
                <a:off x="6474519" y="2792528"/>
                <a:ext cx="106744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057" extrusionOk="0">
                    <a:moveTo>
                      <a:pt x="1178" y="1"/>
                    </a:moveTo>
                    <a:cubicBezTo>
                      <a:pt x="1151" y="1"/>
                      <a:pt x="1124" y="3"/>
                      <a:pt x="1096" y="8"/>
                    </a:cubicBezTo>
                    <a:lnTo>
                      <a:pt x="420" y="134"/>
                    </a:lnTo>
                    <a:cubicBezTo>
                      <a:pt x="167" y="182"/>
                      <a:pt x="0" y="424"/>
                      <a:pt x="48" y="677"/>
                    </a:cubicBezTo>
                    <a:cubicBezTo>
                      <a:pt x="91" y="899"/>
                      <a:pt x="288" y="1056"/>
                      <a:pt x="509" y="1056"/>
                    </a:cubicBezTo>
                    <a:cubicBezTo>
                      <a:pt x="536" y="1056"/>
                      <a:pt x="563" y="1054"/>
                      <a:pt x="591" y="1049"/>
                    </a:cubicBezTo>
                    <a:lnTo>
                      <a:pt x="1267" y="923"/>
                    </a:lnTo>
                    <a:cubicBezTo>
                      <a:pt x="1516" y="875"/>
                      <a:pt x="1683" y="632"/>
                      <a:pt x="1639" y="380"/>
                    </a:cubicBezTo>
                    <a:cubicBezTo>
                      <a:pt x="1596" y="158"/>
                      <a:pt x="1399" y="1"/>
                      <a:pt x="1178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8"/>
              <p:cNvSpPr/>
              <p:nvPr/>
            </p:nvSpPr>
            <p:spPr>
              <a:xfrm flipH="1">
                <a:off x="6486379" y="2845742"/>
                <a:ext cx="87336" cy="6323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997" extrusionOk="0">
                    <a:moveTo>
                      <a:pt x="874" y="1"/>
                    </a:moveTo>
                    <a:cubicBezTo>
                      <a:pt x="846" y="1"/>
                      <a:pt x="817" y="3"/>
                      <a:pt x="789" y="9"/>
                    </a:cubicBezTo>
                    <a:lnTo>
                      <a:pt x="420" y="77"/>
                    </a:lnTo>
                    <a:cubicBezTo>
                      <a:pt x="168" y="121"/>
                      <a:pt x="1" y="367"/>
                      <a:pt x="48" y="617"/>
                    </a:cubicBezTo>
                    <a:cubicBezTo>
                      <a:pt x="87" y="840"/>
                      <a:pt x="284" y="997"/>
                      <a:pt x="503" y="997"/>
                    </a:cubicBezTo>
                    <a:cubicBezTo>
                      <a:pt x="531" y="997"/>
                      <a:pt x="559" y="994"/>
                      <a:pt x="588" y="989"/>
                    </a:cubicBezTo>
                    <a:lnTo>
                      <a:pt x="957" y="920"/>
                    </a:lnTo>
                    <a:cubicBezTo>
                      <a:pt x="1209" y="876"/>
                      <a:pt x="1376" y="630"/>
                      <a:pt x="1329" y="381"/>
                    </a:cubicBezTo>
                    <a:cubicBezTo>
                      <a:pt x="1290" y="157"/>
                      <a:pt x="1092" y="1"/>
                      <a:pt x="874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8"/>
              <p:cNvSpPr/>
              <p:nvPr/>
            </p:nvSpPr>
            <p:spPr>
              <a:xfrm flipH="1">
                <a:off x="7680883" y="2507237"/>
                <a:ext cx="113975" cy="460339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7258" extrusionOk="0">
                    <a:moveTo>
                      <a:pt x="1326" y="0"/>
                    </a:moveTo>
                    <a:cubicBezTo>
                      <a:pt x="1" y="2024"/>
                      <a:pt x="379" y="7257"/>
                      <a:pt x="379" y="7257"/>
                    </a:cubicBezTo>
                    <a:lnTo>
                      <a:pt x="1797" y="644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8"/>
              <p:cNvSpPr/>
              <p:nvPr/>
            </p:nvSpPr>
            <p:spPr>
              <a:xfrm flipH="1">
                <a:off x="7686974" y="3205559"/>
                <a:ext cx="249641" cy="25370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4000" extrusionOk="0">
                    <a:moveTo>
                      <a:pt x="3823" y="1"/>
                    </a:moveTo>
                    <a:cubicBezTo>
                      <a:pt x="3782" y="1"/>
                      <a:pt x="3745" y="27"/>
                      <a:pt x="3731" y="71"/>
                    </a:cubicBezTo>
                    <a:lnTo>
                      <a:pt x="3720" y="105"/>
                    </a:lnTo>
                    <a:cubicBezTo>
                      <a:pt x="3704" y="156"/>
                      <a:pt x="3731" y="211"/>
                      <a:pt x="3782" y="228"/>
                    </a:cubicBezTo>
                    <a:cubicBezTo>
                      <a:pt x="3793" y="231"/>
                      <a:pt x="3802" y="234"/>
                      <a:pt x="3813" y="234"/>
                    </a:cubicBezTo>
                    <a:cubicBezTo>
                      <a:pt x="3854" y="234"/>
                      <a:pt x="3892" y="207"/>
                      <a:pt x="3905" y="166"/>
                    </a:cubicBezTo>
                    <a:lnTo>
                      <a:pt x="3919" y="129"/>
                    </a:lnTo>
                    <a:cubicBezTo>
                      <a:pt x="3936" y="77"/>
                      <a:pt x="3909" y="23"/>
                      <a:pt x="3854" y="6"/>
                    </a:cubicBezTo>
                    <a:cubicBezTo>
                      <a:pt x="3844" y="2"/>
                      <a:pt x="3833" y="1"/>
                      <a:pt x="3823" y="1"/>
                    </a:cubicBezTo>
                    <a:close/>
                    <a:moveTo>
                      <a:pt x="3682" y="407"/>
                    </a:moveTo>
                    <a:cubicBezTo>
                      <a:pt x="3643" y="407"/>
                      <a:pt x="3604" y="430"/>
                      <a:pt x="3588" y="470"/>
                    </a:cubicBezTo>
                    <a:cubicBezTo>
                      <a:pt x="3540" y="592"/>
                      <a:pt x="3489" y="709"/>
                      <a:pt x="3438" y="825"/>
                    </a:cubicBezTo>
                    <a:cubicBezTo>
                      <a:pt x="3413" y="873"/>
                      <a:pt x="3434" y="931"/>
                      <a:pt x="3485" y="955"/>
                    </a:cubicBezTo>
                    <a:cubicBezTo>
                      <a:pt x="3499" y="961"/>
                      <a:pt x="3512" y="965"/>
                      <a:pt x="3526" y="965"/>
                    </a:cubicBezTo>
                    <a:cubicBezTo>
                      <a:pt x="3564" y="965"/>
                      <a:pt x="3598" y="945"/>
                      <a:pt x="3615" y="907"/>
                    </a:cubicBezTo>
                    <a:cubicBezTo>
                      <a:pt x="3670" y="791"/>
                      <a:pt x="3720" y="668"/>
                      <a:pt x="3772" y="542"/>
                    </a:cubicBezTo>
                    <a:cubicBezTo>
                      <a:pt x="3793" y="490"/>
                      <a:pt x="3765" y="433"/>
                      <a:pt x="3714" y="412"/>
                    </a:cubicBezTo>
                    <a:cubicBezTo>
                      <a:pt x="3704" y="408"/>
                      <a:pt x="3693" y="407"/>
                      <a:pt x="3682" y="407"/>
                    </a:cubicBezTo>
                    <a:close/>
                    <a:moveTo>
                      <a:pt x="3348" y="1119"/>
                    </a:moveTo>
                    <a:cubicBezTo>
                      <a:pt x="3314" y="1119"/>
                      <a:pt x="3282" y="1137"/>
                      <a:pt x="3263" y="1170"/>
                    </a:cubicBezTo>
                    <a:cubicBezTo>
                      <a:pt x="3202" y="1289"/>
                      <a:pt x="3137" y="1399"/>
                      <a:pt x="3072" y="1504"/>
                    </a:cubicBezTo>
                    <a:cubicBezTo>
                      <a:pt x="3041" y="1552"/>
                      <a:pt x="3055" y="1613"/>
                      <a:pt x="3103" y="1641"/>
                    </a:cubicBezTo>
                    <a:cubicBezTo>
                      <a:pt x="3117" y="1651"/>
                      <a:pt x="3137" y="1654"/>
                      <a:pt x="3154" y="1654"/>
                    </a:cubicBezTo>
                    <a:cubicBezTo>
                      <a:pt x="3188" y="1654"/>
                      <a:pt x="3219" y="1641"/>
                      <a:pt x="3236" y="1610"/>
                    </a:cubicBezTo>
                    <a:cubicBezTo>
                      <a:pt x="3304" y="1501"/>
                      <a:pt x="3372" y="1385"/>
                      <a:pt x="3438" y="1265"/>
                    </a:cubicBezTo>
                    <a:cubicBezTo>
                      <a:pt x="3462" y="1218"/>
                      <a:pt x="3444" y="1156"/>
                      <a:pt x="3397" y="1132"/>
                    </a:cubicBezTo>
                    <a:cubicBezTo>
                      <a:pt x="3381" y="1123"/>
                      <a:pt x="3364" y="1119"/>
                      <a:pt x="3348" y="1119"/>
                    </a:cubicBezTo>
                    <a:close/>
                    <a:moveTo>
                      <a:pt x="2935" y="1784"/>
                    </a:moveTo>
                    <a:cubicBezTo>
                      <a:pt x="2905" y="1784"/>
                      <a:pt x="2875" y="1799"/>
                      <a:pt x="2857" y="1825"/>
                    </a:cubicBezTo>
                    <a:cubicBezTo>
                      <a:pt x="2782" y="1931"/>
                      <a:pt x="2700" y="2034"/>
                      <a:pt x="2619" y="2133"/>
                    </a:cubicBezTo>
                    <a:cubicBezTo>
                      <a:pt x="2584" y="2174"/>
                      <a:pt x="2591" y="2235"/>
                      <a:pt x="2632" y="2269"/>
                    </a:cubicBezTo>
                    <a:cubicBezTo>
                      <a:pt x="2649" y="2286"/>
                      <a:pt x="2673" y="2292"/>
                      <a:pt x="2693" y="2292"/>
                    </a:cubicBezTo>
                    <a:cubicBezTo>
                      <a:pt x="2724" y="2292"/>
                      <a:pt x="2751" y="2279"/>
                      <a:pt x="2772" y="2259"/>
                    </a:cubicBezTo>
                    <a:cubicBezTo>
                      <a:pt x="2854" y="2156"/>
                      <a:pt x="2936" y="2051"/>
                      <a:pt x="3014" y="1941"/>
                    </a:cubicBezTo>
                    <a:cubicBezTo>
                      <a:pt x="3049" y="1897"/>
                      <a:pt x="3038" y="1835"/>
                      <a:pt x="2994" y="1805"/>
                    </a:cubicBezTo>
                    <a:cubicBezTo>
                      <a:pt x="2976" y="1791"/>
                      <a:pt x="2955" y="1784"/>
                      <a:pt x="2935" y="1784"/>
                    </a:cubicBezTo>
                    <a:close/>
                    <a:moveTo>
                      <a:pt x="2435" y="2389"/>
                    </a:moveTo>
                    <a:cubicBezTo>
                      <a:pt x="2408" y="2389"/>
                      <a:pt x="2382" y="2400"/>
                      <a:pt x="2362" y="2419"/>
                    </a:cubicBezTo>
                    <a:cubicBezTo>
                      <a:pt x="2274" y="2511"/>
                      <a:pt x="2178" y="2604"/>
                      <a:pt x="2086" y="2689"/>
                    </a:cubicBezTo>
                    <a:cubicBezTo>
                      <a:pt x="2045" y="2723"/>
                      <a:pt x="2041" y="2784"/>
                      <a:pt x="2079" y="2825"/>
                    </a:cubicBezTo>
                    <a:cubicBezTo>
                      <a:pt x="2096" y="2850"/>
                      <a:pt x="2123" y="2859"/>
                      <a:pt x="2151" y="2859"/>
                    </a:cubicBezTo>
                    <a:cubicBezTo>
                      <a:pt x="2174" y="2859"/>
                      <a:pt x="2198" y="2850"/>
                      <a:pt x="2215" y="2832"/>
                    </a:cubicBezTo>
                    <a:cubicBezTo>
                      <a:pt x="2315" y="2747"/>
                      <a:pt x="2410" y="2651"/>
                      <a:pt x="2502" y="2555"/>
                    </a:cubicBezTo>
                    <a:cubicBezTo>
                      <a:pt x="2543" y="2518"/>
                      <a:pt x="2540" y="2453"/>
                      <a:pt x="2502" y="2415"/>
                    </a:cubicBezTo>
                    <a:cubicBezTo>
                      <a:pt x="2483" y="2398"/>
                      <a:pt x="2459" y="2389"/>
                      <a:pt x="2435" y="2389"/>
                    </a:cubicBezTo>
                    <a:close/>
                    <a:moveTo>
                      <a:pt x="1848" y="2914"/>
                    </a:moveTo>
                    <a:cubicBezTo>
                      <a:pt x="1828" y="2914"/>
                      <a:pt x="1807" y="2921"/>
                      <a:pt x="1789" y="2935"/>
                    </a:cubicBezTo>
                    <a:cubicBezTo>
                      <a:pt x="1686" y="3013"/>
                      <a:pt x="1580" y="3088"/>
                      <a:pt x="1475" y="3160"/>
                    </a:cubicBezTo>
                    <a:cubicBezTo>
                      <a:pt x="1431" y="3190"/>
                      <a:pt x="1417" y="3252"/>
                      <a:pt x="1447" y="3296"/>
                    </a:cubicBezTo>
                    <a:cubicBezTo>
                      <a:pt x="1467" y="3324"/>
                      <a:pt x="1499" y="3341"/>
                      <a:pt x="1529" y="3341"/>
                    </a:cubicBezTo>
                    <a:cubicBezTo>
                      <a:pt x="1546" y="3341"/>
                      <a:pt x="1567" y="3334"/>
                      <a:pt x="1584" y="3324"/>
                    </a:cubicBezTo>
                    <a:cubicBezTo>
                      <a:pt x="1693" y="3249"/>
                      <a:pt x="1803" y="3170"/>
                      <a:pt x="1908" y="3091"/>
                    </a:cubicBezTo>
                    <a:cubicBezTo>
                      <a:pt x="1952" y="3058"/>
                      <a:pt x="1959" y="2996"/>
                      <a:pt x="1925" y="2952"/>
                    </a:cubicBezTo>
                    <a:cubicBezTo>
                      <a:pt x="1907" y="2928"/>
                      <a:pt x="1878" y="2914"/>
                      <a:pt x="1848" y="2914"/>
                    </a:cubicBezTo>
                    <a:close/>
                    <a:moveTo>
                      <a:pt x="1194" y="3348"/>
                    </a:moveTo>
                    <a:cubicBezTo>
                      <a:pt x="1178" y="3348"/>
                      <a:pt x="1162" y="3353"/>
                      <a:pt x="1147" y="3362"/>
                    </a:cubicBezTo>
                    <a:cubicBezTo>
                      <a:pt x="1034" y="3423"/>
                      <a:pt x="919" y="3480"/>
                      <a:pt x="802" y="3535"/>
                    </a:cubicBezTo>
                    <a:cubicBezTo>
                      <a:pt x="751" y="3559"/>
                      <a:pt x="730" y="3617"/>
                      <a:pt x="755" y="3665"/>
                    </a:cubicBezTo>
                    <a:cubicBezTo>
                      <a:pt x="771" y="3702"/>
                      <a:pt x="805" y="3723"/>
                      <a:pt x="843" y="3723"/>
                    </a:cubicBezTo>
                    <a:cubicBezTo>
                      <a:pt x="857" y="3723"/>
                      <a:pt x="870" y="3720"/>
                      <a:pt x="884" y="3713"/>
                    </a:cubicBezTo>
                    <a:cubicBezTo>
                      <a:pt x="1004" y="3658"/>
                      <a:pt x="1123" y="3597"/>
                      <a:pt x="1242" y="3532"/>
                    </a:cubicBezTo>
                    <a:cubicBezTo>
                      <a:pt x="1287" y="3505"/>
                      <a:pt x="1304" y="3447"/>
                      <a:pt x="1280" y="3398"/>
                    </a:cubicBezTo>
                    <a:cubicBezTo>
                      <a:pt x="1262" y="3366"/>
                      <a:pt x="1228" y="3348"/>
                      <a:pt x="1194" y="3348"/>
                    </a:cubicBezTo>
                    <a:close/>
                    <a:moveTo>
                      <a:pt x="477" y="3677"/>
                    </a:moveTo>
                    <a:cubicBezTo>
                      <a:pt x="467" y="3677"/>
                      <a:pt x="457" y="3678"/>
                      <a:pt x="447" y="3682"/>
                    </a:cubicBezTo>
                    <a:cubicBezTo>
                      <a:pt x="325" y="3730"/>
                      <a:pt x="229" y="3757"/>
                      <a:pt x="164" y="3778"/>
                    </a:cubicBezTo>
                    <a:cubicBezTo>
                      <a:pt x="79" y="3805"/>
                      <a:pt x="58" y="3812"/>
                      <a:pt x="38" y="3833"/>
                    </a:cubicBezTo>
                    <a:cubicBezTo>
                      <a:pt x="0" y="3874"/>
                      <a:pt x="0" y="3935"/>
                      <a:pt x="38" y="3972"/>
                    </a:cubicBezTo>
                    <a:cubicBezTo>
                      <a:pt x="58" y="3992"/>
                      <a:pt x="82" y="4000"/>
                      <a:pt x="106" y="4000"/>
                    </a:cubicBezTo>
                    <a:cubicBezTo>
                      <a:pt x="123" y="4000"/>
                      <a:pt x="144" y="3997"/>
                      <a:pt x="157" y="3986"/>
                    </a:cubicBezTo>
                    <a:cubicBezTo>
                      <a:pt x="171" y="3983"/>
                      <a:pt x="191" y="3976"/>
                      <a:pt x="222" y="3965"/>
                    </a:cubicBezTo>
                    <a:cubicBezTo>
                      <a:pt x="290" y="3945"/>
                      <a:pt x="389" y="3915"/>
                      <a:pt x="512" y="3866"/>
                    </a:cubicBezTo>
                    <a:cubicBezTo>
                      <a:pt x="563" y="3849"/>
                      <a:pt x="591" y="3792"/>
                      <a:pt x="570" y="3740"/>
                    </a:cubicBezTo>
                    <a:cubicBezTo>
                      <a:pt x="557" y="3702"/>
                      <a:pt x="517" y="3677"/>
                      <a:pt x="477" y="3677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8"/>
              <p:cNvSpPr/>
              <p:nvPr/>
            </p:nvSpPr>
            <p:spPr>
              <a:xfrm flipH="1">
                <a:off x="6419402" y="1504025"/>
                <a:ext cx="113340" cy="130021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2050" extrusionOk="0">
                    <a:moveTo>
                      <a:pt x="411" y="1"/>
                    </a:moveTo>
                    <a:cubicBezTo>
                      <a:pt x="165" y="1"/>
                      <a:pt x="0" y="387"/>
                      <a:pt x="266" y="558"/>
                    </a:cubicBezTo>
                    <a:cubicBezTo>
                      <a:pt x="727" y="859"/>
                      <a:pt x="1034" y="1305"/>
                      <a:pt x="1164" y="1838"/>
                    </a:cubicBezTo>
                    <a:cubicBezTo>
                      <a:pt x="1201" y="1985"/>
                      <a:pt x="1313" y="2049"/>
                      <a:pt x="1429" y="2049"/>
                    </a:cubicBezTo>
                    <a:cubicBezTo>
                      <a:pt x="1604" y="2049"/>
                      <a:pt x="1787" y="1905"/>
                      <a:pt x="1734" y="1681"/>
                    </a:cubicBezTo>
                    <a:cubicBezTo>
                      <a:pt x="1567" y="1002"/>
                      <a:pt x="1150" y="432"/>
                      <a:pt x="563" y="49"/>
                    </a:cubicBezTo>
                    <a:cubicBezTo>
                      <a:pt x="511" y="15"/>
                      <a:pt x="460" y="1"/>
                      <a:pt x="411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8"/>
              <p:cNvSpPr/>
              <p:nvPr/>
            </p:nvSpPr>
            <p:spPr>
              <a:xfrm flipH="1">
                <a:off x="7156921" y="1045327"/>
                <a:ext cx="157104" cy="290423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579" extrusionOk="0">
                    <a:moveTo>
                      <a:pt x="2191" y="1"/>
                    </a:moveTo>
                    <a:cubicBezTo>
                      <a:pt x="2043" y="1"/>
                      <a:pt x="1886" y="95"/>
                      <a:pt x="1869" y="283"/>
                    </a:cubicBezTo>
                    <a:cubicBezTo>
                      <a:pt x="1736" y="1714"/>
                      <a:pt x="1077" y="2970"/>
                      <a:pt x="182" y="4062"/>
                    </a:cubicBezTo>
                    <a:cubicBezTo>
                      <a:pt x="1" y="4283"/>
                      <a:pt x="196" y="4579"/>
                      <a:pt x="406" y="4579"/>
                    </a:cubicBezTo>
                    <a:cubicBezTo>
                      <a:pt x="473" y="4579"/>
                      <a:pt x="540" y="4549"/>
                      <a:pt x="599" y="4479"/>
                    </a:cubicBezTo>
                    <a:cubicBezTo>
                      <a:pt x="1602" y="3253"/>
                      <a:pt x="2313" y="1885"/>
                      <a:pt x="2459" y="283"/>
                    </a:cubicBezTo>
                    <a:cubicBezTo>
                      <a:pt x="2476" y="94"/>
                      <a:pt x="2338" y="1"/>
                      <a:pt x="2191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8"/>
              <p:cNvSpPr/>
              <p:nvPr/>
            </p:nvSpPr>
            <p:spPr>
              <a:xfrm flipH="1">
                <a:off x="7046305" y="1401021"/>
                <a:ext cx="76935" cy="14511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2288" extrusionOk="0">
                    <a:moveTo>
                      <a:pt x="400" y="0"/>
                    </a:moveTo>
                    <a:cubicBezTo>
                      <a:pt x="161" y="0"/>
                      <a:pt x="1" y="383"/>
                      <a:pt x="257" y="564"/>
                    </a:cubicBezTo>
                    <a:cubicBezTo>
                      <a:pt x="666" y="851"/>
                      <a:pt x="609" y="1574"/>
                      <a:pt x="588" y="2004"/>
                    </a:cubicBezTo>
                    <a:cubicBezTo>
                      <a:pt x="578" y="2192"/>
                      <a:pt x="721" y="2288"/>
                      <a:pt x="868" y="2288"/>
                    </a:cubicBezTo>
                    <a:cubicBezTo>
                      <a:pt x="1014" y="2288"/>
                      <a:pt x="1168" y="2192"/>
                      <a:pt x="1178" y="2004"/>
                    </a:cubicBezTo>
                    <a:cubicBezTo>
                      <a:pt x="1213" y="1311"/>
                      <a:pt x="1175" y="489"/>
                      <a:pt x="554" y="55"/>
                    </a:cubicBezTo>
                    <a:cubicBezTo>
                      <a:pt x="502" y="18"/>
                      <a:pt x="448" y="0"/>
                      <a:pt x="400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8"/>
              <p:cNvSpPr/>
              <p:nvPr/>
            </p:nvSpPr>
            <p:spPr>
              <a:xfrm flipH="1">
                <a:off x="7039771" y="1560411"/>
                <a:ext cx="48393" cy="3748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91" extrusionOk="0">
                    <a:moveTo>
                      <a:pt x="379" y="0"/>
                    </a:moveTo>
                    <a:cubicBezTo>
                      <a:pt x="1" y="0"/>
                      <a:pt x="1" y="591"/>
                      <a:pt x="379" y="591"/>
                    </a:cubicBezTo>
                    <a:cubicBezTo>
                      <a:pt x="762" y="591"/>
                      <a:pt x="762" y="0"/>
                      <a:pt x="37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8"/>
              <p:cNvSpPr/>
              <p:nvPr/>
            </p:nvSpPr>
            <p:spPr>
              <a:xfrm flipH="1">
                <a:off x="6626677" y="1448020"/>
                <a:ext cx="24989" cy="12520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9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9" y="687"/>
                      <a:pt x="127" y="1345"/>
                      <a:pt x="171" y="1974"/>
                    </a:cubicBezTo>
                    <a:cubicBezTo>
                      <a:pt x="274" y="1936"/>
                      <a:pt x="356" y="1847"/>
                      <a:pt x="363" y="1707"/>
                    </a:cubicBezTo>
                    <a:cubicBezTo>
                      <a:pt x="393" y="1131"/>
                      <a:pt x="369" y="458"/>
                      <a:pt x="1" y="1"/>
                    </a:cubicBezTo>
                    <a:close/>
                  </a:path>
                </a:pathLst>
              </a:custGeom>
              <a:solidFill>
                <a:srgbClr val="B2A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8"/>
              <p:cNvSpPr/>
              <p:nvPr/>
            </p:nvSpPr>
            <p:spPr>
              <a:xfrm flipH="1">
                <a:off x="6640758" y="1429182"/>
                <a:ext cx="54165" cy="14537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292" extrusionOk="0">
                    <a:moveTo>
                      <a:pt x="270" y="0"/>
                    </a:moveTo>
                    <a:cubicBezTo>
                      <a:pt x="136" y="0"/>
                      <a:pt x="27" y="120"/>
                      <a:pt x="0" y="260"/>
                    </a:cubicBezTo>
                    <a:cubicBezTo>
                      <a:pt x="31" y="325"/>
                      <a:pt x="41" y="393"/>
                      <a:pt x="31" y="462"/>
                    </a:cubicBezTo>
                    <a:cubicBezTo>
                      <a:pt x="54" y="499"/>
                      <a:pt x="86" y="536"/>
                      <a:pt x="126" y="564"/>
                    </a:cubicBezTo>
                    <a:cubicBezTo>
                      <a:pt x="533" y="851"/>
                      <a:pt x="478" y="1578"/>
                      <a:pt x="457" y="2004"/>
                    </a:cubicBezTo>
                    <a:cubicBezTo>
                      <a:pt x="447" y="2195"/>
                      <a:pt x="590" y="2291"/>
                      <a:pt x="738" y="2291"/>
                    </a:cubicBezTo>
                    <a:cubicBezTo>
                      <a:pt x="775" y="2291"/>
                      <a:pt x="815" y="2285"/>
                      <a:pt x="853" y="2271"/>
                    </a:cubicBezTo>
                    <a:cubicBezTo>
                      <a:pt x="809" y="1642"/>
                      <a:pt x="741" y="984"/>
                      <a:pt x="683" y="298"/>
                    </a:cubicBezTo>
                    <a:cubicBezTo>
                      <a:pt x="607" y="209"/>
                      <a:pt x="525" y="127"/>
                      <a:pt x="423" y="55"/>
                    </a:cubicBezTo>
                    <a:cubicBezTo>
                      <a:pt x="372" y="18"/>
                      <a:pt x="317" y="0"/>
                      <a:pt x="270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8"/>
              <p:cNvSpPr/>
              <p:nvPr/>
            </p:nvSpPr>
            <p:spPr>
              <a:xfrm flipH="1">
                <a:off x="6692259" y="1445673"/>
                <a:ext cx="3362" cy="12812"/>
              </a:xfrm>
              <a:custGeom>
                <a:avLst/>
                <a:gdLst/>
                <a:ahLst/>
                <a:cxnLst/>
                <a:rect l="l" t="t" r="r" b="b"/>
                <a:pathLst>
                  <a:path w="53" h="202" extrusionOk="0">
                    <a:moveTo>
                      <a:pt x="11" y="0"/>
                    </a:moveTo>
                    <a:lnTo>
                      <a:pt x="11" y="0"/>
                    </a:lnTo>
                    <a:cubicBezTo>
                      <a:pt x="1" y="65"/>
                      <a:pt x="7" y="140"/>
                      <a:pt x="42" y="202"/>
                    </a:cubicBezTo>
                    <a:cubicBezTo>
                      <a:pt x="52" y="133"/>
                      <a:pt x="42" y="65"/>
                      <a:pt x="11" y="0"/>
                    </a:cubicBezTo>
                    <a:close/>
                  </a:path>
                </a:pathLst>
              </a:custGeom>
              <a:solidFill>
                <a:srgbClr val="A6A0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8"/>
              <p:cNvSpPr/>
              <p:nvPr/>
            </p:nvSpPr>
            <p:spPr>
              <a:xfrm flipH="1">
                <a:off x="6621285" y="1588953"/>
                <a:ext cx="18457" cy="36216"/>
              </a:xfrm>
              <a:custGeom>
                <a:avLst/>
                <a:gdLst/>
                <a:ahLst/>
                <a:cxnLst/>
                <a:rect l="l" t="t" r="r" b="b"/>
                <a:pathLst>
                  <a:path w="291" h="5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" y="196"/>
                      <a:pt x="21" y="387"/>
                      <a:pt x="24" y="571"/>
                    </a:cubicBezTo>
                    <a:cubicBezTo>
                      <a:pt x="290" y="489"/>
                      <a:pt x="281" y="59"/>
                      <a:pt x="0" y="1"/>
                    </a:cubicBezTo>
                    <a:close/>
                  </a:path>
                </a:pathLst>
              </a:custGeom>
              <a:solidFill>
                <a:srgbClr val="B2A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8"/>
              <p:cNvSpPr/>
              <p:nvPr/>
            </p:nvSpPr>
            <p:spPr>
              <a:xfrm flipH="1">
                <a:off x="6638157" y="1588572"/>
                <a:ext cx="29937" cy="37484"/>
              </a:xfrm>
              <a:custGeom>
                <a:avLst/>
                <a:gdLst/>
                <a:ahLst/>
                <a:cxnLst/>
                <a:rect l="l" t="t" r="r" b="b"/>
                <a:pathLst>
                  <a:path w="472" h="591" extrusionOk="0">
                    <a:moveTo>
                      <a:pt x="379" y="0"/>
                    </a:moveTo>
                    <a:cubicBezTo>
                      <a:pt x="0" y="0"/>
                      <a:pt x="0" y="591"/>
                      <a:pt x="379" y="591"/>
                    </a:cubicBezTo>
                    <a:cubicBezTo>
                      <a:pt x="413" y="591"/>
                      <a:pt x="444" y="587"/>
                      <a:pt x="471" y="577"/>
                    </a:cubicBezTo>
                    <a:cubicBezTo>
                      <a:pt x="468" y="393"/>
                      <a:pt x="458" y="202"/>
                      <a:pt x="447" y="7"/>
                    </a:cubicBezTo>
                    <a:cubicBezTo>
                      <a:pt x="427" y="3"/>
                      <a:pt x="403" y="0"/>
                      <a:pt x="37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8" name="Google Shape;738;p28"/>
            <p:cNvGrpSpPr/>
            <p:nvPr/>
          </p:nvGrpSpPr>
          <p:grpSpPr>
            <a:xfrm>
              <a:off x="4792158" y="1351068"/>
              <a:ext cx="2055745" cy="3313254"/>
              <a:chOff x="4319342" y="1130177"/>
              <a:chExt cx="2130085" cy="3433068"/>
            </a:xfrm>
          </p:grpSpPr>
          <p:grpSp>
            <p:nvGrpSpPr>
              <p:cNvPr id="739" name="Google Shape;739;p28"/>
              <p:cNvGrpSpPr/>
              <p:nvPr/>
            </p:nvGrpSpPr>
            <p:grpSpPr>
              <a:xfrm>
                <a:off x="4319342" y="1130177"/>
                <a:ext cx="2130085" cy="3433068"/>
                <a:chOff x="4633351" y="1345102"/>
                <a:chExt cx="2130085" cy="3433068"/>
              </a:xfrm>
            </p:grpSpPr>
            <p:sp>
              <p:nvSpPr>
                <p:cNvPr id="740" name="Google Shape;740;p28"/>
                <p:cNvSpPr/>
                <p:nvPr/>
              </p:nvSpPr>
              <p:spPr>
                <a:xfrm>
                  <a:off x="4633351" y="1608896"/>
                  <a:ext cx="2130085" cy="3169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13" h="79620" extrusionOk="0">
                      <a:moveTo>
                        <a:pt x="2909" y="0"/>
                      </a:moveTo>
                      <a:cubicBezTo>
                        <a:pt x="1308" y="0"/>
                        <a:pt x="1" y="1308"/>
                        <a:pt x="1" y="2905"/>
                      </a:cubicBezTo>
                      <a:lnTo>
                        <a:pt x="1" y="76714"/>
                      </a:lnTo>
                      <a:cubicBezTo>
                        <a:pt x="1" y="78312"/>
                        <a:pt x="1308" y="79619"/>
                        <a:pt x="2909" y="79619"/>
                      </a:cubicBezTo>
                      <a:lnTo>
                        <a:pt x="50604" y="79619"/>
                      </a:lnTo>
                      <a:cubicBezTo>
                        <a:pt x="52202" y="79619"/>
                        <a:pt x="53513" y="78312"/>
                        <a:pt x="53513" y="76714"/>
                      </a:cubicBezTo>
                      <a:lnTo>
                        <a:pt x="53513" y="2905"/>
                      </a:lnTo>
                      <a:cubicBezTo>
                        <a:pt x="53513" y="1308"/>
                        <a:pt x="52202" y="0"/>
                        <a:pt x="50604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28"/>
                <p:cNvSpPr/>
                <p:nvPr/>
              </p:nvSpPr>
              <p:spPr>
                <a:xfrm>
                  <a:off x="4740707" y="1768557"/>
                  <a:ext cx="1915257" cy="2900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16" h="72858" extrusionOk="0">
                      <a:moveTo>
                        <a:pt x="2708" y="0"/>
                      </a:moveTo>
                      <a:cubicBezTo>
                        <a:pt x="1219" y="0"/>
                        <a:pt x="1" y="1219"/>
                        <a:pt x="1" y="2707"/>
                      </a:cubicBezTo>
                      <a:lnTo>
                        <a:pt x="1" y="70153"/>
                      </a:lnTo>
                      <a:cubicBezTo>
                        <a:pt x="1" y="71641"/>
                        <a:pt x="1219" y="72857"/>
                        <a:pt x="2708" y="72857"/>
                      </a:cubicBezTo>
                      <a:lnTo>
                        <a:pt x="45412" y="72857"/>
                      </a:lnTo>
                      <a:cubicBezTo>
                        <a:pt x="46900" y="72857"/>
                        <a:pt x="48115" y="71641"/>
                        <a:pt x="48115" y="70153"/>
                      </a:cubicBezTo>
                      <a:lnTo>
                        <a:pt x="48115" y="2707"/>
                      </a:lnTo>
                      <a:cubicBezTo>
                        <a:pt x="48115" y="1219"/>
                        <a:pt x="46900" y="0"/>
                        <a:pt x="45412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28"/>
                <p:cNvSpPr/>
                <p:nvPr/>
              </p:nvSpPr>
              <p:spPr>
                <a:xfrm>
                  <a:off x="4799421" y="1783484"/>
                  <a:ext cx="1797833" cy="2820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66" h="70847" extrusionOk="0">
                      <a:moveTo>
                        <a:pt x="2970" y="1"/>
                      </a:moveTo>
                      <a:cubicBezTo>
                        <a:pt x="1338" y="1"/>
                        <a:pt x="0" y="1335"/>
                        <a:pt x="0" y="2967"/>
                      </a:cubicBezTo>
                      <a:lnTo>
                        <a:pt x="0" y="67880"/>
                      </a:lnTo>
                      <a:cubicBezTo>
                        <a:pt x="0" y="69512"/>
                        <a:pt x="1338" y="70847"/>
                        <a:pt x="2970" y="70847"/>
                      </a:cubicBezTo>
                      <a:lnTo>
                        <a:pt x="42199" y="70847"/>
                      </a:lnTo>
                      <a:cubicBezTo>
                        <a:pt x="43831" y="70847"/>
                        <a:pt x="45166" y="69512"/>
                        <a:pt x="45166" y="67880"/>
                      </a:cubicBezTo>
                      <a:lnTo>
                        <a:pt x="45166" y="2967"/>
                      </a:lnTo>
                      <a:cubicBezTo>
                        <a:pt x="45166" y="1335"/>
                        <a:pt x="43831" y="1"/>
                        <a:pt x="4219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28"/>
                <p:cNvSpPr/>
                <p:nvPr/>
              </p:nvSpPr>
              <p:spPr>
                <a:xfrm>
                  <a:off x="5025120" y="2109575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0"/>
                      </a:moveTo>
                      <a:cubicBezTo>
                        <a:pt x="103" y="0"/>
                        <a:pt x="1" y="99"/>
                        <a:pt x="1" y="222"/>
                      </a:cubicBezTo>
                      <a:cubicBezTo>
                        <a:pt x="1" y="345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5"/>
                        <a:pt x="24087" y="222"/>
                      </a:cubicBezTo>
                      <a:cubicBezTo>
                        <a:pt x="24087" y="99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28"/>
                <p:cNvSpPr/>
                <p:nvPr/>
              </p:nvSpPr>
              <p:spPr>
                <a:xfrm>
                  <a:off x="6087975" y="2036173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8"/>
                      </a:moveTo>
                      <a:cubicBezTo>
                        <a:pt x="6032" y="448"/>
                        <a:pt x="7162" y="1551"/>
                        <a:pt x="7162" y="2903"/>
                      </a:cubicBezTo>
                      <a:lnTo>
                        <a:pt x="7162" y="4537"/>
                      </a:lnTo>
                      <a:cubicBezTo>
                        <a:pt x="7162" y="5893"/>
                        <a:pt x="6032" y="6992"/>
                        <a:pt x="4646" y="6992"/>
                      </a:cubicBezTo>
                      <a:lnTo>
                        <a:pt x="2973" y="6992"/>
                      </a:lnTo>
                      <a:cubicBezTo>
                        <a:pt x="1585" y="6992"/>
                        <a:pt x="458" y="5893"/>
                        <a:pt x="458" y="4537"/>
                      </a:cubicBezTo>
                      <a:lnTo>
                        <a:pt x="458" y="2903"/>
                      </a:lnTo>
                      <a:cubicBezTo>
                        <a:pt x="458" y="1551"/>
                        <a:pt x="1585" y="448"/>
                        <a:pt x="2973" y="448"/>
                      </a:cubicBezTo>
                      <a:close/>
                      <a:moveTo>
                        <a:pt x="2973" y="1"/>
                      </a:moveTo>
                      <a:cubicBezTo>
                        <a:pt x="1335" y="1"/>
                        <a:pt x="0" y="1301"/>
                        <a:pt x="0" y="2903"/>
                      </a:cubicBezTo>
                      <a:lnTo>
                        <a:pt x="0" y="4537"/>
                      </a:lnTo>
                      <a:cubicBezTo>
                        <a:pt x="0" y="6139"/>
                        <a:pt x="1335" y="7439"/>
                        <a:pt x="2973" y="7439"/>
                      </a:cubicBezTo>
                      <a:lnTo>
                        <a:pt x="4646" y="7439"/>
                      </a:lnTo>
                      <a:cubicBezTo>
                        <a:pt x="6285" y="7439"/>
                        <a:pt x="7619" y="6139"/>
                        <a:pt x="7619" y="4537"/>
                      </a:cubicBezTo>
                      <a:lnTo>
                        <a:pt x="7619" y="2903"/>
                      </a:lnTo>
                      <a:cubicBezTo>
                        <a:pt x="7619" y="1301"/>
                        <a:pt x="6285" y="1"/>
                        <a:pt x="4646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28"/>
                <p:cNvSpPr/>
                <p:nvPr/>
              </p:nvSpPr>
              <p:spPr>
                <a:xfrm>
                  <a:off x="5025120" y="2591906"/>
                  <a:ext cx="958783" cy="17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9" extrusionOk="0">
                      <a:moveTo>
                        <a:pt x="229" y="1"/>
                      </a:moveTo>
                      <a:cubicBezTo>
                        <a:pt x="103" y="1"/>
                        <a:pt x="1" y="103"/>
                        <a:pt x="1" y="226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6"/>
                      </a:cubicBezTo>
                      <a:cubicBezTo>
                        <a:pt x="24087" y="103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28"/>
                <p:cNvSpPr/>
                <p:nvPr/>
              </p:nvSpPr>
              <p:spPr>
                <a:xfrm>
                  <a:off x="6087975" y="2518703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4"/>
                      </a:moveTo>
                      <a:cubicBezTo>
                        <a:pt x="6032" y="444"/>
                        <a:pt x="7162" y="1546"/>
                        <a:pt x="7162" y="2902"/>
                      </a:cubicBezTo>
                      <a:lnTo>
                        <a:pt x="7162" y="4537"/>
                      </a:lnTo>
                      <a:cubicBezTo>
                        <a:pt x="7162" y="5889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9"/>
                        <a:pt x="458" y="4537"/>
                      </a:cubicBezTo>
                      <a:lnTo>
                        <a:pt x="458" y="2902"/>
                      </a:lnTo>
                      <a:cubicBezTo>
                        <a:pt x="458" y="1546"/>
                        <a:pt x="1585" y="444"/>
                        <a:pt x="2973" y="444"/>
                      </a:cubicBezTo>
                      <a:close/>
                      <a:moveTo>
                        <a:pt x="2973" y="1"/>
                      </a:moveTo>
                      <a:cubicBezTo>
                        <a:pt x="1335" y="1"/>
                        <a:pt x="0" y="1301"/>
                        <a:pt x="0" y="2902"/>
                      </a:cubicBezTo>
                      <a:lnTo>
                        <a:pt x="0" y="4537"/>
                      </a:lnTo>
                      <a:cubicBezTo>
                        <a:pt x="0" y="6134"/>
                        <a:pt x="1335" y="7439"/>
                        <a:pt x="2973" y="7439"/>
                      </a:cubicBezTo>
                      <a:lnTo>
                        <a:pt x="4646" y="7439"/>
                      </a:lnTo>
                      <a:cubicBezTo>
                        <a:pt x="6285" y="7439"/>
                        <a:pt x="7619" y="6134"/>
                        <a:pt x="7619" y="4537"/>
                      </a:cubicBezTo>
                      <a:lnTo>
                        <a:pt x="7619" y="2902"/>
                      </a:lnTo>
                      <a:cubicBezTo>
                        <a:pt x="7619" y="1301"/>
                        <a:pt x="6285" y="1"/>
                        <a:pt x="4646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28"/>
                <p:cNvSpPr/>
                <p:nvPr/>
              </p:nvSpPr>
              <p:spPr>
                <a:xfrm>
                  <a:off x="5025120" y="3079437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28"/>
                <p:cNvSpPr/>
                <p:nvPr/>
              </p:nvSpPr>
              <p:spPr>
                <a:xfrm>
                  <a:off x="6087975" y="3006074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8"/>
                      </a:moveTo>
                      <a:cubicBezTo>
                        <a:pt x="6032" y="448"/>
                        <a:pt x="7162" y="1550"/>
                        <a:pt x="7162" y="2902"/>
                      </a:cubicBezTo>
                      <a:lnTo>
                        <a:pt x="7162" y="4537"/>
                      </a:lnTo>
                      <a:cubicBezTo>
                        <a:pt x="7162" y="5892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92"/>
                        <a:pt x="458" y="4537"/>
                      </a:cubicBezTo>
                      <a:lnTo>
                        <a:pt x="458" y="2902"/>
                      </a:lnTo>
                      <a:cubicBezTo>
                        <a:pt x="458" y="1550"/>
                        <a:pt x="1585" y="448"/>
                        <a:pt x="2973" y="448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1"/>
                        <a:pt x="0" y="2902"/>
                      </a:cubicBezTo>
                      <a:lnTo>
                        <a:pt x="0" y="4537"/>
                      </a:lnTo>
                      <a:cubicBezTo>
                        <a:pt x="0" y="6138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8"/>
                        <a:pt x="7619" y="4537"/>
                      </a:cubicBezTo>
                      <a:lnTo>
                        <a:pt x="7619" y="2902"/>
                      </a:lnTo>
                      <a:cubicBezTo>
                        <a:pt x="7619" y="1301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28"/>
                <p:cNvSpPr/>
                <p:nvPr/>
              </p:nvSpPr>
              <p:spPr>
                <a:xfrm>
                  <a:off x="5021420" y="4094835"/>
                  <a:ext cx="958783" cy="17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7" extrusionOk="0">
                      <a:moveTo>
                        <a:pt x="229" y="0"/>
                      </a:moveTo>
                      <a:cubicBezTo>
                        <a:pt x="103" y="0"/>
                        <a:pt x="1" y="103"/>
                        <a:pt x="1" y="225"/>
                      </a:cubicBezTo>
                      <a:cubicBezTo>
                        <a:pt x="1" y="348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8"/>
                        <a:pt x="24087" y="225"/>
                      </a:cubicBezTo>
                      <a:cubicBezTo>
                        <a:pt x="24087" y="103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28"/>
                <p:cNvSpPr/>
                <p:nvPr/>
              </p:nvSpPr>
              <p:spPr>
                <a:xfrm>
                  <a:off x="5025120" y="2218125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0"/>
                      </a:moveTo>
                      <a:cubicBezTo>
                        <a:pt x="103" y="0"/>
                        <a:pt x="1" y="100"/>
                        <a:pt x="1" y="222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2"/>
                      </a:cubicBezTo>
                      <a:cubicBezTo>
                        <a:pt x="24087" y="100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28"/>
                <p:cNvSpPr/>
                <p:nvPr/>
              </p:nvSpPr>
              <p:spPr>
                <a:xfrm>
                  <a:off x="5025120" y="2700656"/>
                  <a:ext cx="958783" cy="17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4" extrusionOk="0">
                      <a:moveTo>
                        <a:pt x="229" y="0"/>
                      </a:moveTo>
                      <a:cubicBezTo>
                        <a:pt x="103" y="0"/>
                        <a:pt x="1" y="99"/>
                        <a:pt x="1" y="222"/>
                      </a:cubicBezTo>
                      <a:cubicBezTo>
                        <a:pt x="1" y="345"/>
                        <a:pt x="103" y="443"/>
                        <a:pt x="229" y="443"/>
                      </a:cubicBezTo>
                      <a:lnTo>
                        <a:pt x="23858" y="443"/>
                      </a:lnTo>
                      <a:cubicBezTo>
                        <a:pt x="23985" y="443"/>
                        <a:pt x="24087" y="345"/>
                        <a:pt x="24087" y="222"/>
                      </a:cubicBezTo>
                      <a:cubicBezTo>
                        <a:pt x="24087" y="99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28"/>
                <p:cNvSpPr/>
                <p:nvPr/>
              </p:nvSpPr>
              <p:spPr>
                <a:xfrm>
                  <a:off x="5025120" y="3187987"/>
                  <a:ext cx="958783" cy="17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9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6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6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28"/>
                <p:cNvSpPr/>
                <p:nvPr/>
              </p:nvSpPr>
              <p:spPr>
                <a:xfrm>
                  <a:off x="5021420" y="4203505"/>
                  <a:ext cx="958783" cy="17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5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5"/>
                        <a:pt x="229" y="445"/>
                      </a:cubicBezTo>
                      <a:lnTo>
                        <a:pt x="23858" y="445"/>
                      </a:lnTo>
                      <a:cubicBezTo>
                        <a:pt x="23985" y="445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28"/>
                <p:cNvSpPr/>
                <p:nvPr/>
              </p:nvSpPr>
              <p:spPr>
                <a:xfrm>
                  <a:off x="6084275" y="4021592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3"/>
                      </a:moveTo>
                      <a:cubicBezTo>
                        <a:pt x="6032" y="443"/>
                        <a:pt x="7162" y="1546"/>
                        <a:pt x="7162" y="2901"/>
                      </a:cubicBezTo>
                      <a:lnTo>
                        <a:pt x="7162" y="4536"/>
                      </a:lnTo>
                      <a:cubicBezTo>
                        <a:pt x="7162" y="5888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8"/>
                        <a:pt x="458" y="4536"/>
                      </a:cubicBezTo>
                      <a:lnTo>
                        <a:pt x="458" y="2901"/>
                      </a:lnTo>
                      <a:cubicBezTo>
                        <a:pt x="458" y="1546"/>
                        <a:pt x="1585" y="443"/>
                        <a:pt x="2973" y="443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0"/>
                        <a:pt x="0" y="2901"/>
                      </a:cubicBezTo>
                      <a:lnTo>
                        <a:pt x="0" y="4536"/>
                      </a:lnTo>
                      <a:cubicBezTo>
                        <a:pt x="0" y="6134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4"/>
                        <a:pt x="7619" y="4536"/>
                      </a:cubicBezTo>
                      <a:lnTo>
                        <a:pt x="7619" y="2901"/>
                      </a:lnTo>
                      <a:cubicBezTo>
                        <a:pt x="7619" y="1300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28"/>
                <p:cNvSpPr/>
                <p:nvPr/>
              </p:nvSpPr>
              <p:spPr>
                <a:xfrm>
                  <a:off x="6103659" y="2002457"/>
                  <a:ext cx="304747" cy="273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28"/>
                <p:cNvSpPr/>
                <p:nvPr/>
              </p:nvSpPr>
              <p:spPr>
                <a:xfrm>
                  <a:off x="5282465" y="1608896"/>
                  <a:ext cx="831885" cy="159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4012" extrusionOk="0">
                      <a:moveTo>
                        <a:pt x="18" y="0"/>
                      </a:moveTo>
                      <a:cubicBezTo>
                        <a:pt x="8" y="103"/>
                        <a:pt x="0" y="208"/>
                        <a:pt x="0" y="314"/>
                      </a:cubicBezTo>
                      <a:lnTo>
                        <a:pt x="0" y="4011"/>
                      </a:lnTo>
                      <a:lnTo>
                        <a:pt x="20899" y="4011"/>
                      </a:lnTo>
                      <a:lnTo>
                        <a:pt x="20899" y="314"/>
                      </a:lnTo>
                      <a:cubicBezTo>
                        <a:pt x="20899" y="208"/>
                        <a:pt x="20892" y="103"/>
                        <a:pt x="208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28"/>
                <p:cNvSpPr/>
                <p:nvPr/>
              </p:nvSpPr>
              <p:spPr>
                <a:xfrm>
                  <a:off x="5282465" y="1768557"/>
                  <a:ext cx="831885" cy="14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376" extrusionOk="0">
                      <a:moveTo>
                        <a:pt x="0" y="0"/>
                      </a:moveTo>
                      <a:lnTo>
                        <a:pt x="0" y="317"/>
                      </a:lnTo>
                      <a:lnTo>
                        <a:pt x="0" y="376"/>
                      </a:lnTo>
                      <a:lnTo>
                        <a:pt x="20899" y="376"/>
                      </a:lnTo>
                      <a:lnTo>
                        <a:pt x="20899" y="317"/>
                      </a:lnTo>
                      <a:lnTo>
                        <a:pt x="20899" y="0"/>
                      </a:lnTo>
                      <a:close/>
                    </a:path>
                  </a:pathLst>
                </a:custGeom>
                <a:solidFill>
                  <a:srgbClr val="4E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28"/>
                <p:cNvSpPr/>
                <p:nvPr/>
              </p:nvSpPr>
              <p:spPr>
                <a:xfrm>
                  <a:off x="5282465" y="1783484"/>
                  <a:ext cx="831885" cy="104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2623" extrusionOk="0">
                      <a:moveTo>
                        <a:pt x="0" y="1"/>
                      </a:moveTo>
                      <a:cubicBezTo>
                        <a:pt x="31" y="1448"/>
                        <a:pt x="1253" y="2622"/>
                        <a:pt x="2742" y="2622"/>
                      </a:cubicBezTo>
                      <a:lnTo>
                        <a:pt x="18154" y="2622"/>
                      </a:lnTo>
                      <a:cubicBezTo>
                        <a:pt x="19642" y="2622"/>
                        <a:pt x="20865" y="1448"/>
                        <a:pt x="20899" y="1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28"/>
                <p:cNvSpPr/>
                <p:nvPr/>
              </p:nvSpPr>
              <p:spPr>
                <a:xfrm>
                  <a:off x="5282465" y="1345102"/>
                  <a:ext cx="831885" cy="515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12963" extrusionOk="0">
                      <a:moveTo>
                        <a:pt x="12098" y="1599"/>
                      </a:moveTo>
                      <a:cubicBezTo>
                        <a:pt x="12505" y="1599"/>
                        <a:pt x="12836" y="1923"/>
                        <a:pt x="12836" y="2319"/>
                      </a:cubicBezTo>
                      <a:cubicBezTo>
                        <a:pt x="12836" y="2715"/>
                        <a:pt x="12505" y="3036"/>
                        <a:pt x="12098" y="3036"/>
                      </a:cubicBezTo>
                      <a:lnTo>
                        <a:pt x="8798" y="3036"/>
                      </a:lnTo>
                      <a:cubicBezTo>
                        <a:pt x="8391" y="3036"/>
                        <a:pt x="8060" y="2715"/>
                        <a:pt x="8060" y="2319"/>
                      </a:cubicBezTo>
                      <a:cubicBezTo>
                        <a:pt x="8060" y="1923"/>
                        <a:pt x="8391" y="1599"/>
                        <a:pt x="8798" y="1599"/>
                      </a:cubicBezTo>
                      <a:close/>
                      <a:moveTo>
                        <a:pt x="7930" y="1"/>
                      </a:moveTo>
                      <a:cubicBezTo>
                        <a:pt x="6422" y="1"/>
                        <a:pt x="5185" y="1206"/>
                        <a:pt x="5185" y="2681"/>
                      </a:cubicBezTo>
                      <a:lnTo>
                        <a:pt x="5185" y="3593"/>
                      </a:lnTo>
                      <a:lnTo>
                        <a:pt x="2742" y="3593"/>
                      </a:lnTo>
                      <a:cubicBezTo>
                        <a:pt x="1233" y="3593"/>
                        <a:pt x="0" y="4797"/>
                        <a:pt x="0" y="6272"/>
                      </a:cubicBezTo>
                      <a:lnTo>
                        <a:pt x="0" y="10286"/>
                      </a:lnTo>
                      <a:cubicBezTo>
                        <a:pt x="0" y="11757"/>
                        <a:pt x="1233" y="12963"/>
                        <a:pt x="2742" y="12963"/>
                      </a:cubicBezTo>
                      <a:lnTo>
                        <a:pt x="18154" y="12963"/>
                      </a:lnTo>
                      <a:cubicBezTo>
                        <a:pt x="19663" y="12963"/>
                        <a:pt x="20899" y="11757"/>
                        <a:pt x="20899" y="10286"/>
                      </a:cubicBezTo>
                      <a:lnTo>
                        <a:pt x="20899" y="6272"/>
                      </a:lnTo>
                      <a:cubicBezTo>
                        <a:pt x="20899" y="4797"/>
                        <a:pt x="19663" y="3593"/>
                        <a:pt x="18154" y="3593"/>
                      </a:cubicBezTo>
                      <a:lnTo>
                        <a:pt x="15710" y="3593"/>
                      </a:lnTo>
                      <a:lnTo>
                        <a:pt x="15710" y="2681"/>
                      </a:lnTo>
                      <a:cubicBezTo>
                        <a:pt x="15710" y="1206"/>
                        <a:pt x="14478" y="1"/>
                        <a:pt x="12968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28"/>
                <p:cNvSpPr/>
                <p:nvPr/>
              </p:nvSpPr>
              <p:spPr>
                <a:xfrm>
                  <a:off x="5336282" y="1680745"/>
                  <a:ext cx="35227" cy="2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671" extrusionOk="0">
                      <a:moveTo>
                        <a:pt x="444" y="1"/>
                      </a:moveTo>
                      <a:cubicBezTo>
                        <a:pt x="3" y="1"/>
                        <a:pt x="0" y="670"/>
                        <a:pt x="444" y="670"/>
                      </a:cubicBezTo>
                      <a:cubicBezTo>
                        <a:pt x="884" y="670"/>
                        <a:pt x="884" y="1"/>
                        <a:pt x="4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28"/>
                <p:cNvSpPr/>
                <p:nvPr/>
              </p:nvSpPr>
              <p:spPr>
                <a:xfrm>
                  <a:off x="5338471" y="1726363"/>
                  <a:ext cx="126381" cy="98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" h="2484" extrusionOk="0">
                      <a:moveTo>
                        <a:pt x="457" y="1"/>
                      </a:moveTo>
                      <a:cubicBezTo>
                        <a:pt x="286" y="1"/>
                        <a:pt x="101" y="107"/>
                        <a:pt x="75" y="319"/>
                      </a:cubicBezTo>
                      <a:cubicBezTo>
                        <a:pt x="0" y="927"/>
                        <a:pt x="102" y="1538"/>
                        <a:pt x="608" y="1944"/>
                      </a:cubicBezTo>
                      <a:cubicBezTo>
                        <a:pt x="1195" y="2419"/>
                        <a:pt x="2004" y="2460"/>
                        <a:pt x="2731" y="2483"/>
                      </a:cubicBezTo>
                      <a:cubicBezTo>
                        <a:pt x="2735" y="2484"/>
                        <a:pt x="2740" y="2484"/>
                        <a:pt x="2744" y="2484"/>
                      </a:cubicBezTo>
                      <a:cubicBezTo>
                        <a:pt x="3175" y="2484"/>
                        <a:pt x="3167" y="1828"/>
                        <a:pt x="2731" y="1814"/>
                      </a:cubicBezTo>
                      <a:cubicBezTo>
                        <a:pt x="2195" y="1798"/>
                        <a:pt x="1563" y="1798"/>
                        <a:pt x="1106" y="1477"/>
                      </a:cubicBezTo>
                      <a:cubicBezTo>
                        <a:pt x="710" y="1200"/>
                        <a:pt x="706" y="756"/>
                        <a:pt x="758" y="319"/>
                      </a:cubicBezTo>
                      <a:cubicBezTo>
                        <a:pt x="785" y="106"/>
                        <a:pt x="628" y="1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28"/>
                <p:cNvSpPr/>
                <p:nvPr/>
              </p:nvSpPr>
              <p:spPr>
                <a:xfrm>
                  <a:off x="5021420" y="3604223"/>
                  <a:ext cx="958783" cy="17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7" extrusionOk="0">
                      <a:moveTo>
                        <a:pt x="229" y="0"/>
                      </a:moveTo>
                      <a:cubicBezTo>
                        <a:pt x="103" y="0"/>
                        <a:pt x="1" y="103"/>
                        <a:pt x="1" y="225"/>
                      </a:cubicBezTo>
                      <a:cubicBezTo>
                        <a:pt x="1" y="348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8"/>
                        <a:pt x="24087" y="225"/>
                      </a:cubicBezTo>
                      <a:cubicBezTo>
                        <a:pt x="24087" y="103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28"/>
                <p:cNvSpPr/>
                <p:nvPr/>
              </p:nvSpPr>
              <p:spPr>
                <a:xfrm>
                  <a:off x="5021420" y="3712893"/>
                  <a:ext cx="958783" cy="17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5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5"/>
                        <a:pt x="229" y="445"/>
                      </a:cubicBezTo>
                      <a:lnTo>
                        <a:pt x="23858" y="445"/>
                      </a:lnTo>
                      <a:cubicBezTo>
                        <a:pt x="23985" y="445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28"/>
                <p:cNvSpPr/>
                <p:nvPr/>
              </p:nvSpPr>
              <p:spPr>
                <a:xfrm>
                  <a:off x="6084275" y="3530980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3"/>
                      </a:moveTo>
                      <a:cubicBezTo>
                        <a:pt x="6032" y="443"/>
                        <a:pt x="7162" y="1546"/>
                        <a:pt x="7162" y="2901"/>
                      </a:cubicBezTo>
                      <a:lnTo>
                        <a:pt x="7162" y="4536"/>
                      </a:lnTo>
                      <a:cubicBezTo>
                        <a:pt x="7162" y="5888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8"/>
                        <a:pt x="458" y="4536"/>
                      </a:cubicBezTo>
                      <a:lnTo>
                        <a:pt x="458" y="2901"/>
                      </a:lnTo>
                      <a:cubicBezTo>
                        <a:pt x="458" y="1546"/>
                        <a:pt x="1585" y="443"/>
                        <a:pt x="2973" y="443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0"/>
                        <a:pt x="0" y="2901"/>
                      </a:cubicBezTo>
                      <a:lnTo>
                        <a:pt x="0" y="4536"/>
                      </a:lnTo>
                      <a:cubicBezTo>
                        <a:pt x="0" y="6134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4"/>
                        <a:pt x="7619" y="4536"/>
                      </a:cubicBezTo>
                      <a:lnTo>
                        <a:pt x="7619" y="2901"/>
                      </a:lnTo>
                      <a:cubicBezTo>
                        <a:pt x="7619" y="1300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65" name="Google Shape;765;p28"/>
              <p:cNvSpPr/>
              <p:nvPr/>
            </p:nvSpPr>
            <p:spPr>
              <a:xfrm>
                <a:off x="5789650" y="2289345"/>
                <a:ext cx="304747" cy="273182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863" extrusionOk="0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6" name="Google Shape;766;p28"/>
          <p:cNvSpPr txBox="1">
            <a:spLocks noGrp="1"/>
          </p:cNvSpPr>
          <p:nvPr>
            <p:ph type="title" idx="2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>
                <a:solidFill>
                  <a:srgbClr val="FF7C3E"/>
                </a:solidFill>
              </a:rPr>
              <a:t>02</a:t>
            </a:r>
            <a:endParaRPr sz="9600">
              <a:solidFill>
                <a:srgbClr val="FF7C3E"/>
              </a:solidFill>
            </a:endParaRPr>
          </a:p>
        </p:txBody>
      </p:sp>
      <p:pic>
        <p:nvPicPr>
          <p:cNvPr id="131" name="Picture 2" descr="TLTH - Bộ SGK Lớp 6 - Kết nối tri thức với cuộc sống - Công ty Cổ phần Đầu  tư và Phát triển Giáo dục Phương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934" y="0"/>
            <a:ext cx="604065" cy="60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97650"/>
            <a:ext cx="7860750" cy="591000"/>
          </a:xfrm>
        </p:spPr>
        <p:txBody>
          <a:bodyPr/>
          <a:lstStyle/>
          <a:p>
            <a:pPr algn="ctr"/>
            <a:r>
              <a:rPr lang="en-US" b="1">
                <a:latin typeface="+mj-lt"/>
              </a:rPr>
              <a:t>2. Ý nghĩa của học tập tự giác, tích cực</a:t>
            </a:r>
            <a:endParaRPr lang="en-US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64" y="1159343"/>
            <a:ext cx="8305800" cy="2202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64" y="3374438"/>
            <a:ext cx="8305800" cy="155640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905000" y="1581150"/>
            <a:ext cx="5029200" cy="2438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+mj-lt"/>
              </a:rPr>
              <a:t>Việc tự giác, tích cực học tập đã đem lại điều gì cho Tuấn và Yến?</a:t>
            </a:r>
          </a:p>
        </p:txBody>
      </p:sp>
      <p:pic>
        <p:nvPicPr>
          <p:cNvPr id="33" name="Picture 2" descr="TLTH - Bộ SGK Lớp 6 - Kết nối tri thức với cuộc sống - Công ty Cổ phần Đầu  tư và Phát triển Giáo dục Phương N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934" y="0"/>
            <a:ext cx="604065" cy="60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97650"/>
            <a:ext cx="7860750" cy="591000"/>
          </a:xfrm>
        </p:spPr>
        <p:txBody>
          <a:bodyPr/>
          <a:lstStyle/>
          <a:p>
            <a:pPr algn="ctr"/>
            <a:r>
              <a:rPr lang="en-US" b="1">
                <a:latin typeface="+mj-lt"/>
              </a:rPr>
              <a:t>2. Ý nghĩa của học tập tự giác, tích cực</a:t>
            </a:r>
            <a:endParaRPr lang="en-US">
              <a:latin typeface="+mj-lt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905000" y="1581150"/>
            <a:ext cx="5029200" cy="2438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+mj-lt"/>
              </a:rPr>
              <a:t>Em hãy cho biết ý nghĩa của học tập tự giác, tích cực?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581150"/>
            <a:ext cx="8382000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4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Giúp chúng ta không ngừng tiến bộ, đạt kết quả cao trong học tập;</a:t>
            </a:r>
          </a:p>
          <a:p>
            <a:pPr algn="just">
              <a:spcAft>
                <a:spcPts val="1000"/>
              </a:spcAft>
            </a:pPr>
            <a:r>
              <a:rPr lang="en-US" sz="24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Chúng ta rèn luyện được tính tự lập, tự chủ, ý chí kiên cường, bền bỉ;</a:t>
            </a:r>
          </a:p>
          <a:p>
            <a:pPr algn="just">
              <a:spcAft>
                <a:spcPts val="1000"/>
              </a:spcAft>
            </a:pPr>
            <a:r>
              <a:rPr lang="en-US" sz="24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Thành công trong cuộc sống, được mọi người tin yêu, quý mến.</a:t>
            </a:r>
            <a:endParaRPr lang="en-US" sz="24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TLTH - Bộ SGK Lớp 6 - Kết nối tri thức với cuộc sống - Công ty Cổ phần Đầu  tư và Phát triển Giáo dục Phương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934" y="0"/>
            <a:ext cx="604065" cy="60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57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32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latin typeface="+mj-lt"/>
              </a:rPr>
              <a:t>LUYỆN TẬP</a:t>
            </a:r>
            <a:endParaRPr b="1">
              <a:latin typeface="+mj-lt"/>
            </a:endParaRPr>
          </a:p>
        </p:txBody>
      </p:sp>
      <p:sp>
        <p:nvSpPr>
          <p:cNvPr id="893" name="Google Shape;893;p32"/>
          <p:cNvSpPr/>
          <p:nvPr/>
        </p:nvSpPr>
        <p:spPr>
          <a:xfrm flipH="1">
            <a:off x="4291891" y="4608612"/>
            <a:ext cx="4131359" cy="175538"/>
          </a:xfrm>
          <a:custGeom>
            <a:avLst/>
            <a:gdLst/>
            <a:ahLst/>
            <a:cxnLst/>
            <a:rect l="l" t="t" r="r" b="b"/>
            <a:pathLst>
              <a:path w="70321" h="2988" extrusionOk="0">
                <a:moveTo>
                  <a:pt x="32372" y="1"/>
                </a:moveTo>
                <a:cubicBezTo>
                  <a:pt x="14259" y="62"/>
                  <a:pt x="1" y="704"/>
                  <a:pt x="1" y="1493"/>
                </a:cubicBezTo>
                <a:cubicBezTo>
                  <a:pt x="1" y="2318"/>
                  <a:pt x="15745" y="2988"/>
                  <a:pt x="35161" y="2988"/>
                </a:cubicBezTo>
                <a:cubicBezTo>
                  <a:pt x="54581" y="2988"/>
                  <a:pt x="70321" y="2318"/>
                  <a:pt x="70321" y="1493"/>
                </a:cubicBezTo>
                <a:cubicBezTo>
                  <a:pt x="70321" y="1189"/>
                  <a:pt x="68184" y="905"/>
                  <a:pt x="64511" y="667"/>
                </a:cubicBezTo>
                <a:cubicBezTo>
                  <a:pt x="63702" y="1271"/>
                  <a:pt x="62706" y="1625"/>
                  <a:pt x="61627" y="1625"/>
                </a:cubicBezTo>
                <a:lnTo>
                  <a:pt x="35980" y="1625"/>
                </a:lnTo>
                <a:cubicBezTo>
                  <a:pt x="34550" y="1625"/>
                  <a:pt x="33260" y="998"/>
                  <a:pt x="32372" y="1"/>
                </a:cubicBezTo>
                <a:close/>
              </a:path>
            </a:pathLst>
          </a:custGeom>
          <a:solidFill>
            <a:srgbClr val="A2D5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4" name="Google Shape;894;p32"/>
          <p:cNvGrpSpPr/>
          <p:nvPr/>
        </p:nvGrpSpPr>
        <p:grpSpPr>
          <a:xfrm>
            <a:off x="4567724" y="727664"/>
            <a:ext cx="4154313" cy="4001322"/>
            <a:chOff x="4567724" y="727664"/>
            <a:chExt cx="4154313" cy="4001322"/>
          </a:xfrm>
        </p:grpSpPr>
        <p:sp>
          <p:nvSpPr>
            <p:cNvPr id="895" name="Google Shape;895;p32"/>
            <p:cNvSpPr/>
            <p:nvPr/>
          </p:nvSpPr>
          <p:spPr>
            <a:xfrm>
              <a:off x="6027764" y="727664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6083721" y="756856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7" name="Google Shape;897;p32"/>
            <p:cNvGrpSpPr/>
            <p:nvPr/>
          </p:nvGrpSpPr>
          <p:grpSpPr>
            <a:xfrm>
              <a:off x="4567724" y="1277838"/>
              <a:ext cx="2130085" cy="3433068"/>
              <a:chOff x="4633351" y="1345102"/>
              <a:chExt cx="2130085" cy="3433068"/>
            </a:xfrm>
          </p:grpSpPr>
          <p:sp>
            <p:nvSpPr>
              <p:cNvPr id="898" name="Google Shape;898;p32"/>
              <p:cNvSpPr/>
              <p:nvPr/>
            </p:nvSpPr>
            <p:spPr>
              <a:xfrm>
                <a:off x="4633351" y="1608896"/>
                <a:ext cx="2130085" cy="3169274"/>
              </a:xfrm>
              <a:custGeom>
                <a:avLst/>
                <a:gdLst/>
                <a:ahLst/>
                <a:cxnLst/>
                <a:rect l="l" t="t" r="r" b="b"/>
                <a:pathLst>
                  <a:path w="53513" h="79620" extrusionOk="0">
                    <a:moveTo>
                      <a:pt x="2909" y="0"/>
                    </a:moveTo>
                    <a:cubicBezTo>
                      <a:pt x="1308" y="0"/>
                      <a:pt x="1" y="1308"/>
                      <a:pt x="1" y="2905"/>
                    </a:cubicBezTo>
                    <a:lnTo>
                      <a:pt x="1" y="76714"/>
                    </a:lnTo>
                    <a:cubicBezTo>
                      <a:pt x="1" y="78312"/>
                      <a:pt x="1308" y="79619"/>
                      <a:pt x="2909" y="79619"/>
                    </a:cubicBezTo>
                    <a:lnTo>
                      <a:pt x="50604" y="79619"/>
                    </a:lnTo>
                    <a:cubicBezTo>
                      <a:pt x="52202" y="79619"/>
                      <a:pt x="53513" y="78312"/>
                      <a:pt x="53513" y="76714"/>
                    </a:cubicBezTo>
                    <a:lnTo>
                      <a:pt x="53513" y="2905"/>
                    </a:lnTo>
                    <a:cubicBezTo>
                      <a:pt x="53513" y="1308"/>
                      <a:pt x="52202" y="0"/>
                      <a:pt x="5060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2"/>
              <p:cNvSpPr/>
              <p:nvPr/>
            </p:nvSpPr>
            <p:spPr>
              <a:xfrm>
                <a:off x="4740707" y="1768557"/>
                <a:ext cx="1915257" cy="2900113"/>
              </a:xfrm>
              <a:custGeom>
                <a:avLst/>
                <a:gdLst/>
                <a:ahLst/>
                <a:cxnLst/>
                <a:rect l="l" t="t" r="r" b="b"/>
                <a:pathLst>
                  <a:path w="48116" h="72858" extrusionOk="0">
                    <a:moveTo>
                      <a:pt x="2708" y="0"/>
                    </a:moveTo>
                    <a:cubicBezTo>
                      <a:pt x="1219" y="0"/>
                      <a:pt x="1" y="1219"/>
                      <a:pt x="1" y="2707"/>
                    </a:cubicBezTo>
                    <a:lnTo>
                      <a:pt x="1" y="70153"/>
                    </a:lnTo>
                    <a:cubicBezTo>
                      <a:pt x="1" y="71641"/>
                      <a:pt x="1219" y="72857"/>
                      <a:pt x="2708" y="72857"/>
                    </a:cubicBezTo>
                    <a:lnTo>
                      <a:pt x="45412" y="72857"/>
                    </a:lnTo>
                    <a:cubicBezTo>
                      <a:pt x="46900" y="72857"/>
                      <a:pt x="48115" y="71641"/>
                      <a:pt x="48115" y="70153"/>
                    </a:cubicBezTo>
                    <a:lnTo>
                      <a:pt x="48115" y="2707"/>
                    </a:lnTo>
                    <a:cubicBezTo>
                      <a:pt x="48115" y="1219"/>
                      <a:pt x="46900" y="0"/>
                      <a:pt x="45412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2"/>
              <p:cNvSpPr/>
              <p:nvPr/>
            </p:nvSpPr>
            <p:spPr>
              <a:xfrm>
                <a:off x="4799421" y="1783484"/>
                <a:ext cx="1797833" cy="2820065"/>
              </a:xfrm>
              <a:custGeom>
                <a:avLst/>
                <a:gdLst/>
                <a:ahLst/>
                <a:cxnLst/>
                <a:rect l="l" t="t" r="r" b="b"/>
                <a:pathLst>
                  <a:path w="45166" h="70847" extrusionOk="0">
                    <a:moveTo>
                      <a:pt x="2970" y="1"/>
                    </a:moveTo>
                    <a:cubicBezTo>
                      <a:pt x="1338" y="1"/>
                      <a:pt x="0" y="1335"/>
                      <a:pt x="0" y="2967"/>
                    </a:cubicBezTo>
                    <a:lnTo>
                      <a:pt x="0" y="67880"/>
                    </a:lnTo>
                    <a:cubicBezTo>
                      <a:pt x="0" y="69512"/>
                      <a:pt x="1338" y="70847"/>
                      <a:pt x="2970" y="70847"/>
                    </a:cubicBezTo>
                    <a:lnTo>
                      <a:pt x="42199" y="70847"/>
                    </a:lnTo>
                    <a:cubicBezTo>
                      <a:pt x="43831" y="70847"/>
                      <a:pt x="45166" y="69512"/>
                      <a:pt x="45166" y="67880"/>
                    </a:cubicBezTo>
                    <a:lnTo>
                      <a:pt x="45166" y="2967"/>
                    </a:lnTo>
                    <a:cubicBezTo>
                      <a:pt x="45166" y="1335"/>
                      <a:pt x="43831" y="1"/>
                      <a:pt x="4219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2"/>
              <p:cNvSpPr/>
              <p:nvPr/>
            </p:nvSpPr>
            <p:spPr>
              <a:xfrm>
                <a:off x="5025120" y="210957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2"/>
              <p:cNvSpPr/>
              <p:nvPr/>
            </p:nvSpPr>
            <p:spPr>
              <a:xfrm>
                <a:off x="6087975" y="203617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1"/>
                      <a:pt x="7162" y="2903"/>
                    </a:cubicBezTo>
                    <a:lnTo>
                      <a:pt x="7162" y="4537"/>
                    </a:lnTo>
                    <a:cubicBezTo>
                      <a:pt x="7162" y="5893"/>
                      <a:pt x="6032" y="6992"/>
                      <a:pt x="4646" y="6992"/>
                    </a:cubicBezTo>
                    <a:lnTo>
                      <a:pt x="2973" y="6992"/>
                    </a:lnTo>
                    <a:cubicBezTo>
                      <a:pt x="1585" y="6992"/>
                      <a:pt x="458" y="5893"/>
                      <a:pt x="458" y="4537"/>
                    </a:cubicBezTo>
                    <a:lnTo>
                      <a:pt x="458" y="2903"/>
                    </a:lnTo>
                    <a:cubicBezTo>
                      <a:pt x="458" y="1551"/>
                      <a:pt x="1585" y="448"/>
                      <a:pt x="2973" y="448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3"/>
                    </a:cubicBezTo>
                    <a:lnTo>
                      <a:pt x="0" y="4537"/>
                    </a:lnTo>
                    <a:cubicBezTo>
                      <a:pt x="0" y="6139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9"/>
                      <a:pt x="7619" y="4537"/>
                    </a:cubicBezTo>
                    <a:lnTo>
                      <a:pt x="7619" y="2903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32"/>
              <p:cNvSpPr/>
              <p:nvPr/>
            </p:nvSpPr>
            <p:spPr>
              <a:xfrm>
                <a:off x="5025120" y="2591906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3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3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32"/>
              <p:cNvSpPr/>
              <p:nvPr/>
            </p:nvSpPr>
            <p:spPr>
              <a:xfrm>
                <a:off x="6087975" y="251870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4"/>
                    </a:moveTo>
                    <a:cubicBezTo>
                      <a:pt x="6032" y="444"/>
                      <a:pt x="7162" y="1546"/>
                      <a:pt x="7162" y="2902"/>
                    </a:cubicBezTo>
                    <a:lnTo>
                      <a:pt x="7162" y="4537"/>
                    </a:lnTo>
                    <a:cubicBezTo>
                      <a:pt x="7162" y="5889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9"/>
                      <a:pt x="458" y="4537"/>
                    </a:cubicBezTo>
                    <a:lnTo>
                      <a:pt x="458" y="2902"/>
                    </a:lnTo>
                    <a:cubicBezTo>
                      <a:pt x="458" y="1546"/>
                      <a:pt x="1585" y="444"/>
                      <a:pt x="2973" y="444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4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4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2"/>
              <p:cNvSpPr/>
              <p:nvPr/>
            </p:nvSpPr>
            <p:spPr>
              <a:xfrm>
                <a:off x="5025120" y="3079437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2"/>
              <p:cNvSpPr/>
              <p:nvPr/>
            </p:nvSpPr>
            <p:spPr>
              <a:xfrm>
                <a:off x="6087975" y="3006074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0"/>
                      <a:pt x="7162" y="2902"/>
                    </a:cubicBezTo>
                    <a:lnTo>
                      <a:pt x="7162" y="4537"/>
                    </a:lnTo>
                    <a:cubicBezTo>
                      <a:pt x="7162" y="5892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92"/>
                      <a:pt x="458" y="4537"/>
                    </a:cubicBezTo>
                    <a:lnTo>
                      <a:pt x="458" y="2902"/>
                    </a:lnTo>
                    <a:cubicBezTo>
                      <a:pt x="458" y="1550"/>
                      <a:pt x="1585" y="448"/>
                      <a:pt x="2973" y="448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8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8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2"/>
              <p:cNvSpPr/>
              <p:nvPr/>
            </p:nvSpPr>
            <p:spPr>
              <a:xfrm>
                <a:off x="5021420" y="4094835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32"/>
              <p:cNvSpPr/>
              <p:nvPr/>
            </p:nvSpPr>
            <p:spPr>
              <a:xfrm>
                <a:off x="5025120" y="221812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100"/>
                      <a:pt x="1" y="222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2"/>
                    </a:cubicBezTo>
                    <a:cubicBezTo>
                      <a:pt x="24087" y="100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2"/>
              <p:cNvSpPr/>
              <p:nvPr/>
            </p:nvSpPr>
            <p:spPr>
              <a:xfrm>
                <a:off x="5025120" y="2700656"/>
                <a:ext cx="958783" cy="1767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4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3"/>
                      <a:pt x="229" y="443"/>
                    </a:cubicBezTo>
                    <a:lnTo>
                      <a:pt x="23858" y="443"/>
                    </a:lnTo>
                    <a:cubicBezTo>
                      <a:pt x="23985" y="443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32"/>
              <p:cNvSpPr/>
              <p:nvPr/>
            </p:nvSpPr>
            <p:spPr>
              <a:xfrm>
                <a:off x="5025120" y="3187987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32"/>
              <p:cNvSpPr/>
              <p:nvPr/>
            </p:nvSpPr>
            <p:spPr>
              <a:xfrm>
                <a:off x="5021420" y="4203505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2"/>
              <p:cNvSpPr/>
              <p:nvPr/>
            </p:nvSpPr>
            <p:spPr>
              <a:xfrm>
                <a:off x="6084275" y="4021592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2"/>
              <p:cNvSpPr/>
              <p:nvPr/>
            </p:nvSpPr>
            <p:spPr>
              <a:xfrm>
                <a:off x="6103659" y="2002457"/>
                <a:ext cx="304747" cy="273182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863" extrusionOk="0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2"/>
              <p:cNvSpPr/>
              <p:nvPr/>
            </p:nvSpPr>
            <p:spPr>
              <a:xfrm>
                <a:off x="5282465" y="1608896"/>
                <a:ext cx="831885" cy="159698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4012" extrusionOk="0">
                    <a:moveTo>
                      <a:pt x="18" y="0"/>
                    </a:moveTo>
                    <a:cubicBezTo>
                      <a:pt x="8" y="103"/>
                      <a:pt x="0" y="208"/>
                      <a:pt x="0" y="314"/>
                    </a:cubicBezTo>
                    <a:lnTo>
                      <a:pt x="0" y="4011"/>
                    </a:lnTo>
                    <a:lnTo>
                      <a:pt x="20899" y="4011"/>
                    </a:lnTo>
                    <a:lnTo>
                      <a:pt x="20899" y="314"/>
                    </a:lnTo>
                    <a:cubicBezTo>
                      <a:pt x="20899" y="208"/>
                      <a:pt x="20892" y="103"/>
                      <a:pt x="208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2"/>
              <p:cNvSpPr/>
              <p:nvPr/>
            </p:nvSpPr>
            <p:spPr>
              <a:xfrm>
                <a:off x="5282465" y="1768557"/>
                <a:ext cx="831885" cy="14967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376" extrusionOk="0">
                    <a:moveTo>
                      <a:pt x="0" y="0"/>
                    </a:moveTo>
                    <a:lnTo>
                      <a:pt x="0" y="317"/>
                    </a:lnTo>
                    <a:lnTo>
                      <a:pt x="0" y="376"/>
                    </a:lnTo>
                    <a:lnTo>
                      <a:pt x="20899" y="376"/>
                    </a:lnTo>
                    <a:lnTo>
                      <a:pt x="20899" y="317"/>
                    </a:lnTo>
                    <a:lnTo>
                      <a:pt x="20899" y="0"/>
                    </a:lnTo>
                    <a:close/>
                  </a:path>
                </a:pathLst>
              </a:custGeom>
              <a:solidFill>
                <a:srgbClr val="4E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2"/>
              <p:cNvSpPr/>
              <p:nvPr/>
            </p:nvSpPr>
            <p:spPr>
              <a:xfrm>
                <a:off x="5282465" y="1783484"/>
                <a:ext cx="831885" cy="104409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2623" extrusionOk="0">
                    <a:moveTo>
                      <a:pt x="0" y="1"/>
                    </a:moveTo>
                    <a:cubicBezTo>
                      <a:pt x="31" y="1448"/>
                      <a:pt x="1253" y="2622"/>
                      <a:pt x="2742" y="2622"/>
                    </a:cubicBezTo>
                    <a:lnTo>
                      <a:pt x="18154" y="2622"/>
                    </a:lnTo>
                    <a:cubicBezTo>
                      <a:pt x="19642" y="2622"/>
                      <a:pt x="20865" y="1448"/>
                      <a:pt x="20899" y="1"/>
                    </a:cubicBezTo>
                    <a:close/>
                  </a:path>
                </a:pathLst>
              </a:custGeom>
              <a:solidFill>
                <a:srgbClr val="827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2"/>
              <p:cNvSpPr/>
              <p:nvPr/>
            </p:nvSpPr>
            <p:spPr>
              <a:xfrm>
                <a:off x="5282465" y="1345102"/>
                <a:ext cx="831885" cy="515992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12963" extrusionOk="0">
                    <a:moveTo>
                      <a:pt x="12098" y="1599"/>
                    </a:moveTo>
                    <a:cubicBezTo>
                      <a:pt x="12505" y="1599"/>
                      <a:pt x="12836" y="1923"/>
                      <a:pt x="12836" y="2319"/>
                    </a:cubicBezTo>
                    <a:cubicBezTo>
                      <a:pt x="12836" y="2715"/>
                      <a:pt x="12505" y="3036"/>
                      <a:pt x="12098" y="3036"/>
                    </a:cubicBezTo>
                    <a:lnTo>
                      <a:pt x="8798" y="3036"/>
                    </a:lnTo>
                    <a:cubicBezTo>
                      <a:pt x="8391" y="3036"/>
                      <a:pt x="8060" y="2715"/>
                      <a:pt x="8060" y="2319"/>
                    </a:cubicBezTo>
                    <a:cubicBezTo>
                      <a:pt x="8060" y="1923"/>
                      <a:pt x="8391" y="1599"/>
                      <a:pt x="8798" y="1599"/>
                    </a:cubicBezTo>
                    <a:close/>
                    <a:moveTo>
                      <a:pt x="7930" y="1"/>
                    </a:moveTo>
                    <a:cubicBezTo>
                      <a:pt x="6422" y="1"/>
                      <a:pt x="5185" y="1206"/>
                      <a:pt x="5185" y="2681"/>
                    </a:cubicBezTo>
                    <a:lnTo>
                      <a:pt x="5185" y="3593"/>
                    </a:lnTo>
                    <a:lnTo>
                      <a:pt x="2742" y="3593"/>
                    </a:lnTo>
                    <a:cubicBezTo>
                      <a:pt x="1233" y="3593"/>
                      <a:pt x="0" y="4797"/>
                      <a:pt x="0" y="6272"/>
                    </a:cubicBezTo>
                    <a:lnTo>
                      <a:pt x="0" y="10286"/>
                    </a:lnTo>
                    <a:cubicBezTo>
                      <a:pt x="0" y="11757"/>
                      <a:pt x="1233" y="12963"/>
                      <a:pt x="2742" y="12963"/>
                    </a:cubicBezTo>
                    <a:lnTo>
                      <a:pt x="18154" y="12963"/>
                    </a:lnTo>
                    <a:cubicBezTo>
                      <a:pt x="19663" y="12963"/>
                      <a:pt x="20899" y="11757"/>
                      <a:pt x="20899" y="10286"/>
                    </a:cubicBezTo>
                    <a:lnTo>
                      <a:pt x="20899" y="6272"/>
                    </a:lnTo>
                    <a:cubicBezTo>
                      <a:pt x="20899" y="4797"/>
                      <a:pt x="19663" y="3593"/>
                      <a:pt x="18154" y="3593"/>
                    </a:cubicBezTo>
                    <a:lnTo>
                      <a:pt x="15710" y="3593"/>
                    </a:lnTo>
                    <a:lnTo>
                      <a:pt x="15710" y="2681"/>
                    </a:lnTo>
                    <a:cubicBezTo>
                      <a:pt x="15710" y="1206"/>
                      <a:pt x="14478" y="1"/>
                      <a:pt x="12968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2"/>
              <p:cNvSpPr/>
              <p:nvPr/>
            </p:nvSpPr>
            <p:spPr>
              <a:xfrm>
                <a:off x="5336282" y="1680745"/>
                <a:ext cx="35227" cy="26709"/>
              </a:xfrm>
              <a:custGeom>
                <a:avLst/>
                <a:gdLst/>
                <a:ahLst/>
                <a:cxnLst/>
                <a:rect l="l" t="t" r="r" b="b"/>
                <a:pathLst>
                  <a:path w="885" h="671" extrusionOk="0">
                    <a:moveTo>
                      <a:pt x="444" y="1"/>
                    </a:moveTo>
                    <a:cubicBezTo>
                      <a:pt x="3" y="1"/>
                      <a:pt x="0" y="670"/>
                      <a:pt x="444" y="670"/>
                    </a:cubicBezTo>
                    <a:cubicBezTo>
                      <a:pt x="884" y="670"/>
                      <a:pt x="884" y="1"/>
                      <a:pt x="4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2"/>
              <p:cNvSpPr/>
              <p:nvPr/>
            </p:nvSpPr>
            <p:spPr>
              <a:xfrm>
                <a:off x="5338471" y="1726363"/>
                <a:ext cx="126381" cy="98876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2484" extrusionOk="0">
                    <a:moveTo>
                      <a:pt x="457" y="1"/>
                    </a:moveTo>
                    <a:cubicBezTo>
                      <a:pt x="286" y="1"/>
                      <a:pt x="101" y="107"/>
                      <a:pt x="75" y="319"/>
                    </a:cubicBezTo>
                    <a:cubicBezTo>
                      <a:pt x="0" y="927"/>
                      <a:pt x="102" y="1538"/>
                      <a:pt x="608" y="1944"/>
                    </a:cubicBezTo>
                    <a:cubicBezTo>
                      <a:pt x="1195" y="2419"/>
                      <a:pt x="2004" y="2460"/>
                      <a:pt x="2731" y="2483"/>
                    </a:cubicBezTo>
                    <a:cubicBezTo>
                      <a:pt x="2735" y="2484"/>
                      <a:pt x="2740" y="2484"/>
                      <a:pt x="2744" y="2484"/>
                    </a:cubicBezTo>
                    <a:cubicBezTo>
                      <a:pt x="3175" y="2484"/>
                      <a:pt x="3167" y="1828"/>
                      <a:pt x="2731" y="1814"/>
                    </a:cubicBezTo>
                    <a:cubicBezTo>
                      <a:pt x="2195" y="1798"/>
                      <a:pt x="1563" y="1798"/>
                      <a:pt x="1106" y="1477"/>
                    </a:cubicBezTo>
                    <a:cubicBezTo>
                      <a:pt x="710" y="1200"/>
                      <a:pt x="706" y="756"/>
                      <a:pt x="758" y="319"/>
                    </a:cubicBezTo>
                    <a:cubicBezTo>
                      <a:pt x="785" y="106"/>
                      <a:pt x="628" y="1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32"/>
              <p:cNvSpPr/>
              <p:nvPr/>
            </p:nvSpPr>
            <p:spPr>
              <a:xfrm>
                <a:off x="5021420" y="3604223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32"/>
              <p:cNvSpPr/>
              <p:nvPr/>
            </p:nvSpPr>
            <p:spPr>
              <a:xfrm>
                <a:off x="5021420" y="3712893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32"/>
              <p:cNvSpPr/>
              <p:nvPr/>
            </p:nvSpPr>
            <p:spPr>
              <a:xfrm>
                <a:off x="6084275" y="3530980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3" name="Google Shape;923;p32"/>
            <p:cNvGrpSpPr/>
            <p:nvPr/>
          </p:nvGrpSpPr>
          <p:grpSpPr>
            <a:xfrm>
              <a:off x="6229624" y="1146075"/>
              <a:ext cx="2096338" cy="3582911"/>
              <a:chOff x="6229624" y="1146075"/>
              <a:chExt cx="2096338" cy="3582911"/>
            </a:xfrm>
          </p:grpSpPr>
          <p:sp>
            <p:nvSpPr>
              <p:cNvPr id="924" name="Google Shape;924;p32"/>
              <p:cNvSpPr/>
              <p:nvPr/>
            </p:nvSpPr>
            <p:spPr>
              <a:xfrm flipH="1">
                <a:off x="6846480" y="4593631"/>
                <a:ext cx="589439" cy="110915"/>
              </a:xfrm>
              <a:custGeom>
                <a:avLst/>
                <a:gdLst/>
                <a:ahLst/>
                <a:cxnLst/>
                <a:rect l="l" t="t" r="r" b="b"/>
                <a:pathLst>
                  <a:path w="10033" h="1888" extrusionOk="0">
                    <a:moveTo>
                      <a:pt x="9824" y="0"/>
                    </a:moveTo>
                    <a:lnTo>
                      <a:pt x="263" y="344"/>
                    </a:lnTo>
                    <a:cubicBezTo>
                      <a:pt x="263" y="344"/>
                      <a:pt x="0" y="1888"/>
                      <a:pt x="1229" y="1888"/>
                    </a:cubicBezTo>
                    <a:cubicBezTo>
                      <a:pt x="2461" y="1888"/>
                      <a:pt x="2679" y="1300"/>
                      <a:pt x="2679" y="1300"/>
                    </a:cubicBezTo>
                    <a:cubicBezTo>
                      <a:pt x="2679" y="1300"/>
                      <a:pt x="2966" y="1888"/>
                      <a:pt x="3847" y="1888"/>
                    </a:cubicBezTo>
                    <a:cubicBezTo>
                      <a:pt x="4724" y="1888"/>
                      <a:pt x="4724" y="1222"/>
                      <a:pt x="4724" y="1222"/>
                    </a:cubicBezTo>
                    <a:cubicBezTo>
                      <a:pt x="4724" y="1222"/>
                      <a:pt x="5117" y="1751"/>
                      <a:pt x="5731" y="1751"/>
                    </a:cubicBezTo>
                    <a:cubicBezTo>
                      <a:pt x="6346" y="1751"/>
                      <a:pt x="6749" y="1116"/>
                      <a:pt x="6749" y="1116"/>
                    </a:cubicBezTo>
                    <a:cubicBezTo>
                      <a:pt x="6749" y="1116"/>
                      <a:pt x="6769" y="1621"/>
                      <a:pt x="7574" y="1621"/>
                    </a:cubicBezTo>
                    <a:cubicBezTo>
                      <a:pt x="8377" y="1621"/>
                      <a:pt x="8377" y="1010"/>
                      <a:pt x="8377" y="1010"/>
                    </a:cubicBezTo>
                    <a:cubicBezTo>
                      <a:pt x="8377" y="1010"/>
                      <a:pt x="8560" y="1595"/>
                      <a:pt x="9145" y="1595"/>
                    </a:cubicBezTo>
                    <a:cubicBezTo>
                      <a:pt x="9163" y="1595"/>
                      <a:pt x="9181" y="1595"/>
                      <a:pt x="9200" y="1594"/>
                    </a:cubicBezTo>
                    <a:cubicBezTo>
                      <a:pt x="10032" y="1543"/>
                      <a:pt x="9824" y="0"/>
                      <a:pt x="9824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2"/>
              <p:cNvSpPr/>
              <p:nvPr/>
            </p:nvSpPr>
            <p:spPr>
              <a:xfrm flipH="1">
                <a:off x="7351425" y="4618071"/>
                <a:ext cx="589498" cy="110915"/>
              </a:xfrm>
              <a:custGeom>
                <a:avLst/>
                <a:gdLst/>
                <a:ahLst/>
                <a:cxnLst/>
                <a:rect l="l" t="t" r="r" b="b"/>
                <a:pathLst>
                  <a:path w="10034" h="1888" extrusionOk="0">
                    <a:moveTo>
                      <a:pt x="9829" y="0"/>
                    </a:moveTo>
                    <a:lnTo>
                      <a:pt x="264" y="345"/>
                    </a:lnTo>
                    <a:cubicBezTo>
                      <a:pt x="264" y="345"/>
                      <a:pt x="1" y="1888"/>
                      <a:pt x="1233" y="1888"/>
                    </a:cubicBezTo>
                    <a:cubicBezTo>
                      <a:pt x="2462" y="1888"/>
                      <a:pt x="2684" y="1300"/>
                      <a:pt x="2684" y="1300"/>
                    </a:cubicBezTo>
                    <a:cubicBezTo>
                      <a:pt x="2684" y="1300"/>
                      <a:pt x="2967" y="1888"/>
                      <a:pt x="3848" y="1888"/>
                    </a:cubicBezTo>
                    <a:cubicBezTo>
                      <a:pt x="4729" y="1888"/>
                      <a:pt x="4725" y="1223"/>
                      <a:pt x="4725" y="1223"/>
                    </a:cubicBezTo>
                    <a:lnTo>
                      <a:pt x="4725" y="1223"/>
                    </a:lnTo>
                    <a:cubicBezTo>
                      <a:pt x="4725" y="1223"/>
                      <a:pt x="5118" y="1751"/>
                      <a:pt x="5735" y="1751"/>
                    </a:cubicBezTo>
                    <a:cubicBezTo>
                      <a:pt x="6350" y="1751"/>
                      <a:pt x="6749" y="1116"/>
                      <a:pt x="6749" y="1116"/>
                    </a:cubicBezTo>
                    <a:cubicBezTo>
                      <a:pt x="6749" y="1116"/>
                      <a:pt x="6773" y="1622"/>
                      <a:pt x="7576" y="1622"/>
                    </a:cubicBezTo>
                    <a:cubicBezTo>
                      <a:pt x="8378" y="1622"/>
                      <a:pt x="8378" y="1014"/>
                      <a:pt x="8378" y="1014"/>
                    </a:cubicBezTo>
                    <a:cubicBezTo>
                      <a:pt x="8378" y="1014"/>
                      <a:pt x="8564" y="1596"/>
                      <a:pt x="9146" y="1596"/>
                    </a:cubicBezTo>
                    <a:cubicBezTo>
                      <a:pt x="9164" y="1596"/>
                      <a:pt x="9182" y="1596"/>
                      <a:pt x="9200" y="1595"/>
                    </a:cubicBezTo>
                    <a:cubicBezTo>
                      <a:pt x="10033" y="1543"/>
                      <a:pt x="9829" y="0"/>
                      <a:pt x="98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2"/>
              <p:cNvSpPr/>
              <p:nvPr/>
            </p:nvSpPr>
            <p:spPr>
              <a:xfrm flipH="1">
                <a:off x="7563038" y="1867397"/>
                <a:ext cx="590496" cy="527259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8975" extrusionOk="0">
                    <a:moveTo>
                      <a:pt x="7828" y="0"/>
                    </a:moveTo>
                    <a:cubicBezTo>
                      <a:pt x="7828" y="0"/>
                      <a:pt x="1066" y="3591"/>
                      <a:pt x="533" y="4635"/>
                    </a:cubicBezTo>
                    <a:cubicBezTo>
                      <a:pt x="1" y="5677"/>
                      <a:pt x="325" y="8254"/>
                      <a:pt x="1162" y="8940"/>
                    </a:cubicBezTo>
                    <a:cubicBezTo>
                      <a:pt x="1190" y="8963"/>
                      <a:pt x="1228" y="8975"/>
                      <a:pt x="1273" y="8975"/>
                    </a:cubicBezTo>
                    <a:cubicBezTo>
                      <a:pt x="2541" y="8975"/>
                      <a:pt x="10051" y="0"/>
                      <a:pt x="10051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2"/>
              <p:cNvSpPr/>
              <p:nvPr/>
            </p:nvSpPr>
            <p:spPr>
              <a:xfrm flipH="1">
                <a:off x="6801726" y="2728124"/>
                <a:ext cx="2938" cy="2056"/>
              </a:xfrm>
              <a:custGeom>
                <a:avLst/>
                <a:gdLst/>
                <a:ahLst/>
                <a:cxnLst/>
                <a:rect l="l" t="t" r="r" b="b"/>
                <a:pathLst>
                  <a:path w="50" h="35" extrusionOk="0">
                    <a:moveTo>
                      <a:pt x="25" y="0"/>
                    </a:moveTo>
                    <a:cubicBezTo>
                      <a:pt x="1" y="0"/>
                      <a:pt x="1" y="34"/>
                      <a:pt x="25" y="34"/>
                    </a:cubicBezTo>
                    <a:cubicBezTo>
                      <a:pt x="49" y="34"/>
                      <a:pt x="49" y="0"/>
                      <a:pt x="2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2"/>
              <p:cNvSpPr/>
              <p:nvPr/>
            </p:nvSpPr>
            <p:spPr>
              <a:xfrm flipH="1">
                <a:off x="7049402" y="3306094"/>
                <a:ext cx="421061" cy="400952"/>
              </a:xfrm>
              <a:custGeom>
                <a:avLst/>
                <a:gdLst/>
                <a:ahLst/>
                <a:cxnLst/>
                <a:rect l="l" t="t" r="r" b="b"/>
                <a:pathLst>
                  <a:path w="7167" h="6825" extrusionOk="0">
                    <a:moveTo>
                      <a:pt x="2070" y="1"/>
                    </a:moveTo>
                    <a:lnTo>
                      <a:pt x="216" y="2902"/>
                    </a:lnTo>
                    <a:cubicBezTo>
                      <a:pt x="1" y="3281"/>
                      <a:pt x="93" y="5039"/>
                      <a:pt x="1752" y="6066"/>
                    </a:cubicBezTo>
                    <a:cubicBezTo>
                      <a:pt x="2677" y="6638"/>
                      <a:pt x="3446" y="6824"/>
                      <a:pt x="4036" y="6824"/>
                    </a:cubicBezTo>
                    <a:cubicBezTo>
                      <a:pt x="4802" y="6824"/>
                      <a:pt x="5268" y="6511"/>
                      <a:pt x="5388" y="6322"/>
                    </a:cubicBezTo>
                    <a:lnTo>
                      <a:pt x="7166" y="3537"/>
                    </a:lnTo>
                    <a:lnTo>
                      <a:pt x="2070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2"/>
              <p:cNvSpPr/>
              <p:nvPr/>
            </p:nvSpPr>
            <p:spPr>
              <a:xfrm flipH="1">
                <a:off x="7061625" y="3532923"/>
                <a:ext cx="239524" cy="174128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2964" extrusionOk="0">
                    <a:moveTo>
                      <a:pt x="4076" y="0"/>
                    </a:moveTo>
                    <a:lnTo>
                      <a:pt x="1649" y="293"/>
                    </a:lnTo>
                    <a:lnTo>
                      <a:pt x="1628" y="328"/>
                    </a:lnTo>
                    <a:lnTo>
                      <a:pt x="1622" y="328"/>
                    </a:lnTo>
                    <a:lnTo>
                      <a:pt x="0" y="2755"/>
                    </a:lnTo>
                    <a:cubicBezTo>
                      <a:pt x="437" y="2905"/>
                      <a:pt x="823" y="2963"/>
                      <a:pt x="1154" y="2963"/>
                    </a:cubicBezTo>
                    <a:cubicBezTo>
                      <a:pt x="1918" y="2963"/>
                      <a:pt x="2386" y="2649"/>
                      <a:pt x="2506" y="2461"/>
                    </a:cubicBezTo>
                    <a:lnTo>
                      <a:pt x="4076" y="0"/>
                    </a:lnTo>
                    <a:close/>
                  </a:path>
                </a:pathLst>
              </a:custGeom>
              <a:solidFill>
                <a:srgbClr val="FF8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2"/>
              <p:cNvSpPr/>
              <p:nvPr/>
            </p:nvSpPr>
            <p:spPr>
              <a:xfrm flipH="1">
                <a:off x="7334809" y="3295461"/>
                <a:ext cx="137005" cy="22324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3800" extrusionOk="0">
                    <a:moveTo>
                      <a:pt x="2066" y="1"/>
                    </a:moveTo>
                    <a:cubicBezTo>
                      <a:pt x="2066" y="1"/>
                      <a:pt x="120" y="2701"/>
                      <a:pt x="79" y="2892"/>
                    </a:cubicBezTo>
                    <a:cubicBezTo>
                      <a:pt x="38" y="3083"/>
                      <a:pt x="0" y="3800"/>
                      <a:pt x="0" y="3800"/>
                    </a:cubicBezTo>
                    <a:lnTo>
                      <a:pt x="2332" y="345"/>
                    </a:lnTo>
                    <a:lnTo>
                      <a:pt x="2066" y="1"/>
                    </a:lnTo>
                    <a:close/>
                  </a:path>
                </a:pathLst>
              </a:custGeom>
              <a:solidFill>
                <a:srgbClr val="F495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2"/>
              <p:cNvSpPr/>
              <p:nvPr/>
            </p:nvSpPr>
            <p:spPr>
              <a:xfrm flipH="1">
                <a:off x="7157155" y="3002422"/>
                <a:ext cx="31725" cy="3601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613" extrusionOk="0">
                    <a:moveTo>
                      <a:pt x="328" y="1"/>
                    </a:moveTo>
                    <a:cubicBezTo>
                      <a:pt x="229" y="1"/>
                      <a:pt x="133" y="49"/>
                      <a:pt x="79" y="138"/>
                    </a:cubicBezTo>
                    <a:cubicBezTo>
                      <a:pt x="1" y="257"/>
                      <a:pt x="10" y="424"/>
                      <a:pt x="96" y="554"/>
                    </a:cubicBezTo>
                    <a:cubicBezTo>
                      <a:pt x="130" y="568"/>
                      <a:pt x="164" y="588"/>
                      <a:pt x="195" y="612"/>
                    </a:cubicBezTo>
                    <a:lnTo>
                      <a:pt x="540" y="70"/>
                    </a:lnTo>
                    <a:cubicBezTo>
                      <a:pt x="472" y="25"/>
                      <a:pt x="400" y="1"/>
                      <a:pt x="328" y="1"/>
                    </a:cubicBezTo>
                    <a:close/>
                  </a:path>
                </a:pathLst>
              </a:custGeom>
              <a:solidFill>
                <a:srgbClr val="FFD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2"/>
              <p:cNvSpPr/>
              <p:nvPr/>
            </p:nvSpPr>
            <p:spPr>
              <a:xfrm flipH="1">
                <a:off x="7178775" y="3033324"/>
                <a:ext cx="32782" cy="37187"/>
              </a:xfrm>
              <a:custGeom>
                <a:avLst/>
                <a:gdLst/>
                <a:ahLst/>
                <a:cxnLst/>
                <a:rect l="l" t="t" r="r" b="b"/>
                <a:pathLst>
                  <a:path w="558" h="633" extrusionOk="0">
                    <a:moveTo>
                      <a:pt x="346" y="1"/>
                    </a:moveTo>
                    <a:cubicBezTo>
                      <a:pt x="243" y="1"/>
                      <a:pt x="147" y="45"/>
                      <a:pt x="93" y="134"/>
                    </a:cubicBezTo>
                    <a:cubicBezTo>
                      <a:pt x="1" y="277"/>
                      <a:pt x="35" y="489"/>
                      <a:pt x="168" y="625"/>
                    </a:cubicBezTo>
                    <a:cubicBezTo>
                      <a:pt x="188" y="625"/>
                      <a:pt x="209" y="629"/>
                      <a:pt x="229" y="632"/>
                    </a:cubicBezTo>
                    <a:lnTo>
                      <a:pt x="557" y="120"/>
                    </a:lnTo>
                    <a:cubicBezTo>
                      <a:pt x="530" y="93"/>
                      <a:pt x="503" y="62"/>
                      <a:pt x="482" y="28"/>
                    </a:cubicBezTo>
                    <a:cubicBezTo>
                      <a:pt x="437" y="11"/>
                      <a:pt x="390" y="1"/>
                      <a:pt x="346" y="1"/>
                    </a:cubicBezTo>
                    <a:close/>
                  </a:path>
                </a:pathLst>
              </a:custGeom>
              <a:solidFill>
                <a:srgbClr val="FFD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2"/>
              <p:cNvSpPr/>
              <p:nvPr/>
            </p:nvSpPr>
            <p:spPr>
              <a:xfrm flipH="1">
                <a:off x="7177424" y="3034910"/>
                <a:ext cx="5816" cy="5522"/>
              </a:xfrm>
              <a:custGeom>
                <a:avLst/>
                <a:gdLst/>
                <a:ahLst/>
                <a:cxnLst/>
                <a:rect l="l" t="t" r="r" b="b"/>
                <a:pathLst>
                  <a:path w="99" h="94" extrusionOk="0">
                    <a:moveTo>
                      <a:pt x="0" y="1"/>
                    </a:moveTo>
                    <a:cubicBezTo>
                      <a:pt x="21" y="35"/>
                      <a:pt x="48" y="66"/>
                      <a:pt x="75" y="93"/>
                    </a:cubicBezTo>
                    <a:lnTo>
                      <a:pt x="99" y="59"/>
                    </a:lnTo>
                    <a:cubicBezTo>
                      <a:pt x="68" y="35"/>
                      <a:pt x="34" y="15"/>
                      <a:pt x="0" y="1"/>
                    </a:cubicBezTo>
                    <a:close/>
                  </a:path>
                </a:pathLst>
              </a:custGeom>
              <a:solidFill>
                <a:srgbClr val="FFB8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2"/>
              <p:cNvSpPr/>
              <p:nvPr/>
            </p:nvSpPr>
            <p:spPr>
              <a:xfrm flipH="1">
                <a:off x="7199278" y="3070042"/>
                <a:ext cx="22090" cy="30549"/>
              </a:xfrm>
              <a:custGeom>
                <a:avLst/>
                <a:gdLst/>
                <a:ahLst/>
                <a:cxnLst/>
                <a:rect l="l" t="t" r="r" b="b"/>
                <a:pathLst>
                  <a:path w="376" h="520" extrusionOk="0">
                    <a:moveTo>
                      <a:pt x="322" y="0"/>
                    </a:moveTo>
                    <a:cubicBezTo>
                      <a:pt x="223" y="0"/>
                      <a:pt x="127" y="45"/>
                      <a:pt x="72" y="134"/>
                    </a:cubicBezTo>
                    <a:cubicBezTo>
                      <a:pt x="1" y="243"/>
                      <a:pt x="4" y="393"/>
                      <a:pt x="69" y="520"/>
                    </a:cubicBezTo>
                    <a:lnTo>
                      <a:pt x="376" y="38"/>
                    </a:lnTo>
                    <a:cubicBezTo>
                      <a:pt x="363" y="28"/>
                      <a:pt x="349" y="14"/>
                      <a:pt x="335" y="0"/>
                    </a:cubicBezTo>
                    <a:close/>
                  </a:path>
                </a:pathLst>
              </a:custGeom>
              <a:solidFill>
                <a:srgbClr val="FFD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2"/>
              <p:cNvSpPr/>
              <p:nvPr/>
            </p:nvSpPr>
            <p:spPr>
              <a:xfrm flipH="1">
                <a:off x="7198045" y="3070042"/>
                <a:ext cx="3701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63" h="38" extrusionOk="0">
                    <a:moveTo>
                      <a:pt x="1" y="0"/>
                    </a:moveTo>
                    <a:cubicBezTo>
                      <a:pt x="15" y="14"/>
                      <a:pt x="29" y="28"/>
                      <a:pt x="42" y="38"/>
                    </a:cubicBezTo>
                    <a:lnTo>
                      <a:pt x="62" y="7"/>
                    </a:lnTo>
                    <a:cubicBezTo>
                      <a:pt x="42" y="4"/>
                      <a:pt x="21" y="0"/>
                      <a:pt x="1" y="0"/>
                    </a:cubicBezTo>
                    <a:close/>
                  </a:path>
                </a:pathLst>
              </a:custGeom>
              <a:solidFill>
                <a:srgbClr val="FFB8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2"/>
              <p:cNvSpPr/>
              <p:nvPr/>
            </p:nvSpPr>
            <p:spPr>
              <a:xfrm flipH="1">
                <a:off x="6321256" y="2072723"/>
                <a:ext cx="1049686" cy="1479438"/>
              </a:xfrm>
              <a:custGeom>
                <a:avLst/>
                <a:gdLst/>
                <a:ahLst/>
                <a:cxnLst/>
                <a:rect l="l" t="t" r="r" b="b"/>
                <a:pathLst>
                  <a:path w="17867" h="25183" extrusionOk="0">
                    <a:moveTo>
                      <a:pt x="14443" y="1"/>
                    </a:moveTo>
                    <a:lnTo>
                      <a:pt x="0" y="21998"/>
                    </a:lnTo>
                    <a:cubicBezTo>
                      <a:pt x="24" y="22704"/>
                      <a:pt x="396" y="23858"/>
                      <a:pt x="1622" y="24616"/>
                    </a:cubicBezTo>
                    <a:cubicBezTo>
                      <a:pt x="2055" y="24882"/>
                      <a:pt x="2454" y="25066"/>
                      <a:pt x="2816" y="25183"/>
                    </a:cubicBezTo>
                    <a:lnTo>
                      <a:pt x="17867" y="2264"/>
                    </a:lnTo>
                    <a:lnTo>
                      <a:pt x="14443" y="1"/>
                    </a:ln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2"/>
              <p:cNvSpPr/>
              <p:nvPr/>
            </p:nvSpPr>
            <p:spPr>
              <a:xfrm flipH="1">
                <a:off x="6244415" y="2205672"/>
                <a:ext cx="961091" cy="1357537"/>
              </a:xfrm>
              <a:custGeom>
                <a:avLst/>
                <a:gdLst/>
                <a:ahLst/>
                <a:cxnLst/>
                <a:rect l="l" t="t" r="r" b="b"/>
                <a:pathLst>
                  <a:path w="16359" h="23108" extrusionOk="0">
                    <a:moveTo>
                      <a:pt x="15051" y="1"/>
                    </a:moveTo>
                    <a:lnTo>
                      <a:pt x="0" y="22920"/>
                    </a:lnTo>
                    <a:cubicBezTo>
                      <a:pt x="411" y="23055"/>
                      <a:pt x="775" y="23107"/>
                      <a:pt x="1089" y="23107"/>
                    </a:cubicBezTo>
                    <a:cubicBezTo>
                      <a:pt x="1854" y="23107"/>
                      <a:pt x="2320" y="22795"/>
                      <a:pt x="2441" y="22606"/>
                    </a:cubicBezTo>
                    <a:lnTo>
                      <a:pt x="2441" y="22603"/>
                    </a:lnTo>
                    <a:lnTo>
                      <a:pt x="16358" y="864"/>
                    </a:lnTo>
                    <a:lnTo>
                      <a:pt x="15051" y="1"/>
                    </a:lnTo>
                    <a:close/>
                  </a:path>
                </a:pathLst>
              </a:custGeom>
              <a:solidFill>
                <a:srgbClr val="528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2"/>
              <p:cNvSpPr/>
              <p:nvPr/>
            </p:nvSpPr>
            <p:spPr>
              <a:xfrm flipH="1">
                <a:off x="6522358" y="2055451"/>
                <a:ext cx="849231" cy="1309658"/>
              </a:xfrm>
              <a:custGeom>
                <a:avLst/>
                <a:gdLst/>
                <a:ahLst/>
                <a:cxnLst/>
                <a:rect l="l" t="t" r="r" b="b"/>
                <a:pathLst>
                  <a:path w="14455" h="22293" extrusionOk="0">
                    <a:moveTo>
                      <a:pt x="14013" y="1"/>
                    </a:moveTo>
                    <a:lnTo>
                      <a:pt x="97" y="21743"/>
                    </a:lnTo>
                    <a:cubicBezTo>
                      <a:pt x="38" y="21842"/>
                      <a:pt x="1" y="22039"/>
                      <a:pt x="11" y="22292"/>
                    </a:cubicBezTo>
                    <a:lnTo>
                      <a:pt x="14454" y="295"/>
                    </a:lnTo>
                    <a:lnTo>
                      <a:pt x="14013" y="1"/>
                    </a:lnTo>
                    <a:close/>
                  </a:path>
                </a:pathLst>
              </a:custGeom>
              <a:solidFill>
                <a:srgbClr val="528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2"/>
              <p:cNvSpPr/>
              <p:nvPr/>
            </p:nvSpPr>
            <p:spPr>
              <a:xfrm flipH="1">
                <a:off x="6229980" y="1896771"/>
                <a:ext cx="137240" cy="138468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357" extrusionOk="0">
                    <a:moveTo>
                      <a:pt x="1981" y="0"/>
                    </a:moveTo>
                    <a:cubicBezTo>
                      <a:pt x="1707" y="0"/>
                      <a:pt x="897" y="361"/>
                      <a:pt x="0" y="825"/>
                    </a:cubicBezTo>
                    <a:cubicBezTo>
                      <a:pt x="140" y="1285"/>
                      <a:pt x="635" y="2259"/>
                      <a:pt x="2335" y="2357"/>
                    </a:cubicBezTo>
                    <a:cubicBezTo>
                      <a:pt x="2332" y="1159"/>
                      <a:pt x="2253" y="118"/>
                      <a:pt x="2048" y="12"/>
                    </a:cubicBezTo>
                    <a:cubicBezTo>
                      <a:pt x="2032" y="4"/>
                      <a:pt x="2010" y="0"/>
                      <a:pt x="1981" y="0"/>
                    </a:cubicBezTo>
                    <a:close/>
                  </a:path>
                </a:pathLst>
              </a:custGeom>
              <a:solidFill>
                <a:srgbClr val="1D37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2"/>
              <p:cNvSpPr/>
              <p:nvPr/>
            </p:nvSpPr>
            <p:spPr>
              <a:xfrm flipH="1">
                <a:off x="6229624" y="1945180"/>
                <a:ext cx="331350" cy="340853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5802" extrusionOk="0">
                    <a:moveTo>
                      <a:pt x="3298" y="1"/>
                    </a:moveTo>
                    <a:cubicBezTo>
                      <a:pt x="1923" y="710"/>
                      <a:pt x="342" y="1656"/>
                      <a:pt x="215" y="1878"/>
                    </a:cubicBezTo>
                    <a:cubicBezTo>
                      <a:pt x="1" y="2260"/>
                      <a:pt x="93" y="4019"/>
                      <a:pt x="1755" y="5046"/>
                    </a:cubicBezTo>
                    <a:cubicBezTo>
                      <a:pt x="2678" y="5616"/>
                      <a:pt x="3445" y="5801"/>
                      <a:pt x="4034" y="5801"/>
                    </a:cubicBezTo>
                    <a:cubicBezTo>
                      <a:pt x="4801" y="5801"/>
                      <a:pt x="5268" y="5488"/>
                      <a:pt x="5387" y="5298"/>
                    </a:cubicBezTo>
                    <a:cubicBezTo>
                      <a:pt x="5510" y="5107"/>
                      <a:pt x="5640" y="3175"/>
                      <a:pt x="5633" y="1533"/>
                    </a:cubicBezTo>
                    <a:cubicBezTo>
                      <a:pt x="3933" y="1435"/>
                      <a:pt x="3438" y="461"/>
                      <a:pt x="3298" y="1"/>
                    </a:cubicBezTo>
                    <a:close/>
                  </a:path>
                </a:pathLst>
              </a:custGeom>
              <a:solidFill>
                <a:srgbClr val="FCCD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2"/>
              <p:cNvSpPr/>
              <p:nvPr/>
            </p:nvSpPr>
            <p:spPr>
              <a:xfrm flipH="1">
                <a:off x="6362810" y="1945180"/>
                <a:ext cx="190526" cy="170720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906" extrusionOk="0">
                    <a:moveTo>
                      <a:pt x="3168" y="1"/>
                    </a:moveTo>
                    <a:cubicBezTo>
                      <a:pt x="1793" y="710"/>
                      <a:pt x="212" y="1656"/>
                      <a:pt x="85" y="1878"/>
                    </a:cubicBezTo>
                    <a:cubicBezTo>
                      <a:pt x="35" y="1970"/>
                      <a:pt x="0" y="2137"/>
                      <a:pt x="0" y="2352"/>
                    </a:cubicBezTo>
                    <a:cubicBezTo>
                      <a:pt x="0" y="2513"/>
                      <a:pt x="21" y="2700"/>
                      <a:pt x="65" y="2905"/>
                    </a:cubicBezTo>
                    <a:cubicBezTo>
                      <a:pt x="130" y="2786"/>
                      <a:pt x="983" y="1312"/>
                      <a:pt x="3243" y="202"/>
                    </a:cubicBezTo>
                    <a:cubicBezTo>
                      <a:pt x="3240" y="195"/>
                      <a:pt x="3236" y="185"/>
                      <a:pt x="3233" y="178"/>
                    </a:cubicBezTo>
                    <a:cubicBezTo>
                      <a:pt x="3206" y="113"/>
                      <a:pt x="3186" y="52"/>
                      <a:pt x="3168" y="1"/>
                    </a:cubicBezTo>
                    <a:close/>
                  </a:path>
                </a:pathLst>
              </a:custGeom>
              <a:solidFill>
                <a:srgbClr val="FAB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2"/>
              <p:cNvSpPr/>
              <p:nvPr/>
            </p:nvSpPr>
            <p:spPr>
              <a:xfrm flipH="1">
                <a:off x="6319046" y="2334038"/>
                <a:ext cx="2291" cy="1645"/>
              </a:xfrm>
              <a:custGeom>
                <a:avLst/>
                <a:gdLst/>
                <a:ahLst/>
                <a:cxnLst/>
                <a:rect l="l" t="t" r="r" b="b"/>
                <a:pathLst>
                  <a:path w="39" h="28" extrusionOk="0">
                    <a:moveTo>
                      <a:pt x="18" y="1"/>
                    </a:moveTo>
                    <a:cubicBezTo>
                      <a:pt x="1" y="1"/>
                      <a:pt x="1" y="28"/>
                      <a:pt x="18" y="28"/>
                    </a:cubicBezTo>
                    <a:cubicBezTo>
                      <a:pt x="39" y="28"/>
                      <a:pt x="39" y="1"/>
                      <a:pt x="18" y="1"/>
                    </a:cubicBezTo>
                    <a:close/>
                  </a:path>
                </a:pathLst>
              </a:custGeom>
              <a:solidFill>
                <a:srgbClr val="F2D3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2"/>
              <p:cNvSpPr/>
              <p:nvPr/>
            </p:nvSpPr>
            <p:spPr>
              <a:xfrm flipH="1">
                <a:off x="6650710" y="2745396"/>
                <a:ext cx="1500945" cy="1496828"/>
              </a:xfrm>
              <a:custGeom>
                <a:avLst/>
                <a:gdLst/>
                <a:ahLst/>
                <a:cxnLst/>
                <a:rect l="l" t="t" r="r" b="b"/>
                <a:pathLst>
                  <a:path w="25548" h="25479" extrusionOk="0">
                    <a:moveTo>
                      <a:pt x="10728" y="0"/>
                    </a:moveTo>
                    <a:cubicBezTo>
                      <a:pt x="7369" y="0"/>
                      <a:pt x="3860" y="561"/>
                      <a:pt x="894" y="2242"/>
                    </a:cubicBezTo>
                    <a:cubicBezTo>
                      <a:pt x="894" y="2242"/>
                      <a:pt x="0" y="21857"/>
                      <a:pt x="7759" y="25035"/>
                    </a:cubicBezTo>
                    <a:cubicBezTo>
                      <a:pt x="7759" y="25035"/>
                      <a:pt x="9302" y="25416"/>
                      <a:pt x="10962" y="25416"/>
                    </a:cubicBezTo>
                    <a:cubicBezTo>
                      <a:pt x="11298" y="25416"/>
                      <a:pt x="11638" y="25400"/>
                      <a:pt x="11971" y="25363"/>
                    </a:cubicBezTo>
                    <a:cubicBezTo>
                      <a:pt x="13617" y="25179"/>
                      <a:pt x="13784" y="25117"/>
                      <a:pt x="13784" y="25117"/>
                    </a:cubicBezTo>
                    <a:cubicBezTo>
                      <a:pt x="13784" y="25117"/>
                      <a:pt x="14255" y="25250"/>
                      <a:pt x="15989" y="25418"/>
                    </a:cubicBezTo>
                    <a:cubicBezTo>
                      <a:pt x="16461" y="25463"/>
                      <a:pt x="16835" y="25479"/>
                      <a:pt x="17127" y="25479"/>
                    </a:cubicBezTo>
                    <a:cubicBezTo>
                      <a:pt x="17909" y="25479"/>
                      <a:pt x="18119" y="25363"/>
                      <a:pt x="18119" y="25363"/>
                    </a:cubicBezTo>
                    <a:cubicBezTo>
                      <a:pt x="18119" y="25363"/>
                      <a:pt x="20430" y="22062"/>
                      <a:pt x="22987" y="16696"/>
                    </a:cubicBezTo>
                    <a:cubicBezTo>
                      <a:pt x="25547" y="11330"/>
                      <a:pt x="23567" y="2242"/>
                      <a:pt x="23567" y="2242"/>
                    </a:cubicBezTo>
                    <a:cubicBezTo>
                      <a:pt x="23567" y="2242"/>
                      <a:pt x="17445" y="0"/>
                      <a:pt x="1072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2"/>
              <p:cNvSpPr/>
              <p:nvPr/>
            </p:nvSpPr>
            <p:spPr>
              <a:xfrm flipH="1">
                <a:off x="6778863" y="2822357"/>
                <a:ext cx="464184" cy="209552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3567" extrusionOk="0">
                    <a:moveTo>
                      <a:pt x="1" y="1"/>
                    </a:moveTo>
                    <a:cubicBezTo>
                      <a:pt x="2" y="2"/>
                      <a:pt x="4050" y="3566"/>
                      <a:pt x="5675" y="3566"/>
                    </a:cubicBezTo>
                    <a:cubicBezTo>
                      <a:pt x="5694" y="3566"/>
                      <a:pt x="5712" y="3566"/>
                      <a:pt x="5729" y="3565"/>
                    </a:cubicBezTo>
                    <a:cubicBezTo>
                      <a:pt x="7316" y="3483"/>
                      <a:pt x="7900" y="1851"/>
                      <a:pt x="7900" y="1851"/>
                    </a:cubicBezTo>
                    <a:cubicBezTo>
                      <a:pt x="7900" y="1851"/>
                      <a:pt x="1762" y="206"/>
                      <a:pt x="203" y="17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2"/>
              <p:cNvSpPr/>
              <p:nvPr/>
            </p:nvSpPr>
            <p:spPr>
              <a:xfrm flipH="1">
                <a:off x="7514338" y="2818950"/>
                <a:ext cx="658646" cy="1461579"/>
              </a:xfrm>
              <a:custGeom>
                <a:avLst/>
                <a:gdLst/>
                <a:ahLst/>
                <a:cxnLst/>
                <a:rect l="l" t="t" r="r" b="b"/>
                <a:pathLst>
                  <a:path w="11211" h="24879" extrusionOk="0">
                    <a:moveTo>
                      <a:pt x="11210" y="1"/>
                    </a:moveTo>
                    <a:lnTo>
                      <a:pt x="7585" y="666"/>
                    </a:lnTo>
                    <a:lnTo>
                      <a:pt x="1014" y="280"/>
                    </a:lnTo>
                    <a:cubicBezTo>
                      <a:pt x="1014" y="280"/>
                      <a:pt x="703" y="1025"/>
                      <a:pt x="352" y="7858"/>
                    </a:cubicBezTo>
                    <a:cubicBezTo>
                      <a:pt x="0" y="14689"/>
                      <a:pt x="6793" y="24879"/>
                      <a:pt x="6793" y="24879"/>
                    </a:cubicBezTo>
                    <a:cubicBezTo>
                      <a:pt x="6793" y="24879"/>
                      <a:pt x="9558" y="24442"/>
                      <a:pt x="9121" y="24111"/>
                    </a:cubicBezTo>
                    <a:cubicBezTo>
                      <a:pt x="8688" y="23780"/>
                      <a:pt x="6732" y="19537"/>
                      <a:pt x="6056" y="15157"/>
                    </a:cubicBezTo>
                    <a:cubicBezTo>
                      <a:pt x="5380" y="10774"/>
                      <a:pt x="6581" y="7640"/>
                      <a:pt x="6581" y="7640"/>
                    </a:cubicBezTo>
                    <a:cubicBezTo>
                      <a:pt x="8804" y="5271"/>
                      <a:pt x="11210" y="1"/>
                      <a:pt x="11210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2"/>
              <p:cNvSpPr/>
              <p:nvPr/>
            </p:nvSpPr>
            <p:spPr>
              <a:xfrm flipH="1">
                <a:off x="6668393" y="1859759"/>
                <a:ext cx="1512989" cy="1086946"/>
              </a:xfrm>
              <a:custGeom>
                <a:avLst/>
                <a:gdLst/>
                <a:ahLst/>
                <a:cxnLst/>
                <a:rect l="l" t="t" r="r" b="b"/>
                <a:pathLst>
                  <a:path w="25753" h="18502" extrusionOk="0">
                    <a:moveTo>
                      <a:pt x="10508" y="1"/>
                    </a:moveTo>
                    <a:cubicBezTo>
                      <a:pt x="6343" y="1523"/>
                      <a:pt x="1773" y="6026"/>
                      <a:pt x="888" y="10459"/>
                    </a:cubicBezTo>
                    <a:cubicBezTo>
                      <a:pt x="1" y="14894"/>
                      <a:pt x="308" y="17382"/>
                      <a:pt x="1469" y="17621"/>
                    </a:cubicBezTo>
                    <a:cubicBezTo>
                      <a:pt x="1537" y="17636"/>
                      <a:pt x="1639" y="17642"/>
                      <a:pt x="1770" y="17642"/>
                    </a:cubicBezTo>
                    <a:cubicBezTo>
                      <a:pt x="3651" y="17642"/>
                      <a:pt x="11584" y="16279"/>
                      <a:pt x="14763" y="16279"/>
                    </a:cubicBezTo>
                    <a:cubicBezTo>
                      <a:pt x="15100" y="16279"/>
                      <a:pt x="15384" y="16294"/>
                      <a:pt x="15601" y="16328"/>
                    </a:cubicBezTo>
                    <a:cubicBezTo>
                      <a:pt x="17530" y="16628"/>
                      <a:pt x="21522" y="18501"/>
                      <a:pt x="23579" y="18501"/>
                    </a:cubicBezTo>
                    <a:cubicBezTo>
                      <a:pt x="24092" y="18501"/>
                      <a:pt x="24484" y="18385"/>
                      <a:pt x="24695" y="18099"/>
                    </a:cubicBezTo>
                    <a:cubicBezTo>
                      <a:pt x="25753" y="16669"/>
                      <a:pt x="23627" y="8039"/>
                      <a:pt x="21790" y="4455"/>
                    </a:cubicBezTo>
                    <a:cubicBezTo>
                      <a:pt x="19953" y="874"/>
                      <a:pt x="10508" y="1"/>
                      <a:pt x="10508" y="1"/>
                    </a:cubicBezTo>
                    <a:close/>
                  </a:path>
                </a:pathLst>
              </a:custGeom>
              <a:solidFill>
                <a:srgbClr val="FF9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2"/>
              <p:cNvSpPr/>
              <p:nvPr/>
            </p:nvSpPr>
            <p:spPr>
              <a:xfrm flipH="1">
                <a:off x="7512700" y="2227232"/>
                <a:ext cx="177543" cy="727000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2375" extrusionOk="0">
                    <a:moveTo>
                      <a:pt x="1146" y="0"/>
                    </a:moveTo>
                    <a:cubicBezTo>
                      <a:pt x="932" y="0"/>
                      <a:pt x="717" y="633"/>
                      <a:pt x="823" y="1272"/>
                    </a:cubicBezTo>
                    <a:cubicBezTo>
                      <a:pt x="963" y="2102"/>
                      <a:pt x="0" y="4014"/>
                      <a:pt x="331" y="4453"/>
                    </a:cubicBezTo>
                    <a:cubicBezTo>
                      <a:pt x="796" y="5068"/>
                      <a:pt x="441" y="5529"/>
                      <a:pt x="847" y="6174"/>
                    </a:cubicBezTo>
                    <a:cubicBezTo>
                      <a:pt x="1250" y="6820"/>
                      <a:pt x="1916" y="9427"/>
                      <a:pt x="577" y="9588"/>
                    </a:cubicBezTo>
                    <a:cubicBezTo>
                      <a:pt x="577" y="9588"/>
                      <a:pt x="451" y="11875"/>
                      <a:pt x="1417" y="12309"/>
                    </a:cubicBezTo>
                    <a:cubicBezTo>
                      <a:pt x="1519" y="12354"/>
                      <a:pt x="1618" y="12375"/>
                      <a:pt x="1713" y="12375"/>
                    </a:cubicBezTo>
                    <a:cubicBezTo>
                      <a:pt x="2512" y="12375"/>
                      <a:pt x="3022" y="10926"/>
                      <a:pt x="3022" y="10926"/>
                    </a:cubicBezTo>
                    <a:cubicBezTo>
                      <a:pt x="3022" y="10926"/>
                      <a:pt x="2356" y="8243"/>
                      <a:pt x="1913" y="6711"/>
                    </a:cubicBezTo>
                    <a:cubicBezTo>
                      <a:pt x="1059" y="3764"/>
                      <a:pt x="1513" y="398"/>
                      <a:pt x="1270" y="78"/>
                    </a:cubicBezTo>
                    <a:cubicBezTo>
                      <a:pt x="1231" y="25"/>
                      <a:pt x="1188" y="0"/>
                      <a:pt x="114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2"/>
              <p:cNvSpPr/>
              <p:nvPr/>
            </p:nvSpPr>
            <p:spPr>
              <a:xfrm flipH="1">
                <a:off x="7564033" y="1859759"/>
                <a:ext cx="761929" cy="1082011"/>
              </a:xfrm>
              <a:custGeom>
                <a:avLst/>
                <a:gdLst/>
                <a:ahLst/>
                <a:cxnLst/>
                <a:rect l="l" t="t" r="r" b="b"/>
                <a:pathLst>
                  <a:path w="12969" h="18418" extrusionOk="0">
                    <a:moveTo>
                      <a:pt x="12969" y="1"/>
                    </a:moveTo>
                    <a:cubicBezTo>
                      <a:pt x="12968" y="1"/>
                      <a:pt x="9118" y="1451"/>
                      <a:pt x="4561" y="5162"/>
                    </a:cubicBezTo>
                    <a:cubicBezTo>
                      <a:pt x="0" y="8869"/>
                      <a:pt x="1656" y="17007"/>
                      <a:pt x="3210" y="18256"/>
                    </a:cubicBezTo>
                    <a:cubicBezTo>
                      <a:pt x="3347" y="18367"/>
                      <a:pt x="3485" y="18418"/>
                      <a:pt x="3623" y="18418"/>
                    </a:cubicBezTo>
                    <a:cubicBezTo>
                      <a:pt x="5037" y="18418"/>
                      <a:pt x="6367" y="13057"/>
                      <a:pt x="6367" y="13057"/>
                    </a:cubicBezTo>
                    <a:lnTo>
                      <a:pt x="6367" y="13057"/>
                    </a:lnTo>
                    <a:cubicBezTo>
                      <a:pt x="6367" y="13057"/>
                      <a:pt x="6218" y="13089"/>
                      <a:pt x="6004" y="13089"/>
                    </a:cubicBezTo>
                    <a:cubicBezTo>
                      <a:pt x="5261" y="13089"/>
                      <a:pt x="3731" y="12703"/>
                      <a:pt x="4875" y="9251"/>
                    </a:cubicBezTo>
                    <a:cubicBezTo>
                      <a:pt x="6350" y="4803"/>
                      <a:pt x="12968" y="1"/>
                      <a:pt x="12969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2"/>
              <p:cNvSpPr/>
              <p:nvPr/>
            </p:nvSpPr>
            <p:spPr>
              <a:xfrm flipH="1">
                <a:off x="7024134" y="1915512"/>
                <a:ext cx="703238" cy="403713"/>
              </a:xfrm>
              <a:custGeom>
                <a:avLst/>
                <a:gdLst/>
                <a:ahLst/>
                <a:cxnLst/>
                <a:rect l="l" t="t" r="r" b="b"/>
                <a:pathLst>
                  <a:path w="11970" h="6872" extrusionOk="0">
                    <a:moveTo>
                      <a:pt x="1244" y="0"/>
                    </a:moveTo>
                    <a:lnTo>
                      <a:pt x="97" y="854"/>
                    </a:lnTo>
                    <a:cubicBezTo>
                      <a:pt x="1" y="1000"/>
                      <a:pt x="1371" y="3044"/>
                      <a:pt x="2557" y="3044"/>
                    </a:cubicBezTo>
                    <a:cubicBezTo>
                      <a:pt x="2638" y="3044"/>
                      <a:pt x="2718" y="3035"/>
                      <a:pt x="2797" y="3014"/>
                    </a:cubicBezTo>
                    <a:cubicBezTo>
                      <a:pt x="3013" y="2959"/>
                      <a:pt x="3156" y="2933"/>
                      <a:pt x="3246" y="2933"/>
                    </a:cubicBezTo>
                    <a:cubicBezTo>
                      <a:pt x="3670" y="2933"/>
                      <a:pt x="2934" y="3506"/>
                      <a:pt x="3196" y="4322"/>
                    </a:cubicBezTo>
                    <a:cubicBezTo>
                      <a:pt x="3402" y="4964"/>
                      <a:pt x="4201" y="5251"/>
                      <a:pt x="4945" y="5251"/>
                    </a:cubicBezTo>
                    <a:cubicBezTo>
                      <a:pt x="5348" y="5251"/>
                      <a:pt x="5735" y="5166"/>
                      <a:pt x="6002" y="5008"/>
                    </a:cubicBezTo>
                    <a:cubicBezTo>
                      <a:pt x="6105" y="4946"/>
                      <a:pt x="6194" y="4919"/>
                      <a:pt x="6274" y="4919"/>
                    </a:cubicBezTo>
                    <a:cubicBezTo>
                      <a:pt x="6778" y="4919"/>
                      <a:pt x="6921" y="6009"/>
                      <a:pt x="8111" y="6421"/>
                    </a:cubicBezTo>
                    <a:cubicBezTo>
                      <a:pt x="9362" y="6852"/>
                      <a:pt x="11514" y="6872"/>
                      <a:pt x="11907" y="6872"/>
                    </a:cubicBezTo>
                    <a:cubicBezTo>
                      <a:pt x="11948" y="6872"/>
                      <a:pt x="11969" y="6872"/>
                      <a:pt x="11969" y="6872"/>
                    </a:cubicBezTo>
                    <a:lnTo>
                      <a:pt x="1244" y="0"/>
                    </a:ln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2"/>
              <p:cNvSpPr/>
              <p:nvPr/>
            </p:nvSpPr>
            <p:spPr>
              <a:xfrm flipH="1">
                <a:off x="6848077" y="2183465"/>
                <a:ext cx="96526" cy="73846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257" extrusionOk="0">
                    <a:moveTo>
                      <a:pt x="823" y="0"/>
                    </a:moveTo>
                    <a:lnTo>
                      <a:pt x="0" y="874"/>
                    </a:lnTo>
                    <a:cubicBezTo>
                      <a:pt x="0" y="874"/>
                      <a:pt x="361" y="1257"/>
                      <a:pt x="910" y="1257"/>
                    </a:cubicBezTo>
                    <a:cubicBezTo>
                      <a:pt x="1128" y="1257"/>
                      <a:pt x="1375" y="1196"/>
                      <a:pt x="1642" y="1028"/>
                    </a:cubicBez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E5A6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2"/>
              <p:cNvSpPr/>
              <p:nvPr/>
            </p:nvSpPr>
            <p:spPr>
              <a:xfrm flipH="1">
                <a:off x="6727385" y="1146373"/>
                <a:ext cx="1109024" cy="732229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12464" extrusionOk="0">
                    <a:moveTo>
                      <a:pt x="10211" y="0"/>
                    </a:moveTo>
                    <a:cubicBezTo>
                      <a:pt x="5546" y="0"/>
                      <a:pt x="327" y="2374"/>
                      <a:pt x="1792" y="7743"/>
                    </a:cubicBezTo>
                    <a:cubicBezTo>
                      <a:pt x="1792" y="7743"/>
                      <a:pt x="0" y="8289"/>
                      <a:pt x="325" y="10269"/>
                    </a:cubicBezTo>
                    <a:cubicBezTo>
                      <a:pt x="617" y="12054"/>
                      <a:pt x="1942" y="12464"/>
                      <a:pt x="3049" y="12464"/>
                    </a:cubicBezTo>
                    <a:cubicBezTo>
                      <a:pt x="3168" y="12464"/>
                      <a:pt x="3285" y="12459"/>
                      <a:pt x="3397" y="12451"/>
                    </a:cubicBezTo>
                    <a:cubicBezTo>
                      <a:pt x="4557" y="12365"/>
                      <a:pt x="16669" y="10283"/>
                      <a:pt x="17027" y="8306"/>
                    </a:cubicBezTo>
                    <a:cubicBezTo>
                      <a:pt x="17027" y="8306"/>
                      <a:pt x="18877" y="2694"/>
                      <a:pt x="14416" y="766"/>
                    </a:cubicBezTo>
                    <a:cubicBezTo>
                      <a:pt x="13254" y="263"/>
                      <a:pt x="11763" y="0"/>
                      <a:pt x="10211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2"/>
              <p:cNvSpPr/>
              <p:nvPr/>
            </p:nvSpPr>
            <p:spPr>
              <a:xfrm flipH="1">
                <a:off x="7242477" y="1146075"/>
                <a:ext cx="624336" cy="456997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7779" extrusionOk="0">
                    <a:moveTo>
                      <a:pt x="9021" y="0"/>
                    </a:moveTo>
                    <a:cubicBezTo>
                      <a:pt x="7740" y="0"/>
                      <a:pt x="5817" y="236"/>
                      <a:pt x="3724" y="1313"/>
                    </a:cubicBezTo>
                    <a:cubicBezTo>
                      <a:pt x="1" y="3231"/>
                      <a:pt x="2008" y="7778"/>
                      <a:pt x="2008" y="7778"/>
                    </a:cubicBezTo>
                    <a:lnTo>
                      <a:pt x="3817" y="7601"/>
                    </a:lnTo>
                    <a:cubicBezTo>
                      <a:pt x="3287" y="289"/>
                      <a:pt x="10626" y="143"/>
                      <a:pt x="10626" y="143"/>
                    </a:cubicBezTo>
                    <a:cubicBezTo>
                      <a:pt x="10626" y="143"/>
                      <a:pt x="10018" y="0"/>
                      <a:pt x="9021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2"/>
              <p:cNvSpPr/>
              <p:nvPr/>
            </p:nvSpPr>
            <p:spPr>
              <a:xfrm flipH="1">
                <a:off x="6742018" y="1586460"/>
                <a:ext cx="925548" cy="732699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472" extrusionOk="0">
                    <a:moveTo>
                      <a:pt x="2625" y="1"/>
                    </a:moveTo>
                    <a:cubicBezTo>
                      <a:pt x="2328" y="1"/>
                      <a:pt x="1543" y="359"/>
                      <a:pt x="1632" y="597"/>
                    </a:cubicBezTo>
                    <a:cubicBezTo>
                      <a:pt x="1735" y="870"/>
                      <a:pt x="2431" y="2242"/>
                      <a:pt x="2329" y="3495"/>
                    </a:cubicBezTo>
                    <a:cubicBezTo>
                      <a:pt x="2165" y="5543"/>
                      <a:pt x="0" y="4403"/>
                      <a:pt x="205" y="6635"/>
                    </a:cubicBezTo>
                    <a:cubicBezTo>
                      <a:pt x="320" y="7908"/>
                      <a:pt x="1169" y="8146"/>
                      <a:pt x="1913" y="8146"/>
                    </a:cubicBezTo>
                    <a:cubicBezTo>
                      <a:pt x="2136" y="8146"/>
                      <a:pt x="2349" y="8125"/>
                      <a:pt x="2530" y="8103"/>
                    </a:cubicBezTo>
                    <a:cubicBezTo>
                      <a:pt x="2710" y="8081"/>
                      <a:pt x="2859" y="8061"/>
                      <a:pt x="2955" y="8061"/>
                    </a:cubicBezTo>
                    <a:cubicBezTo>
                      <a:pt x="3008" y="8061"/>
                      <a:pt x="3045" y="8067"/>
                      <a:pt x="3063" y="8083"/>
                    </a:cubicBezTo>
                    <a:cubicBezTo>
                      <a:pt x="3250" y="8253"/>
                      <a:pt x="2039" y="9039"/>
                      <a:pt x="3113" y="10131"/>
                    </a:cubicBezTo>
                    <a:cubicBezTo>
                      <a:pt x="3524" y="10548"/>
                      <a:pt x="3981" y="10676"/>
                      <a:pt x="4411" y="10676"/>
                    </a:cubicBezTo>
                    <a:cubicBezTo>
                      <a:pt x="4753" y="10676"/>
                      <a:pt x="5079" y="10595"/>
                      <a:pt x="5352" y="10514"/>
                    </a:cubicBezTo>
                    <a:cubicBezTo>
                      <a:pt x="5625" y="10432"/>
                      <a:pt x="5847" y="10353"/>
                      <a:pt x="5983" y="10353"/>
                    </a:cubicBezTo>
                    <a:cubicBezTo>
                      <a:pt x="5988" y="10353"/>
                      <a:pt x="5993" y="10353"/>
                      <a:pt x="5998" y="10353"/>
                    </a:cubicBezTo>
                    <a:cubicBezTo>
                      <a:pt x="6413" y="10370"/>
                      <a:pt x="7494" y="12471"/>
                      <a:pt x="10177" y="12471"/>
                    </a:cubicBezTo>
                    <a:cubicBezTo>
                      <a:pt x="10255" y="12471"/>
                      <a:pt x="10335" y="12470"/>
                      <a:pt x="10416" y="12466"/>
                    </a:cubicBezTo>
                    <a:cubicBezTo>
                      <a:pt x="12587" y="12370"/>
                      <a:pt x="12378" y="11117"/>
                      <a:pt x="12771" y="10947"/>
                    </a:cubicBezTo>
                    <a:cubicBezTo>
                      <a:pt x="12801" y="10934"/>
                      <a:pt x="12837" y="10928"/>
                      <a:pt x="12879" y="10928"/>
                    </a:cubicBezTo>
                    <a:cubicBezTo>
                      <a:pt x="13023" y="10928"/>
                      <a:pt x="13230" y="10998"/>
                      <a:pt x="13463" y="11070"/>
                    </a:cubicBezTo>
                    <a:cubicBezTo>
                      <a:pt x="13697" y="11140"/>
                      <a:pt x="13958" y="11210"/>
                      <a:pt x="14212" y="11210"/>
                    </a:cubicBezTo>
                    <a:cubicBezTo>
                      <a:pt x="14567" y="11210"/>
                      <a:pt x="14908" y="11073"/>
                      <a:pt x="15143" y="10605"/>
                    </a:cubicBezTo>
                    <a:cubicBezTo>
                      <a:pt x="15754" y="9380"/>
                      <a:pt x="14539" y="9107"/>
                      <a:pt x="14532" y="8783"/>
                    </a:cubicBezTo>
                    <a:cubicBezTo>
                      <a:pt x="14528" y="8458"/>
                      <a:pt x="15716" y="1208"/>
                      <a:pt x="14153" y="815"/>
                    </a:cubicBezTo>
                    <a:cubicBezTo>
                      <a:pt x="13711" y="704"/>
                      <a:pt x="13348" y="666"/>
                      <a:pt x="13020" y="666"/>
                    </a:cubicBezTo>
                    <a:cubicBezTo>
                      <a:pt x="12321" y="666"/>
                      <a:pt x="11788" y="839"/>
                      <a:pt x="11010" y="839"/>
                    </a:cubicBezTo>
                    <a:cubicBezTo>
                      <a:pt x="9866" y="839"/>
                      <a:pt x="6247" y="1833"/>
                      <a:pt x="4578" y="1870"/>
                    </a:cubicBezTo>
                    <a:cubicBezTo>
                      <a:pt x="4559" y="1871"/>
                      <a:pt x="4539" y="1871"/>
                      <a:pt x="4520" y="1871"/>
                    </a:cubicBezTo>
                    <a:cubicBezTo>
                      <a:pt x="2911" y="1871"/>
                      <a:pt x="3028" y="331"/>
                      <a:pt x="2721" y="27"/>
                    </a:cubicBezTo>
                    <a:cubicBezTo>
                      <a:pt x="2703" y="9"/>
                      <a:pt x="2669" y="1"/>
                      <a:pt x="26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2"/>
              <p:cNvSpPr/>
              <p:nvPr/>
            </p:nvSpPr>
            <p:spPr>
              <a:xfrm flipH="1">
                <a:off x="7572683" y="1723991"/>
                <a:ext cx="135007" cy="97932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667" extrusionOk="0">
                    <a:moveTo>
                      <a:pt x="946" y="0"/>
                    </a:moveTo>
                    <a:cubicBezTo>
                      <a:pt x="817" y="0"/>
                      <a:pt x="690" y="21"/>
                      <a:pt x="578" y="62"/>
                    </a:cubicBezTo>
                    <a:cubicBezTo>
                      <a:pt x="407" y="127"/>
                      <a:pt x="260" y="239"/>
                      <a:pt x="161" y="399"/>
                    </a:cubicBezTo>
                    <a:cubicBezTo>
                      <a:pt x="59" y="560"/>
                      <a:pt x="1" y="771"/>
                      <a:pt x="1" y="1031"/>
                    </a:cubicBezTo>
                    <a:lnTo>
                      <a:pt x="69" y="1031"/>
                    </a:lnTo>
                    <a:cubicBezTo>
                      <a:pt x="69" y="864"/>
                      <a:pt x="93" y="721"/>
                      <a:pt x="137" y="601"/>
                    </a:cubicBezTo>
                    <a:cubicBezTo>
                      <a:pt x="202" y="420"/>
                      <a:pt x="315" y="287"/>
                      <a:pt x="451" y="198"/>
                    </a:cubicBezTo>
                    <a:cubicBezTo>
                      <a:pt x="591" y="113"/>
                      <a:pt x="762" y="68"/>
                      <a:pt x="946" y="68"/>
                    </a:cubicBezTo>
                    <a:cubicBezTo>
                      <a:pt x="1144" y="68"/>
                      <a:pt x="1359" y="116"/>
                      <a:pt x="1570" y="215"/>
                    </a:cubicBezTo>
                    <a:cubicBezTo>
                      <a:pt x="1761" y="303"/>
                      <a:pt x="1946" y="428"/>
                      <a:pt x="2119" y="588"/>
                    </a:cubicBezTo>
                    <a:lnTo>
                      <a:pt x="2119" y="588"/>
                    </a:lnTo>
                    <a:cubicBezTo>
                      <a:pt x="2096" y="588"/>
                      <a:pt x="2070" y="587"/>
                      <a:pt x="2042" y="587"/>
                    </a:cubicBezTo>
                    <a:cubicBezTo>
                      <a:pt x="1960" y="587"/>
                      <a:pt x="1854" y="594"/>
                      <a:pt x="1745" y="608"/>
                    </a:cubicBezTo>
                    <a:cubicBezTo>
                      <a:pt x="1581" y="628"/>
                      <a:pt x="1403" y="669"/>
                      <a:pt x="1260" y="758"/>
                    </a:cubicBezTo>
                    <a:cubicBezTo>
                      <a:pt x="1192" y="803"/>
                      <a:pt x="1131" y="861"/>
                      <a:pt x="1086" y="932"/>
                    </a:cubicBezTo>
                    <a:cubicBezTo>
                      <a:pt x="1042" y="1004"/>
                      <a:pt x="1017" y="1089"/>
                      <a:pt x="1017" y="1188"/>
                    </a:cubicBezTo>
                    <a:lnTo>
                      <a:pt x="1017" y="1215"/>
                    </a:lnTo>
                    <a:cubicBezTo>
                      <a:pt x="1022" y="1304"/>
                      <a:pt x="1038" y="1376"/>
                      <a:pt x="1063" y="1434"/>
                    </a:cubicBezTo>
                    <a:cubicBezTo>
                      <a:pt x="1083" y="1478"/>
                      <a:pt x="1107" y="1516"/>
                      <a:pt x="1134" y="1546"/>
                    </a:cubicBezTo>
                    <a:cubicBezTo>
                      <a:pt x="1178" y="1591"/>
                      <a:pt x="1230" y="1622"/>
                      <a:pt x="1284" y="1642"/>
                    </a:cubicBezTo>
                    <a:cubicBezTo>
                      <a:pt x="1339" y="1659"/>
                      <a:pt x="1400" y="1666"/>
                      <a:pt x="1458" y="1666"/>
                    </a:cubicBezTo>
                    <a:cubicBezTo>
                      <a:pt x="1564" y="1666"/>
                      <a:pt x="1670" y="1642"/>
                      <a:pt x="1752" y="1619"/>
                    </a:cubicBezTo>
                    <a:cubicBezTo>
                      <a:pt x="1830" y="1595"/>
                      <a:pt x="1882" y="1570"/>
                      <a:pt x="1885" y="1570"/>
                    </a:cubicBezTo>
                    <a:lnTo>
                      <a:pt x="1854" y="1509"/>
                    </a:lnTo>
                    <a:cubicBezTo>
                      <a:pt x="1851" y="1509"/>
                      <a:pt x="1796" y="1533"/>
                      <a:pt x="1725" y="1557"/>
                    </a:cubicBezTo>
                    <a:cubicBezTo>
                      <a:pt x="1649" y="1578"/>
                      <a:pt x="1550" y="1598"/>
                      <a:pt x="1458" y="1598"/>
                    </a:cubicBezTo>
                    <a:cubicBezTo>
                      <a:pt x="1411" y="1598"/>
                      <a:pt x="1366" y="1595"/>
                      <a:pt x="1321" y="1581"/>
                    </a:cubicBezTo>
                    <a:cubicBezTo>
                      <a:pt x="1291" y="1574"/>
                      <a:pt x="1260" y="1560"/>
                      <a:pt x="1233" y="1543"/>
                    </a:cubicBezTo>
                    <a:cubicBezTo>
                      <a:pt x="1195" y="1516"/>
                      <a:pt x="1161" y="1478"/>
                      <a:pt x="1134" y="1427"/>
                    </a:cubicBezTo>
                    <a:cubicBezTo>
                      <a:pt x="1107" y="1373"/>
                      <a:pt x="1090" y="1304"/>
                      <a:pt x="1086" y="1215"/>
                    </a:cubicBezTo>
                    <a:lnTo>
                      <a:pt x="1086" y="1188"/>
                    </a:lnTo>
                    <a:cubicBezTo>
                      <a:pt x="1086" y="1130"/>
                      <a:pt x="1096" y="1079"/>
                      <a:pt x="1113" y="1031"/>
                    </a:cubicBezTo>
                    <a:cubicBezTo>
                      <a:pt x="1144" y="952"/>
                      <a:pt x="1195" y="888"/>
                      <a:pt x="1267" y="837"/>
                    </a:cubicBezTo>
                    <a:cubicBezTo>
                      <a:pt x="1373" y="762"/>
                      <a:pt x="1513" y="717"/>
                      <a:pt x="1652" y="689"/>
                    </a:cubicBezTo>
                    <a:cubicBezTo>
                      <a:pt x="1796" y="662"/>
                      <a:pt x="1936" y="656"/>
                      <a:pt x="2042" y="656"/>
                    </a:cubicBezTo>
                    <a:cubicBezTo>
                      <a:pt x="2090" y="656"/>
                      <a:pt x="2131" y="659"/>
                      <a:pt x="2161" y="659"/>
                    </a:cubicBezTo>
                    <a:cubicBezTo>
                      <a:pt x="2175" y="662"/>
                      <a:pt x="2185" y="662"/>
                      <a:pt x="2196" y="662"/>
                    </a:cubicBezTo>
                    <a:lnTo>
                      <a:pt x="2205" y="662"/>
                    </a:lnTo>
                    <a:lnTo>
                      <a:pt x="2298" y="673"/>
                    </a:lnTo>
                    <a:lnTo>
                      <a:pt x="2233" y="604"/>
                    </a:lnTo>
                    <a:cubicBezTo>
                      <a:pt x="2038" y="407"/>
                      <a:pt x="1820" y="256"/>
                      <a:pt x="1602" y="154"/>
                    </a:cubicBezTo>
                    <a:cubicBezTo>
                      <a:pt x="1380" y="51"/>
                      <a:pt x="1154" y="0"/>
                      <a:pt x="946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 w="9525" cap="flat" cmpd="sng">
                <a:solidFill>
                  <a:srgbClr val="BF83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2"/>
              <p:cNvSpPr/>
              <p:nvPr/>
            </p:nvSpPr>
            <p:spPr>
              <a:xfrm flipH="1">
                <a:off x="6830804" y="1380663"/>
                <a:ext cx="134361" cy="71848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2"/>
              <p:cNvSpPr/>
              <p:nvPr/>
            </p:nvSpPr>
            <p:spPr>
              <a:xfrm flipH="1">
                <a:off x="7168079" y="1363391"/>
                <a:ext cx="207740" cy="83069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2"/>
              <p:cNvSpPr/>
              <p:nvPr/>
            </p:nvSpPr>
            <p:spPr>
              <a:xfrm flipH="1">
                <a:off x="6887204" y="1533410"/>
                <a:ext cx="50584" cy="25614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6" extrusionOk="0">
                    <a:moveTo>
                      <a:pt x="1" y="1"/>
                    </a:moveTo>
                    <a:cubicBezTo>
                      <a:pt x="1" y="240"/>
                      <a:pt x="192" y="435"/>
                      <a:pt x="431" y="435"/>
                    </a:cubicBezTo>
                    <a:cubicBezTo>
                      <a:pt x="669" y="435"/>
                      <a:pt x="861" y="240"/>
                      <a:pt x="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2"/>
              <p:cNvSpPr/>
              <p:nvPr/>
            </p:nvSpPr>
            <p:spPr>
              <a:xfrm flipH="1">
                <a:off x="7216079" y="1533410"/>
                <a:ext cx="69443" cy="3495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95" extrusionOk="0">
                    <a:moveTo>
                      <a:pt x="1" y="1"/>
                    </a:moveTo>
                    <a:cubicBezTo>
                      <a:pt x="1" y="329"/>
                      <a:pt x="263" y="595"/>
                      <a:pt x="590" y="595"/>
                    </a:cubicBezTo>
                    <a:cubicBezTo>
                      <a:pt x="915" y="595"/>
                      <a:pt x="1181" y="329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2"/>
              <p:cNvSpPr/>
              <p:nvPr/>
            </p:nvSpPr>
            <p:spPr>
              <a:xfrm flipH="1">
                <a:off x="7098170" y="1684159"/>
                <a:ext cx="92296" cy="41887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713" extrusionOk="0">
                    <a:moveTo>
                      <a:pt x="7" y="0"/>
                    </a:moveTo>
                    <a:cubicBezTo>
                      <a:pt x="6" y="0"/>
                      <a:pt x="4" y="1"/>
                      <a:pt x="4" y="3"/>
                    </a:cubicBezTo>
                    <a:cubicBezTo>
                      <a:pt x="1" y="6"/>
                      <a:pt x="1" y="9"/>
                      <a:pt x="4" y="12"/>
                    </a:cubicBezTo>
                    <a:cubicBezTo>
                      <a:pt x="4" y="12"/>
                      <a:pt x="7" y="16"/>
                      <a:pt x="14" y="23"/>
                    </a:cubicBezTo>
                    <a:cubicBezTo>
                      <a:pt x="89" y="118"/>
                      <a:pt x="513" y="712"/>
                      <a:pt x="1195" y="712"/>
                    </a:cubicBezTo>
                    <a:cubicBezTo>
                      <a:pt x="1311" y="712"/>
                      <a:pt x="1434" y="696"/>
                      <a:pt x="1567" y="658"/>
                    </a:cubicBezTo>
                    <a:cubicBezTo>
                      <a:pt x="1570" y="655"/>
                      <a:pt x="1570" y="651"/>
                      <a:pt x="1570" y="647"/>
                    </a:cubicBezTo>
                    <a:cubicBezTo>
                      <a:pt x="1570" y="644"/>
                      <a:pt x="1567" y="644"/>
                      <a:pt x="1564" y="644"/>
                    </a:cubicBezTo>
                    <a:cubicBezTo>
                      <a:pt x="1434" y="685"/>
                      <a:pt x="1311" y="702"/>
                      <a:pt x="1195" y="702"/>
                    </a:cubicBezTo>
                    <a:cubicBezTo>
                      <a:pt x="836" y="702"/>
                      <a:pt x="546" y="532"/>
                      <a:pt x="345" y="361"/>
                    </a:cubicBezTo>
                    <a:cubicBezTo>
                      <a:pt x="242" y="275"/>
                      <a:pt x="164" y="190"/>
                      <a:pt x="110" y="122"/>
                    </a:cubicBezTo>
                    <a:cubicBezTo>
                      <a:pt x="83" y="91"/>
                      <a:pt x="58" y="61"/>
                      <a:pt x="42" y="40"/>
                    </a:cubicBezTo>
                    <a:cubicBezTo>
                      <a:pt x="34" y="30"/>
                      <a:pt x="28" y="23"/>
                      <a:pt x="24" y="16"/>
                    </a:cubicBezTo>
                    <a:cubicBezTo>
                      <a:pt x="17" y="9"/>
                      <a:pt x="14" y="6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B26E47"/>
              </a:solidFill>
              <a:ln w="19050" cap="flat" cmpd="sng">
                <a:solidFill>
                  <a:srgbClr val="C685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2"/>
              <p:cNvSpPr/>
              <p:nvPr/>
            </p:nvSpPr>
            <p:spPr>
              <a:xfrm flipH="1">
                <a:off x="6879390" y="1533234"/>
                <a:ext cx="106925" cy="70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2"/>
              <p:cNvSpPr/>
              <p:nvPr/>
            </p:nvSpPr>
            <p:spPr>
              <a:xfrm flipH="1">
                <a:off x="7205268" y="1533058"/>
                <a:ext cx="147051" cy="1057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2"/>
              <p:cNvSpPr/>
              <p:nvPr/>
            </p:nvSpPr>
            <p:spPr>
              <a:xfrm flipH="1">
                <a:off x="6760659" y="1437826"/>
                <a:ext cx="75435" cy="225414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3837" extrusionOk="0">
                    <a:moveTo>
                      <a:pt x="584" y="2294"/>
                    </a:moveTo>
                    <a:cubicBezTo>
                      <a:pt x="608" y="2294"/>
                      <a:pt x="608" y="2332"/>
                      <a:pt x="584" y="2332"/>
                    </a:cubicBezTo>
                    <a:cubicBezTo>
                      <a:pt x="556" y="2332"/>
                      <a:pt x="556" y="2294"/>
                      <a:pt x="584" y="2294"/>
                    </a:cubicBezTo>
                    <a:close/>
                    <a:moveTo>
                      <a:pt x="345" y="0"/>
                    </a:moveTo>
                    <a:lnTo>
                      <a:pt x="345" y="0"/>
                    </a:lnTo>
                    <a:cubicBezTo>
                      <a:pt x="362" y="194"/>
                      <a:pt x="372" y="386"/>
                      <a:pt x="379" y="574"/>
                    </a:cubicBezTo>
                    <a:cubicBezTo>
                      <a:pt x="433" y="659"/>
                      <a:pt x="471" y="751"/>
                      <a:pt x="498" y="850"/>
                    </a:cubicBezTo>
                    <a:cubicBezTo>
                      <a:pt x="577" y="1123"/>
                      <a:pt x="577" y="1413"/>
                      <a:pt x="560" y="1697"/>
                    </a:cubicBezTo>
                    <a:cubicBezTo>
                      <a:pt x="560" y="1707"/>
                      <a:pt x="550" y="1714"/>
                      <a:pt x="543" y="1714"/>
                    </a:cubicBezTo>
                    <a:cubicBezTo>
                      <a:pt x="533" y="1714"/>
                      <a:pt x="523" y="1707"/>
                      <a:pt x="523" y="1697"/>
                    </a:cubicBezTo>
                    <a:cubicBezTo>
                      <a:pt x="539" y="1427"/>
                      <a:pt x="539" y="1154"/>
                      <a:pt x="471" y="895"/>
                    </a:cubicBezTo>
                    <a:cubicBezTo>
                      <a:pt x="451" y="809"/>
                      <a:pt x="420" y="724"/>
                      <a:pt x="379" y="649"/>
                    </a:cubicBezTo>
                    <a:lnTo>
                      <a:pt x="379" y="649"/>
                    </a:lnTo>
                    <a:cubicBezTo>
                      <a:pt x="396" y="2137"/>
                      <a:pt x="0" y="3345"/>
                      <a:pt x="0" y="3345"/>
                    </a:cubicBezTo>
                    <a:cubicBezTo>
                      <a:pt x="208" y="3397"/>
                      <a:pt x="369" y="3570"/>
                      <a:pt x="488" y="3837"/>
                    </a:cubicBezTo>
                    <a:cubicBezTo>
                      <a:pt x="580" y="3762"/>
                      <a:pt x="659" y="3676"/>
                      <a:pt x="731" y="3588"/>
                    </a:cubicBezTo>
                    <a:cubicBezTo>
                      <a:pt x="1171" y="2932"/>
                      <a:pt x="1191" y="2055"/>
                      <a:pt x="1191" y="1905"/>
                    </a:cubicBezTo>
                    <a:cubicBezTo>
                      <a:pt x="1191" y="1676"/>
                      <a:pt x="1205" y="1431"/>
                      <a:pt x="1222" y="1195"/>
                    </a:cubicBezTo>
                    <a:cubicBezTo>
                      <a:pt x="1249" y="741"/>
                      <a:pt x="1284" y="174"/>
                      <a:pt x="1154" y="17"/>
                    </a:cubicBezTo>
                    <a:lnTo>
                      <a:pt x="1137" y="17"/>
                    </a:lnTo>
                    <a:cubicBezTo>
                      <a:pt x="990" y="17"/>
                      <a:pt x="703" y="10"/>
                      <a:pt x="345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2"/>
              <p:cNvSpPr/>
              <p:nvPr/>
            </p:nvSpPr>
            <p:spPr>
              <a:xfrm flipH="1">
                <a:off x="6812826" y="1434360"/>
                <a:ext cx="187530" cy="200035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3405" extrusionOk="0">
                    <a:moveTo>
                      <a:pt x="2059" y="1684"/>
                    </a:moveTo>
                    <a:lnTo>
                      <a:pt x="2059" y="1694"/>
                    </a:lnTo>
                    <a:lnTo>
                      <a:pt x="1926" y="1694"/>
                    </a:lnTo>
                    <a:cubicBezTo>
                      <a:pt x="1922" y="1929"/>
                      <a:pt x="1731" y="2121"/>
                      <a:pt x="1496" y="2121"/>
                    </a:cubicBezTo>
                    <a:cubicBezTo>
                      <a:pt x="1260" y="2121"/>
                      <a:pt x="1069" y="1929"/>
                      <a:pt x="1066" y="1694"/>
                    </a:cubicBezTo>
                    <a:lnTo>
                      <a:pt x="239" y="1694"/>
                    </a:lnTo>
                    <a:lnTo>
                      <a:pt x="239" y="1684"/>
                    </a:lnTo>
                    <a:close/>
                    <a:moveTo>
                      <a:pt x="185" y="1"/>
                    </a:moveTo>
                    <a:cubicBezTo>
                      <a:pt x="92" y="141"/>
                      <a:pt x="1" y="885"/>
                      <a:pt x="110" y="2418"/>
                    </a:cubicBezTo>
                    <a:cubicBezTo>
                      <a:pt x="137" y="2804"/>
                      <a:pt x="215" y="3125"/>
                      <a:pt x="349" y="3387"/>
                    </a:cubicBezTo>
                    <a:cubicBezTo>
                      <a:pt x="795" y="3336"/>
                      <a:pt x="1192" y="3258"/>
                      <a:pt x="1666" y="3258"/>
                    </a:cubicBezTo>
                    <a:cubicBezTo>
                      <a:pt x="1991" y="3258"/>
                      <a:pt x="2356" y="3295"/>
                      <a:pt x="2796" y="3404"/>
                    </a:cubicBezTo>
                    <a:cubicBezTo>
                      <a:pt x="2796" y="3404"/>
                      <a:pt x="3192" y="2196"/>
                      <a:pt x="3175" y="708"/>
                    </a:cubicBezTo>
                    <a:cubicBezTo>
                      <a:pt x="3124" y="612"/>
                      <a:pt x="3056" y="530"/>
                      <a:pt x="2963" y="469"/>
                    </a:cubicBezTo>
                    <a:cubicBezTo>
                      <a:pt x="2946" y="458"/>
                      <a:pt x="2957" y="434"/>
                      <a:pt x="2974" y="434"/>
                    </a:cubicBezTo>
                    <a:cubicBezTo>
                      <a:pt x="2977" y="434"/>
                      <a:pt x="2980" y="434"/>
                      <a:pt x="2984" y="438"/>
                    </a:cubicBezTo>
                    <a:cubicBezTo>
                      <a:pt x="3062" y="489"/>
                      <a:pt x="3124" y="554"/>
                      <a:pt x="3175" y="633"/>
                    </a:cubicBezTo>
                    <a:cubicBezTo>
                      <a:pt x="3168" y="445"/>
                      <a:pt x="3158" y="253"/>
                      <a:pt x="3141" y="59"/>
                    </a:cubicBezTo>
                    <a:cubicBezTo>
                      <a:pt x="3018" y="59"/>
                      <a:pt x="2885" y="56"/>
                      <a:pt x="2749" y="53"/>
                    </a:cubicBezTo>
                    <a:cubicBezTo>
                      <a:pt x="2745" y="56"/>
                      <a:pt x="2745" y="62"/>
                      <a:pt x="2745" y="69"/>
                    </a:cubicBezTo>
                    <a:cubicBezTo>
                      <a:pt x="2697" y="240"/>
                      <a:pt x="2544" y="308"/>
                      <a:pt x="2345" y="308"/>
                    </a:cubicBezTo>
                    <a:cubicBezTo>
                      <a:pt x="2076" y="308"/>
                      <a:pt x="1721" y="185"/>
                      <a:pt x="1417" y="18"/>
                    </a:cubicBezTo>
                    <a:cubicBezTo>
                      <a:pt x="929" y="7"/>
                      <a:pt x="478" y="1"/>
                      <a:pt x="185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2"/>
              <p:cNvSpPr/>
              <p:nvPr/>
            </p:nvSpPr>
            <p:spPr>
              <a:xfrm flipH="1">
                <a:off x="6807362" y="1625704"/>
                <a:ext cx="172549" cy="58806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1001" extrusionOk="0">
                    <a:moveTo>
                      <a:pt x="1318" y="1"/>
                    </a:moveTo>
                    <a:cubicBezTo>
                      <a:pt x="844" y="1"/>
                      <a:pt x="447" y="79"/>
                      <a:pt x="1" y="130"/>
                    </a:cubicBezTo>
                    <a:cubicBezTo>
                      <a:pt x="304" y="724"/>
                      <a:pt x="891" y="1001"/>
                      <a:pt x="1813" y="1001"/>
                    </a:cubicBezTo>
                    <a:lnTo>
                      <a:pt x="1875" y="1001"/>
                    </a:lnTo>
                    <a:cubicBezTo>
                      <a:pt x="2336" y="998"/>
                      <a:pt x="2680" y="854"/>
                      <a:pt x="2936" y="639"/>
                    </a:cubicBezTo>
                    <a:cubicBezTo>
                      <a:pt x="2817" y="372"/>
                      <a:pt x="2656" y="199"/>
                      <a:pt x="2448" y="147"/>
                    </a:cubicBezTo>
                    <a:cubicBezTo>
                      <a:pt x="2008" y="38"/>
                      <a:pt x="1643" y="1"/>
                      <a:pt x="13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2"/>
              <p:cNvSpPr/>
              <p:nvPr/>
            </p:nvSpPr>
            <p:spPr>
              <a:xfrm flipH="1">
                <a:off x="6838854" y="1435417"/>
                <a:ext cx="78255" cy="17096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291" extrusionOk="0">
                    <a:moveTo>
                      <a:pt x="0" y="0"/>
                    </a:moveTo>
                    <a:cubicBezTo>
                      <a:pt x="304" y="167"/>
                      <a:pt x="659" y="290"/>
                      <a:pt x="928" y="290"/>
                    </a:cubicBezTo>
                    <a:cubicBezTo>
                      <a:pt x="1127" y="290"/>
                      <a:pt x="1280" y="222"/>
                      <a:pt x="1328" y="51"/>
                    </a:cubicBezTo>
                    <a:cubicBezTo>
                      <a:pt x="1328" y="44"/>
                      <a:pt x="1328" y="38"/>
                      <a:pt x="1332" y="35"/>
                    </a:cubicBezTo>
                    <a:cubicBezTo>
                      <a:pt x="1242" y="30"/>
                      <a:pt x="1150" y="27"/>
                      <a:pt x="1058" y="27"/>
                    </a:cubicBezTo>
                    <a:cubicBezTo>
                      <a:pt x="710" y="17"/>
                      <a:pt x="345" y="10"/>
                      <a:pt x="0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2"/>
              <p:cNvSpPr/>
              <p:nvPr/>
            </p:nvSpPr>
            <p:spPr>
              <a:xfrm flipH="1">
                <a:off x="6887204" y="1533880"/>
                <a:ext cx="50584" cy="25144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1" y="0"/>
                    </a:moveTo>
                    <a:cubicBezTo>
                      <a:pt x="4" y="235"/>
                      <a:pt x="195" y="427"/>
                      <a:pt x="431" y="427"/>
                    </a:cubicBezTo>
                    <a:cubicBezTo>
                      <a:pt x="666" y="427"/>
                      <a:pt x="857" y="235"/>
                      <a:pt x="8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2"/>
              <p:cNvSpPr/>
              <p:nvPr/>
            </p:nvSpPr>
            <p:spPr>
              <a:xfrm flipH="1">
                <a:off x="6879390" y="1533234"/>
                <a:ext cx="106925" cy="70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BF837F"/>
              </a:solidFill>
              <a:ln w="9525" cap="flat" cmpd="sng">
                <a:solidFill>
                  <a:srgbClr val="BF83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2"/>
              <p:cNvSpPr/>
              <p:nvPr/>
            </p:nvSpPr>
            <p:spPr>
              <a:xfrm flipH="1">
                <a:off x="7079306" y="1415736"/>
                <a:ext cx="349386" cy="273000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647" extrusionOk="0">
                    <a:moveTo>
                      <a:pt x="4697" y="605"/>
                    </a:moveTo>
                    <a:cubicBezTo>
                      <a:pt x="4700" y="605"/>
                      <a:pt x="4704" y="605"/>
                      <a:pt x="4707" y="608"/>
                    </a:cubicBezTo>
                    <a:cubicBezTo>
                      <a:pt x="4871" y="718"/>
                      <a:pt x="4967" y="895"/>
                      <a:pt x="5022" y="1079"/>
                    </a:cubicBezTo>
                    <a:cubicBezTo>
                      <a:pt x="5096" y="1353"/>
                      <a:pt x="5100" y="1646"/>
                      <a:pt x="5083" y="1926"/>
                    </a:cubicBezTo>
                    <a:cubicBezTo>
                      <a:pt x="5083" y="1939"/>
                      <a:pt x="5072" y="1943"/>
                      <a:pt x="5062" y="1943"/>
                    </a:cubicBezTo>
                    <a:cubicBezTo>
                      <a:pt x="5052" y="1943"/>
                      <a:pt x="5045" y="1939"/>
                      <a:pt x="5045" y="1926"/>
                    </a:cubicBezTo>
                    <a:cubicBezTo>
                      <a:pt x="5059" y="1660"/>
                      <a:pt x="5059" y="1383"/>
                      <a:pt x="4994" y="1123"/>
                    </a:cubicBezTo>
                    <a:cubicBezTo>
                      <a:pt x="4943" y="936"/>
                      <a:pt x="4854" y="751"/>
                      <a:pt x="4686" y="642"/>
                    </a:cubicBezTo>
                    <a:cubicBezTo>
                      <a:pt x="4673" y="628"/>
                      <a:pt x="4683" y="605"/>
                      <a:pt x="4697" y="605"/>
                    </a:cubicBezTo>
                    <a:close/>
                    <a:moveTo>
                      <a:pt x="5103" y="2523"/>
                    </a:moveTo>
                    <a:cubicBezTo>
                      <a:pt x="5127" y="2523"/>
                      <a:pt x="5127" y="2561"/>
                      <a:pt x="5103" y="2561"/>
                    </a:cubicBezTo>
                    <a:cubicBezTo>
                      <a:pt x="5080" y="2561"/>
                      <a:pt x="5080" y="2523"/>
                      <a:pt x="5103" y="2523"/>
                    </a:cubicBezTo>
                    <a:close/>
                    <a:moveTo>
                      <a:pt x="3802" y="1997"/>
                    </a:moveTo>
                    <a:lnTo>
                      <a:pt x="3802" y="2015"/>
                    </a:lnTo>
                    <a:lnTo>
                      <a:pt x="3618" y="2015"/>
                    </a:lnTo>
                    <a:cubicBezTo>
                      <a:pt x="3615" y="2336"/>
                      <a:pt x="3352" y="2598"/>
                      <a:pt x="3027" y="2598"/>
                    </a:cubicBezTo>
                    <a:cubicBezTo>
                      <a:pt x="2704" y="2598"/>
                      <a:pt x="2441" y="2336"/>
                      <a:pt x="2438" y="2015"/>
                    </a:cubicBezTo>
                    <a:lnTo>
                      <a:pt x="1300" y="2015"/>
                    </a:lnTo>
                    <a:lnTo>
                      <a:pt x="1300" y="1997"/>
                    </a:lnTo>
                    <a:close/>
                    <a:moveTo>
                      <a:pt x="475" y="1"/>
                    </a:moveTo>
                    <a:cubicBezTo>
                      <a:pt x="290" y="1"/>
                      <a:pt x="0" y="154"/>
                      <a:pt x="0" y="574"/>
                    </a:cubicBezTo>
                    <a:lnTo>
                      <a:pt x="0" y="2229"/>
                    </a:lnTo>
                    <a:cubicBezTo>
                      <a:pt x="0" y="3431"/>
                      <a:pt x="338" y="4291"/>
                      <a:pt x="1754" y="4646"/>
                    </a:cubicBezTo>
                    <a:cubicBezTo>
                      <a:pt x="2827" y="4486"/>
                      <a:pt x="4124" y="4200"/>
                      <a:pt x="5192" y="3995"/>
                    </a:cubicBezTo>
                    <a:cubicBezTo>
                      <a:pt x="5946" y="2909"/>
                      <a:pt x="5833" y="1127"/>
                      <a:pt x="5797" y="513"/>
                    </a:cubicBezTo>
                    <a:cubicBezTo>
                      <a:pt x="5792" y="420"/>
                      <a:pt x="5786" y="356"/>
                      <a:pt x="5786" y="318"/>
                    </a:cubicBezTo>
                    <a:cubicBezTo>
                      <a:pt x="5786" y="165"/>
                      <a:pt x="5697" y="72"/>
                      <a:pt x="5575" y="21"/>
                    </a:cubicBezTo>
                    <a:cubicBezTo>
                      <a:pt x="5496" y="4"/>
                      <a:pt x="5411" y="1"/>
                      <a:pt x="5329" y="1"/>
                    </a:cubicBezTo>
                    <a:lnTo>
                      <a:pt x="3372" y="1"/>
                    </a:lnTo>
                    <a:cubicBezTo>
                      <a:pt x="2737" y="288"/>
                      <a:pt x="1871" y="523"/>
                      <a:pt x="1478" y="523"/>
                    </a:cubicBezTo>
                    <a:cubicBezTo>
                      <a:pt x="1365" y="523"/>
                      <a:pt x="1294" y="502"/>
                      <a:pt x="1273" y="465"/>
                    </a:cubicBezTo>
                    <a:cubicBezTo>
                      <a:pt x="1188" y="304"/>
                      <a:pt x="1212" y="148"/>
                      <a:pt x="1307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2"/>
              <p:cNvSpPr/>
              <p:nvPr/>
            </p:nvSpPr>
            <p:spPr>
              <a:xfrm flipH="1">
                <a:off x="7230530" y="1415736"/>
                <a:ext cx="128369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523" extrusionOk="0">
                    <a:moveTo>
                      <a:pt x="119" y="1"/>
                    </a:moveTo>
                    <a:cubicBezTo>
                      <a:pt x="24" y="148"/>
                      <a:pt x="0" y="304"/>
                      <a:pt x="85" y="465"/>
                    </a:cubicBezTo>
                    <a:cubicBezTo>
                      <a:pt x="106" y="502"/>
                      <a:pt x="177" y="523"/>
                      <a:pt x="290" y="523"/>
                    </a:cubicBezTo>
                    <a:cubicBezTo>
                      <a:pt x="683" y="523"/>
                      <a:pt x="1549" y="288"/>
                      <a:pt x="2184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2"/>
              <p:cNvSpPr/>
              <p:nvPr/>
            </p:nvSpPr>
            <p:spPr>
              <a:xfrm flipH="1">
                <a:off x="7216079" y="1534056"/>
                <a:ext cx="69443" cy="34309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84" extrusionOk="0">
                    <a:moveTo>
                      <a:pt x="1" y="1"/>
                    </a:moveTo>
                    <a:cubicBezTo>
                      <a:pt x="4" y="322"/>
                      <a:pt x="267" y="584"/>
                      <a:pt x="590" y="584"/>
                    </a:cubicBezTo>
                    <a:cubicBezTo>
                      <a:pt x="915" y="584"/>
                      <a:pt x="1178" y="322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2"/>
              <p:cNvSpPr/>
              <p:nvPr/>
            </p:nvSpPr>
            <p:spPr>
              <a:xfrm flipH="1">
                <a:off x="7205268" y="1533058"/>
                <a:ext cx="147051" cy="1057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BF837F"/>
              </a:solidFill>
              <a:ln w="9525" cap="flat" cmpd="sng">
                <a:solidFill>
                  <a:srgbClr val="BF83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2"/>
              <p:cNvSpPr/>
              <p:nvPr/>
            </p:nvSpPr>
            <p:spPr>
              <a:xfrm flipH="1">
                <a:off x="6740621" y="1412329"/>
                <a:ext cx="287405" cy="298672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5084" extrusionOk="0">
                    <a:moveTo>
                      <a:pt x="529" y="338"/>
                    </a:moveTo>
                    <a:cubicBezTo>
                      <a:pt x="1041" y="338"/>
                      <a:pt x="2008" y="362"/>
                      <a:pt x="2861" y="382"/>
                    </a:cubicBezTo>
                    <a:cubicBezTo>
                      <a:pt x="3533" y="400"/>
                      <a:pt x="4113" y="417"/>
                      <a:pt x="4343" y="417"/>
                    </a:cubicBezTo>
                    <a:cubicBezTo>
                      <a:pt x="4384" y="417"/>
                      <a:pt x="4404" y="431"/>
                      <a:pt x="4417" y="444"/>
                    </a:cubicBezTo>
                    <a:cubicBezTo>
                      <a:pt x="4551" y="591"/>
                      <a:pt x="4516" y="1168"/>
                      <a:pt x="4489" y="1629"/>
                    </a:cubicBezTo>
                    <a:cubicBezTo>
                      <a:pt x="4472" y="1865"/>
                      <a:pt x="4458" y="2110"/>
                      <a:pt x="4458" y="2339"/>
                    </a:cubicBezTo>
                    <a:cubicBezTo>
                      <a:pt x="4458" y="2585"/>
                      <a:pt x="4407" y="4725"/>
                      <a:pt x="2602" y="4749"/>
                    </a:cubicBezTo>
                    <a:cubicBezTo>
                      <a:pt x="2583" y="4749"/>
                      <a:pt x="2564" y="4750"/>
                      <a:pt x="2546" y="4750"/>
                    </a:cubicBezTo>
                    <a:cubicBezTo>
                      <a:pt x="1194" y="4750"/>
                      <a:pt x="545" y="4158"/>
                      <a:pt x="451" y="2840"/>
                    </a:cubicBezTo>
                    <a:cubicBezTo>
                      <a:pt x="341" y="1257"/>
                      <a:pt x="437" y="482"/>
                      <a:pt x="529" y="338"/>
                    </a:cubicBezTo>
                    <a:close/>
                    <a:moveTo>
                      <a:pt x="499" y="1"/>
                    </a:moveTo>
                    <a:cubicBezTo>
                      <a:pt x="444" y="1"/>
                      <a:pt x="369" y="18"/>
                      <a:pt x="297" y="96"/>
                    </a:cubicBezTo>
                    <a:cubicBezTo>
                      <a:pt x="1" y="420"/>
                      <a:pt x="58" y="1970"/>
                      <a:pt x="124" y="2865"/>
                    </a:cubicBezTo>
                    <a:cubicBezTo>
                      <a:pt x="229" y="4356"/>
                      <a:pt x="1021" y="5083"/>
                      <a:pt x="2550" y="5083"/>
                    </a:cubicBezTo>
                    <a:lnTo>
                      <a:pt x="2608" y="5083"/>
                    </a:lnTo>
                    <a:cubicBezTo>
                      <a:pt x="4216" y="5066"/>
                      <a:pt x="4789" y="3592"/>
                      <a:pt x="4789" y="2339"/>
                    </a:cubicBezTo>
                    <a:cubicBezTo>
                      <a:pt x="4789" y="2120"/>
                      <a:pt x="4803" y="1882"/>
                      <a:pt x="4817" y="1649"/>
                    </a:cubicBezTo>
                    <a:cubicBezTo>
                      <a:pt x="4858" y="1014"/>
                      <a:pt x="4892" y="468"/>
                      <a:pt x="4657" y="215"/>
                    </a:cubicBezTo>
                    <a:cubicBezTo>
                      <a:pt x="4578" y="127"/>
                      <a:pt x="4469" y="79"/>
                      <a:pt x="4343" y="79"/>
                    </a:cubicBezTo>
                    <a:cubicBezTo>
                      <a:pt x="4117" y="79"/>
                      <a:pt x="3540" y="65"/>
                      <a:pt x="2868" y="48"/>
                    </a:cubicBezTo>
                    <a:cubicBezTo>
                      <a:pt x="1994" y="28"/>
                      <a:pt x="1004" y="1"/>
                      <a:pt x="499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2"/>
              <p:cNvSpPr/>
              <p:nvPr/>
            </p:nvSpPr>
            <p:spPr>
              <a:xfrm flipH="1">
                <a:off x="7060036" y="1395292"/>
                <a:ext cx="400969" cy="324521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524" extrusionOk="0">
                    <a:moveTo>
                      <a:pt x="5725" y="304"/>
                    </a:moveTo>
                    <a:cubicBezTo>
                      <a:pt x="6005" y="304"/>
                      <a:pt x="6336" y="365"/>
                      <a:pt x="6336" y="666"/>
                    </a:cubicBezTo>
                    <a:cubicBezTo>
                      <a:pt x="6336" y="704"/>
                      <a:pt x="6342" y="768"/>
                      <a:pt x="6347" y="861"/>
                    </a:cubicBezTo>
                    <a:cubicBezTo>
                      <a:pt x="6388" y="1526"/>
                      <a:pt x="6514" y="3557"/>
                      <a:pt x="5537" y="4595"/>
                    </a:cubicBezTo>
                    <a:cubicBezTo>
                      <a:pt x="5148" y="5011"/>
                      <a:pt x="4612" y="5224"/>
                      <a:pt x="3950" y="5224"/>
                    </a:cubicBezTo>
                    <a:cubicBezTo>
                      <a:pt x="912" y="5224"/>
                      <a:pt x="300" y="4209"/>
                      <a:pt x="300" y="2574"/>
                    </a:cubicBezTo>
                    <a:lnTo>
                      <a:pt x="300" y="891"/>
                    </a:lnTo>
                    <a:cubicBezTo>
                      <a:pt x="300" y="461"/>
                      <a:pt x="594" y="304"/>
                      <a:pt x="782" y="304"/>
                    </a:cubicBezTo>
                    <a:close/>
                    <a:moveTo>
                      <a:pt x="782" y="1"/>
                    </a:moveTo>
                    <a:cubicBezTo>
                      <a:pt x="458" y="1"/>
                      <a:pt x="1" y="277"/>
                      <a:pt x="1" y="891"/>
                    </a:cubicBezTo>
                    <a:lnTo>
                      <a:pt x="1" y="2574"/>
                    </a:lnTo>
                    <a:cubicBezTo>
                      <a:pt x="1" y="4671"/>
                      <a:pt x="1144" y="5523"/>
                      <a:pt x="3950" y="5523"/>
                    </a:cubicBezTo>
                    <a:cubicBezTo>
                      <a:pt x="4701" y="5523"/>
                      <a:pt x="5309" y="5281"/>
                      <a:pt x="5759" y="4803"/>
                    </a:cubicBezTo>
                    <a:cubicBezTo>
                      <a:pt x="6824" y="3667"/>
                      <a:pt x="6691" y="1540"/>
                      <a:pt x="6646" y="840"/>
                    </a:cubicBezTo>
                    <a:cubicBezTo>
                      <a:pt x="6643" y="758"/>
                      <a:pt x="6640" y="700"/>
                      <a:pt x="6640" y="666"/>
                    </a:cubicBezTo>
                    <a:cubicBezTo>
                      <a:pt x="6640" y="250"/>
                      <a:pt x="6298" y="1"/>
                      <a:pt x="5725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2"/>
              <p:cNvSpPr/>
              <p:nvPr/>
            </p:nvSpPr>
            <p:spPr>
              <a:xfrm flipH="1">
                <a:off x="6737801" y="1415149"/>
                <a:ext cx="282235" cy="28845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910" extrusionOk="0">
                    <a:moveTo>
                      <a:pt x="520" y="328"/>
                    </a:moveTo>
                    <a:cubicBezTo>
                      <a:pt x="1021" y="328"/>
                      <a:pt x="1970" y="352"/>
                      <a:pt x="2810" y="372"/>
                    </a:cubicBezTo>
                    <a:cubicBezTo>
                      <a:pt x="3469" y="389"/>
                      <a:pt x="4043" y="403"/>
                      <a:pt x="4268" y="403"/>
                    </a:cubicBezTo>
                    <a:cubicBezTo>
                      <a:pt x="4305" y="403"/>
                      <a:pt x="4326" y="413"/>
                      <a:pt x="4339" y="430"/>
                    </a:cubicBezTo>
                    <a:cubicBezTo>
                      <a:pt x="4473" y="570"/>
                      <a:pt x="4435" y="1127"/>
                      <a:pt x="4407" y="1574"/>
                    </a:cubicBezTo>
                    <a:cubicBezTo>
                      <a:pt x="4394" y="1803"/>
                      <a:pt x="4380" y="2039"/>
                      <a:pt x="4380" y="2260"/>
                    </a:cubicBezTo>
                    <a:cubicBezTo>
                      <a:pt x="4380" y="2496"/>
                      <a:pt x="4330" y="4564"/>
                      <a:pt x="2558" y="4585"/>
                    </a:cubicBezTo>
                    <a:cubicBezTo>
                      <a:pt x="2538" y="4585"/>
                      <a:pt x="2518" y="4585"/>
                      <a:pt x="2498" y="4585"/>
                    </a:cubicBezTo>
                    <a:cubicBezTo>
                      <a:pt x="1173" y="4585"/>
                      <a:pt x="535" y="4013"/>
                      <a:pt x="445" y="2745"/>
                    </a:cubicBezTo>
                    <a:cubicBezTo>
                      <a:pt x="336" y="1212"/>
                      <a:pt x="427" y="468"/>
                      <a:pt x="520" y="328"/>
                    </a:cubicBezTo>
                    <a:close/>
                    <a:moveTo>
                      <a:pt x="489" y="0"/>
                    </a:moveTo>
                    <a:cubicBezTo>
                      <a:pt x="438" y="0"/>
                      <a:pt x="363" y="17"/>
                      <a:pt x="295" y="93"/>
                    </a:cubicBezTo>
                    <a:cubicBezTo>
                      <a:pt x="1" y="407"/>
                      <a:pt x="59" y="1905"/>
                      <a:pt x="120" y="2769"/>
                    </a:cubicBezTo>
                    <a:cubicBezTo>
                      <a:pt x="223" y="4210"/>
                      <a:pt x="1004" y="4909"/>
                      <a:pt x="2507" y="4909"/>
                    </a:cubicBezTo>
                    <a:lnTo>
                      <a:pt x="2561" y="4909"/>
                    </a:lnTo>
                    <a:cubicBezTo>
                      <a:pt x="4141" y="4892"/>
                      <a:pt x="4705" y="3472"/>
                      <a:pt x="4705" y="2260"/>
                    </a:cubicBezTo>
                    <a:cubicBezTo>
                      <a:pt x="4705" y="2048"/>
                      <a:pt x="4719" y="1817"/>
                      <a:pt x="4732" y="1595"/>
                    </a:cubicBezTo>
                    <a:cubicBezTo>
                      <a:pt x="4770" y="980"/>
                      <a:pt x="4804" y="451"/>
                      <a:pt x="4575" y="208"/>
                    </a:cubicBezTo>
                    <a:cubicBezTo>
                      <a:pt x="4497" y="123"/>
                      <a:pt x="4387" y="79"/>
                      <a:pt x="4268" y="79"/>
                    </a:cubicBezTo>
                    <a:cubicBezTo>
                      <a:pt x="4046" y="79"/>
                      <a:pt x="3476" y="62"/>
                      <a:pt x="2817" y="48"/>
                    </a:cubicBezTo>
                    <a:cubicBezTo>
                      <a:pt x="1960" y="27"/>
                      <a:pt x="987" y="0"/>
                      <a:pt x="489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2"/>
              <p:cNvSpPr/>
              <p:nvPr/>
            </p:nvSpPr>
            <p:spPr>
              <a:xfrm flipH="1">
                <a:off x="7052281" y="1398288"/>
                <a:ext cx="393684" cy="318705"/>
              </a:xfrm>
              <a:custGeom>
                <a:avLst/>
                <a:gdLst/>
                <a:ahLst/>
                <a:cxnLst/>
                <a:rect l="l" t="t" r="r" b="b"/>
                <a:pathLst>
                  <a:path w="6701" h="5425" extrusionOk="0">
                    <a:moveTo>
                      <a:pt x="5623" y="298"/>
                    </a:moveTo>
                    <a:cubicBezTo>
                      <a:pt x="5899" y="298"/>
                      <a:pt x="6223" y="359"/>
                      <a:pt x="6223" y="653"/>
                    </a:cubicBezTo>
                    <a:cubicBezTo>
                      <a:pt x="6223" y="690"/>
                      <a:pt x="6227" y="755"/>
                      <a:pt x="6234" y="843"/>
                    </a:cubicBezTo>
                    <a:cubicBezTo>
                      <a:pt x="6275" y="1499"/>
                      <a:pt x="6398" y="3493"/>
                      <a:pt x="5438" y="4513"/>
                    </a:cubicBezTo>
                    <a:cubicBezTo>
                      <a:pt x="5056" y="4919"/>
                      <a:pt x="4530" y="5127"/>
                      <a:pt x="3879" y="5127"/>
                    </a:cubicBezTo>
                    <a:cubicBezTo>
                      <a:pt x="895" y="5127"/>
                      <a:pt x="294" y="4131"/>
                      <a:pt x="294" y="2526"/>
                    </a:cubicBezTo>
                    <a:lnTo>
                      <a:pt x="294" y="871"/>
                    </a:lnTo>
                    <a:cubicBezTo>
                      <a:pt x="294" y="451"/>
                      <a:pt x="584" y="298"/>
                      <a:pt x="769" y="298"/>
                    </a:cubicBezTo>
                    <a:close/>
                    <a:moveTo>
                      <a:pt x="769" y="0"/>
                    </a:moveTo>
                    <a:cubicBezTo>
                      <a:pt x="447" y="0"/>
                      <a:pt x="0" y="270"/>
                      <a:pt x="0" y="871"/>
                    </a:cubicBezTo>
                    <a:lnTo>
                      <a:pt x="0" y="2526"/>
                    </a:lnTo>
                    <a:cubicBezTo>
                      <a:pt x="0" y="4585"/>
                      <a:pt x="1123" y="5425"/>
                      <a:pt x="3879" y="5425"/>
                    </a:cubicBezTo>
                    <a:cubicBezTo>
                      <a:pt x="4616" y="5425"/>
                      <a:pt x="5213" y="5186"/>
                      <a:pt x="5656" y="4715"/>
                    </a:cubicBezTo>
                    <a:cubicBezTo>
                      <a:pt x="6701" y="3602"/>
                      <a:pt x="6571" y="1510"/>
                      <a:pt x="6530" y="823"/>
                    </a:cubicBezTo>
                    <a:cubicBezTo>
                      <a:pt x="6524" y="744"/>
                      <a:pt x="6521" y="687"/>
                      <a:pt x="6521" y="653"/>
                    </a:cubicBezTo>
                    <a:cubicBezTo>
                      <a:pt x="6521" y="243"/>
                      <a:pt x="6186" y="0"/>
                      <a:pt x="5623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2"/>
              <p:cNvSpPr/>
              <p:nvPr/>
            </p:nvSpPr>
            <p:spPr>
              <a:xfrm flipH="1">
                <a:off x="6957408" y="1521190"/>
                <a:ext cx="86480" cy="109564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865" extrusionOk="0">
                    <a:moveTo>
                      <a:pt x="14" y="1"/>
                    </a:moveTo>
                    <a:lnTo>
                      <a:pt x="14" y="1"/>
                    </a:lnTo>
                    <a:cubicBezTo>
                      <a:pt x="0" y="72"/>
                      <a:pt x="57" y="1213"/>
                      <a:pt x="115" y="1213"/>
                    </a:cubicBezTo>
                    <a:cubicBezTo>
                      <a:pt x="115" y="1213"/>
                      <a:pt x="116" y="1213"/>
                      <a:pt x="117" y="1213"/>
                    </a:cubicBezTo>
                    <a:cubicBezTo>
                      <a:pt x="132" y="1206"/>
                      <a:pt x="198" y="1165"/>
                      <a:pt x="290" y="1117"/>
                    </a:cubicBezTo>
                    <a:lnTo>
                      <a:pt x="290" y="1117"/>
                    </a:lnTo>
                    <a:lnTo>
                      <a:pt x="14" y="1"/>
                    </a:lnTo>
                    <a:close/>
                    <a:moveTo>
                      <a:pt x="844" y="950"/>
                    </a:moveTo>
                    <a:cubicBezTo>
                      <a:pt x="651" y="950"/>
                      <a:pt x="437" y="1042"/>
                      <a:pt x="290" y="1117"/>
                    </a:cubicBezTo>
                    <a:lnTo>
                      <a:pt x="290" y="1117"/>
                    </a:lnTo>
                    <a:lnTo>
                      <a:pt x="475" y="1865"/>
                    </a:lnTo>
                    <a:cubicBezTo>
                      <a:pt x="475" y="1865"/>
                      <a:pt x="1472" y="1571"/>
                      <a:pt x="1196" y="1131"/>
                    </a:cubicBezTo>
                    <a:cubicBezTo>
                      <a:pt x="1110" y="997"/>
                      <a:pt x="983" y="950"/>
                      <a:pt x="844" y="950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2"/>
              <p:cNvSpPr/>
              <p:nvPr/>
            </p:nvSpPr>
            <p:spPr>
              <a:xfrm flipH="1">
                <a:off x="6970451" y="1521190"/>
                <a:ext cx="73026" cy="10974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26E47"/>
              </a:solidFill>
              <a:ln w="9525" cap="flat" cmpd="sng">
                <a:solidFill>
                  <a:srgbClr val="C685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2"/>
              <p:cNvSpPr/>
              <p:nvPr/>
            </p:nvSpPr>
            <p:spPr>
              <a:xfrm flipH="1">
                <a:off x="7447724" y="1532881"/>
                <a:ext cx="130190" cy="110328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878" extrusionOk="0">
                    <a:moveTo>
                      <a:pt x="2062" y="0"/>
                    </a:moveTo>
                    <a:lnTo>
                      <a:pt x="1" y="1382"/>
                    </a:lnTo>
                    <a:lnTo>
                      <a:pt x="236" y="1878"/>
                    </a:lnTo>
                    <a:lnTo>
                      <a:pt x="2216" y="260"/>
                    </a:lnTo>
                    <a:lnTo>
                      <a:pt x="2062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2"/>
              <p:cNvSpPr/>
              <p:nvPr/>
            </p:nvSpPr>
            <p:spPr>
              <a:xfrm flipH="1">
                <a:off x="7004702" y="1530473"/>
                <a:ext cx="66270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38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1127" y="38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2"/>
              <p:cNvSpPr/>
              <p:nvPr/>
            </p:nvSpPr>
            <p:spPr>
              <a:xfrm flipH="1">
                <a:off x="6750027" y="1434712"/>
                <a:ext cx="9576" cy="15568"/>
              </a:xfrm>
              <a:custGeom>
                <a:avLst/>
                <a:gdLst/>
                <a:ahLst/>
                <a:cxnLst/>
                <a:rect l="l" t="t" r="r" b="b"/>
                <a:pathLst>
                  <a:path w="163" h="265" extrusionOk="0">
                    <a:moveTo>
                      <a:pt x="9" y="1"/>
                    </a:moveTo>
                    <a:cubicBezTo>
                      <a:pt x="4" y="1"/>
                      <a:pt x="0" y="6"/>
                      <a:pt x="6" y="9"/>
                    </a:cubicBezTo>
                    <a:cubicBezTo>
                      <a:pt x="84" y="70"/>
                      <a:pt x="135" y="159"/>
                      <a:pt x="152" y="261"/>
                    </a:cubicBezTo>
                    <a:cubicBezTo>
                      <a:pt x="152" y="264"/>
                      <a:pt x="154" y="265"/>
                      <a:pt x="156" y="265"/>
                    </a:cubicBezTo>
                    <a:cubicBezTo>
                      <a:pt x="159" y="265"/>
                      <a:pt x="163" y="262"/>
                      <a:pt x="163" y="258"/>
                    </a:cubicBezTo>
                    <a:cubicBezTo>
                      <a:pt x="146" y="155"/>
                      <a:pt x="94" y="67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2"/>
              <p:cNvSpPr/>
              <p:nvPr/>
            </p:nvSpPr>
            <p:spPr>
              <a:xfrm flipH="1">
                <a:off x="6748617" y="1463675"/>
                <a:ext cx="705" cy="4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8" y="0"/>
                    </a:moveTo>
                    <a:cubicBezTo>
                      <a:pt x="1" y="0"/>
                      <a:pt x="1" y="7"/>
                      <a:pt x="8" y="7"/>
                    </a:cubicBezTo>
                    <a:cubicBezTo>
                      <a:pt x="12" y="7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2"/>
              <p:cNvSpPr/>
              <p:nvPr/>
            </p:nvSpPr>
            <p:spPr>
              <a:xfrm flipH="1">
                <a:off x="7009425" y="1514750"/>
                <a:ext cx="5060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7" extrusionOk="0">
                    <a:moveTo>
                      <a:pt x="150" y="1"/>
                    </a:moveTo>
                    <a:cubicBezTo>
                      <a:pt x="103" y="1"/>
                      <a:pt x="55" y="1"/>
                      <a:pt x="7" y="2"/>
                    </a:cubicBezTo>
                    <a:cubicBezTo>
                      <a:pt x="0" y="2"/>
                      <a:pt x="0" y="13"/>
                      <a:pt x="7" y="13"/>
                    </a:cubicBezTo>
                    <a:cubicBezTo>
                      <a:pt x="76" y="11"/>
                      <a:pt x="145" y="11"/>
                      <a:pt x="215" y="11"/>
                    </a:cubicBezTo>
                    <a:cubicBezTo>
                      <a:pt x="313" y="11"/>
                      <a:pt x="412" y="12"/>
                      <a:pt x="513" y="16"/>
                    </a:cubicBezTo>
                    <a:cubicBezTo>
                      <a:pt x="519" y="16"/>
                      <a:pt x="519" y="6"/>
                      <a:pt x="513" y="6"/>
                    </a:cubicBezTo>
                    <a:cubicBezTo>
                      <a:pt x="390" y="3"/>
                      <a:pt x="270" y="1"/>
                      <a:pt x="150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 w="28575" cap="flat" cmpd="sng">
                <a:solidFill>
                  <a:srgbClr val="FAE0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2"/>
              <p:cNvSpPr/>
              <p:nvPr/>
            </p:nvSpPr>
            <p:spPr>
              <a:xfrm flipH="1">
                <a:off x="7071265" y="1448636"/>
                <a:ext cx="881" cy="646"/>
              </a:xfrm>
              <a:custGeom>
                <a:avLst/>
                <a:gdLst/>
                <a:ahLst/>
                <a:cxnLst/>
                <a:rect l="l" t="t" r="r" b="b"/>
                <a:pathLst>
                  <a:path w="15" h="11" extrusionOk="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2"/>
              <p:cNvSpPr/>
              <p:nvPr/>
            </p:nvSpPr>
            <p:spPr>
              <a:xfrm flipH="1">
                <a:off x="6802196" y="1471489"/>
                <a:ext cx="11632" cy="67031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41" extrusionOk="0">
                    <a:moveTo>
                      <a:pt x="0" y="1"/>
                    </a:moveTo>
                    <a:lnTo>
                      <a:pt x="0" y="76"/>
                    </a:lnTo>
                    <a:cubicBezTo>
                      <a:pt x="41" y="151"/>
                      <a:pt x="72" y="236"/>
                      <a:pt x="92" y="322"/>
                    </a:cubicBezTo>
                    <a:cubicBezTo>
                      <a:pt x="160" y="581"/>
                      <a:pt x="160" y="854"/>
                      <a:pt x="144" y="1124"/>
                    </a:cubicBezTo>
                    <a:cubicBezTo>
                      <a:pt x="144" y="1134"/>
                      <a:pt x="154" y="1141"/>
                      <a:pt x="164" y="1141"/>
                    </a:cubicBezTo>
                    <a:cubicBezTo>
                      <a:pt x="171" y="1141"/>
                      <a:pt x="181" y="1134"/>
                      <a:pt x="181" y="1124"/>
                    </a:cubicBezTo>
                    <a:cubicBezTo>
                      <a:pt x="198" y="840"/>
                      <a:pt x="198" y="550"/>
                      <a:pt x="119" y="277"/>
                    </a:cubicBezTo>
                    <a:cubicBezTo>
                      <a:pt x="92" y="178"/>
                      <a:pt x="54" y="86"/>
                      <a:pt x="0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 w="9525" cap="flat" cmpd="sng">
                <a:solidFill>
                  <a:srgbClr val="F4E9D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2"/>
              <p:cNvSpPr/>
              <p:nvPr/>
            </p:nvSpPr>
            <p:spPr>
              <a:xfrm flipH="1">
                <a:off x="6800375" y="1572595"/>
                <a:ext cx="3055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52" h="38" extrusionOk="0">
                    <a:moveTo>
                      <a:pt x="28" y="0"/>
                    </a:moveTo>
                    <a:cubicBezTo>
                      <a:pt x="0" y="0"/>
                      <a:pt x="0" y="38"/>
                      <a:pt x="28" y="38"/>
                    </a:cubicBezTo>
                    <a:cubicBezTo>
                      <a:pt x="52" y="38"/>
                      <a:pt x="52" y="0"/>
                      <a:pt x="28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2"/>
              <p:cNvSpPr/>
              <p:nvPr/>
            </p:nvSpPr>
            <p:spPr>
              <a:xfrm flipH="1">
                <a:off x="7129015" y="1451221"/>
                <a:ext cx="25145" cy="78663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39" extrusionOk="0">
                    <a:moveTo>
                      <a:pt x="24" y="1"/>
                    </a:moveTo>
                    <a:cubicBezTo>
                      <a:pt x="10" y="1"/>
                      <a:pt x="0" y="24"/>
                      <a:pt x="13" y="38"/>
                    </a:cubicBezTo>
                    <a:cubicBezTo>
                      <a:pt x="181" y="147"/>
                      <a:pt x="270" y="332"/>
                      <a:pt x="321" y="519"/>
                    </a:cubicBezTo>
                    <a:cubicBezTo>
                      <a:pt x="386" y="779"/>
                      <a:pt x="386" y="1056"/>
                      <a:pt x="372" y="1322"/>
                    </a:cubicBezTo>
                    <a:cubicBezTo>
                      <a:pt x="372" y="1335"/>
                      <a:pt x="379" y="1339"/>
                      <a:pt x="389" y="1339"/>
                    </a:cubicBezTo>
                    <a:cubicBezTo>
                      <a:pt x="399" y="1339"/>
                      <a:pt x="410" y="1335"/>
                      <a:pt x="410" y="1322"/>
                    </a:cubicBezTo>
                    <a:cubicBezTo>
                      <a:pt x="427" y="1042"/>
                      <a:pt x="423" y="749"/>
                      <a:pt x="349" y="475"/>
                    </a:cubicBezTo>
                    <a:cubicBezTo>
                      <a:pt x="294" y="291"/>
                      <a:pt x="198" y="114"/>
                      <a:pt x="34" y="4"/>
                    </a:cubicBezTo>
                    <a:cubicBezTo>
                      <a:pt x="31" y="1"/>
                      <a:pt x="27" y="1"/>
                      <a:pt x="24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 w="9525" cap="flat" cmpd="sng">
                <a:solidFill>
                  <a:srgbClr val="F4E9D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2"/>
              <p:cNvSpPr/>
              <p:nvPr/>
            </p:nvSpPr>
            <p:spPr>
              <a:xfrm flipH="1">
                <a:off x="7127429" y="1563959"/>
                <a:ext cx="2879" cy="2291"/>
              </a:xfrm>
              <a:custGeom>
                <a:avLst/>
                <a:gdLst/>
                <a:ahLst/>
                <a:cxnLst/>
                <a:rect l="l" t="t" r="r" b="b"/>
                <a:pathLst>
                  <a:path w="49" h="39" extrusionOk="0">
                    <a:moveTo>
                      <a:pt x="24" y="0"/>
                    </a:moveTo>
                    <a:cubicBezTo>
                      <a:pt x="1" y="0"/>
                      <a:pt x="1" y="38"/>
                      <a:pt x="24" y="38"/>
                    </a:cubicBezTo>
                    <a:cubicBezTo>
                      <a:pt x="48" y="38"/>
                      <a:pt x="48" y="0"/>
                      <a:pt x="24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2"/>
              <p:cNvSpPr/>
              <p:nvPr/>
            </p:nvSpPr>
            <p:spPr>
              <a:xfrm flipH="1">
                <a:off x="7577852" y="1566133"/>
                <a:ext cx="160916" cy="47997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817" extrusionOk="0">
                    <a:moveTo>
                      <a:pt x="509" y="1"/>
                    </a:moveTo>
                    <a:cubicBezTo>
                      <a:pt x="347" y="1"/>
                      <a:pt x="177" y="12"/>
                      <a:pt x="1" y="38"/>
                    </a:cubicBezTo>
                    <a:lnTo>
                      <a:pt x="130" y="598"/>
                    </a:lnTo>
                    <a:cubicBezTo>
                      <a:pt x="130" y="598"/>
                      <a:pt x="596" y="409"/>
                      <a:pt x="1237" y="409"/>
                    </a:cubicBezTo>
                    <a:cubicBezTo>
                      <a:pt x="1685" y="409"/>
                      <a:pt x="2219" y="502"/>
                      <a:pt x="2739" y="816"/>
                    </a:cubicBezTo>
                    <a:cubicBezTo>
                      <a:pt x="2739" y="816"/>
                      <a:pt x="1881" y="1"/>
                      <a:pt x="509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2"/>
              <p:cNvSpPr/>
              <p:nvPr/>
            </p:nvSpPr>
            <p:spPr>
              <a:xfrm flipH="1">
                <a:off x="7577844" y="2579666"/>
                <a:ext cx="542732" cy="678122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43" extrusionOk="0">
                    <a:moveTo>
                      <a:pt x="5479" y="1"/>
                    </a:moveTo>
                    <a:cubicBezTo>
                      <a:pt x="3874" y="1"/>
                      <a:pt x="1753" y="995"/>
                      <a:pt x="467" y="3527"/>
                    </a:cubicBezTo>
                    <a:cubicBezTo>
                      <a:pt x="0" y="4446"/>
                      <a:pt x="1045" y="9699"/>
                      <a:pt x="5513" y="11542"/>
                    </a:cubicBezTo>
                    <a:cubicBezTo>
                      <a:pt x="5513" y="11542"/>
                      <a:pt x="8807" y="7761"/>
                      <a:pt x="9238" y="6050"/>
                    </a:cubicBezTo>
                    <a:cubicBezTo>
                      <a:pt x="9238" y="6050"/>
                      <a:pt x="8264" y="3497"/>
                      <a:pt x="7606" y="1175"/>
                    </a:cubicBezTo>
                    <a:cubicBezTo>
                      <a:pt x="7399" y="447"/>
                      <a:pt x="6555" y="1"/>
                      <a:pt x="5479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2"/>
              <p:cNvSpPr/>
              <p:nvPr/>
            </p:nvSpPr>
            <p:spPr>
              <a:xfrm flipH="1">
                <a:off x="7588429" y="2885218"/>
                <a:ext cx="86950" cy="66032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124" extrusionOk="0">
                    <a:moveTo>
                      <a:pt x="1458" y="1"/>
                    </a:moveTo>
                    <a:cubicBezTo>
                      <a:pt x="1455" y="1"/>
                      <a:pt x="1453" y="1"/>
                      <a:pt x="1451" y="3"/>
                    </a:cubicBezTo>
                    <a:cubicBezTo>
                      <a:pt x="881" y="228"/>
                      <a:pt x="382" y="610"/>
                      <a:pt x="10" y="1098"/>
                    </a:cubicBezTo>
                    <a:cubicBezTo>
                      <a:pt x="1" y="1110"/>
                      <a:pt x="15" y="1124"/>
                      <a:pt x="29" y="1124"/>
                    </a:cubicBezTo>
                    <a:cubicBezTo>
                      <a:pt x="35" y="1124"/>
                      <a:pt x="41" y="1121"/>
                      <a:pt x="45" y="1115"/>
                    </a:cubicBezTo>
                    <a:cubicBezTo>
                      <a:pt x="410" y="638"/>
                      <a:pt x="902" y="262"/>
                      <a:pt x="1461" y="37"/>
                    </a:cubicBezTo>
                    <a:cubicBezTo>
                      <a:pt x="1479" y="31"/>
                      <a:pt x="1473" y="1"/>
                      <a:pt x="145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2"/>
              <p:cNvSpPr/>
              <p:nvPr/>
            </p:nvSpPr>
            <p:spPr>
              <a:xfrm flipH="1">
                <a:off x="7626614" y="2821182"/>
                <a:ext cx="168495" cy="80543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371" extrusionOk="0">
                    <a:moveTo>
                      <a:pt x="2847" y="0"/>
                    </a:moveTo>
                    <a:cubicBezTo>
                      <a:pt x="2846" y="0"/>
                      <a:pt x="2845" y="0"/>
                      <a:pt x="2844" y="1"/>
                    </a:cubicBezTo>
                    <a:cubicBezTo>
                      <a:pt x="2021" y="99"/>
                      <a:pt x="1226" y="406"/>
                      <a:pt x="553" y="891"/>
                    </a:cubicBezTo>
                    <a:cubicBezTo>
                      <a:pt x="362" y="1028"/>
                      <a:pt x="181" y="1178"/>
                      <a:pt x="14" y="1338"/>
                    </a:cubicBezTo>
                    <a:cubicBezTo>
                      <a:pt x="1" y="1352"/>
                      <a:pt x="12" y="1371"/>
                      <a:pt x="26" y="1371"/>
                    </a:cubicBezTo>
                    <a:cubicBezTo>
                      <a:pt x="30" y="1371"/>
                      <a:pt x="34" y="1369"/>
                      <a:pt x="38" y="1365"/>
                    </a:cubicBezTo>
                    <a:cubicBezTo>
                      <a:pt x="632" y="799"/>
                      <a:pt x="1363" y="386"/>
                      <a:pt x="2154" y="171"/>
                    </a:cubicBezTo>
                    <a:cubicBezTo>
                      <a:pt x="2379" y="109"/>
                      <a:pt x="2612" y="65"/>
                      <a:pt x="2844" y="37"/>
                    </a:cubicBezTo>
                    <a:cubicBezTo>
                      <a:pt x="2866" y="34"/>
                      <a:pt x="2868" y="0"/>
                      <a:pt x="284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2"/>
              <p:cNvSpPr/>
              <p:nvPr/>
            </p:nvSpPr>
            <p:spPr>
              <a:xfrm flipH="1">
                <a:off x="7660041" y="2739345"/>
                <a:ext cx="189998" cy="33545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571" extrusionOk="0">
                    <a:moveTo>
                      <a:pt x="2194" y="0"/>
                    </a:moveTo>
                    <a:cubicBezTo>
                      <a:pt x="1682" y="0"/>
                      <a:pt x="1169" y="84"/>
                      <a:pt x="683" y="250"/>
                    </a:cubicBezTo>
                    <a:cubicBezTo>
                      <a:pt x="454" y="328"/>
                      <a:pt x="232" y="423"/>
                      <a:pt x="20" y="537"/>
                    </a:cubicBezTo>
                    <a:cubicBezTo>
                      <a:pt x="0" y="545"/>
                      <a:pt x="11" y="570"/>
                      <a:pt x="27" y="570"/>
                    </a:cubicBezTo>
                    <a:cubicBezTo>
                      <a:pt x="31" y="570"/>
                      <a:pt x="34" y="569"/>
                      <a:pt x="37" y="567"/>
                    </a:cubicBezTo>
                    <a:cubicBezTo>
                      <a:pt x="705" y="218"/>
                      <a:pt x="1453" y="36"/>
                      <a:pt x="2203" y="36"/>
                    </a:cubicBezTo>
                    <a:cubicBezTo>
                      <a:pt x="2297" y="36"/>
                      <a:pt x="2391" y="39"/>
                      <a:pt x="2485" y="45"/>
                    </a:cubicBezTo>
                    <a:cubicBezTo>
                      <a:pt x="2728" y="62"/>
                      <a:pt x="2966" y="96"/>
                      <a:pt x="3205" y="151"/>
                    </a:cubicBezTo>
                    <a:cubicBezTo>
                      <a:pt x="3207" y="151"/>
                      <a:pt x="3209" y="151"/>
                      <a:pt x="3210" y="151"/>
                    </a:cubicBezTo>
                    <a:cubicBezTo>
                      <a:pt x="3227" y="151"/>
                      <a:pt x="3234" y="119"/>
                      <a:pt x="3212" y="113"/>
                    </a:cubicBezTo>
                    <a:cubicBezTo>
                      <a:pt x="2878" y="38"/>
                      <a:pt x="2536" y="0"/>
                      <a:pt x="21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2"/>
              <p:cNvSpPr/>
              <p:nvPr/>
            </p:nvSpPr>
            <p:spPr>
              <a:xfrm flipH="1">
                <a:off x="7679780" y="2668142"/>
                <a:ext cx="199398" cy="2626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447" extrusionOk="0">
                    <a:moveTo>
                      <a:pt x="1774" y="1"/>
                    </a:moveTo>
                    <a:cubicBezTo>
                      <a:pt x="1405" y="1"/>
                      <a:pt x="1037" y="38"/>
                      <a:pt x="677" y="140"/>
                    </a:cubicBezTo>
                    <a:cubicBezTo>
                      <a:pt x="448" y="202"/>
                      <a:pt x="226" y="294"/>
                      <a:pt x="21" y="410"/>
                    </a:cubicBezTo>
                    <a:cubicBezTo>
                      <a:pt x="1" y="419"/>
                      <a:pt x="13" y="446"/>
                      <a:pt x="30" y="446"/>
                    </a:cubicBezTo>
                    <a:cubicBezTo>
                      <a:pt x="33" y="446"/>
                      <a:pt x="36" y="446"/>
                      <a:pt x="38" y="444"/>
                    </a:cubicBezTo>
                    <a:cubicBezTo>
                      <a:pt x="573" y="139"/>
                      <a:pt x="1177" y="40"/>
                      <a:pt x="1782" y="40"/>
                    </a:cubicBezTo>
                    <a:cubicBezTo>
                      <a:pt x="2042" y="40"/>
                      <a:pt x="2302" y="58"/>
                      <a:pt x="2558" y="86"/>
                    </a:cubicBezTo>
                    <a:cubicBezTo>
                      <a:pt x="2827" y="117"/>
                      <a:pt x="3093" y="154"/>
                      <a:pt x="3360" y="195"/>
                    </a:cubicBezTo>
                    <a:cubicBezTo>
                      <a:pt x="3361" y="195"/>
                      <a:pt x="3362" y="195"/>
                      <a:pt x="3363" y="195"/>
                    </a:cubicBezTo>
                    <a:cubicBezTo>
                      <a:pt x="3384" y="195"/>
                      <a:pt x="3393" y="161"/>
                      <a:pt x="3370" y="158"/>
                    </a:cubicBezTo>
                    <a:cubicBezTo>
                      <a:pt x="2844" y="79"/>
                      <a:pt x="2307" y="1"/>
                      <a:pt x="17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2"/>
              <p:cNvSpPr/>
              <p:nvPr/>
            </p:nvSpPr>
            <p:spPr>
              <a:xfrm flipH="1">
                <a:off x="7002287" y="3070394"/>
                <a:ext cx="342982" cy="1161614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19773" extrusionOk="0">
                    <a:moveTo>
                      <a:pt x="5051" y="0"/>
                    </a:moveTo>
                    <a:cubicBezTo>
                      <a:pt x="4371" y="0"/>
                      <a:pt x="3066" y="826"/>
                      <a:pt x="1915" y="2497"/>
                    </a:cubicBezTo>
                    <a:cubicBezTo>
                      <a:pt x="0" y="5278"/>
                      <a:pt x="583" y="14427"/>
                      <a:pt x="1297" y="16240"/>
                    </a:cubicBezTo>
                    <a:cubicBezTo>
                      <a:pt x="2160" y="18438"/>
                      <a:pt x="58" y="19585"/>
                      <a:pt x="58" y="19585"/>
                    </a:cubicBezTo>
                    <a:lnTo>
                      <a:pt x="348" y="19773"/>
                    </a:lnTo>
                    <a:lnTo>
                      <a:pt x="809" y="19308"/>
                    </a:lnTo>
                    <a:cubicBezTo>
                      <a:pt x="809" y="19308"/>
                      <a:pt x="2124" y="18097"/>
                      <a:pt x="1997" y="16984"/>
                    </a:cubicBezTo>
                    <a:cubicBezTo>
                      <a:pt x="1874" y="15872"/>
                      <a:pt x="1710" y="6501"/>
                      <a:pt x="2410" y="4108"/>
                    </a:cubicBezTo>
                    <a:cubicBezTo>
                      <a:pt x="3113" y="1711"/>
                      <a:pt x="5837" y="640"/>
                      <a:pt x="5424" y="145"/>
                    </a:cubicBezTo>
                    <a:cubicBezTo>
                      <a:pt x="5344" y="48"/>
                      <a:pt x="5216" y="0"/>
                      <a:pt x="5051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2"/>
              <p:cNvSpPr/>
              <p:nvPr/>
            </p:nvSpPr>
            <p:spPr>
              <a:xfrm flipH="1">
                <a:off x="7513699" y="4116768"/>
                <a:ext cx="119791" cy="120726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55" extrusionOk="0">
                    <a:moveTo>
                      <a:pt x="603" y="1"/>
                    </a:moveTo>
                    <a:cubicBezTo>
                      <a:pt x="565" y="1"/>
                      <a:pt x="529" y="11"/>
                      <a:pt x="496" y="33"/>
                    </a:cubicBezTo>
                    <a:cubicBezTo>
                      <a:pt x="0" y="364"/>
                      <a:pt x="1527" y="1768"/>
                      <a:pt x="1670" y="2054"/>
                    </a:cubicBezTo>
                    <a:lnTo>
                      <a:pt x="2039" y="2000"/>
                    </a:lnTo>
                    <a:cubicBezTo>
                      <a:pt x="2039" y="2000"/>
                      <a:pt x="1127" y="1"/>
                      <a:pt x="60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2"/>
              <p:cNvSpPr/>
              <p:nvPr/>
            </p:nvSpPr>
            <p:spPr>
              <a:xfrm flipH="1">
                <a:off x="7459535" y="4148845"/>
                <a:ext cx="48821" cy="83186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416" extrusionOk="0">
                    <a:moveTo>
                      <a:pt x="312" y="1"/>
                    </a:moveTo>
                    <a:cubicBezTo>
                      <a:pt x="301" y="1"/>
                      <a:pt x="289" y="3"/>
                      <a:pt x="277" y="9"/>
                    </a:cubicBezTo>
                    <a:cubicBezTo>
                      <a:pt x="0" y="149"/>
                      <a:pt x="506" y="1416"/>
                      <a:pt x="506" y="1416"/>
                    </a:cubicBezTo>
                    <a:lnTo>
                      <a:pt x="830" y="1416"/>
                    </a:lnTo>
                    <a:cubicBezTo>
                      <a:pt x="830" y="1416"/>
                      <a:pt x="576" y="1"/>
                      <a:pt x="31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2"/>
              <p:cNvSpPr/>
              <p:nvPr/>
            </p:nvSpPr>
            <p:spPr>
              <a:xfrm flipH="1">
                <a:off x="7112976" y="4158186"/>
                <a:ext cx="63685" cy="89707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527" extrusionOk="0">
                    <a:moveTo>
                      <a:pt x="795" y="0"/>
                    </a:moveTo>
                    <a:cubicBezTo>
                      <a:pt x="791" y="0"/>
                      <a:pt x="787" y="0"/>
                      <a:pt x="782" y="1"/>
                    </a:cubicBezTo>
                    <a:cubicBezTo>
                      <a:pt x="458" y="48"/>
                      <a:pt x="1" y="1445"/>
                      <a:pt x="1" y="1445"/>
                    </a:cubicBezTo>
                    <a:lnTo>
                      <a:pt x="390" y="1526"/>
                    </a:lnTo>
                    <a:cubicBezTo>
                      <a:pt x="390" y="1526"/>
                      <a:pt x="1084" y="0"/>
                      <a:pt x="795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2"/>
              <p:cNvSpPr/>
              <p:nvPr/>
            </p:nvSpPr>
            <p:spPr>
              <a:xfrm flipH="1">
                <a:off x="7062452" y="4203481"/>
                <a:ext cx="70265" cy="4400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749" extrusionOk="0">
                    <a:moveTo>
                      <a:pt x="672" y="1"/>
                    </a:moveTo>
                    <a:cubicBezTo>
                      <a:pt x="303" y="1"/>
                      <a:pt x="1" y="660"/>
                      <a:pt x="1" y="660"/>
                    </a:cubicBezTo>
                    <a:lnTo>
                      <a:pt x="267" y="749"/>
                    </a:lnTo>
                    <a:cubicBezTo>
                      <a:pt x="267" y="749"/>
                      <a:pt x="1195" y="179"/>
                      <a:pt x="782" y="21"/>
                    </a:cubicBezTo>
                    <a:cubicBezTo>
                      <a:pt x="745" y="7"/>
                      <a:pt x="708" y="1"/>
                      <a:pt x="67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2"/>
              <p:cNvSpPr/>
              <p:nvPr/>
            </p:nvSpPr>
            <p:spPr>
              <a:xfrm flipH="1">
                <a:off x="7655107" y="2451300"/>
                <a:ext cx="142821" cy="26436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450" extrusionOk="0">
                    <a:moveTo>
                      <a:pt x="990" y="1"/>
                    </a:moveTo>
                    <a:cubicBezTo>
                      <a:pt x="660" y="1"/>
                      <a:pt x="330" y="62"/>
                      <a:pt x="21" y="186"/>
                    </a:cubicBezTo>
                    <a:cubicBezTo>
                      <a:pt x="0" y="195"/>
                      <a:pt x="5" y="228"/>
                      <a:pt x="23" y="228"/>
                    </a:cubicBezTo>
                    <a:cubicBezTo>
                      <a:pt x="26" y="228"/>
                      <a:pt x="28" y="228"/>
                      <a:pt x="31" y="227"/>
                    </a:cubicBezTo>
                    <a:cubicBezTo>
                      <a:pt x="337" y="104"/>
                      <a:pt x="665" y="43"/>
                      <a:pt x="992" y="43"/>
                    </a:cubicBezTo>
                    <a:cubicBezTo>
                      <a:pt x="1482" y="43"/>
                      <a:pt x="1972" y="179"/>
                      <a:pt x="2390" y="445"/>
                    </a:cubicBezTo>
                    <a:cubicBezTo>
                      <a:pt x="2394" y="448"/>
                      <a:pt x="2398" y="450"/>
                      <a:pt x="2402" y="450"/>
                    </a:cubicBezTo>
                    <a:cubicBezTo>
                      <a:pt x="2420" y="450"/>
                      <a:pt x="2430" y="422"/>
                      <a:pt x="2410" y="411"/>
                    </a:cubicBezTo>
                    <a:cubicBezTo>
                      <a:pt x="1987" y="140"/>
                      <a:pt x="1489" y="1"/>
                      <a:pt x="990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D1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2"/>
              <p:cNvSpPr/>
              <p:nvPr/>
            </p:nvSpPr>
            <p:spPr>
              <a:xfrm flipH="1">
                <a:off x="7650701" y="2501765"/>
                <a:ext cx="129602" cy="52697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897" extrusionOk="0">
                    <a:moveTo>
                      <a:pt x="212" y="1"/>
                    </a:moveTo>
                    <a:cubicBezTo>
                      <a:pt x="151" y="1"/>
                      <a:pt x="90" y="4"/>
                      <a:pt x="28" y="10"/>
                    </a:cubicBezTo>
                    <a:cubicBezTo>
                      <a:pt x="2" y="13"/>
                      <a:pt x="1" y="51"/>
                      <a:pt x="25" y="51"/>
                    </a:cubicBezTo>
                    <a:cubicBezTo>
                      <a:pt x="26" y="51"/>
                      <a:pt x="27" y="51"/>
                      <a:pt x="28" y="51"/>
                    </a:cubicBezTo>
                    <a:cubicBezTo>
                      <a:pt x="90" y="45"/>
                      <a:pt x="150" y="42"/>
                      <a:pt x="210" y="42"/>
                    </a:cubicBezTo>
                    <a:cubicBezTo>
                      <a:pt x="943" y="42"/>
                      <a:pt x="1584" y="483"/>
                      <a:pt x="2165" y="894"/>
                    </a:cubicBezTo>
                    <a:cubicBezTo>
                      <a:pt x="2169" y="896"/>
                      <a:pt x="2172" y="897"/>
                      <a:pt x="2176" y="897"/>
                    </a:cubicBezTo>
                    <a:cubicBezTo>
                      <a:pt x="2194" y="897"/>
                      <a:pt x="2206" y="871"/>
                      <a:pt x="2185" y="856"/>
                    </a:cubicBezTo>
                    <a:cubicBezTo>
                      <a:pt x="1602" y="443"/>
                      <a:pt x="951" y="1"/>
                      <a:pt x="212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D1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2"/>
              <p:cNvSpPr/>
              <p:nvPr/>
            </p:nvSpPr>
            <p:spPr>
              <a:xfrm flipH="1">
                <a:off x="6813170" y="4213586"/>
                <a:ext cx="583035" cy="415169"/>
              </a:xfrm>
              <a:custGeom>
                <a:avLst/>
                <a:gdLst/>
                <a:ahLst/>
                <a:cxnLst/>
                <a:rect l="l" t="t" r="r" b="b"/>
                <a:pathLst>
                  <a:path w="9924" h="7067" extrusionOk="0">
                    <a:moveTo>
                      <a:pt x="812" y="0"/>
                    </a:moveTo>
                    <a:lnTo>
                      <a:pt x="0" y="7066"/>
                    </a:lnTo>
                    <a:lnTo>
                      <a:pt x="8230" y="7066"/>
                    </a:lnTo>
                    <a:cubicBezTo>
                      <a:pt x="8961" y="7066"/>
                      <a:pt x="9923" y="5987"/>
                      <a:pt x="8230" y="4557"/>
                    </a:cubicBezTo>
                    <a:cubicBezTo>
                      <a:pt x="7556" y="3987"/>
                      <a:pt x="6835" y="3830"/>
                      <a:pt x="6205" y="3830"/>
                    </a:cubicBezTo>
                    <a:cubicBezTo>
                      <a:pt x="5425" y="3830"/>
                      <a:pt x="4782" y="4072"/>
                      <a:pt x="4538" y="4072"/>
                    </a:cubicBezTo>
                    <a:cubicBezTo>
                      <a:pt x="4484" y="4072"/>
                      <a:pt x="4450" y="4060"/>
                      <a:pt x="4437" y="4032"/>
                    </a:cubicBezTo>
                    <a:cubicBezTo>
                      <a:pt x="4318" y="3769"/>
                      <a:pt x="5260" y="372"/>
                      <a:pt x="5260" y="372"/>
                    </a:cubicBezTo>
                    <a:cubicBezTo>
                      <a:pt x="5260" y="372"/>
                      <a:pt x="5185" y="348"/>
                      <a:pt x="3205" y="263"/>
                    </a:cubicBezTo>
                    <a:cubicBezTo>
                      <a:pt x="1225" y="181"/>
                      <a:pt x="812" y="0"/>
                      <a:pt x="812" y="0"/>
                    </a:cubicBezTo>
                    <a:close/>
                  </a:path>
                </a:pathLst>
              </a:custGeom>
              <a:solidFill>
                <a:srgbClr val="FF9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2"/>
              <p:cNvSpPr/>
              <p:nvPr/>
            </p:nvSpPr>
            <p:spPr>
              <a:xfrm flipH="1">
                <a:off x="7148127" y="4203475"/>
                <a:ext cx="282823" cy="440256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7715" extrusionOk="0">
                    <a:moveTo>
                      <a:pt x="355" y="1"/>
                    </a:moveTo>
                    <a:lnTo>
                      <a:pt x="0" y="7715"/>
                    </a:lnTo>
                    <a:lnTo>
                      <a:pt x="4813" y="7193"/>
                    </a:lnTo>
                    <a:cubicBezTo>
                      <a:pt x="4813" y="7193"/>
                      <a:pt x="2208" y="6145"/>
                      <a:pt x="2397" y="4888"/>
                    </a:cubicBezTo>
                    <a:cubicBezTo>
                      <a:pt x="2584" y="3633"/>
                      <a:pt x="2696" y="369"/>
                      <a:pt x="2696" y="369"/>
                    </a:cubicBez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2"/>
              <p:cNvSpPr/>
              <p:nvPr/>
            </p:nvSpPr>
            <p:spPr>
              <a:xfrm flipH="1">
                <a:off x="7124084" y="4450816"/>
                <a:ext cx="97877" cy="43532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741" extrusionOk="0">
                    <a:moveTo>
                      <a:pt x="1281" y="1"/>
                    </a:moveTo>
                    <a:cubicBezTo>
                      <a:pt x="1017" y="1"/>
                      <a:pt x="664" y="44"/>
                      <a:pt x="378" y="230"/>
                    </a:cubicBezTo>
                    <a:cubicBezTo>
                      <a:pt x="0" y="475"/>
                      <a:pt x="171" y="740"/>
                      <a:pt x="422" y="740"/>
                    </a:cubicBezTo>
                    <a:cubicBezTo>
                      <a:pt x="525" y="740"/>
                      <a:pt x="640" y="696"/>
                      <a:pt x="737" y="588"/>
                    </a:cubicBezTo>
                    <a:cubicBezTo>
                      <a:pt x="1068" y="216"/>
                      <a:pt x="1666" y="32"/>
                      <a:pt x="1666" y="32"/>
                    </a:cubicBezTo>
                    <a:cubicBezTo>
                      <a:pt x="1666" y="32"/>
                      <a:pt x="1505" y="1"/>
                      <a:pt x="1281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2"/>
              <p:cNvSpPr/>
              <p:nvPr/>
            </p:nvSpPr>
            <p:spPr>
              <a:xfrm flipH="1">
                <a:off x="7313765" y="4212117"/>
                <a:ext cx="680736" cy="426272"/>
              </a:xfrm>
              <a:custGeom>
                <a:avLst/>
                <a:gdLst/>
                <a:ahLst/>
                <a:cxnLst/>
                <a:rect l="l" t="t" r="r" b="b"/>
                <a:pathLst>
                  <a:path w="11587" h="7256" extrusionOk="0">
                    <a:moveTo>
                      <a:pt x="4977" y="1"/>
                    </a:moveTo>
                    <a:cubicBezTo>
                      <a:pt x="4694" y="1"/>
                      <a:pt x="5653" y="2591"/>
                      <a:pt x="5565" y="3473"/>
                    </a:cubicBezTo>
                    <a:cubicBezTo>
                      <a:pt x="5538" y="3755"/>
                      <a:pt x="5349" y="3848"/>
                      <a:pt x="5043" y="3848"/>
                    </a:cubicBezTo>
                    <a:cubicBezTo>
                      <a:pt x="4465" y="3848"/>
                      <a:pt x="3468" y="3517"/>
                      <a:pt x="2358" y="3517"/>
                    </a:cubicBezTo>
                    <a:cubicBezTo>
                      <a:pt x="2205" y="3517"/>
                      <a:pt x="2049" y="3523"/>
                      <a:pt x="1892" y="3537"/>
                    </a:cubicBezTo>
                    <a:cubicBezTo>
                      <a:pt x="1" y="3712"/>
                      <a:pt x="673" y="7255"/>
                      <a:pt x="1285" y="7255"/>
                    </a:cubicBezTo>
                    <a:lnTo>
                      <a:pt x="10259" y="7255"/>
                    </a:lnTo>
                    <a:cubicBezTo>
                      <a:pt x="11587" y="7255"/>
                      <a:pt x="11382" y="1407"/>
                      <a:pt x="11399" y="397"/>
                    </a:cubicBezTo>
                    <a:cubicBezTo>
                      <a:pt x="11404" y="100"/>
                      <a:pt x="11216" y="16"/>
                      <a:pt x="10831" y="16"/>
                    </a:cubicBezTo>
                    <a:cubicBezTo>
                      <a:pt x="10341" y="16"/>
                      <a:pt x="9530" y="151"/>
                      <a:pt x="8385" y="151"/>
                    </a:cubicBezTo>
                    <a:cubicBezTo>
                      <a:pt x="6593" y="151"/>
                      <a:pt x="5392" y="66"/>
                      <a:pt x="4985" y="1"/>
                    </a:cubicBezTo>
                    <a:cubicBezTo>
                      <a:pt x="4982" y="1"/>
                      <a:pt x="4979" y="1"/>
                      <a:pt x="4977" y="1"/>
                    </a:cubicBezTo>
                    <a:close/>
                  </a:path>
                </a:pathLst>
              </a:custGeom>
              <a:solidFill>
                <a:srgbClr val="FF9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2"/>
              <p:cNvSpPr/>
              <p:nvPr/>
            </p:nvSpPr>
            <p:spPr>
              <a:xfrm flipH="1">
                <a:off x="7513695" y="4171167"/>
                <a:ext cx="305676" cy="308894"/>
              </a:xfrm>
              <a:custGeom>
                <a:avLst/>
                <a:gdLst/>
                <a:ahLst/>
                <a:cxnLst/>
                <a:rect l="l" t="t" r="r" b="b"/>
                <a:pathLst>
                  <a:path w="5203" h="5258" extrusionOk="0">
                    <a:moveTo>
                      <a:pt x="1634" y="1"/>
                    </a:moveTo>
                    <a:cubicBezTo>
                      <a:pt x="1" y="1"/>
                      <a:pt x="1116" y="4476"/>
                      <a:pt x="1116" y="4476"/>
                    </a:cubicBezTo>
                    <a:cubicBezTo>
                      <a:pt x="2891" y="4595"/>
                      <a:pt x="4434" y="5258"/>
                      <a:pt x="4910" y="5258"/>
                    </a:cubicBezTo>
                    <a:cubicBezTo>
                      <a:pt x="5068" y="5258"/>
                      <a:pt x="5108" y="5185"/>
                      <a:pt x="5001" y="4995"/>
                    </a:cubicBezTo>
                    <a:cubicBezTo>
                      <a:pt x="4574" y="4234"/>
                      <a:pt x="5203" y="391"/>
                      <a:pt x="5203" y="391"/>
                    </a:cubicBezTo>
                    <a:cubicBezTo>
                      <a:pt x="5203" y="391"/>
                      <a:pt x="3359" y="73"/>
                      <a:pt x="1673" y="2"/>
                    </a:cubicBezTo>
                    <a:cubicBezTo>
                      <a:pt x="1660" y="1"/>
                      <a:pt x="1647" y="1"/>
                      <a:pt x="1634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2"/>
              <p:cNvSpPr/>
              <p:nvPr/>
            </p:nvSpPr>
            <p:spPr>
              <a:xfrm flipH="1">
                <a:off x="7816078" y="4414975"/>
                <a:ext cx="213547" cy="236401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4516" extrusionOk="0">
                    <a:moveTo>
                      <a:pt x="2699" y="0"/>
                    </a:moveTo>
                    <a:cubicBezTo>
                      <a:pt x="0" y="0"/>
                      <a:pt x="837" y="3256"/>
                      <a:pt x="1090" y="4052"/>
                    </a:cubicBezTo>
                    <a:cubicBezTo>
                      <a:pt x="1205" y="4410"/>
                      <a:pt x="1546" y="4516"/>
                      <a:pt x="1908" y="4516"/>
                    </a:cubicBezTo>
                    <a:cubicBezTo>
                      <a:pt x="2432" y="4516"/>
                      <a:pt x="3002" y="4295"/>
                      <a:pt x="3002" y="4295"/>
                    </a:cubicBezTo>
                    <a:cubicBezTo>
                      <a:pt x="3002" y="4295"/>
                      <a:pt x="2599" y="3298"/>
                      <a:pt x="2825" y="2069"/>
                    </a:cubicBezTo>
                    <a:cubicBezTo>
                      <a:pt x="3035" y="942"/>
                      <a:pt x="3468" y="199"/>
                      <a:pt x="3536" y="87"/>
                    </a:cubicBezTo>
                    <a:lnTo>
                      <a:pt x="3536" y="87"/>
                    </a:lnTo>
                    <a:cubicBezTo>
                      <a:pt x="3568" y="93"/>
                      <a:pt x="3601" y="100"/>
                      <a:pt x="3634" y="107"/>
                    </a:cubicBezTo>
                    <a:lnTo>
                      <a:pt x="3545" y="72"/>
                    </a:lnTo>
                    <a:cubicBezTo>
                      <a:pt x="3545" y="72"/>
                      <a:pt x="3542" y="77"/>
                      <a:pt x="3536" y="87"/>
                    </a:cubicBezTo>
                    <a:lnTo>
                      <a:pt x="3536" y="87"/>
                    </a:lnTo>
                    <a:cubicBezTo>
                      <a:pt x="3225" y="28"/>
                      <a:pt x="2947" y="0"/>
                      <a:pt x="2699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2"/>
              <p:cNvSpPr/>
              <p:nvPr/>
            </p:nvSpPr>
            <p:spPr>
              <a:xfrm flipH="1">
                <a:off x="7567278" y="4314634"/>
                <a:ext cx="146229" cy="8577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146" extrusionOk="0">
                    <a:moveTo>
                      <a:pt x="854" y="0"/>
                    </a:moveTo>
                    <a:cubicBezTo>
                      <a:pt x="577" y="0"/>
                      <a:pt x="301" y="3"/>
                      <a:pt x="24" y="7"/>
                    </a:cubicBezTo>
                    <a:cubicBezTo>
                      <a:pt x="1" y="7"/>
                      <a:pt x="1" y="48"/>
                      <a:pt x="24" y="48"/>
                    </a:cubicBezTo>
                    <a:cubicBezTo>
                      <a:pt x="280" y="44"/>
                      <a:pt x="534" y="41"/>
                      <a:pt x="787" y="41"/>
                    </a:cubicBezTo>
                    <a:cubicBezTo>
                      <a:pt x="944" y="41"/>
                      <a:pt x="1100" y="42"/>
                      <a:pt x="1257" y="45"/>
                    </a:cubicBezTo>
                    <a:cubicBezTo>
                      <a:pt x="1461" y="45"/>
                      <a:pt x="1666" y="48"/>
                      <a:pt x="1868" y="55"/>
                    </a:cubicBezTo>
                    <a:cubicBezTo>
                      <a:pt x="1967" y="55"/>
                      <a:pt x="2066" y="59"/>
                      <a:pt x="2165" y="62"/>
                    </a:cubicBezTo>
                    <a:cubicBezTo>
                      <a:pt x="2257" y="65"/>
                      <a:pt x="2383" y="51"/>
                      <a:pt x="2445" y="137"/>
                    </a:cubicBezTo>
                    <a:cubicBezTo>
                      <a:pt x="2449" y="143"/>
                      <a:pt x="2454" y="145"/>
                      <a:pt x="2460" y="145"/>
                    </a:cubicBezTo>
                    <a:cubicBezTo>
                      <a:pt x="2474" y="145"/>
                      <a:pt x="2489" y="131"/>
                      <a:pt x="2479" y="116"/>
                    </a:cubicBezTo>
                    <a:cubicBezTo>
                      <a:pt x="2441" y="62"/>
                      <a:pt x="2386" y="42"/>
                      <a:pt x="2325" y="31"/>
                    </a:cubicBezTo>
                    <a:cubicBezTo>
                      <a:pt x="2230" y="14"/>
                      <a:pt x="2127" y="21"/>
                      <a:pt x="2032" y="18"/>
                    </a:cubicBezTo>
                    <a:cubicBezTo>
                      <a:pt x="1810" y="10"/>
                      <a:pt x="1588" y="7"/>
                      <a:pt x="1366" y="4"/>
                    </a:cubicBezTo>
                    <a:cubicBezTo>
                      <a:pt x="1195" y="1"/>
                      <a:pt x="1025" y="0"/>
                      <a:pt x="854" y="0"/>
                    </a:cubicBezTo>
                    <a:close/>
                  </a:path>
                </a:pathLst>
              </a:custGeom>
              <a:solidFill>
                <a:srgbClr val="FF9E3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2"/>
              <p:cNvSpPr/>
              <p:nvPr/>
            </p:nvSpPr>
            <p:spPr>
              <a:xfrm flipH="1">
                <a:off x="7571978" y="4371972"/>
                <a:ext cx="139120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64" extrusionOk="0">
                    <a:moveTo>
                      <a:pt x="28" y="0"/>
                    </a:moveTo>
                    <a:cubicBezTo>
                      <a:pt x="1" y="0"/>
                      <a:pt x="1" y="41"/>
                      <a:pt x="28" y="41"/>
                    </a:cubicBezTo>
                    <a:cubicBezTo>
                      <a:pt x="806" y="41"/>
                      <a:pt x="1581" y="151"/>
                      <a:pt x="2332" y="362"/>
                    </a:cubicBezTo>
                    <a:cubicBezTo>
                      <a:pt x="2334" y="363"/>
                      <a:pt x="2336" y="363"/>
                      <a:pt x="2338" y="363"/>
                    </a:cubicBezTo>
                    <a:cubicBezTo>
                      <a:pt x="2361" y="363"/>
                      <a:pt x="2368" y="331"/>
                      <a:pt x="2342" y="321"/>
                    </a:cubicBezTo>
                    <a:cubicBezTo>
                      <a:pt x="1592" y="110"/>
                      <a:pt x="809" y="0"/>
                      <a:pt x="28" y="0"/>
                    </a:cubicBezTo>
                    <a:close/>
                  </a:path>
                </a:pathLst>
              </a:custGeom>
              <a:solidFill>
                <a:srgbClr val="FF9E3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2"/>
              <p:cNvSpPr/>
              <p:nvPr/>
            </p:nvSpPr>
            <p:spPr>
              <a:xfrm flipH="1">
                <a:off x="7099287" y="4372560"/>
                <a:ext cx="78549" cy="11515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96" extrusionOk="0">
                    <a:moveTo>
                      <a:pt x="1304" y="1"/>
                    </a:moveTo>
                    <a:cubicBezTo>
                      <a:pt x="1303" y="1"/>
                      <a:pt x="1302" y="1"/>
                      <a:pt x="1301" y="1"/>
                    </a:cubicBezTo>
                    <a:cubicBezTo>
                      <a:pt x="878" y="69"/>
                      <a:pt x="451" y="121"/>
                      <a:pt x="27" y="154"/>
                    </a:cubicBezTo>
                    <a:cubicBezTo>
                      <a:pt x="2" y="158"/>
                      <a:pt x="0" y="195"/>
                      <a:pt x="24" y="195"/>
                    </a:cubicBezTo>
                    <a:cubicBezTo>
                      <a:pt x="25" y="195"/>
                      <a:pt x="26" y="195"/>
                      <a:pt x="27" y="195"/>
                    </a:cubicBezTo>
                    <a:cubicBezTo>
                      <a:pt x="457" y="162"/>
                      <a:pt x="884" y="110"/>
                      <a:pt x="1311" y="42"/>
                    </a:cubicBezTo>
                    <a:cubicBezTo>
                      <a:pt x="1337" y="36"/>
                      <a:pt x="1326" y="1"/>
                      <a:pt x="1304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2"/>
              <p:cNvSpPr/>
              <p:nvPr/>
            </p:nvSpPr>
            <p:spPr>
              <a:xfrm flipH="1">
                <a:off x="6888614" y="4480364"/>
                <a:ext cx="68679" cy="68558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7" extrusionOk="0">
                    <a:moveTo>
                      <a:pt x="33" y="1"/>
                    </a:moveTo>
                    <a:cubicBezTo>
                      <a:pt x="14" y="1"/>
                      <a:pt x="1" y="28"/>
                      <a:pt x="21" y="40"/>
                    </a:cubicBezTo>
                    <a:cubicBezTo>
                      <a:pt x="500" y="282"/>
                      <a:pt x="886" y="675"/>
                      <a:pt x="1124" y="1156"/>
                    </a:cubicBezTo>
                    <a:cubicBezTo>
                      <a:pt x="1128" y="1164"/>
                      <a:pt x="1134" y="1167"/>
                      <a:pt x="1140" y="1167"/>
                    </a:cubicBezTo>
                    <a:cubicBezTo>
                      <a:pt x="1153" y="1167"/>
                      <a:pt x="1168" y="1152"/>
                      <a:pt x="1159" y="1136"/>
                    </a:cubicBezTo>
                    <a:cubicBezTo>
                      <a:pt x="919" y="651"/>
                      <a:pt x="524" y="252"/>
                      <a:pt x="42" y="3"/>
                    </a:cubicBezTo>
                    <a:cubicBezTo>
                      <a:pt x="39" y="1"/>
                      <a:pt x="36" y="1"/>
                      <a:pt x="33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2"/>
              <p:cNvSpPr/>
              <p:nvPr/>
            </p:nvSpPr>
            <p:spPr>
              <a:xfrm flipH="1">
                <a:off x="7089476" y="4297773"/>
                <a:ext cx="57457" cy="14452"/>
              </a:xfrm>
              <a:custGeom>
                <a:avLst/>
                <a:gdLst/>
                <a:ahLst/>
                <a:cxnLst/>
                <a:rect l="l" t="t" r="r" b="b"/>
                <a:pathLst>
                  <a:path w="978" h="246" extrusionOk="0">
                    <a:moveTo>
                      <a:pt x="27" y="1"/>
                    </a:moveTo>
                    <a:cubicBezTo>
                      <a:pt x="0" y="1"/>
                      <a:pt x="0" y="42"/>
                      <a:pt x="27" y="42"/>
                    </a:cubicBezTo>
                    <a:cubicBezTo>
                      <a:pt x="341" y="42"/>
                      <a:pt x="648" y="110"/>
                      <a:pt x="935" y="243"/>
                    </a:cubicBezTo>
                    <a:cubicBezTo>
                      <a:pt x="938" y="245"/>
                      <a:pt x="941" y="245"/>
                      <a:pt x="944" y="245"/>
                    </a:cubicBezTo>
                    <a:cubicBezTo>
                      <a:pt x="964" y="245"/>
                      <a:pt x="977" y="218"/>
                      <a:pt x="955" y="209"/>
                    </a:cubicBezTo>
                    <a:cubicBezTo>
                      <a:pt x="662" y="72"/>
                      <a:pt x="348" y="1"/>
                      <a:pt x="27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2"/>
              <p:cNvSpPr/>
              <p:nvPr/>
            </p:nvSpPr>
            <p:spPr>
              <a:xfrm flipH="1">
                <a:off x="6787097" y="3158811"/>
                <a:ext cx="15216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4543" extrusionOk="0">
                    <a:moveTo>
                      <a:pt x="178" y="1"/>
                    </a:moveTo>
                    <a:cubicBezTo>
                      <a:pt x="169" y="1"/>
                      <a:pt x="159" y="7"/>
                      <a:pt x="159" y="19"/>
                    </a:cubicBezTo>
                    <a:cubicBezTo>
                      <a:pt x="230" y="1189"/>
                      <a:pt x="214" y="2368"/>
                      <a:pt x="107" y="3535"/>
                    </a:cubicBezTo>
                    <a:cubicBezTo>
                      <a:pt x="80" y="3866"/>
                      <a:pt x="43" y="4197"/>
                      <a:pt x="2" y="4525"/>
                    </a:cubicBezTo>
                    <a:cubicBezTo>
                      <a:pt x="0" y="4537"/>
                      <a:pt x="9" y="4542"/>
                      <a:pt x="18" y="4542"/>
                    </a:cubicBezTo>
                    <a:cubicBezTo>
                      <a:pt x="28" y="4542"/>
                      <a:pt x="38" y="4537"/>
                      <a:pt x="39" y="4525"/>
                    </a:cubicBezTo>
                    <a:cubicBezTo>
                      <a:pt x="189" y="3360"/>
                      <a:pt x="258" y="2186"/>
                      <a:pt x="238" y="1012"/>
                    </a:cubicBezTo>
                    <a:cubicBezTo>
                      <a:pt x="230" y="681"/>
                      <a:pt x="217" y="350"/>
                      <a:pt x="200" y="19"/>
                    </a:cubicBezTo>
                    <a:cubicBezTo>
                      <a:pt x="198" y="7"/>
                      <a:pt x="188" y="1"/>
                      <a:pt x="178" y="1"/>
                    </a:cubicBezTo>
                    <a:close/>
                  </a:path>
                </a:pathLst>
              </a:custGeom>
              <a:solidFill>
                <a:srgbClr val="C7DDDC"/>
              </a:solidFill>
              <a:ln w="19050" cap="flat" cmpd="sng">
                <a:solidFill>
                  <a:srgbClr val="C7DD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2"/>
              <p:cNvSpPr/>
              <p:nvPr/>
            </p:nvSpPr>
            <p:spPr>
              <a:xfrm flipH="1">
                <a:off x="6797202" y="3551958"/>
                <a:ext cx="2820" cy="2291"/>
              </a:xfrm>
              <a:custGeom>
                <a:avLst/>
                <a:gdLst/>
                <a:ahLst/>
                <a:cxnLst/>
                <a:rect l="l" t="t" r="r" b="b"/>
                <a:pathLst>
                  <a:path w="48" h="39" extrusionOk="0">
                    <a:moveTo>
                      <a:pt x="24" y="0"/>
                    </a:moveTo>
                    <a:cubicBezTo>
                      <a:pt x="0" y="0"/>
                      <a:pt x="0" y="38"/>
                      <a:pt x="24" y="38"/>
                    </a:cubicBezTo>
                    <a:cubicBezTo>
                      <a:pt x="48" y="38"/>
                      <a:pt x="48" y="0"/>
                      <a:pt x="24" y="0"/>
                    </a:cubicBezTo>
                    <a:close/>
                  </a:path>
                </a:pathLst>
              </a:custGeom>
              <a:solidFill>
                <a:srgbClr val="B8CB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2"/>
              <p:cNvSpPr/>
              <p:nvPr/>
            </p:nvSpPr>
            <p:spPr>
              <a:xfrm flipH="1">
                <a:off x="6895369" y="1240724"/>
                <a:ext cx="106866" cy="100987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719" extrusionOk="0">
                    <a:moveTo>
                      <a:pt x="31" y="1"/>
                    </a:moveTo>
                    <a:cubicBezTo>
                      <a:pt x="12" y="1"/>
                      <a:pt x="1" y="28"/>
                      <a:pt x="19" y="37"/>
                    </a:cubicBezTo>
                    <a:cubicBezTo>
                      <a:pt x="742" y="406"/>
                      <a:pt x="1552" y="863"/>
                      <a:pt x="1777" y="1706"/>
                    </a:cubicBezTo>
                    <a:cubicBezTo>
                      <a:pt x="1780" y="1714"/>
                      <a:pt x="1787" y="1718"/>
                      <a:pt x="1795" y="1718"/>
                    </a:cubicBezTo>
                    <a:cubicBezTo>
                      <a:pt x="1807" y="1718"/>
                      <a:pt x="1818" y="1710"/>
                      <a:pt x="1815" y="1696"/>
                    </a:cubicBezTo>
                    <a:cubicBezTo>
                      <a:pt x="1585" y="842"/>
                      <a:pt x="770" y="379"/>
                      <a:pt x="39" y="3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E2B59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2"/>
              <p:cNvSpPr/>
              <p:nvPr/>
            </p:nvSpPr>
            <p:spPr>
              <a:xfrm flipH="1">
                <a:off x="7040011" y="1205592"/>
                <a:ext cx="2879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49" h="38" extrusionOk="0">
                    <a:moveTo>
                      <a:pt x="24" y="0"/>
                    </a:moveTo>
                    <a:cubicBezTo>
                      <a:pt x="0" y="0"/>
                      <a:pt x="0" y="38"/>
                      <a:pt x="24" y="38"/>
                    </a:cubicBezTo>
                    <a:cubicBezTo>
                      <a:pt x="49" y="38"/>
                      <a:pt x="49" y="0"/>
                      <a:pt x="24" y="0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2"/>
              <p:cNvSpPr/>
              <p:nvPr/>
            </p:nvSpPr>
            <p:spPr>
              <a:xfrm flipH="1">
                <a:off x="6738803" y="2874056"/>
                <a:ext cx="154571" cy="26613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453" extrusionOk="0">
                    <a:moveTo>
                      <a:pt x="27" y="1"/>
                    </a:moveTo>
                    <a:cubicBezTo>
                      <a:pt x="8" y="1"/>
                      <a:pt x="1" y="33"/>
                      <a:pt x="23" y="43"/>
                    </a:cubicBezTo>
                    <a:cubicBezTo>
                      <a:pt x="518" y="213"/>
                      <a:pt x="1030" y="336"/>
                      <a:pt x="1549" y="401"/>
                    </a:cubicBezTo>
                    <a:cubicBezTo>
                      <a:pt x="1702" y="423"/>
                      <a:pt x="1868" y="452"/>
                      <a:pt x="2030" y="452"/>
                    </a:cubicBezTo>
                    <a:cubicBezTo>
                      <a:pt x="2117" y="452"/>
                      <a:pt x="2204" y="444"/>
                      <a:pt x="2286" y="421"/>
                    </a:cubicBezTo>
                    <a:cubicBezTo>
                      <a:pt x="2456" y="374"/>
                      <a:pt x="2614" y="243"/>
                      <a:pt x="2631" y="56"/>
                    </a:cubicBezTo>
                    <a:cubicBezTo>
                      <a:pt x="2631" y="42"/>
                      <a:pt x="2621" y="35"/>
                      <a:pt x="2610" y="35"/>
                    </a:cubicBezTo>
                    <a:cubicBezTo>
                      <a:pt x="2600" y="35"/>
                      <a:pt x="2590" y="42"/>
                      <a:pt x="2590" y="56"/>
                    </a:cubicBezTo>
                    <a:cubicBezTo>
                      <a:pt x="2566" y="292"/>
                      <a:pt x="2320" y="397"/>
                      <a:pt x="2112" y="404"/>
                    </a:cubicBezTo>
                    <a:cubicBezTo>
                      <a:pt x="2080" y="406"/>
                      <a:pt x="2047" y="407"/>
                      <a:pt x="2015" y="407"/>
                    </a:cubicBezTo>
                    <a:cubicBezTo>
                      <a:pt x="1809" y="407"/>
                      <a:pt x="1599" y="372"/>
                      <a:pt x="1399" y="339"/>
                    </a:cubicBezTo>
                    <a:cubicBezTo>
                      <a:pt x="934" y="271"/>
                      <a:pt x="477" y="155"/>
                      <a:pt x="33" y="2"/>
                    </a:cubicBezTo>
                    <a:cubicBezTo>
                      <a:pt x="31" y="1"/>
                      <a:pt x="29" y="1"/>
                      <a:pt x="27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D1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2"/>
              <p:cNvSpPr/>
              <p:nvPr/>
            </p:nvSpPr>
            <p:spPr>
              <a:xfrm flipH="1">
                <a:off x="6782044" y="2370873"/>
                <a:ext cx="82544" cy="299319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5095" extrusionOk="0">
                    <a:moveTo>
                      <a:pt x="26" y="0"/>
                    </a:moveTo>
                    <a:cubicBezTo>
                      <a:pt x="14" y="0"/>
                      <a:pt x="1" y="11"/>
                      <a:pt x="7" y="26"/>
                    </a:cubicBezTo>
                    <a:cubicBezTo>
                      <a:pt x="424" y="1319"/>
                      <a:pt x="792" y="2630"/>
                      <a:pt x="1106" y="3951"/>
                    </a:cubicBezTo>
                    <a:cubicBezTo>
                      <a:pt x="1195" y="4327"/>
                      <a:pt x="1281" y="4702"/>
                      <a:pt x="1362" y="5081"/>
                    </a:cubicBezTo>
                    <a:cubicBezTo>
                      <a:pt x="1364" y="5090"/>
                      <a:pt x="1371" y="5095"/>
                      <a:pt x="1378" y="5095"/>
                    </a:cubicBezTo>
                    <a:cubicBezTo>
                      <a:pt x="1390" y="5095"/>
                      <a:pt x="1404" y="5084"/>
                      <a:pt x="1400" y="5068"/>
                    </a:cubicBezTo>
                    <a:cubicBezTo>
                      <a:pt x="1117" y="3740"/>
                      <a:pt x="778" y="2422"/>
                      <a:pt x="389" y="1118"/>
                    </a:cubicBezTo>
                    <a:cubicBezTo>
                      <a:pt x="280" y="749"/>
                      <a:pt x="164" y="381"/>
                      <a:pt x="45" y="15"/>
                    </a:cubicBezTo>
                    <a:cubicBezTo>
                      <a:pt x="42" y="5"/>
                      <a:pt x="34" y="0"/>
                      <a:pt x="2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D1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2"/>
              <p:cNvSpPr/>
              <p:nvPr/>
            </p:nvSpPr>
            <p:spPr>
              <a:xfrm flipH="1">
                <a:off x="6823815" y="1784502"/>
                <a:ext cx="23970" cy="257079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376" extrusionOk="0">
                    <a:moveTo>
                      <a:pt x="259" y="0"/>
                    </a:moveTo>
                    <a:cubicBezTo>
                      <a:pt x="249" y="0"/>
                      <a:pt x="240" y="6"/>
                      <a:pt x="240" y="18"/>
                    </a:cubicBezTo>
                    <a:cubicBezTo>
                      <a:pt x="322" y="1148"/>
                      <a:pt x="407" y="2295"/>
                      <a:pt x="226" y="3418"/>
                    </a:cubicBezTo>
                    <a:cubicBezTo>
                      <a:pt x="175" y="3735"/>
                      <a:pt x="103" y="4047"/>
                      <a:pt x="5" y="4354"/>
                    </a:cubicBezTo>
                    <a:cubicBezTo>
                      <a:pt x="1" y="4368"/>
                      <a:pt x="12" y="4376"/>
                      <a:pt x="23" y="4376"/>
                    </a:cubicBezTo>
                    <a:cubicBezTo>
                      <a:pt x="31" y="4376"/>
                      <a:pt x="39" y="4372"/>
                      <a:pt x="42" y="4364"/>
                    </a:cubicBezTo>
                    <a:cubicBezTo>
                      <a:pt x="387" y="3275"/>
                      <a:pt x="404" y="2117"/>
                      <a:pt x="342" y="987"/>
                    </a:cubicBezTo>
                    <a:cubicBezTo>
                      <a:pt x="325" y="663"/>
                      <a:pt x="301" y="343"/>
                      <a:pt x="278" y="18"/>
                    </a:cubicBezTo>
                    <a:cubicBezTo>
                      <a:pt x="278" y="6"/>
                      <a:pt x="268" y="0"/>
                      <a:pt x="259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2"/>
              <p:cNvSpPr/>
              <p:nvPr/>
            </p:nvSpPr>
            <p:spPr>
              <a:xfrm flipH="1">
                <a:off x="6786333" y="2156029"/>
                <a:ext cx="48939" cy="4829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822" extrusionOk="0">
                    <a:moveTo>
                      <a:pt x="622" y="0"/>
                    </a:moveTo>
                    <a:cubicBezTo>
                      <a:pt x="611" y="0"/>
                      <a:pt x="597" y="13"/>
                      <a:pt x="604" y="30"/>
                    </a:cubicBezTo>
                    <a:cubicBezTo>
                      <a:pt x="689" y="221"/>
                      <a:pt x="795" y="508"/>
                      <a:pt x="614" y="679"/>
                    </a:cubicBezTo>
                    <a:cubicBezTo>
                      <a:pt x="529" y="760"/>
                      <a:pt x="412" y="784"/>
                      <a:pt x="294" y="784"/>
                    </a:cubicBezTo>
                    <a:cubicBezTo>
                      <a:pt x="204" y="784"/>
                      <a:pt x="113" y="770"/>
                      <a:pt x="34" y="757"/>
                    </a:cubicBezTo>
                    <a:cubicBezTo>
                      <a:pt x="33" y="757"/>
                      <a:pt x="32" y="757"/>
                      <a:pt x="31" y="757"/>
                    </a:cubicBezTo>
                    <a:cubicBezTo>
                      <a:pt x="9" y="757"/>
                      <a:pt x="1" y="791"/>
                      <a:pt x="24" y="795"/>
                    </a:cubicBezTo>
                    <a:cubicBezTo>
                      <a:pt x="105" y="808"/>
                      <a:pt x="197" y="822"/>
                      <a:pt x="288" y="822"/>
                    </a:cubicBezTo>
                    <a:cubicBezTo>
                      <a:pt x="424" y="822"/>
                      <a:pt x="558" y="792"/>
                      <a:pt x="652" y="692"/>
                    </a:cubicBezTo>
                    <a:cubicBezTo>
                      <a:pt x="832" y="504"/>
                      <a:pt x="727" y="217"/>
                      <a:pt x="635" y="9"/>
                    </a:cubicBezTo>
                    <a:cubicBezTo>
                      <a:pt x="633" y="3"/>
                      <a:pt x="628" y="0"/>
                      <a:pt x="622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2"/>
              <p:cNvSpPr/>
              <p:nvPr/>
            </p:nvSpPr>
            <p:spPr>
              <a:xfrm flipH="1">
                <a:off x="6951531" y="2224119"/>
                <a:ext cx="186120" cy="57573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980" extrusionOk="0">
                    <a:moveTo>
                      <a:pt x="3146" y="1"/>
                    </a:moveTo>
                    <a:cubicBezTo>
                      <a:pt x="3139" y="1"/>
                      <a:pt x="3132" y="5"/>
                      <a:pt x="3129" y="14"/>
                    </a:cubicBezTo>
                    <a:cubicBezTo>
                      <a:pt x="3003" y="404"/>
                      <a:pt x="2696" y="717"/>
                      <a:pt x="2313" y="861"/>
                    </a:cubicBezTo>
                    <a:cubicBezTo>
                      <a:pt x="2160" y="918"/>
                      <a:pt x="2004" y="941"/>
                      <a:pt x="1846" y="941"/>
                    </a:cubicBezTo>
                    <a:cubicBezTo>
                      <a:pt x="1788" y="941"/>
                      <a:pt x="1730" y="938"/>
                      <a:pt x="1672" y="933"/>
                    </a:cubicBezTo>
                    <a:cubicBezTo>
                      <a:pt x="1405" y="912"/>
                      <a:pt x="1142" y="865"/>
                      <a:pt x="887" y="813"/>
                    </a:cubicBezTo>
                    <a:cubicBezTo>
                      <a:pt x="597" y="755"/>
                      <a:pt x="313" y="684"/>
                      <a:pt x="33" y="599"/>
                    </a:cubicBezTo>
                    <a:cubicBezTo>
                      <a:pt x="31" y="598"/>
                      <a:pt x="29" y="598"/>
                      <a:pt x="27" y="598"/>
                    </a:cubicBezTo>
                    <a:cubicBezTo>
                      <a:pt x="8" y="598"/>
                      <a:pt x="1" y="629"/>
                      <a:pt x="23" y="635"/>
                    </a:cubicBezTo>
                    <a:cubicBezTo>
                      <a:pt x="545" y="793"/>
                      <a:pt x="1088" y="912"/>
                      <a:pt x="1631" y="967"/>
                    </a:cubicBezTo>
                    <a:cubicBezTo>
                      <a:pt x="1703" y="975"/>
                      <a:pt x="1776" y="979"/>
                      <a:pt x="1848" y="979"/>
                    </a:cubicBezTo>
                    <a:cubicBezTo>
                      <a:pt x="2004" y="979"/>
                      <a:pt x="2157" y="959"/>
                      <a:pt x="2307" y="906"/>
                    </a:cubicBezTo>
                    <a:cubicBezTo>
                      <a:pt x="2494" y="837"/>
                      <a:pt x="2665" y="728"/>
                      <a:pt x="2809" y="591"/>
                    </a:cubicBezTo>
                    <a:cubicBezTo>
                      <a:pt x="2973" y="435"/>
                      <a:pt x="3096" y="240"/>
                      <a:pt x="3164" y="25"/>
                    </a:cubicBezTo>
                    <a:cubicBezTo>
                      <a:pt x="3167" y="10"/>
                      <a:pt x="3157" y="1"/>
                      <a:pt x="3146" y="1"/>
                    </a:cubicBezTo>
                    <a:close/>
                  </a:path>
                </a:pathLst>
              </a:custGeom>
              <a:solidFill>
                <a:srgbClr val="2B5263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2"/>
              <p:cNvSpPr/>
              <p:nvPr/>
            </p:nvSpPr>
            <p:spPr>
              <a:xfrm flipH="1">
                <a:off x="6621659" y="2835458"/>
                <a:ext cx="94705" cy="74551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269" extrusionOk="0">
                    <a:moveTo>
                      <a:pt x="314" y="0"/>
                    </a:moveTo>
                    <a:cubicBezTo>
                      <a:pt x="301" y="0"/>
                      <a:pt x="288" y="8"/>
                      <a:pt x="283" y="20"/>
                    </a:cubicBezTo>
                    <a:lnTo>
                      <a:pt x="4" y="720"/>
                    </a:lnTo>
                    <a:cubicBezTo>
                      <a:pt x="0" y="737"/>
                      <a:pt x="7" y="754"/>
                      <a:pt x="24" y="761"/>
                    </a:cubicBezTo>
                    <a:lnTo>
                      <a:pt x="1283" y="1266"/>
                    </a:lnTo>
                    <a:cubicBezTo>
                      <a:pt x="1287" y="1267"/>
                      <a:pt x="1291" y="1268"/>
                      <a:pt x="1295" y="1268"/>
                    </a:cubicBezTo>
                    <a:cubicBezTo>
                      <a:pt x="1309" y="1268"/>
                      <a:pt x="1322" y="1259"/>
                      <a:pt x="1328" y="1245"/>
                    </a:cubicBezTo>
                    <a:lnTo>
                      <a:pt x="1604" y="549"/>
                    </a:lnTo>
                    <a:cubicBezTo>
                      <a:pt x="1611" y="532"/>
                      <a:pt x="1604" y="511"/>
                      <a:pt x="1587" y="505"/>
                    </a:cubicBezTo>
                    <a:lnTo>
                      <a:pt x="328" y="3"/>
                    </a:lnTo>
                    <a:cubicBezTo>
                      <a:pt x="324" y="1"/>
                      <a:pt x="319" y="0"/>
                      <a:pt x="314" y="0"/>
                    </a:cubicBezTo>
                    <a:close/>
                  </a:path>
                </a:pathLst>
              </a:custGeom>
              <a:solidFill>
                <a:srgbClr val="4868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2"/>
              <p:cNvSpPr/>
              <p:nvPr/>
            </p:nvSpPr>
            <p:spPr>
              <a:xfrm flipH="1">
                <a:off x="6652973" y="2869004"/>
                <a:ext cx="70206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026" extrusionOk="0">
                    <a:moveTo>
                      <a:pt x="282" y="1"/>
                    </a:moveTo>
                    <a:cubicBezTo>
                      <a:pt x="268" y="1"/>
                      <a:pt x="255" y="8"/>
                      <a:pt x="249" y="19"/>
                    </a:cubicBezTo>
                    <a:lnTo>
                      <a:pt x="7" y="633"/>
                    </a:lnTo>
                    <a:cubicBezTo>
                      <a:pt x="0" y="647"/>
                      <a:pt x="7" y="664"/>
                      <a:pt x="24" y="671"/>
                    </a:cubicBezTo>
                    <a:lnTo>
                      <a:pt x="905" y="1022"/>
                    </a:lnTo>
                    <a:cubicBezTo>
                      <a:pt x="908" y="1024"/>
                      <a:pt x="912" y="1025"/>
                      <a:pt x="916" y="1025"/>
                    </a:cubicBezTo>
                    <a:cubicBezTo>
                      <a:pt x="928" y="1025"/>
                      <a:pt x="940" y="1018"/>
                      <a:pt x="942" y="1005"/>
                    </a:cubicBezTo>
                    <a:lnTo>
                      <a:pt x="1188" y="395"/>
                    </a:lnTo>
                    <a:cubicBezTo>
                      <a:pt x="1195" y="378"/>
                      <a:pt x="1188" y="361"/>
                      <a:pt x="1171" y="357"/>
                    </a:cubicBezTo>
                    <a:lnTo>
                      <a:pt x="290" y="2"/>
                    </a:lnTo>
                    <a:cubicBezTo>
                      <a:pt x="287" y="1"/>
                      <a:pt x="285" y="1"/>
                      <a:pt x="282" y="1"/>
                    </a:cubicBezTo>
                    <a:close/>
                  </a:path>
                </a:pathLst>
              </a:custGeom>
              <a:solidFill>
                <a:srgbClr val="4868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2"/>
              <p:cNvSpPr/>
              <p:nvPr/>
            </p:nvSpPr>
            <p:spPr>
              <a:xfrm flipH="1">
                <a:off x="6657379" y="2901315"/>
                <a:ext cx="70265" cy="60216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025" extrusionOk="0">
                    <a:moveTo>
                      <a:pt x="282" y="1"/>
                    </a:moveTo>
                    <a:cubicBezTo>
                      <a:pt x="269" y="1"/>
                      <a:pt x="256" y="7"/>
                      <a:pt x="250" y="19"/>
                    </a:cubicBezTo>
                    <a:lnTo>
                      <a:pt x="8" y="633"/>
                    </a:lnTo>
                    <a:cubicBezTo>
                      <a:pt x="1" y="647"/>
                      <a:pt x="8" y="664"/>
                      <a:pt x="24" y="671"/>
                    </a:cubicBezTo>
                    <a:lnTo>
                      <a:pt x="905" y="1022"/>
                    </a:lnTo>
                    <a:cubicBezTo>
                      <a:pt x="909" y="1024"/>
                      <a:pt x="913" y="1025"/>
                      <a:pt x="917" y="1025"/>
                    </a:cubicBezTo>
                    <a:cubicBezTo>
                      <a:pt x="928" y="1025"/>
                      <a:pt x="940" y="1018"/>
                      <a:pt x="943" y="1005"/>
                    </a:cubicBezTo>
                    <a:lnTo>
                      <a:pt x="1189" y="394"/>
                    </a:lnTo>
                    <a:cubicBezTo>
                      <a:pt x="1196" y="377"/>
                      <a:pt x="1189" y="360"/>
                      <a:pt x="1171" y="357"/>
                    </a:cubicBezTo>
                    <a:lnTo>
                      <a:pt x="291" y="1"/>
                    </a:lnTo>
                    <a:cubicBezTo>
                      <a:pt x="288" y="1"/>
                      <a:pt x="285" y="1"/>
                      <a:pt x="282" y="1"/>
                    </a:cubicBezTo>
                    <a:close/>
                  </a:path>
                </a:pathLst>
              </a:custGeom>
              <a:solidFill>
                <a:srgbClr val="4868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2"/>
              <p:cNvSpPr/>
              <p:nvPr/>
            </p:nvSpPr>
            <p:spPr>
              <a:xfrm flipH="1">
                <a:off x="6576540" y="2795979"/>
                <a:ext cx="100580" cy="6944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82" extrusionOk="0">
                    <a:moveTo>
                      <a:pt x="516" y="1"/>
                    </a:moveTo>
                    <a:cubicBezTo>
                      <a:pt x="335" y="1"/>
                      <a:pt x="164" y="108"/>
                      <a:pt x="93" y="286"/>
                    </a:cubicBezTo>
                    <a:cubicBezTo>
                      <a:pt x="1" y="518"/>
                      <a:pt x="114" y="784"/>
                      <a:pt x="346" y="876"/>
                    </a:cubicBezTo>
                    <a:lnTo>
                      <a:pt x="1032" y="1150"/>
                    </a:lnTo>
                    <a:cubicBezTo>
                      <a:pt x="1086" y="1171"/>
                      <a:pt x="1141" y="1181"/>
                      <a:pt x="1196" y="1181"/>
                    </a:cubicBezTo>
                    <a:cubicBezTo>
                      <a:pt x="1376" y="1181"/>
                      <a:pt x="1549" y="1072"/>
                      <a:pt x="1619" y="896"/>
                    </a:cubicBezTo>
                    <a:cubicBezTo>
                      <a:pt x="1712" y="665"/>
                      <a:pt x="1598" y="398"/>
                      <a:pt x="1367" y="307"/>
                    </a:cubicBezTo>
                    <a:lnTo>
                      <a:pt x="684" y="33"/>
                    </a:lnTo>
                    <a:cubicBezTo>
                      <a:pt x="629" y="11"/>
                      <a:pt x="572" y="1"/>
                      <a:pt x="516" y="1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2"/>
              <p:cNvSpPr/>
              <p:nvPr/>
            </p:nvSpPr>
            <p:spPr>
              <a:xfrm flipH="1">
                <a:off x="6625302" y="2870825"/>
                <a:ext cx="79489" cy="57338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976" extrusionOk="0">
                    <a:moveTo>
                      <a:pt x="454" y="0"/>
                    </a:moveTo>
                    <a:cubicBezTo>
                      <a:pt x="295" y="0"/>
                      <a:pt x="145" y="95"/>
                      <a:pt x="83" y="251"/>
                    </a:cubicBezTo>
                    <a:cubicBezTo>
                      <a:pt x="1" y="452"/>
                      <a:pt x="103" y="688"/>
                      <a:pt x="305" y="769"/>
                    </a:cubicBezTo>
                    <a:lnTo>
                      <a:pt x="755" y="947"/>
                    </a:lnTo>
                    <a:cubicBezTo>
                      <a:pt x="803" y="966"/>
                      <a:pt x="852" y="976"/>
                      <a:pt x="901" y="976"/>
                    </a:cubicBezTo>
                    <a:cubicBezTo>
                      <a:pt x="1059" y="976"/>
                      <a:pt x="1211" y="879"/>
                      <a:pt x="1271" y="725"/>
                    </a:cubicBezTo>
                    <a:cubicBezTo>
                      <a:pt x="1353" y="520"/>
                      <a:pt x="1253" y="289"/>
                      <a:pt x="1049" y="207"/>
                    </a:cubicBezTo>
                    <a:lnTo>
                      <a:pt x="602" y="29"/>
                    </a:lnTo>
                    <a:cubicBezTo>
                      <a:pt x="553" y="9"/>
                      <a:pt x="503" y="0"/>
                      <a:pt x="454" y="0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2"/>
              <p:cNvSpPr/>
              <p:nvPr/>
            </p:nvSpPr>
            <p:spPr>
              <a:xfrm flipH="1">
                <a:off x="6647333" y="2904488"/>
                <a:ext cx="70852" cy="5393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918" extrusionOk="0">
                    <a:moveTo>
                      <a:pt x="452" y="1"/>
                    </a:moveTo>
                    <a:cubicBezTo>
                      <a:pt x="294" y="1"/>
                      <a:pt x="145" y="95"/>
                      <a:pt x="82" y="251"/>
                    </a:cubicBezTo>
                    <a:cubicBezTo>
                      <a:pt x="0" y="456"/>
                      <a:pt x="103" y="688"/>
                      <a:pt x="304" y="770"/>
                    </a:cubicBezTo>
                    <a:lnTo>
                      <a:pt x="605" y="890"/>
                    </a:lnTo>
                    <a:cubicBezTo>
                      <a:pt x="653" y="909"/>
                      <a:pt x="703" y="918"/>
                      <a:pt x="751" y="918"/>
                    </a:cubicBezTo>
                    <a:cubicBezTo>
                      <a:pt x="910" y="918"/>
                      <a:pt x="1061" y="822"/>
                      <a:pt x="1123" y="668"/>
                    </a:cubicBezTo>
                    <a:cubicBezTo>
                      <a:pt x="1205" y="463"/>
                      <a:pt x="1103" y="231"/>
                      <a:pt x="898" y="149"/>
                    </a:cubicBezTo>
                    <a:lnTo>
                      <a:pt x="601" y="29"/>
                    </a:lnTo>
                    <a:cubicBezTo>
                      <a:pt x="552" y="10"/>
                      <a:pt x="502" y="1"/>
                      <a:pt x="452" y="1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2"/>
              <p:cNvSpPr/>
              <p:nvPr/>
            </p:nvSpPr>
            <p:spPr>
              <a:xfrm flipH="1">
                <a:off x="6601215" y="2838337"/>
                <a:ext cx="97114" cy="67971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157" extrusionOk="0">
                    <a:moveTo>
                      <a:pt x="516" y="0"/>
                    </a:moveTo>
                    <a:cubicBezTo>
                      <a:pt x="335" y="0"/>
                      <a:pt x="163" y="108"/>
                      <a:pt x="92" y="285"/>
                    </a:cubicBezTo>
                    <a:cubicBezTo>
                      <a:pt x="1" y="517"/>
                      <a:pt x="116" y="783"/>
                      <a:pt x="345" y="876"/>
                    </a:cubicBezTo>
                    <a:lnTo>
                      <a:pt x="970" y="1125"/>
                    </a:lnTo>
                    <a:cubicBezTo>
                      <a:pt x="1024" y="1146"/>
                      <a:pt x="1080" y="1157"/>
                      <a:pt x="1135" y="1157"/>
                    </a:cubicBezTo>
                    <a:cubicBezTo>
                      <a:pt x="1316" y="1157"/>
                      <a:pt x="1489" y="1047"/>
                      <a:pt x="1560" y="869"/>
                    </a:cubicBezTo>
                    <a:cubicBezTo>
                      <a:pt x="1652" y="640"/>
                      <a:pt x="1540" y="374"/>
                      <a:pt x="1307" y="282"/>
                    </a:cubicBezTo>
                    <a:lnTo>
                      <a:pt x="683" y="32"/>
                    </a:lnTo>
                    <a:cubicBezTo>
                      <a:pt x="628" y="10"/>
                      <a:pt x="572" y="0"/>
                      <a:pt x="516" y="0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/>
                  <a:t>    </a:t>
                </a:r>
                <a:endParaRPr/>
              </a:p>
            </p:txBody>
          </p:sp>
        </p:grpSp>
        <p:sp>
          <p:nvSpPr>
            <p:cNvPr id="1028" name="Google Shape;1028;p32"/>
            <p:cNvSpPr/>
            <p:nvPr/>
          </p:nvSpPr>
          <p:spPr>
            <a:xfrm>
              <a:off x="6038032" y="2405184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6038032" y="2883830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0" name="Google Shape;1030;p32"/>
          <p:cNvSpPr txBox="1">
            <a:spLocks noGrp="1"/>
          </p:cNvSpPr>
          <p:nvPr>
            <p:ph type="title" idx="2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>
                <a:solidFill>
                  <a:srgbClr val="FF7C3E"/>
                </a:solidFill>
              </a:rPr>
              <a:t>0</a:t>
            </a:r>
            <a:r>
              <a:rPr lang="es" sz="9600"/>
              <a:t>3</a:t>
            </a:r>
            <a:endParaRPr sz="9600">
              <a:solidFill>
                <a:srgbClr val="FF7C3E"/>
              </a:solidFill>
            </a:endParaRPr>
          </a:p>
        </p:txBody>
      </p:sp>
      <p:pic>
        <p:nvPicPr>
          <p:cNvPr id="141" name="Picture 2" descr="TLTH - Bộ SGK Lớp 6 - Kết nối tri thức với cuộc sống - Công ty Cổ phần Đầu  tư và Phát triển Giáo dục Phương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934" y="0"/>
            <a:ext cx="604065" cy="60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397650"/>
            <a:ext cx="7784550" cy="591000"/>
          </a:xfrm>
        </p:spPr>
        <p:txBody>
          <a:bodyPr/>
          <a:lstStyle/>
          <a:p>
            <a:pPr algn="ctr"/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Xử lí tình huống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2172" y="1276350"/>
            <a:ext cx="4007427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a) Tuy có rất nhiều bài tập cần hoàn thành nhưng M vẫn muốn đi dự sinh nhật của bạn thân vì đã hứa với bạn.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b="1" i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Nếu là M, em sẽ làm gì?</a:t>
            </a:r>
            <a:endParaRPr lang="en-US" sz="1800" b="1" i="1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0600" y="1276350"/>
            <a:ext cx="3962400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6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b) K học giỏi và luôn hòa đồng, chia sẻ suy nghĩ, kinh nghiệm học tập của mình với các bạn trong lớp. Thấy vậy, một số bạn nói rằng K hay khoe khoang.</a:t>
            </a:r>
          </a:p>
          <a:p>
            <a:pPr algn="just">
              <a:spcAft>
                <a:spcPts val="1000"/>
              </a:spcAft>
            </a:pPr>
            <a:r>
              <a:rPr lang="en-US" sz="1600" b="1" i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Nếu là K, em sẽ nói thế nào để các bạn hiểu mình?</a:t>
            </a:r>
            <a:endParaRPr lang="en-US" sz="1600" b="1" i="1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2171" y="3232313"/>
            <a:ext cx="4007427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6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c) Trong giờ học Ngữ văn, mặc dù hiểu bài và biết câu trả lời những C không giơ tay phát biểu.</a:t>
            </a:r>
          </a:p>
          <a:p>
            <a:pPr algn="just">
              <a:spcAft>
                <a:spcPts val="1000"/>
              </a:spcAft>
            </a:pPr>
            <a:r>
              <a:rPr lang="en-US" sz="1600" b="1" i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Nếu là bạn cùng lớp với C, em sẽ khuyên bạn điều gì?</a:t>
            </a:r>
            <a:endParaRPr lang="en-US" sz="1600" b="1" i="1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599" y="3109201"/>
            <a:ext cx="3962401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6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d) Đầu năm học, S chuyển đến lớp học mới nên nhút nhát, rụt rè, ít phát biểu ý kiến xây dựng bài.</a:t>
            </a:r>
          </a:p>
          <a:p>
            <a:pPr algn="just">
              <a:spcAft>
                <a:spcPts val="1000"/>
              </a:spcAft>
            </a:pPr>
            <a:r>
              <a:rPr lang="en-US" sz="1600" b="1" i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Nếu là bạn học cùng lớp với S, em sẽ làm gì để giúp bạn thay đổi, tích cực trong học tập?</a:t>
            </a:r>
            <a:endParaRPr lang="en-US" sz="1600" b="1" i="1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9" name="Picture 2" descr="TLTH - Bộ SGK Lớp 6 - Kết nối tri thức với cuộc sống - Công ty Cổ phần Đầu  tư và Phát triển Giáo dục Phương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934" y="0"/>
            <a:ext cx="604065" cy="60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35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latin typeface="+mj-lt"/>
              </a:rPr>
              <a:t>VẬN DỤNG</a:t>
            </a:r>
            <a:endParaRPr b="1">
              <a:latin typeface="+mj-lt"/>
            </a:endParaRPr>
          </a:p>
        </p:txBody>
      </p:sp>
      <p:grpSp>
        <p:nvGrpSpPr>
          <p:cNvPr id="1136" name="Google Shape;1136;p35"/>
          <p:cNvGrpSpPr/>
          <p:nvPr/>
        </p:nvGrpSpPr>
        <p:grpSpPr>
          <a:xfrm>
            <a:off x="4653941" y="764651"/>
            <a:ext cx="4131359" cy="4043623"/>
            <a:chOff x="4653941" y="764651"/>
            <a:chExt cx="4131359" cy="4043623"/>
          </a:xfrm>
        </p:grpSpPr>
        <p:sp>
          <p:nvSpPr>
            <p:cNvPr id="1137" name="Google Shape;1137;p35"/>
            <p:cNvSpPr/>
            <p:nvPr/>
          </p:nvSpPr>
          <p:spPr>
            <a:xfrm>
              <a:off x="5860014" y="764651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5"/>
            <p:cNvSpPr/>
            <p:nvPr/>
          </p:nvSpPr>
          <p:spPr>
            <a:xfrm>
              <a:off x="5915971" y="79384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9" name="Google Shape;1139;p35"/>
            <p:cNvGrpSpPr/>
            <p:nvPr/>
          </p:nvGrpSpPr>
          <p:grpSpPr>
            <a:xfrm>
              <a:off x="4653941" y="1279888"/>
              <a:ext cx="4131359" cy="3528387"/>
              <a:chOff x="4653941" y="1279888"/>
              <a:chExt cx="4131359" cy="3528387"/>
            </a:xfrm>
          </p:grpSpPr>
          <p:grpSp>
            <p:nvGrpSpPr>
              <p:cNvPr id="1140" name="Google Shape;1140;p35"/>
              <p:cNvGrpSpPr/>
              <p:nvPr/>
            </p:nvGrpSpPr>
            <p:grpSpPr>
              <a:xfrm>
                <a:off x="4653941" y="1279888"/>
                <a:ext cx="4131359" cy="3506312"/>
                <a:chOff x="4653941" y="1279888"/>
                <a:chExt cx="4131359" cy="3506312"/>
              </a:xfrm>
            </p:grpSpPr>
            <p:sp>
              <p:nvSpPr>
                <p:cNvPr id="1141" name="Google Shape;1141;p35"/>
                <p:cNvSpPr/>
                <p:nvPr/>
              </p:nvSpPr>
              <p:spPr>
                <a:xfrm flipH="1">
                  <a:off x="4653941" y="4610662"/>
                  <a:ext cx="4131359" cy="17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21" h="2988" extrusionOk="0">
                      <a:moveTo>
                        <a:pt x="32372" y="1"/>
                      </a:moveTo>
                      <a:cubicBezTo>
                        <a:pt x="14259" y="62"/>
                        <a:pt x="1" y="704"/>
                        <a:pt x="1" y="1493"/>
                      </a:cubicBezTo>
                      <a:cubicBezTo>
                        <a:pt x="1" y="2318"/>
                        <a:pt x="15745" y="2988"/>
                        <a:pt x="35161" y="2988"/>
                      </a:cubicBezTo>
                      <a:cubicBezTo>
                        <a:pt x="54581" y="2988"/>
                        <a:pt x="70321" y="2318"/>
                        <a:pt x="70321" y="1493"/>
                      </a:cubicBezTo>
                      <a:cubicBezTo>
                        <a:pt x="70321" y="1189"/>
                        <a:pt x="68184" y="905"/>
                        <a:pt x="64511" y="667"/>
                      </a:cubicBezTo>
                      <a:cubicBezTo>
                        <a:pt x="63702" y="1271"/>
                        <a:pt x="62706" y="1625"/>
                        <a:pt x="61627" y="1625"/>
                      </a:cubicBezTo>
                      <a:lnTo>
                        <a:pt x="35980" y="1625"/>
                      </a:lnTo>
                      <a:cubicBezTo>
                        <a:pt x="34550" y="1625"/>
                        <a:pt x="33260" y="998"/>
                        <a:pt x="32372" y="1"/>
                      </a:cubicBezTo>
                      <a:close/>
                    </a:path>
                  </a:pathLst>
                </a:custGeom>
                <a:solidFill>
                  <a:srgbClr val="A2D5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142" name="Google Shape;1142;p35"/>
                <p:cNvGrpSpPr/>
                <p:nvPr/>
              </p:nvGrpSpPr>
              <p:grpSpPr>
                <a:xfrm>
                  <a:off x="4929774" y="1279888"/>
                  <a:ext cx="2130085" cy="3433068"/>
                  <a:chOff x="4633351" y="1345102"/>
                  <a:chExt cx="2130085" cy="3433068"/>
                </a:xfrm>
              </p:grpSpPr>
              <p:sp>
                <p:nvSpPr>
                  <p:cNvPr id="1143" name="Google Shape;1143;p35"/>
                  <p:cNvSpPr/>
                  <p:nvPr/>
                </p:nvSpPr>
                <p:spPr>
                  <a:xfrm>
                    <a:off x="4633351" y="1608896"/>
                    <a:ext cx="2130085" cy="3169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13" h="79620" extrusionOk="0">
                        <a:moveTo>
                          <a:pt x="2909" y="0"/>
                        </a:moveTo>
                        <a:cubicBezTo>
                          <a:pt x="1308" y="0"/>
                          <a:pt x="1" y="1308"/>
                          <a:pt x="1" y="2905"/>
                        </a:cubicBezTo>
                        <a:lnTo>
                          <a:pt x="1" y="76714"/>
                        </a:lnTo>
                        <a:cubicBezTo>
                          <a:pt x="1" y="78312"/>
                          <a:pt x="1308" y="79619"/>
                          <a:pt x="2909" y="79619"/>
                        </a:cubicBezTo>
                        <a:lnTo>
                          <a:pt x="50604" y="79619"/>
                        </a:lnTo>
                        <a:cubicBezTo>
                          <a:pt x="52202" y="79619"/>
                          <a:pt x="53513" y="78312"/>
                          <a:pt x="53513" y="76714"/>
                        </a:cubicBezTo>
                        <a:lnTo>
                          <a:pt x="53513" y="2905"/>
                        </a:lnTo>
                        <a:cubicBezTo>
                          <a:pt x="53513" y="1308"/>
                          <a:pt x="52202" y="0"/>
                          <a:pt x="50604" y="0"/>
                        </a:cubicBezTo>
                        <a:close/>
                      </a:path>
                    </a:pathLst>
                  </a:custGeom>
                  <a:solidFill>
                    <a:srgbClr val="4D3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4" name="Google Shape;1144;p35"/>
                  <p:cNvSpPr/>
                  <p:nvPr/>
                </p:nvSpPr>
                <p:spPr>
                  <a:xfrm>
                    <a:off x="4740707" y="1768557"/>
                    <a:ext cx="1915257" cy="2900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16" h="72858" extrusionOk="0">
                        <a:moveTo>
                          <a:pt x="2708" y="0"/>
                        </a:moveTo>
                        <a:cubicBezTo>
                          <a:pt x="1219" y="0"/>
                          <a:pt x="1" y="1219"/>
                          <a:pt x="1" y="2707"/>
                        </a:cubicBezTo>
                        <a:lnTo>
                          <a:pt x="1" y="70153"/>
                        </a:lnTo>
                        <a:cubicBezTo>
                          <a:pt x="1" y="71641"/>
                          <a:pt x="1219" y="72857"/>
                          <a:pt x="2708" y="72857"/>
                        </a:cubicBezTo>
                        <a:lnTo>
                          <a:pt x="45412" y="72857"/>
                        </a:lnTo>
                        <a:cubicBezTo>
                          <a:pt x="46900" y="72857"/>
                          <a:pt x="48115" y="71641"/>
                          <a:pt x="48115" y="70153"/>
                        </a:cubicBezTo>
                        <a:lnTo>
                          <a:pt x="48115" y="2707"/>
                        </a:lnTo>
                        <a:cubicBezTo>
                          <a:pt x="48115" y="1219"/>
                          <a:pt x="46900" y="0"/>
                          <a:pt x="45412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5" name="Google Shape;1145;p35"/>
                  <p:cNvSpPr/>
                  <p:nvPr/>
                </p:nvSpPr>
                <p:spPr>
                  <a:xfrm>
                    <a:off x="4799421" y="1783484"/>
                    <a:ext cx="1797833" cy="2820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66" h="70847" extrusionOk="0">
                        <a:moveTo>
                          <a:pt x="2970" y="1"/>
                        </a:moveTo>
                        <a:cubicBezTo>
                          <a:pt x="1338" y="1"/>
                          <a:pt x="0" y="1335"/>
                          <a:pt x="0" y="2967"/>
                        </a:cubicBezTo>
                        <a:lnTo>
                          <a:pt x="0" y="67880"/>
                        </a:lnTo>
                        <a:cubicBezTo>
                          <a:pt x="0" y="69512"/>
                          <a:pt x="1338" y="70847"/>
                          <a:pt x="2970" y="70847"/>
                        </a:cubicBezTo>
                        <a:lnTo>
                          <a:pt x="42199" y="70847"/>
                        </a:lnTo>
                        <a:cubicBezTo>
                          <a:pt x="43831" y="70847"/>
                          <a:pt x="45166" y="69512"/>
                          <a:pt x="45166" y="67880"/>
                        </a:cubicBezTo>
                        <a:lnTo>
                          <a:pt x="45166" y="2967"/>
                        </a:lnTo>
                        <a:cubicBezTo>
                          <a:pt x="45166" y="1335"/>
                          <a:pt x="43831" y="1"/>
                          <a:pt x="42199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6" name="Google Shape;1146;p35"/>
                  <p:cNvSpPr/>
                  <p:nvPr/>
                </p:nvSpPr>
                <p:spPr>
                  <a:xfrm>
                    <a:off x="5025120" y="210957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7" name="Google Shape;1147;p35"/>
                  <p:cNvSpPr/>
                  <p:nvPr/>
                </p:nvSpPr>
                <p:spPr>
                  <a:xfrm>
                    <a:off x="6087975" y="203617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1"/>
                          <a:pt x="7162" y="2903"/>
                        </a:cubicBezTo>
                        <a:lnTo>
                          <a:pt x="7162" y="4537"/>
                        </a:lnTo>
                        <a:cubicBezTo>
                          <a:pt x="7162" y="5893"/>
                          <a:pt x="6032" y="6992"/>
                          <a:pt x="4646" y="6992"/>
                        </a:cubicBezTo>
                        <a:lnTo>
                          <a:pt x="2973" y="6992"/>
                        </a:lnTo>
                        <a:cubicBezTo>
                          <a:pt x="1585" y="6992"/>
                          <a:pt x="458" y="5893"/>
                          <a:pt x="458" y="4537"/>
                        </a:cubicBezTo>
                        <a:lnTo>
                          <a:pt x="458" y="2903"/>
                        </a:lnTo>
                        <a:cubicBezTo>
                          <a:pt x="458" y="1551"/>
                          <a:pt x="1585" y="448"/>
                          <a:pt x="2973" y="448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3"/>
                        </a:cubicBezTo>
                        <a:lnTo>
                          <a:pt x="0" y="4537"/>
                        </a:lnTo>
                        <a:cubicBezTo>
                          <a:pt x="0" y="6139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9"/>
                          <a:pt x="7619" y="4537"/>
                        </a:cubicBezTo>
                        <a:lnTo>
                          <a:pt x="7619" y="2903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8" name="Google Shape;1148;p35"/>
                  <p:cNvSpPr/>
                  <p:nvPr/>
                </p:nvSpPr>
                <p:spPr>
                  <a:xfrm>
                    <a:off x="5025120" y="2591906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3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3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9" name="Google Shape;1149;p35"/>
                  <p:cNvSpPr/>
                  <p:nvPr/>
                </p:nvSpPr>
                <p:spPr>
                  <a:xfrm>
                    <a:off x="6087975" y="251870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4"/>
                        </a:moveTo>
                        <a:cubicBezTo>
                          <a:pt x="6032" y="444"/>
                          <a:pt x="7162" y="1546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89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9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46"/>
                          <a:pt x="1585" y="444"/>
                          <a:pt x="2973" y="444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4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4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0" name="Google Shape;1150;p35"/>
                  <p:cNvSpPr/>
                  <p:nvPr/>
                </p:nvSpPr>
                <p:spPr>
                  <a:xfrm>
                    <a:off x="5025120" y="3079437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1" name="Google Shape;1151;p35"/>
                  <p:cNvSpPr/>
                  <p:nvPr/>
                </p:nvSpPr>
                <p:spPr>
                  <a:xfrm>
                    <a:off x="6087975" y="3006074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0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92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92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50"/>
                          <a:pt x="1585" y="448"/>
                          <a:pt x="2973" y="448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8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8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2" name="Google Shape;1152;p35"/>
                  <p:cNvSpPr/>
                  <p:nvPr/>
                </p:nvSpPr>
                <p:spPr>
                  <a:xfrm>
                    <a:off x="5021420" y="4094835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3" name="Google Shape;1153;p35"/>
                  <p:cNvSpPr/>
                  <p:nvPr/>
                </p:nvSpPr>
                <p:spPr>
                  <a:xfrm>
                    <a:off x="5025120" y="221812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100"/>
                          <a:pt x="1" y="222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2"/>
                        </a:cubicBezTo>
                        <a:cubicBezTo>
                          <a:pt x="24087" y="100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4" name="Google Shape;1154;p35"/>
                  <p:cNvSpPr/>
                  <p:nvPr/>
                </p:nvSpPr>
                <p:spPr>
                  <a:xfrm>
                    <a:off x="5025120" y="2700656"/>
                    <a:ext cx="958783" cy="17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4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3"/>
                          <a:pt x="229" y="443"/>
                        </a:cubicBezTo>
                        <a:lnTo>
                          <a:pt x="23858" y="443"/>
                        </a:lnTo>
                        <a:cubicBezTo>
                          <a:pt x="23985" y="443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5" name="Google Shape;1155;p35"/>
                  <p:cNvSpPr/>
                  <p:nvPr/>
                </p:nvSpPr>
                <p:spPr>
                  <a:xfrm>
                    <a:off x="5025120" y="3187987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6" name="Google Shape;1156;p35"/>
                  <p:cNvSpPr/>
                  <p:nvPr/>
                </p:nvSpPr>
                <p:spPr>
                  <a:xfrm>
                    <a:off x="5021420" y="4203505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7" name="Google Shape;1157;p35"/>
                  <p:cNvSpPr/>
                  <p:nvPr/>
                </p:nvSpPr>
                <p:spPr>
                  <a:xfrm>
                    <a:off x="6084275" y="4021592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8" name="Google Shape;1158;p35"/>
                  <p:cNvSpPr/>
                  <p:nvPr/>
                </p:nvSpPr>
                <p:spPr>
                  <a:xfrm>
                    <a:off x="6103659" y="2002457"/>
                    <a:ext cx="304747" cy="273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6" h="6863" extrusionOk="0">
                        <a:moveTo>
                          <a:pt x="6406" y="1"/>
                        </a:moveTo>
                        <a:cubicBezTo>
                          <a:pt x="5991" y="1"/>
                          <a:pt x="5565" y="203"/>
                          <a:pt x="5372" y="670"/>
                        </a:cubicBezTo>
                        <a:cubicBezTo>
                          <a:pt x="4972" y="1647"/>
                          <a:pt x="4536" y="2616"/>
                          <a:pt x="3945" y="3496"/>
                        </a:cubicBezTo>
                        <a:cubicBezTo>
                          <a:pt x="3713" y="3845"/>
                          <a:pt x="3351" y="4490"/>
                          <a:pt x="2965" y="4664"/>
                        </a:cubicBezTo>
                        <a:cubicBezTo>
                          <a:pt x="2869" y="4709"/>
                          <a:pt x="2910" y="4779"/>
                          <a:pt x="2884" y="4779"/>
                        </a:cubicBezTo>
                        <a:cubicBezTo>
                          <a:pt x="2867" y="4779"/>
                          <a:pt x="2820" y="4748"/>
                          <a:pt x="2682" y="4657"/>
                        </a:cubicBezTo>
                        <a:cubicBezTo>
                          <a:pt x="2456" y="4514"/>
                          <a:pt x="2252" y="4237"/>
                          <a:pt x="2084" y="4036"/>
                        </a:cubicBezTo>
                        <a:cubicBezTo>
                          <a:pt x="1884" y="3796"/>
                          <a:pt x="1648" y="3696"/>
                          <a:pt x="1417" y="3696"/>
                        </a:cubicBezTo>
                        <a:cubicBezTo>
                          <a:pt x="685" y="3696"/>
                          <a:pt x="0" y="4702"/>
                          <a:pt x="630" y="5459"/>
                        </a:cubicBezTo>
                        <a:cubicBezTo>
                          <a:pt x="1095" y="6016"/>
                          <a:pt x="1740" y="6644"/>
                          <a:pt x="2477" y="6818"/>
                        </a:cubicBezTo>
                        <a:cubicBezTo>
                          <a:pt x="2606" y="6848"/>
                          <a:pt x="2731" y="6863"/>
                          <a:pt x="2853" y="6863"/>
                        </a:cubicBezTo>
                        <a:cubicBezTo>
                          <a:pt x="3571" y="6863"/>
                          <a:pt x="4162" y="6367"/>
                          <a:pt x="4652" y="5855"/>
                        </a:cubicBezTo>
                        <a:cubicBezTo>
                          <a:pt x="5925" y="4538"/>
                          <a:pt x="6672" y="2869"/>
                          <a:pt x="7356" y="1206"/>
                        </a:cubicBezTo>
                        <a:cubicBezTo>
                          <a:pt x="7655" y="478"/>
                          <a:pt x="7043" y="1"/>
                          <a:pt x="6406" y="1"/>
                        </a:cubicBez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9" name="Google Shape;1159;p35"/>
                  <p:cNvSpPr/>
                  <p:nvPr/>
                </p:nvSpPr>
                <p:spPr>
                  <a:xfrm>
                    <a:off x="5282465" y="1608896"/>
                    <a:ext cx="831885" cy="159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4012" extrusionOk="0">
                        <a:moveTo>
                          <a:pt x="18" y="0"/>
                        </a:moveTo>
                        <a:cubicBezTo>
                          <a:pt x="8" y="103"/>
                          <a:pt x="0" y="208"/>
                          <a:pt x="0" y="314"/>
                        </a:cubicBezTo>
                        <a:lnTo>
                          <a:pt x="0" y="4011"/>
                        </a:lnTo>
                        <a:lnTo>
                          <a:pt x="20899" y="4011"/>
                        </a:lnTo>
                        <a:lnTo>
                          <a:pt x="20899" y="314"/>
                        </a:lnTo>
                        <a:cubicBezTo>
                          <a:pt x="20899" y="208"/>
                          <a:pt x="20892" y="103"/>
                          <a:pt x="20879" y="0"/>
                        </a:cubicBezTo>
                        <a:close/>
                      </a:path>
                    </a:pathLst>
                  </a:custGeom>
                  <a:solidFill>
                    <a:srgbClr val="291E1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0" name="Google Shape;1160;p35"/>
                  <p:cNvSpPr/>
                  <p:nvPr/>
                </p:nvSpPr>
                <p:spPr>
                  <a:xfrm>
                    <a:off x="5282465" y="1768557"/>
                    <a:ext cx="831885" cy="14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376" extrusionOk="0">
                        <a:moveTo>
                          <a:pt x="0" y="0"/>
                        </a:moveTo>
                        <a:lnTo>
                          <a:pt x="0" y="317"/>
                        </a:lnTo>
                        <a:lnTo>
                          <a:pt x="0" y="376"/>
                        </a:lnTo>
                        <a:lnTo>
                          <a:pt x="20899" y="376"/>
                        </a:lnTo>
                        <a:lnTo>
                          <a:pt x="20899" y="317"/>
                        </a:lnTo>
                        <a:lnTo>
                          <a:pt x="20899" y="0"/>
                        </a:lnTo>
                        <a:close/>
                      </a:path>
                    </a:pathLst>
                  </a:custGeom>
                  <a:solidFill>
                    <a:srgbClr val="4E51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1" name="Google Shape;1161;p35"/>
                  <p:cNvSpPr/>
                  <p:nvPr/>
                </p:nvSpPr>
                <p:spPr>
                  <a:xfrm>
                    <a:off x="5282465" y="1783484"/>
                    <a:ext cx="831885" cy="104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2623" extrusionOk="0">
                        <a:moveTo>
                          <a:pt x="0" y="1"/>
                        </a:moveTo>
                        <a:cubicBezTo>
                          <a:pt x="31" y="1448"/>
                          <a:pt x="1253" y="2622"/>
                          <a:pt x="2742" y="2622"/>
                        </a:cubicBezTo>
                        <a:lnTo>
                          <a:pt x="18154" y="2622"/>
                        </a:lnTo>
                        <a:cubicBezTo>
                          <a:pt x="19642" y="2622"/>
                          <a:pt x="20865" y="1448"/>
                          <a:pt x="20899" y="1"/>
                        </a:cubicBezTo>
                        <a:close/>
                      </a:path>
                    </a:pathLst>
                  </a:custGeom>
                  <a:solidFill>
                    <a:srgbClr val="827F7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2" name="Google Shape;1162;p35"/>
                  <p:cNvSpPr/>
                  <p:nvPr/>
                </p:nvSpPr>
                <p:spPr>
                  <a:xfrm>
                    <a:off x="5282465" y="1345102"/>
                    <a:ext cx="831885" cy="515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12963" extrusionOk="0">
                        <a:moveTo>
                          <a:pt x="12098" y="1599"/>
                        </a:moveTo>
                        <a:cubicBezTo>
                          <a:pt x="12505" y="1599"/>
                          <a:pt x="12836" y="1923"/>
                          <a:pt x="12836" y="2319"/>
                        </a:cubicBezTo>
                        <a:cubicBezTo>
                          <a:pt x="12836" y="2715"/>
                          <a:pt x="12505" y="3036"/>
                          <a:pt x="12098" y="3036"/>
                        </a:cubicBezTo>
                        <a:lnTo>
                          <a:pt x="8798" y="3036"/>
                        </a:lnTo>
                        <a:cubicBezTo>
                          <a:pt x="8391" y="3036"/>
                          <a:pt x="8060" y="2715"/>
                          <a:pt x="8060" y="2319"/>
                        </a:cubicBezTo>
                        <a:cubicBezTo>
                          <a:pt x="8060" y="1923"/>
                          <a:pt x="8391" y="1599"/>
                          <a:pt x="8798" y="1599"/>
                        </a:cubicBezTo>
                        <a:close/>
                        <a:moveTo>
                          <a:pt x="7930" y="1"/>
                        </a:moveTo>
                        <a:cubicBezTo>
                          <a:pt x="6422" y="1"/>
                          <a:pt x="5185" y="1206"/>
                          <a:pt x="5185" y="2681"/>
                        </a:cubicBezTo>
                        <a:lnTo>
                          <a:pt x="5185" y="3593"/>
                        </a:lnTo>
                        <a:lnTo>
                          <a:pt x="2742" y="3593"/>
                        </a:lnTo>
                        <a:cubicBezTo>
                          <a:pt x="1233" y="3593"/>
                          <a:pt x="0" y="4797"/>
                          <a:pt x="0" y="6272"/>
                        </a:cubicBezTo>
                        <a:lnTo>
                          <a:pt x="0" y="10286"/>
                        </a:lnTo>
                        <a:cubicBezTo>
                          <a:pt x="0" y="11757"/>
                          <a:pt x="1233" y="12963"/>
                          <a:pt x="2742" y="12963"/>
                        </a:cubicBezTo>
                        <a:lnTo>
                          <a:pt x="18154" y="12963"/>
                        </a:lnTo>
                        <a:cubicBezTo>
                          <a:pt x="19663" y="12963"/>
                          <a:pt x="20899" y="11757"/>
                          <a:pt x="20899" y="10286"/>
                        </a:cubicBezTo>
                        <a:lnTo>
                          <a:pt x="20899" y="6272"/>
                        </a:lnTo>
                        <a:cubicBezTo>
                          <a:pt x="20899" y="4797"/>
                          <a:pt x="19663" y="3593"/>
                          <a:pt x="18154" y="3593"/>
                        </a:cubicBezTo>
                        <a:lnTo>
                          <a:pt x="15710" y="3593"/>
                        </a:lnTo>
                        <a:lnTo>
                          <a:pt x="15710" y="2681"/>
                        </a:lnTo>
                        <a:cubicBezTo>
                          <a:pt x="15710" y="1206"/>
                          <a:pt x="14478" y="1"/>
                          <a:pt x="12968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3" name="Google Shape;1163;p35"/>
                  <p:cNvSpPr/>
                  <p:nvPr/>
                </p:nvSpPr>
                <p:spPr>
                  <a:xfrm>
                    <a:off x="5336282" y="1680745"/>
                    <a:ext cx="35227" cy="26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" h="671" extrusionOk="0">
                        <a:moveTo>
                          <a:pt x="444" y="1"/>
                        </a:moveTo>
                        <a:cubicBezTo>
                          <a:pt x="3" y="1"/>
                          <a:pt x="0" y="670"/>
                          <a:pt x="444" y="670"/>
                        </a:cubicBezTo>
                        <a:cubicBezTo>
                          <a:pt x="884" y="670"/>
                          <a:pt x="884" y="1"/>
                          <a:pt x="44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4" name="Google Shape;1164;p35"/>
                  <p:cNvSpPr/>
                  <p:nvPr/>
                </p:nvSpPr>
                <p:spPr>
                  <a:xfrm>
                    <a:off x="5338471" y="1726363"/>
                    <a:ext cx="126381" cy="98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75" h="2484" extrusionOk="0">
                        <a:moveTo>
                          <a:pt x="457" y="1"/>
                        </a:moveTo>
                        <a:cubicBezTo>
                          <a:pt x="286" y="1"/>
                          <a:pt x="101" y="107"/>
                          <a:pt x="75" y="319"/>
                        </a:cubicBezTo>
                        <a:cubicBezTo>
                          <a:pt x="0" y="927"/>
                          <a:pt x="102" y="1538"/>
                          <a:pt x="608" y="1944"/>
                        </a:cubicBezTo>
                        <a:cubicBezTo>
                          <a:pt x="1195" y="2419"/>
                          <a:pt x="2004" y="2460"/>
                          <a:pt x="2731" y="2483"/>
                        </a:cubicBezTo>
                        <a:cubicBezTo>
                          <a:pt x="2735" y="2484"/>
                          <a:pt x="2740" y="2484"/>
                          <a:pt x="2744" y="2484"/>
                        </a:cubicBezTo>
                        <a:cubicBezTo>
                          <a:pt x="3175" y="2484"/>
                          <a:pt x="3167" y="1828"/>
                          <a:pt x="2731" y="1814"/>
                        </a:cubicBezTo>
                        <a:cubicBezTo>
                          <a:pt x="2195" y="1798"/>
                          <a:pt x="1563" y="1798"/>
                          <a:pt x="1106" y="1477"/>
                        </a:cubicBezTo>
                        <a:cubicBezTo>
                          <a:pt x="710" y="1200"/>
                          <a:pt x="706" y="756"/>
                          <a:pt x="758" y="319"/>
                        </a:cubicBezTo>
                        <a:cubicBezTo>
                          <a:pt x="785" y="106"/>
                          <a:pt x="628" y="1"/>
                          <a:pt x="45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5" name="Google Shape;1165;p35"/>
                  <p:cNvSpPr/>
                  <p:nvPr/>
                </p:nvSpPr>
                <p:spPr>
                  <a:xfrm>
                    <a:off x="5021420" y="3604223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6" name="Google Shape;1166;p35"/>
                  <p:cNvSpPr/>
                  <p:nvPr/>
                </p:nvSpPr>
                <p:spPr>
                  <a:xfrm>
                    <a:off x="5021420" y="3712893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7" name="Google Shape;1167;p35"/>
                  <p:cNvSpPr/>
                  <p:nvPr/>
                </p:nvSpPr>
                <p:spPr>
                  <a:xfrm>
                    <a:off x="6084275" y="3530980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68" name="Google Shape;1168;p35"/>
                <p:cNvSpPr/>
                <p:nvPr/>
              </p:nvSpPr>
              <p:spPr>
                <a:xfrm>
                  <a:off x="6416571" y="2365421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35"/>
                <p:cNvSpPr/>
                <p:nvPr/>
              </p:nvSpPr>
              <p:spPr>
                <a:xfrm>
                  <a:off x="6416571" y="2861797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0" name="Google Shape;1170;p35"/>
              <p:cNvGrpSpPr/>
              <p:nvPr/>
            </p:nvGrpSpPr>
            <p:grpSpPr>
              <a:xfrm>
                <a:off x="6283252" y="1528289"/>
                <a:ext cx="2463563" cy="3279985"/>
                <a:chOff x="6283252" y="1528289"/>
                <a:chExt cx="2463563" cy="3279985"/>
              </a:xfrm>
            </p:grpSpPr>
            <p:grpSp>
              <p:nvGrpSpPr>
                <p:cNvPr id="1171" name="Google Shape;1171;p35"/>
                <p:cNvGrpSpPr/>
                <p:nvPr/>
              </p:nvGrpSpPr>
              <p:grpSpPr>
                <a:xfrm>
                  <a:off x="7072113" y="1852269"/>
                  <a:ext cx="714639" cy="993568"/>
                  <a:chOff x="6974678" y="2217868"/>
                  <a:chExt cx="626272" cy="870711"/>
                </a:xfrm>
              </p:grpSpPr>
              <p:sp>
                <p:nvSpPr>
                  <p:cNvPr id="1172" name="Google Shape;1172;p35"/>
                  <p:cNvSpPr/>
                  <p:nvPr/>
                </p:nvSpPr>
                <p:spPr>
                  <a:xfrm>
                    <a:off x="7058550" y="2442300"/>
                    <a:ext cx="542400" cy="561900"/>
                  </a:xfrm>
                  <a:prstGeom prst="rect">
                    <a:avLst/>
                  </a:pr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3" name="Google Shape;1173;p35"/>
                  <p:cNvSpPr/>
                  <p:nvPr/>
                </p:nvSpPr>
                <p:spPr>
                  <a:xfrm flipH="1">
                    <a:off x="6974678" y="2217868"/>
                    <a:ext cx="148279" cy="8707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3" h="15520" extrusionOk="0">
                        <a:moveTo>
                          <a:pt x="2192" y="1"/>
                        </a:moveTo>
                        <a:lnTo>
                          <a:pt x="783" y="1445"/>
                        </a:lnTo>
                        <a:cubicBezTo>
                          <a:pt x="1" y="4349"/>
                          <a:pt x="315" y="15382"/>
                          <a:pt x="328" y="15519"/>
                        </a:cubicBezTo>
                        <a:lnTo>
                          <a:pt x="2319" y="15516"/>
                        </a:lnTo>
                        <a:cubicBezTo>
                          <a:pt x="2319" y="15447"/>
                          <a:pt x="2643" y="13143"/>
                          <a:pt x="2155" y="9805"/>
                        </a:cubicBezTo>
                        <a:cubicBezTo>
                          <a:pt x="1667" y="6459"/>
                          <a:pt x="2176" y="83"/>
                          <a:pt x="2192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74" name="Google Shape;1174;p35"/>
                <p:cNvSpPr/>
                <p:nvPr/>
              </p:nvSpPr>
              <p:spPr>
                <a:xfrm>
                  <a:off x="6416571" y="2077651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35"/>
                <p:cNvSpPr/>
                <p:nvPr/>
              </p:nvSpPr>
              <p:spPr>
                <a:xfrm flipH="1">
                  <a:off x="7062401" y="1626113"/>
                  <a:ext cx="867977" cy="704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4" h="10815" extrusionOk="0">
                      <a:moveTo>
                        <a:pt x="8359" y="0"/>
                      </a:moveTo>
                      <a:cubicBezTo>
                        <a:pt x="8359" y="0"/>
                        <a:pt x="6373" y="5141"/>
                        <a:pt x="3441" y="7398"/>
                      </a:cubicBezTo>
                      <a:cubicBezTo>
                        <a:pt x="3441" y="7398"/>
                        <a:pt x="2802" y="6968"/>
                        <a:pt x="2083" y="6968"/>
                      </a:cubicBezTo>
                      <a:cubicBezTo>
                        <a:pt x="1694" y="6968"/>
                        <a:pt x="1282" y="7093"/>
                        <a:pt x="935" y="7480"/>
                      </a:cubicBezTo>
                      <a:cubicBezTo>
                        <a:pt x="0" y="8525"/>
                        <a:pt x="764" y="10178"/>
                        <a:pt x="2687" y="10178"/>
                      </a:cubicBezTo>
                      <a:cubicBezTo>
                        <a:pt x="2793" y="10178"/>
                        <a:pt x="2902" y="10173"/>
                        <a:pt x="3014" y="10163"/>
                      </a:cubicBezTo>
                      <a:cubicBezTo>
                        <a:pt x="3391" y="10129"/>
                        <a:pt x="3708" y="10113"/>
                        <a:pt x="3977" y="10113"/>
                      </a:cubicBezTo>
                      <a:cubicBezTo>
                        <a:pt x="5246" y="10113"/>
                        <a:pt x="5420" y="10457"/>
                        <a:pt x="5594" y="10815"/>
                      </a:cubicBezTo>
                      <a:cubicBezTo>
                        <a:pt x="5594" y="10815"/>
                        <a:pt x="6711" y="10630"/>
                        <a:pt x="8169" y="10630"/>
                      </a:cubicBezTo>
                      <a:cubicBezTo>
                        <a:pt x="8169" y="10630"/>
                        <a:pt x="8032" y="9951"/>
                        <a:pt x="8940" y="9778"/>
                      </a:cubicBezTo>
                      <a:cubicBezTo>
                        <a:pt x="9848" y="9603"/>
                        <a:pt x="13313" y="8627"/>
                        <a:pt x="13327" y="6647"/>
                      </a:cubicBezTo>
                      <a:cubicBezTo>
                        <a:pt x="13333" y="5585"/>
                        <a:pt x="12862" y="4657"/>
                        <a:pt x="12927" y="3985"/>
                      </a:cubicBezTo>
                      <a:cubicBezTo>
                        <a:pt x="13043" y="2762"/>
                        <a:pt x="12418" y="254"/>
                        <a:pt x="8359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35"/>
                <p:cNvSpPr/>
                <p:nvPr/>
              </p:nvSpPr>
              <p:spPr>
                <a:xfrm flipH="1">
                  <a:off x="7568391" y="2429790"/>
                  <a:ext cx="690723" cy="700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1" h="10764" extrusionOk="0">
                      <a:moveTo>
                        <a:pt x="9692" y="0"/>
                      </a:moveTo>
                      <a:cubicBezTo>
                        <a:pt x="7656" y="0"/>
                        <a:pt x="0" y="3688"/>
                        <a:pt x="1653" y="7106"/>
                      </a:cubicBezTo>
                      <a:cubicBezTo>
                        <a:pt x="3117" y="10123"/>
                        <a:pt x="5374" y="10763"/>
                        <a:pt x="6296" y="10763"/>
                      </a:cubicBezTo>
                      <a:cubicBezTo>
                        <a:pt x="6451" y="10763"/>
                        <a:pt x="6568" y="10745"/>
                        <a:pt x="6637" y="10717"/>
                      </a:cubicBezTo>
                      <a:cubicBezTo>
                        <a:pt x="7112" y="10519"/>
                        <a:pt x="7924" y="9888"/>
                        <a:pt x="7784" y="9365"/>
                      </a:cubicBezTo>
                      <a:cubicBezTo>
                        <a:pt x="7644" y="8840"/>
                        <a:pt x="5937" y="6491"/>
                        <a:pt x="7518" y="4979"/>
                      </a:cubicBezTo>
                      <a:cubicBezTo>
                        <a:pt x="9099" y="3466"/>
                        <a:pt x="10037" y="3384"/>
                        <a:pt x="10324" y="2097"/>
                      </a:cubicBezTo>
                      <a:cubicBezTo>
                        <a:pt x="10611" y="811"/>
                        <a:pt x="10337" y="80"/>
                        <a:pt x="9874" y="12"/>
                      </a:cubicBezTo>
                      <a:cubicBezTo>
                        <a:pt x="9820" y="4"/>
                        <a:pt x="9759" y="0"/>
                        <a:pt x="9692" y="0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35"/>
                <p:cNvSpPr/>
                <p:nvPr/>
              </p:nvSpPr>
              <p:spPr>
                <a:xfrm flipH="1">
                  <a:off x="8037474" y="4042224"/>
                  <a:ext cx="709340" cy="689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7" h="10587" extrusionOk="0">
                      <a:moveTo>
                        <a:pt x="4120" y="1"/>
                      </a:moveTo>
                      <a:lnTo>
                        <a:pt x="686" y="4538"/>
                      </a:lnTo>
                      <a:cubicBezTo>
                        <a:pt x="273" y="5135"/>
                        <a:pt x="0" y="7866"/>
                        <a:pt x="2239" y="9439"/>
                      </a:cubicBezTo>
                      <a:cubicBezTo>
                        <a:pt x="3470" y="10304"/>
                        <a:pt x="4559" y="10587"/>
                        <a:pt x="5432" y="10587"/>
                      </a:cubicBezTo>
                      <a:cubicBezTo>
                        <a:pt x="6595" y="10587"/>
                        <a:pt x="7375" y="10086"/>
                        <a:pt x="7599" y="9788"/>
                      </a:cubicBezTo>
                      <a:lnTo>
                        <a:pt x="10897" y="5436"/>
                      </a:lnTo>
                      <a:lnTo>
                        <a:pt x="4120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" name="Google Shape;1178;p35"/>
                <p:cNvSpPr/>
                <p:nvPr/>
              </p:nvSpPr>
              <p:spPr>
                <a:xfrm flipH="1">
                  <a:off x="6656641" y="2598976"/>
                  <a:ext cx="20310" cy="12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85" extrusionOk="0">
                      <a:moveTo>
                        <a:pt x="56" y="1"/>
                      </a:moveTo>
                      <a:lnTo>
                        <a:pt x="1" y="72"/>
                      </a:lnTo>
                      <a:lnTo>
                        <a:pt x="284" y="185"/>
                      </a:lnTo>
                      <a:lnTo>
                        <a:pt x="305" y="133"/>
                      </a:lnTo>
                      <a:cubicBezTo>
                        <a:pt x="311" y="117"/>
                        <a:pt x="301" y="100"/>
                        <a:pt x="287" y="92"/>
                      </a:cubicBez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35"/>
                <p:cNvSpPr/>
                <p:nvPr/>
              </p:nvSpPr>
              <p:spPr>
                <a:xfrm flipH="1">
                  <a:off x="6688407" y="2633216"/>
                  <a:ext cx="15428" cy="11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" h="175" extrusionOk="0">
                      <a:moveTo>
                        <a:pt x="69" y="1"/>
                      </a:moveTo>
                      <a:lnTo>
                        <a:pt x="1" y="92"/>
                      </a:lnTo>
                      <a:lnTo>
                        <a:pt x="199" y="174"/>
                      </a:lnTo>
                      <a:lnTo>
                        <a:pt x="229" y="99"/>
                      </a:lnTo>
                      <a:cubicBezTo>
                        <a:pt x="237" y="82"/>
                        <a:pt x="226" y="62"/>
                        <a:pt x="209" y="55"/>
                      </a:cubicBezTo>
                      <a:lnTo>
                        <a:pt x="69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35"/>
                <p:cNvSpPr/>
                <p:nvPr/>
              </p:nvSpPr>
              <p:spPr>
                <a:xfrm flipH="1">
                  <a:off x="6497778" y="1906091"/>
                  <a:ext cx="2039947" cy="2558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8" h="39299" extrusionOk="0">
                      <a:moveTo>
                        <a:pt x="26787" y="1"/>
                      </a:moveTo>
                      <a:lnTo>
                        <a:pt x="110" y="34444"/>
                      </a:lnTo>
                      <a:cubicBezTo>
                        <a:pt x="1" y="35547"/>
                        <a:pt x="308" y="37291"/>
                        <a:pt x="1926" y="38432"/>
                      </a:cubicBezTo>
                      <a:cubicBezTo>
                        <a:pt x="2509" y="38841"/>
                        <a:pt x="3062" y="39121"/>
                        <a:pt x="3574" y="39298"/>
                      </a:cubicBezTo>
                      <a:lnTo>
                        <a:pt x="31338" y="3455"/>
                      </a:lnTo>
                      <a:lnTo>
                        <a:pt x="26787" y="1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35"/>
                <p:cNvSpPr/>
                <p:nvPr/>
              </p:nvSpPr>
              <p:spPr>
                <a:xfrm flipH="1">
                  <a:off x="6385836" y="2128955"/>
                  <a:ext cx="1921279" cy="2351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5" h="36121" extrusionOk="0">
                      <a:moveTo>
                        <a:pt x="27764" y="0"/>
                      </a:moveTo>
                      <a:lnTo>
                        <a:pt x="0" y="35843"/>
                      </a:lnTo>
                      <a:cubicBezTo>
                        <a:pt x="567" y="36042"/>
                        <a:pt x="1085" y="36120"/>
                        <a:pt x="1543" y="36120"/>
                      </a:cubicBezTo>
                      <a:cubicBezTo>
                        <a:pt x="2705" y="36120"/>
                        <a:pt x="3486" y="35621"/>
                        <a:pt x="3711" y="35325"/>
                      </a:cubicBezTo>
                      <a:lnTo>
                        <a:pt x="3714" y="35321"/>
                      </a:lnTo>
                      <a:lnTo>
                        <a:pt x="29514" y="1332"/>
                      </a:lnTo>
                      <a:lnTo>
                        <a:pt x="277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" name="Google Shape;1182;p35"/>
                <p:cNvSpPr/>
                <p:nvPr/>
              </p:nvSpPr>
              <p:spPr>
                <a:xfrm flipH="1">
                  <a:off x="6791982" y="1877930"/>
                  <a:ext cx="1736604" cy="227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8" h="34909" extrusionOk="0">
                      <a:moveTo>
                        <a:pt x="26063" y="1"/>
                      </a:moveTo>
                      <a:lnTo>
                        <a:pt x="260" y="33990"/>
                      </a:lnTo>
                      <a:lnTo>
                        <a:pt x="260" y="33993"/>
                      </a:lnTo>
                      <a:cubicBezTo>
                        <a:pt x="147" y="34157"/>
                        <a:pt x="42" y="34485"/>
                        <a:pt x="1" y="34908"/>
                      </a:cubicBezTo>
                      <a:lnTo>
                        <a:pt x="26678" y="465"/>
                      </a:lnTo>
                      <a:lnTo>
                        <a:pt x="26063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" name="Google Shape;1183;p35"/>
                <p:cNvSpPr/>
                <p:nvPr/>
              </p:nvSpPr>
              <p:spPr>
                <a:xfrm flipH="1">
                  <a:off x="6627544" y="2542928"/>
                  <a:ext cx="91849" cy="63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975" extrusionOk="0">
                      <a:moveTo>
                        <a:pt x="422" y="1"/>
                      </a:moveTo>
                      <a:cubicBezTo>
                        <a:pt x="273" y="1"/>
                        <a:pt x="133" y="91"/>
                        <a:pt x="76" y="236"/>
                      </a:cubicBezTo>
                      <a:cubicBezTo>
                        <a:pt x="1" y="428"/>
                        <a:pt x="93" y="646"/>
                        <a:pt x="284" y="721"/>
                      </a:cubicBezTo>
                      <a:lnTo>
                        <a:pt x="851" y="947"/>
                      </a:lnTo>
                      <a:cubicBezTo>
                        <a:pt x="896" y="965"/>
                        <a:pt x="944" y="974"/>
                        <a:pt x="990" y="974"/>
                      </a:cubicBezTo>
                      <a:cubicBezTo>
                        <a:pt x="1138" y="974"/>
                        <a:pt x="1279" y="884"/>
                        <a:pt x="1336" y="739"/>
                      </a:cubicBezTo>
                      <a:cubicBezTo>
                        <a:pt x="1411" y="548"/>
                        <a:pt x="1319" y="329"/>
                        <a:pt x="1127" y="254"/>
                      </a:cubicBezTo>
                      <a:lnTo>
                        <a:pt x="561" y="28"/>
                      </a:lnTo>
                      <a:cubicBezTo>
                        <a:pt x="515" y="10"/>
                        <a:pt x="468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35"/>
                <p:cNvSpPr/>
                <p:nvPr/>
              </p:nvSpPr>
              <p:spPr>
                <a:xfrm flipH="1">
                  <a:off x="6650002" y="2581595"/>
                  <a:ext cx="88659" cy="62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956" extrusionOk="0">
                      <a:moveTo>
                        <a:pt x="421" y="1"/>
                      </a:moveTo>
                      <a:cubicBezTo>
                        <a:pt x="273" y="1"/>
                        <a:pt x="132" y="91"/>
                        <a:pt x="75" y="236"/>
                      </a:cubicBezTo>
                      <a:cubicBezTo>
                        <a:pt x="0" y="428"/>
                        <a:pt x="92" y="646"/>
                        <a:pt x="283" y="721"/>
                      </a:cubicBezTo>
                      <a:lnTo>
                        <a:pt x="799" y="930"/>
                      </a:lnTo>
                      <a:cubicBezTo>
                        <a:pt x="843" y="947"/>
                        <a:pt x="889" y="955"/>
                        <a:pt x="934" y="955"/>
                      </a:cubicBezTo>
                      <a:cubicBezTo>
                        <a:pt x="1083" y="955"/>
                        <a:pt x="1226" y="865"/>
                        <a:pt x="1284" y="718"/>
                      </a:cubicBezTo>
                      <a:cubicBezTo>
                        <a:pt x="1362" y="527"/>
                        <a:pt x="1267" y="309"/>
                        <a:pt x="1075" y="233"/>
                      </a:cubicBezTo>
                      <a:lnTo>
                        <a:pt x="560" y="28"/>
                      </a:lnTo>
                      <a:cubicBezTo>
                        <a:pt x="514" y="10"/>
                        <a:pt x="467" y="1"/>
                        <a:pt x="421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35"/>
                <p:cNvSpPr/>
                <p:nvPr/>
              </p:nvSpPr>
              <p:spPr>
                <a:xfrm flipH="1">
                  <a:off x="6681964" y="2619546"/>
                  <a:ext cx="73427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" h="861" extrusionOk="0">
                      <a:moveTo>
                        <a:pt x="429" y="0"/>
                      </a:moveTo>
                      <a:cubicBezTo>
                        <a:pt x="278" y="0"/>
                        <a:pt x="134" y="91"/>
                        <a:pt x="76" y="238"/>
                      </a:cubicBezTo>
                      <a:cubicBezTo>
                        <a:pt x="1" y="428"/>
                        <a:pt x="93" y="647"/>
                        <a:pt x="284" y="723"/>
                      </a:cubicBezTo>
                      <a:lnTo>
                        <a:pt x="564" y="835"/>
                      </a:lnTo>
                      <a:cubicBezTo>
                        <a:pt x="609" y="853"/>
                        <a:pt x="656" y="861"/>
                        <a:pt x="702" y="861"/>
                      </a:cubicBezTo>
                      <a:cubicBezTo>
                        <a:pt x="852" y="861"/>
                        <a:pt x="995" y="773"/>
                        <a:pt x="1053" y="627"/>
                      </a:cubicBezTo>
                      <a:cubicBezTo>
                        <a:pt x="1127" y="436"/>
                        <a:pt x="1035" y="217"/>
                        <a:pt x="844" y="138"/>
                      </a:cubicBezTo>
                      <a:lnTo>
                        <a:pt x="564" y="26"/>
                      </a:lnTo>
                      <a:cubicBezTo>
                        <a:pt x="520" y="9"/>
                        <a:pt x="474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35"/>
                <p:cNvSpPr/>
                <p:nvPr/>
              </p:nvSpPr>
              <p:spPr>
                <a:xfrm flipH="1">
                  <a:off x="6308564" y="1690065"/>
                  <a:ext cx="566527" cy="577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3" h="9013" extrusionOk="0">
                      <a:moveTo>
                        <a:pt x="5718" y="0"/>
                      </a:moveTo>
                      <a:cubicBezTo>
                        <a:pt x="3497" y="1127"/>
                        <a:pt x="926" y="2619"/>
                        <a:pt x="683" y="2967"/>
                      </a:cubicBezTo>
                      <a:cubicBezTo>
                        <a:pt x="274" y="3561"/>
                        <a:pt x="1" y="6295"/>
                        <a:pt x="2240" y="7869"/>
                      </a:cubicBezTo>
                      <a:cubicBezTo>
                        <a:pt x="3468" y="8731"/>
                        <a:pt x="4556" y="9013"/>
                        <a:pt x="5429" y="9013"/>
                      </a:cubicBezTo>
                      <a:cubicBezTo>
                        <a:pt x="6592" y="9013"/>
                        <a:pt x="7373" y="8513"/>
                        <a:pt x="7599" y="8217"/>
                      </a:cubicBezTo>
                      <a:cubicBezTo>
                        <a:pt x="7828" y="7913"/>
                        <a:pt x="8470" y="4909"/>
                        <a:pt x="8842" y="2359"/>
                      </a:cubicBezTo>
                      <a:cubicBezTo>
                        <a:pt x="6326" y="2222"/>
                        <a:pt x="5818" y="720"/>
                        <a:pt x="5718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" name="Google Shape;1187;p35"/>
                <p:cNvSpPr/>
                <p:nvPr/>
              </p:nvSpPr>
              <p:spPr>
                <a:xfrm flipH="1">
                  <a:off x="6308527" y="1836255"/>
                  <a:ext cx="289638" cy="433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1" h="6766" extrusionOk="0">
                      <a:moveTo>
                        <a:pt x="3684" y="0"/>
                      </a:moveTo>
                      <a:cubicBezTo>
                        <a:pt x="2868" y="2396"/>
                        <a:pt x="1659" y="5165"/>
                        <a:pt x="0" y="6619"/>
                      </a:cubicBezTo>
                      <a:cubicBezTo>
                        <a:pt x="400" y="6721"/>
                        <a:pt x="772" y="6766"/>
                        <a:pt x="1110" y="6766"/>
                      </a:cubicBezTo>
                      <a:cubicBezTo>
                        <a:pt x="2271" y="6766"/>
                        <a:pt x="3052" y="6263"/>
                        <a:pt x="3277" y="5967"/>
                      </a:cubicBezTo>
                      <a:cubicBezTo>
                        <a:pt x="3506" y="5663"/>
                        <a:pt x="4148" y="2659"/>
                        <a:pt x="4520" y="109"/>
                      </a:cubicBezTo>
                      <a:cubicBezTo>
                        <a:pt x="4213" y="92"/>
                        <a:pt x="3933" y="54"/>
                        <a:pt x="3684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" name="Google Shape;1188;p35"/>
                <p:cNvSpPr/>
                <p:nvPr/>
              </p:nvSpPr>
              <p:spPr>
                <a:xfrm flipH="1">
                  <a:off x="6283252" y="1606396"/>
                  <a:ext cx="225509" cy="23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0" h="3665" extrusionOk="0">
                      <a:moveTo>
                        <a:pt x="3144" y="1"/>
                      </a:moveTo>
                      <a:cubicBezTo>
                        <a:pt x="2739" y="1"/>
                        <a:pt x="1444" y="575"/>
                        <a:pt x="0" y="1306"/>
                      </a:cubicBezTo>
                      <a:cubicBezTo>
                        <a:pt x="100" y="2026"/>
                        <a:pt x="608" y="3528"/>
                        <a:pt x="3124" y="3665"/>
                      </a:cubicBezTo>
                      <a:cubicBezTo>
                        <a:pt x="3394" y="1801"/>
                        <a:pt x="3520" y="180"/>
                        <a:pt x="3240" y="19"/>
                      </a:cubicBezTo>
                      <a:cubicBezTo>
                        <a:pt x="3218" y="7"/>
                        <a:pt x="3186" y="1"/>
                        <a:pt x="3144" y="1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35"/>
                <p:cNvSpPr/>
                <p:nvPr/>
              </p:nvSpPr>
              <p:spPr>
                <a:xfrm flipH="1">
                  <a:off x="7249739" y="4678669"/>
                  <a:ext cx="379829" cy="83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5" h="1277" extrusionOk="0">
                      <a:moveTo>
                        <a:pt x="342" y="1"/>
                      </a:moveTo>
                      <a:cubicBezTo>
                        <a:pt x="342" y="1"/>
                        <a:pt x="130" y="96"/>
                        <a:pt x="141" y="280"/>
                      </a:cubicBezTo>
                      <a:cubicBezTo>
                        <a:pt x="151" y="461"/>
                        <a:pt x="1" y="936"/>
                        <a:pt x="677" y="936"/>
                      </a:cubicBezTo>
                      <a:cubicBezTo>
                        <a:pt x="1257" y="936"/>
                        <a:pt x="3726" y="1276"/>
                        <a:pt x="4705" y="1276"/>
                      </a:cubicBezTo>
                      <a:cubicBezTo>
                        <a:pt x="4873" y="1276"/>
                        <a:pt x="4997" y="1266"/>
                        <a:pt x="5060" y="1243"/>
                      </a:cubicBezTo>
                      <a:cubicBezTo>
                        <a:pt x="5262" y="1226"/>
                        <a:pt x="5667" y="1127"/>
                        <a:pt x="5705" y="943"/>
                      </a:cubicBezTo>
                      <a:cubicBezTo>
                        <a:pt x="5835" y="352"/>
                        <a:pt x="5561" y="260"/>
                        <a:pt x="5561" y="260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" name="Google Shape;1190;p35"/>
                <p:cNvSpPr/>
                <p:nvPr/>
              </p:nvSpPr>
              <p:spPr>
                <a:xfrm flipH="1">
                  <a:off x="7360140" y="4494707"/>
                  <a:ext cx="259664" cy="22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9" h="3414" extrusionOk="0">
                      <a:moveTo>
                        <a:pt x="2432" y="0"/>
                      </a:moveTo>
                      <a:lnTo>
                        <a:pt x="455" y="136"/>
                      </a:lnTo>
                      <a:cubicBezTo>
                        <a:pt x="455" y="136"/>
                        <a:pt x="520" y="1110"/>
                        <a:pt x="325" y="1812"/>
                      </a:cubicBezTo>
                      <a:cubicBezTo>
                        <a:pt x="134" y="2512"/>
                        <a:pt x="1" y="3233"/>
                        <a:pt x="1045" y="3274"/>
                      </a:cubicBezTo>
                      <a:lnTo>
                        <a:pt x="2859" y="3413"/>
                      </a:lnTo>
                      <a:cubicBezTo>
                        <a:pt x="2859" y="3413"/>
                        <a:pt x="2824" y="1574"/>
                        <a:pt x="3988" y="1468"/>
                      </a:cubicBezTo>
                      <a:cubicBezTo>
                        <a:pt x="3988" y="1468"/>
                        <a:pt x="2506" y="1185"/>
                        <a:pt x="2432" y="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" name="Google Shape;1191;p35"/>
                <p:cNvSpPr/>
                <p:nvPr/>
              </p:nvSpPr>
              <p:spPr>
                <a:xfrm flipH="1">
                  <a:off x="7255334" y="4589813"/>
                  <a:ext cx="189361" cy="14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" h="2175" extrusionOk="0">
                      <a:moveTo>
                        <a:pt x="1501" y="1"/>
                      </a:moveTo>
                      <a:cubicBezTo>
                        <a:pt x="1302" y="1"/>
                        <a:pt x="1076" y="59"/>
                        <a:pt x="810" y="178"/>
                      </a:cubicBezTo>
                      <a:cubicBezTo>
                        <a:pt x="1" y="536"/>
                        <a:pt x="100" y="1813"/>
                        <a:pt x="100" y="1813"/>
                      </a:cubicBezTo>
                      <a:cubicBezTo>
                        <a:pt x="116" y="2096"/>
                        <a:pt x="726" y="2175"/>
                        <a:pt x="1317" y="2175"/>
                      </a:cubicBezTo>
                      <a:cubicBezTo>
                        <a:pt x="1759" y="2175"/>
                        <a:pt x="2191" y="2131"/>
                        <a:pt x="2356" y="2096"/>
                      </a:cubicBezTo>
                      <a:cubicBezTo>
                        <a:pt x="2735" y="2014"/>
                        <a:pt x="2909" y="1386"/>
                        <a:pt x="2483" y="703"/>
                      </a:cubicBezTo>
                      <a:cubicBezTo>
                        <a:pt x="2199" y="243"/>
                        <a:pt x="1907" y="1"/>
                        <a:pt x="1501" y="1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35"/>
                <p:cNvSpPr/>
                <p:nvPr/>
              </p:nvSpPr>
              <p:spPr>
                <a:xfrm flipH="1">
                  <a:off x="7391970" y="4506685"/>
                  <a:ext cx="139824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" h="1486" extrusionOk="0">
                      <a:moveTo>
                        <a:pt x="155" y="1"/>
                      </a:moveTo>
                      <a:lnTo>
                        <a:pt x="1" y="28"/>
                      </a:lnTo>
                      <a:cubicBezTo>
                        <a:pt x="7" y="75"/>
                        <a:pt x="209" y="1206"/>
                        <a:pt x="831" y="1403"/>
                      </a:cubicBezTo>
                      <a:cubicBezTo>
                        <a:pt x="1008" y="1458"/>
                        <a:pt x="1179" y="1485"/>
                        <a:pt x="1332" y="1485"/>
                      </a:cubicBezTo>
                      <a:cubicBezTo>
                        <a:pt x="1718" y="1485"/>
                        <a:pt x="2019" y="1335"/>
                        <a:pt x="2148" y="1137"/>
                      </a:cubicBezTo>
                      <a:lnTo>
                        <a:pt x="2014" y="1052"/>
                      </a:lnTo>
                      <a:cubicBezTo>
                        <a:pt x="1924" y="1191"/>
                        <a:pt x="1676" y="1327"/>
                        <a:pt x="1332" y="1327"/>
                      </a:cubicBezTo>
                      <a:cubicBezTo>
                        <a:pt x="1194" y="1327"/>
                        <a:pt x="1042" y="1305"/>
                        <a:pt x="878" y="1253"/>
                      </a:cubicBezTo>
                      <a:cubicBezTo>
                        <a:pt x="346" y="1086"/>
                        <a:pt x="158" y="10"/>
                        <a:pt x="155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35"/>
                <p:cNvSpPr/>
                <p:nvPr/>
              </p:nvSpPr>
              <p:spPr>
                <a:xfrm flipH="1">
                  <a:off x="7414362" y="4533570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4" y="1"/>
                      </a:moveTo>
                      <a:cubicBezTo>
                        <a:pt x="879" y="1"/>
                        <a:pt x="275" y="115"/>
                        <a:pt x="24" y="939"/>
                      </a:cubicBezTo>
                      <a:cubicBezTo>
                        <a:pt x="0" y="1025"/>
                        <a:pt x="49" y="1113"/>
                        <a:pt x="131" y="1137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3" y="1144"/>
                        <a:pt x="307" y="1100"/>
                        <a:pt x="328" y="1031"/>
                      </a:cubicBezTo>
                      <a:cubicBezTo>
                        <a:pt x="518" y="402"/>
                        <a:pt x="944" y="312"/>
                        <a:pt x="1175" y="312"/>
                      </a:cubicBezTo>
                      <a:cubicBezTo>
                        <a:pt x="1251" y="312"/>
                        <a:pt x="1306" y="321"/>
                        <a:pt x="1325" y="325"/>
                      </a:cubicBezTo>
                      <a:cubicBezTo>
                        <a:pt x="1337" y="328"/>
                        <a:pt x="1349" y="329"/>
                        <a:pt x="1361" y="329"/>
                      </a:cubicBezTo>
                      <a:cubicBezTo>
                        <a:pt x="1433" y="329"/>
                        <a:pt x="1498" y="278"/>
                        <a:pt x="1513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0" y="17"/>
                        <a:pt x="1313" y="1"/>
                        <a:pt x="1194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35"/>
                <p:cNvSpPr/>
                <p:nvPr/>
              </p:nvSpPr>
              <p:spPr>
                <a:xfrm flipH="1">
                  <a:off x="7387933" y="4556028"/>
                  <a:ext cx="88074" cy="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" h="895" extrusionOk="0">
                      <a:moveTo>
                        <a:pt x="1194" y="0"/>
                      </a:moveTo>
                      <a:cubicBezTo>
                        <a:pt x="1192" y="0"/>
                        <a:pt x="1190" y="0"/>
                        <a:pt x="1189" y="0"/>
                      </a:cubicBezTo>
                      <a:cubicBezTo>
                        <a:pt x="1154" y="4"/>
                        <a:pt x="325" y="27"/>
                        <a:pt x="35" y="673"/>
                      </a:cubicBezTo>
                      <a:cubicBezTo>
                        <a:pt x="1" y="755"/>
                        <a:pt x="38" y="847"/>
                        <a:pt x="117" y="881"/>
                      </a:cubicBezTo>
                      <a:cubicBezTo>
                        <a:pt x="137" y="891"/>
                        <a:pt x="161" y="894"/>
                        <a:pt x="182" y="894"/>
                      </a:cubicBezTo>
                      <a:cubicBezTo>
                        <a:pt x="243" y="894"/>
                        <a:pt x="301" y="861"/>
                        <a:pt x="325" y="802"/>
                      </a:cubicBezTo>
                      <a:cubicBezTo>
                        <a:pt x="530" y="341"/>
                        <a:pt x="1185" y="317"/>
                        <a:pt x="1198" y="317"/>
                      </a:cubicBezTo>
                      <a:cubicBezTo>
                        <a:pt x="1284" y="314"/>
                        <a:pt x="1352" y="243"/>
                        <a:pt x="1352" y="157"/>
                      </a:cubicBezTo>
                      <a:cubicBezTo>
                        <a:pt x="1349" y="70"/>
                        <a:pt x="1277" y="0"/>
                        <a:pt x="1194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35"/>
                <p:cNvSpPr/>
                <p:nvPr/>
              </p:nvSpPr>
              <p:spPr>
                <a:xfrm flipH="1">
                  <a:off x="7376351" y="4725539"/>
                  <a:ext cx="379634" cy="82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1271" extrusionOk="0">
                      <a:moveTo>
                        <a:pt x="342" y="1"/>
                      </a:moveTo>
                      <a:cubicBezTo>
                        <a:pt x="342" y="1"/>
                        <a:pt x="127" y="97"/>
                        <a:pt x="137" y="281"/>
                      </a:cubicBezTo>
                      <a:cubicBezTo>
                        <a:pt x="147" y="461"/>
                        <a:pt x="1" y="888"/>
                        <a:pt x="676" y="936"/>
                      </a:cubicBezTo>
                      <a:cubicBezTo>
                        <a:pt x="1285" y="977"/>
                        <a:pt x="3644" y="1271"/>
                        <a:pt x="4668" y="1271"/>
                      </a:cubicBezTo>
                      <a:cubicBezTo>
                        <a:pt x="4840" y="1271"/>
                        <a:pt x="4974" y="1263"/>
                        <a:pt x="5056" y="1244"/>
                      </a:cubicBezTo>
                      <a:cubicBezTo>
                        <a:pt x="5261" y="1226"/>
                        <a:pt x="5663" y="1127"/>
                        <a:pt x="5704" y="943"/>
                      </a:cubicBezTo>
                      <a:cubicBezTo>
                        <a:pt x="5831" y="352"/>
                        <a:pt x="5558" y="264"/>
                        <a:pt x="5558" y="264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35"/>
                <p:cNvSpPr/>
                <p:nvPr/>
              </p:nvSpPr>
              <p:spPr>
                <a:xfrm flipH="1">
                  <a:off x="7486622" y="4541577"/>
                  <a:ext cx="259599" cy="22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8" h="3415" extrusionOk="0">
                      <a:moveTo>
                        <a:pt x="2431" y="0"/>
                      </a:moveTo>
                      <a:lnTo>
                        <a:pt x="451" y="137"/>
                      </a:lnTo>
                      <a:cubicBezTo>
                        <a:pt x="451" y="137"/>
                        <a:pt x="516" y="1110"/>
                        <a:pt x="325" y="1813"/>
                      </a:cubicBezTo>
                      <a:cubicBezTo>
                        <a:pt x="131" y="2513"/>
                        <a:pt x="0" y="3233"/>
                        <a:pt x="1042" y="3277"/>
                      </a:cubicBezTo>
                      <a:lnTo>
                        <a:pt x="2855" y="3414"/>
                      </a:lnTo>
                      <a:cubicBezTo>
                        <a:pt x="2855" y="3414"/>
                        <a:pt x="2820" y="1577"/>
                        <a:pt x="3988" y="1472"/>
                      </a:cubicBezTo>
                      <a:cubicBezTo>
                        <a:pt x="3988" y="1472"/>
                        <a:pt x="2502" y="1185"/>
                        <a:pt x="243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35"/>
                <p:cNvSpPr/>
                <p:nvPr/>
              </p:nvSpPr>
              <p:spPr>
                <a:xfrm flipH="1">
                  <a:off x="7672598" y="4660898"/>
                  <a:ext cx="52076" cy="68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1049" extrusionOk="0">
                      <a:moveTo>
                        <a:pt x="373" y="0"/>
                      </a:moveTo>
                      <a:lnTo>
                        <a:pt x="236" y="311"/>
                      </a:lnTo>
                      <a:lnTo>
                        <a:pt x="0" y="311"/>
                      </a:lnTo>
                      <a:lnTo>
                        <a:pt x="141" y="574"/>
                      </a:lnTo>
                      <a:lnTo>
                        <a:pt x="55" y="942"/>
                      </a:lnTo>
                      <a:lnTo>
                        <a:pt x="349" y="731"/>
                      </a:lnTo>
                      <a:lnTo>
                        <a:pt x="608" y="1049"/>
                      </a:lnTo>
                      <a:lnTo>
                        <a:pt x="544" y="584"/>
                      </a:lnTo>
                      <a:lnTo>
                        <a:pt x="799" y="488"/>
                      </a:lnTo>
                      <a:lnTo>
                        <a:pt x="482" y="397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35"/>
                <p:cNvSpPr/>
                <p:nvPr/>
              </p:nvSpPr>
              <p:spPr>
                <a:xfrm flipH="1">
                  <a:off x="7381946" y="4636682"/>
                  <a:ext cx="189426" cy="141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" h="2176" extrusionOk="0">
                      <a:moveTo>
                        <a:pt x="1503" y="1"/>
                      </a:moveTo>
                      <a:cubicBezTo>
                        <a:pt x="1304" y="1"/>
                        <a:pt x="1077" y="59"/>
                        <a:pt x="810" y="178"/>
                      </a:cubicBezTo>
                      <a:cubicBezTo>
                        <a:pt x="1" y="536"/>
                        <a:pt x="100" y="1816"/>
                        <a:pt x="100" y="1816"/>
                      </a:cubicBezTo>
                      <a:cubicBezTo>
                        <a:pt x="116" y="2097"/>
                        <a:pt x="726" y="2176"/>
                        <a:pt x="1318" y="2176"/>
                      </a:cubicBezTo>
                      <a:cubicBezTo>
                        <a:pt x="1762" y="2176"/>
                        <a:pt x="2195" y="2132"/>
                        <a:pt x="2360" y="2097"/>
                      </a:cubicBezTo>
                      <a:cubicBezTo>
                        <a:pt x="2739" y="2015"/>
                        <a:pt x="2909" y="1386"/>
                        <a:pt x="2486" y="704"/>
                      </a:cubicBezTo>
                      <a:cubicBezTo>
                        <a:pt x="2200" y="243"/>
                        <a:pt x="1909" y="1"/>
                        <a:pt x="1503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" name="Google Shape;1199;p35"/>
                <p:cNvSpPr/>
                <p:nvPr/>
              </p:nvSpPr>
              <p:spPr>
                <a:xfrm flipH="1">
                  <a:off x="7518582" y="4553554"/>
                  <a:ext cx="139889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" h="1486" extrusionOk="0">
                      <a:moveTo>
                        <a:pt x="158" y="1"/>
                      </a:moveTo>
                      <a:lnTo>
                        <a:pt x="1" y="28"/>
                      </a:lnTo>
                      <a:cubicBezTo>
                        <a:pt x="8" y="76"/>
                        <a:pt x="209" y="1206"/>
                        <a:pt x="831" y="1403"/>
                      </a:cubicBezTo>
                      <a:cubicBezTo>
                        <a:pt x="1008" y="1461"/>
                        <a:pt x="1179" y="1485"/>
                        <a:pt x="1332" y="1485"/>
                      </a:cubicBezTo>
                      <a:cubicBezTo>
                        <a:pt x="1718" y="1485"/>
                        <a:pt x="2022" y="1335"/>
                        <a:pt x="2148" y="1141"/>
                      </a:cubicBezTo>
                      <a:lnTo>
                        <a:pt x="2015" y="1052"/>
                      </a:lnTo>
                      <a:cubicBezTo>
                        <a:pt x="1925" y="1191"/>
                        <a:pt x="1678" y="1327"/>
                        <a:pt x="1334" y="1327"/>
                      </a:cubicBezTo>
                      <a:cubicBezTo>
                        <a:pt x="1196" y="1327"/>
                        <a:pt x="1043" y="1305"/>
                        <a:pt x="878" y="1253"/>
                      </a:cubicBezTo>
                      <a:cubicBezTo>
                        <a:pt x="349" y="1086"/>
                        <a:pt x="158" y="11"/>
                        <a:pt x="158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" name="Google Shape;1200;p35"/>
                <p:cNvSpPr/>
                <p:nvPr/>
              </p:nvSpPr>
              <p:spPr>
                <a:xfrm flipH="1">
                  <a:off x="7541039" y="4580439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6" y="1"/>
                      </a:moveTo>
                      <a:cubicBezTo>
                        <a:pt x="882" y="1"/>
                        <a:pt x="279" y="116"/>
                        <a:pt x="28" y="943"/>
                      </a:cubicBezTo>
                      <a:cubicBezTo>
                        <a:pt x="0" y="1025"/>
                        <a:pt x="49" y="1113"/>
                        <a:pt x="131" y="1138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6" y="1144"/>
                        <a:pt x="308" y="1103"/>
                        <a:pt x="328" y="1035"/>
                      </a:cubicBezTo>
                      <a:cubicBezTo>
                        <a:pt x="521" y="407"/>
                        <a:pt x="945" y="314"/>
                        <a:pt x="1177" y="314"/>
                      </a:cubicBezTo>
                      <a:cubicBezTo>
                        <a:pt x="1253" y="314"/>
                        <a:pt x="1309" y="324"/>
                        <a:pt x="1329" y="328"/>
                      </a:cubicBezTo>
                      <a:cubicBezTo>
                        <a:pt x="1339" y="330"/>
                        <a:pt x="1350" y="331"/>
                        <a:pt x="1360" y="331"/>
                      </a:cubicBezTo>
                      <a:cubicBezTo>
                        <a:pt x="1433" y="331"/>
                        <a:pt x="1498" y="280"/>
                        <a:pt x="1516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1" y="17"/>
                        <a:pt x="1314" y="1"/>
                        <a:pt x="1196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35"/>
                <p:cNvSpPr/>
                <p:nvPr/>
              </p:nvSpPr>
              <p:spPr>
                <a:xfrm flipH="1">
                  <a:off x="7514415" y="4602897"/>
                  <a:ext cx="88269" cy="5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6" h="899" extrusionOk="0">
                      <a:moveTo>
                        <a:pt x="1192" y="1"/>
                      </a:moveTo>
                      <a:cubicBezTo>
                        <a:pt x="1154" y="4"/>
                        <a:pt x="325" y="28"/>
                        <a:pt x="39" y="673"/>
                      </a:cubicBezTo>
                      <a:cubicBezTo>
                        <a:pt x="1" y="755"/>
                        <a:pt x="39" y="847"/>
                        <a:pt x="117" y="885"/>
                      </a:cubicBezTo>
                      <a:cubicBezTo>
                        <a:pt x="138" y="891"/>
                        <a:pt x="161" y="898"/>
                        <a:pt x="182" y="898"/>
                      </a:cubicBezTo>
                      <a:cubicBezTo>
                        <a:pt x="243" y="898"/>
                        <a:pt x="302" y="861"/>
                        <a:pt x="329" y="803"/>
                      </a:cubicBezTo>
                      <a:cubicBezTo>
                        <a:pt x="533" y="342"/>
                        <a:pt x="1192" y="318"/>
                        <a:pt x="1199" y="318"/>
                      </a:cubicBezTo>
                      <a:cubicBezTo>
                        <a:pt x="1285" y="318"/>
                        <a:pt x="1356" y="243"/>
                        <a:pt x="1353" y="158"/>
                      </a:cubicBezTo>
                      <a:cubicBezTo>
                        <a:pt x="1349" y="69"/>
                        <a:pt x="1277" y="4"/>
                        <a:pt x="1192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" name="Google Shape;1202;p35"/>
                <p:cNvSpPr/>
                <p:nvPr/>
              </p:nvSpPr>
              <p:spPr>
                <a:xfrm flipH="1">
                  <a:off x="7182630" y="2396722"/>
                  <a:ext cx="686231" cy="603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269" extrusionOk="0">
                      <a:moveTo>
                        <a:pt x="6645" y="1"/>
                      </a:moveTo>
                      <a:cubicBezTo>
                        <a:pt x="5506" y="1"/>
                        <a:pt x="4402" y="359"/>
                        <a:pt x="3879" y="520"/>
                      </a:cubicBezTo>
                      <a:cubicBezTo>
                        <a:pt x="2967" y="800"/>
                        <a:pt x="561" y="2227"/>
                        <a:pt x="280" y="4043"/>
                      </a:cubicBezTo>
                      <a:cubicBezTo>
                        <a:pt x="0" y="5862"/>
                        <a:pt x="2288" y="8873"/>
                        <a:pt x="2346" y="9228"/>
                      </a:cubicBezTo>
                      <a:cubicBezTo>
                        <a:pt x="2350" y="9256"/>
                        <a:pt x="2401" y="9269"/>
                        <a:pt x="2490" y="9269"/>
                      </a:cubicBezTo>
                      <a:cubicBezTo>
                        <a:pt x="3555" y="9269"/>
                        <a:pt x="10121" y="7453"/>
                        <a:pt x="10121" y="7453"/>
                      </a:cubicBezTo>
                      <a:cubicBezTo>
                        <a:pt x="10121" y="7453"/>
                        <a:pt x="10542" y="2227"/>
                        <a:pt x="8992" y="800"/>
                      </a:cubicBezTo>
                      <a:cubicBezTo>
                        <a:pt x="8336" y="194"/>
                        <a:pt x="7481" y="1"/>
                        <a:pt x="6645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" name="Google Shape;1203;p35"/>
                <p:cNvSpPr/>
                <p:nvPr/>
              </p:nvSpPr>
              <p:spPr>
                <a:xfrm flipH="1">
                  <a:off x="7565713" y="2693886"/>
                  <a:ext cx="244692" cy="29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" h="4459" extrusionOk="0">
                      <a:moveTo>
                        <a:pt x="1386" y="1"/>
                      </a:moveTo>
                      <a:cubicBezTo>
                        <a:pt x="1302" y="1"/>
                        <a:pt x="1220" y="23"/>
                        <a:pt x="1140" y="72"/>
                      </a:cubicBezTo>
                      <a:cubicBezTo>
                        <a:pt x="93" y="717"/>
                        <a:pt x="0" y="2048"/>
                        <a:pt x="0" y="2048"/>
                      </a:cubicBezTo>
                      <a:lnTo>
                        <a:pt x="1202" y="4458"/>
                      </a:lnTo>
                      <a:lnTo>
                        <a:pt x="3759" y="3400"/>
                      </a:lnTo>
                      <a:cubicBezTo>
                        <a:pt x="3759" y="3400"/>
                        <a:pt x="2416" y="1"/>
                        <a:pt x="1386" y="1"/>
                      </a:cubicBez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35"/>
                <p:cNvSpPr/>
                <p:nvPr/>
              </p:nvSpPr>
              <p:spPr>
                <a:xfrm flipH="1">
                  <a:off x="7136414" y="2865740"/>
                  <a:ext cx="788886" cy="157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9" h="24174" extrusionOk="0">
                      <a:moveTo>
                        <a:pt x="9345" y="1"/>
                      </a:moveTo>
                      <a:cubicBezTo>
                        <a:pt x="6833" y="1"/>
                        <a:pt x="3500" y="1145"/>
                        <a:pt x="2779" y="1590"/>
                      </a:cubicBezTo>
                      <a:cubicBezTo>
                        <a:pt x="2608" y="1696"/>
                        <a:pt x="3213" y="2921"/>
                        <a:pt x="3213" y="2921"/>
                      </a:cubicBezTo>
                      <a:cubicBezTo>
                        <a:pt x="3213" y="2921"/>
                        <a:pt x="219" y="5798"/>
                        <a:pt x="127" y="10270"/>
                      </a:cubicBezTo>
                      <a:cubicBezTo>
                        <a:pt x="0" y="16230"/>
                        <a:pt x="2595" y="23498"/>
                        <a:pt x="2595" y="23498"/>
                      </a:cubicBezTo>
                      <a:cubicBezTo>
                        <a:pt x="2595" y="23498"/>
                        <a:pt x="2803" y="24174"/>
                        <a:pt x="3943" y="24174"/>
                      </a:cubicBezTo>
                      <a:cubicBezTo>
                        <a:pt x="5086" y="24174"/>
                        <a:pt x="5879" y="23662"/>
                        <a:pt x="5879" y="23662"/>
                      </a:cubicBezTo>
                      <a:cubicBezTo>
                        <a:pt x="5929" y="23664"/>
                        <a:pt x="5978" y="23665"/>
                        <a:pt x="6026" y="23665"/>
                      </a:cubicBezTo>
                      <a:cubicBezTo>
                        <a:pt x="7377" y="23665"/>
                        <a:pt x="7506" y="22754"/>
                        <a:pt x="7506" y="22754"/>
                      </a:cubicBezTo>
                      <a:cubicBezTo>
                        <a:pt x="7763" y="21962"/>
                        <a:pt x="10022" y="16534"/>
                        <a:pt x="11070" y="11574"/>
                      </a:cubicBezTo>
                      <a:cubicBezTo>
                        <a:pt x="12119" y="6614"/>
                        <a:pt x="11654" y="1959"/>
                        <a:pt x="11675" y="1655"/>
                      </a:cubicBezTo>
                      <a:cubicBezTo>
                        <a:pt x="11699" y="1351"/>
                        <a:pt x="11675" y="607"/>
                        <a:pt x="11675" y="607"/>
                      </a:cubicBezTo>
                      <a:cubicBezTo>
                        <a:pt x="11147" y="168"/>
                        <a:pt x="10306" y="1"/>
                        <a:pt x="9345" y="1"/>
                      </a:cubicBezTo>
                      <a:close/>
                    </a:path>
                  </a:pathLst>
                </a:custGeom>
                <a:solidFill>
                  <a:srgbClr val="3749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35"/>
                <p:cNvSpPr/>
                <p:nvPr/>
              </p:nvSpPr>
              <p:spPr>
                <a:xfrm flipH="1">
                  <a:off x="7173050" y="2905839"/>
                  <a:ext cx="105194" cy="252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6" h="3875" extrusionOk="0">
                      <a:moveTo>
                        <a:pt x="1524" y="1"/>
                      </a:moveTo>
                      <a:cubicBezTo>
                        <a:pt x="1478" y="1"/>
                        <a:pt x="1442" y="35"/>
                        <a:pt x="1445" y="79"/>
                      </a:cubicBezTo>
                      <a:cubicBezTo>
                        <a:pt x="1462" y="1721"/>
                        <a:pt x="1373" y="3486"/>
                        <a:pt x="1196" y="3605"/>
                      </a:cubicBezTo>
                      <a:cubicBezTo>
                        <a:pt x="1043" y="3695"/>
                        <a:pt x="747" y="3719"/>
                        <a:pt x="490" y="3719"/>
                      </a:cubicBezTo>
                      <a:cubicBezTo>
                        <a:pt x="327" y="3719"/>
                        <a:pt x="179" y="3709"/>
                        <a:pt x="93" y="3701"/>
                      </a:cubicBezTo>
                      <a:cubicBezTo>
                        <a:pt x="89" y="3701"/>
                        <a:pt x="84" y="3700"/>
                        <a:pt x="80" y="3700"/>
                      </a:cubicBezTo>
                      <a:cubicBezTo>
                        <a:pt x="42" y="3700"/>
                        <a:pt x="11" y="3729"/>
                        <a:pt x="8" y="3769"/>
                      </a:cubicBezTo>
                      <a:cubicBezTo>
                        <a:pt x="0" y="3813"/>
                        <a:pt x="35" y="3851"/>
                        <a:pt x="76" y="3858"/>
                      </a:cubicBezTo>
                      <a:cubicBezTo>
                        <a:pt x="93" y="3858"/>
                        <a:pt x="274" y="3875"/>
                        <a:pt x="499" y="3875"/>
                      </a:cubicBezTo>
                      <a:cubicBezTo>
                        <a:pt x="766" y="3875"/>
                        <a:pt x="1089" y="3851"/>
                        <a:pt x="1274" y="3742"/>
                      </a:cubicBezTo>
                      <a:cubicBezTo>
                        <a:pt x="1615" y="3547"/>
                        <a:pt x="1612" y="888"/>
                        <a:pt x="1601" y="79"/>
                      </a:cubicBezTo>
                      <a:cubicBezTo>
                        <a:pt x="1601" y="35"/>
                        <a:pt x="1564" y="1"/>
                        <a:pt x="1524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35"/>
                <p:cNvSpPr/>
                <p:nvPr/>
              </p:nvSpPr>
              <p:spPr>
                <a:xfrm flipH="1">
                  <a:off x="7183334" y="2900306"/>
                  <a:ext cx="26689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861" extrusionOk="0">
                      <a:moveTo>
                        <a:pt x="205" y="0"/>
                      </a:moveTo>
                      <a:cubicBezTo>
                        <a:pt x="93" y="0"/>
                        <a:pt x="0" y="191"/>
                        <a:pt x="0" y="431"/>
                      </a:cubicBezTo>
                      <a:cubicBezTo>
                        <a:pt x="0" y="666"/>
                        <a:pt x="93" y="861"/>
                        <a:pt x="205" y="861"/>
                      </a:cubicBezTo>
                      <a:cubicBezTo>
                        <a:pt x="318" y="861"/>
                        <a:pt x="410" y="666"/>
                        <a:pt x="410" y="431"/>
                      </a:cubicBezTo>
                      <a:cubicBezTo>
                        <a:pt x="410" y="191"/>
                        <a:pt x="318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35"/>
                <p:cNvSpPr/>
                <p:nvPr/>
              </p:nvSpPr>
              <p:spPr>
                <a:xfrm flipH="1">
                  <a:off x="7222596" y="2963905"/>
                  <a:ext cx="499409" cy="97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2" h="1492" extrusionOk="0">
                      <a:moveTo>
                        <a:pt x="6523" y="1"/>
                      </a:moveTo>
                      <a:cubicBezTo>
                        <a:pt x="3032" y="1"/>
                        <a:pt x="90" y="1325"/>
                        <a:pt x="59" y="1341"/>
                      </a:cubicBezTo>
                      <a:cubicBezTo>
                        <a:pt x="18" y="1358"/>
                        <a:pt x="0" y="1406"/>
                        <a:pt x="18" y="1444"/>
                      </a:cubicBezTo>
                      <a:cubicBezTo>
                        <a:pt x="32" y="1475"/>
                        <a:pt x="62" y="1491"/>
                        <a:pt x="90" y="1491"/>
                      </a:cubicBezTo>
                      <a:cubicBezTo>
                        <a:pt x="103" y="1491"/>
                        <a:pt x="113" y="1488"/>
                        <a:pt x="123" y="1484"/>
                      </a:cubicBezTo>
                      <a:cubicBezTo>
                        <a:pt x="155" y="1469"/>
                        <a:pt x="3067" y="158"/>
                        <a:pt x="6523" y="158"/>
                      </a:cubicBezTo>
                      <a:cubicBezTo>
                        <a:pt x="6871" y="158"/>
                        <a:pt x="7225" y="171"/>
                        <a:pt x="7583" y="201"/>
                      </a:cubicBezTo>
                      <a:cubicBezTo>
                        <a:pt x="7585" y="201"/>
                        <a:pt x="7588" y="201"/>
                        <a:pt x="7590" y="201"/>
                      </a:cubicBezTo>
                      <a:cubicBezTo>
                        <a:pt x="7631" y="201"/>
                        <a:pt x="7665" y="171"/>
                        <a:pt x="7668" y="129"/>
                      </a:cubicBezTo>
                      <a:cubicBezTo>
                        <a:pt x="7671" y="85"/>
                        <a:pt x="7640" y="47"/>
                        <a:pt x="7596" y="44"/>
                      </a:cubicBezTo>
                      <a:cubicBezTo>
                        <a:pt x="7234" y="14"/>
                        <a:pt x="6876" y="1"/>
                        <a:pt x="652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35"/>
                <p:cNvSpPr/>
                <p:nvPr/>
              </p:nvSpPr>
              <p:spPr>
                <a:xfrm flipH="1">
                  <a:off x="7577688" y="2904081"/>
                  <a:ext cx="90742" cy="135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2080" extrusionOk="0">
                      <a:moveTo>
                        <a:pt x="1202" y="1"/>
                      </a:moveTo>
                      <a:lnTo>
                        <a:pt x="263" y="223"/>
                      </a:lnTo>
                      <a:cubicBezTo>
                        <a:pt x="1" y="1393"/>
                        <a:pt x="673" y="2079"/>
                        <a:pt x="673" y="2079"/>
                      </a:cubicBezTo>
                      <a:lnTo>
                        <a:pt x="1394" y="1878"/>
                      </a:lnTo>
                      <a:cubicBezTo>
                        <a:pt x="800" y="1226"/>
                        <a:pt x="1202" y="1"/>
                        <a:pt x="120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35"/>
                <p:cNvSpPr/>
                <p:nvPr/>
              </p:nvSpPr>
              <p:spPr>
                <a:xfrm flipH="1">
                  <a:off x="7572155" y="2899004"/>
                  <a:ext cx="101613" cy="14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236" extrusionOk="0">
                      <a:moveTo>
                        <a:pt x="1172" y="188"/>
                      </a:moveTo>
                      <a:lnTo>
                        <a:pt x="1172" y="188"/>
                      </a:lnTo>
                      <a:cubicBezTo>
                        <a:pt x="1090" y="512"/>
                        <a:pt x="929" y="1352"/>
                        <a:pt x="1339" y="1911"/>
                      </a:cubicBezTo>
                      <a:lnTo>
                        <a:pt x="779" y="2069"/>
                      </a:lnTo>
                      <a:cubicBezTo>
                        <a:pt x="660" y="1922"/>
                        <a:pt x="219" y="1314"/>
                        <a:pt x="410" y="365"/>
                      </a:cubicBezTo>
                      <a:lnTo>
                        <a:pt x="1172" y="188"/>
                      </a:lnTo>
                      <a:close/>
                      <a:moveTo>
                        <a:pt x="1287" y="1"/>
                      </a:moveTo>
                      <a:cubicBezTo>
                        <a:pt x="1280" y="1"/>
                        <a:pt x="1273" y="2"/>
                        <a:pt x="1267" y="3"/>
                      </a:cubicBezTo>
                      <a:lnTo>
                        <a:pt x="324" y="222"/>
                      </a:lnTo>
                      <a:cubicBezTo>
                        <a:pt x="297" y="228"/>
                        <a:pt x="274" y="252"/>
                        <a:pt x="267" y="283"/>
                      </a:cubicBezTo>
                      <a:cubicBezTo>
                        <a:pt x="1" y="1484"/>
                        <a:pt x="669" y="2181"/>
                        <a:pt x="697" y="2212"/>
                      </a:cubicBezTo>
                      <a:cubicBezTo>
                        <a:pt x="714" y="2226"/>
                        <a:pt x="734" y="2236"/>
                        <a:pt x="755" y="2236"/>
                      </a:cubicBezTo>
                      <a:cubicBezTo>
                        <a:pt x="762" y="2236"/>
                        <a:pt x="768" y="2236"/>
                        <a:pt x="775" y="2232"/>
                      </a:cubicBezTo>
                      <a:lnTo>
                        <a:pt x="1496" y="2031"/>
                      </a:lnTo>
                      <a:cubicBezTo>
                        <a:pt x="1523" y="2024"/>
                        <a:pt x="1544" y="2004"/>
                        <a:pt x="1553" y="1976"/>
                      </a:cubicBezTo>
                      <a:cubicBezTo>
                        <a:pt x="1561" y="1952"/>
                        <a:pt x="1553" y="1922"/>
                        <a:pt x="1533" y="1901"/>
                      </a:cubicBezTo>
                      <a:cubicBezTo>
                        <a:pt x="977" y="1294"/>
                        <a:pt x="1356" y="116"/>
                        <a:pt x="1359" y="102"/>
                      </a:cubicBezTo>
                      <a:cubicBezTo>
                        <a:pt x="1369" y="75"/>
                        <a:pt x="1362" y="47"/>
                        <a:pt x="1345" y="27"/>
                      </a:cubicBezTo>
                      <a:cubicBezTo>
                        <a:pt x="1330" y="9"/>
                        <a:pt x="1308" y="1"/>
                        <a:pt x="1287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" name="Google Shape;1210;p35"/>
                <p:cNvSpPr/>
                <p:nvPr/>
              </p:nvSpPr>
              <p:spPr>
                <a:xfrm flipH="1">
                  <a:off x="7383050" y="2861834"/>
                  <a:ext cx="83387" cy="135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" h="2084" extrusionOk="0">
                      <a:moveTo>
                        <a:pt x="1281" y="1"/>
                      </a:moveTo>
                      <a:lnTo>
                        <a:pt x="416" y="127"/>
                      </a:lnTo>
                      <a:cubicBezTo>
                        <a:pt x="416" y="127"/>
                        <a:pt x="0" y="984"/>
                        <a:pt x="403" y="2083"/>
                      </a:cubicBezTo>
                      <a:lnTo>
                        <a:pt x="1141" y="1950"/>
                      </a:lnTo>
                      <a:cubicBezTo>
                        <a:pt x="1141" y="1950"/>
                        <a:pt x="867" y="913"/>
                        <a:pt x="1281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" name="Google Shape;1211;p35"/>
                <p:cNvSpPr/>
                <p:nvPr/>
              </p:nvSpPr>
              <p:spPr>
                <a:xfrm flipH="1">
                  <a:off x="7377713" y="2856691"/>
                  <a:ext cx="94062" cy="146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2245" extrusionOk="0">
                      <a:moveTo>
                        <a:pt x="1236" y="179"/>
                      </a:moveTo>
                      <a:lnTo>
                        <a:pt x="1236" y="179"/>
                      </a:lnTo>
                      <a:cubicBezTo>
                        <a:pt x="949" y="926"/>
                        <a:pt x="1072" y="1712"/>
                        <a:pt x="1127" y="1967"/>
                      </a:cubicBezTo>
                      <a:lnTo>
                        <a:pt x="539" y="2073"/>
                      </a:lnTo>
                      <a:cubicBezTo>
                        <a:pt x="232" y="1176"/>
                        <a:pt x="485" y="448"/>
                        <a:pt x="553" y="278"/>
                      </a:cubicBezTo>
                      <a:lnTo>
                        <a:pt x="1236" y="179"/>
                      </a:lnTo>
                      <a:close/>
                      <a:moveTo>
                        <a:pt x="1360" y="0"/>
                      </a:moveTo>
                      <a:cubicBezTo>
                        <a:pt x="1356" y="0"/>
                        <a:pt x="1352" y="1"/>
                        <a:pt x="1349" y="1"/>
                      </a:cubicBezTo>
                      <a:lnTo>
                        <a:pt x="489" y="127"/>
                      </a:lnTo>
                      <a:cubicBezTo>
                        <a:pt x="462" y="131"/>
                        <a:pt x="441" y="148"/>
                        <a:pt x="430" y="172"/>
                      </a:cubicBezTo>
                      <a:cubicBezTo>
                        <a:pt x="410" y="206"/>
                        <a:pt x="0" y="1069"/>
                        <a:pt x="413" y="2189"/>
                      </a:cubicBezTo>
                      <a:cubicBezTo>
                        <a:pt x="424" y="2224"/>
                        <a:pt x="454" y="2244"/>
                        <a:pt x="485" y="2244"/>
                      </a:cubicBezTo>
                      <a:cubicBezTo>
                        <a:pt x="492" y="2244"/>
                        <a:pt x="495" y="2244"/>
                        <a:pt x="503" y="2241"/>
                      </a:cubicBezTo>
                      <a:lnTo>
                        <a:pt x="1236" y="2107"/>
                      </a:lnTo>
                      <a:cubicBezTo>
                        <a:pt x="1256" y="2104"/>
                        <a:pt x="1277" y="2090"/>
                        <a:pt x="1287" y="2073"/>
                      </a:cubicBezTo>
                      <a:cubicBezTo>
                        <a:pt x="1301" y="2053"/>
                        <a:pt x="1305" y="2029"/>
                        <a:pt x="1297" y="2008"/>
                      </a:cubicBezTo>
                      <a:cubicBezTo>
                        <a:pt x="1294" y="1998"/>
                        <a:pt x="1038" y="984"/>
                        <a:pt x="1434" y="111"/>
                      </a:cubicBezTo>
                      <a:cubicBezTo>
                        <a:pt x="1445" y="86"/>
                        <a:pt x="1441" y="56"/>
                        <a:pt x="1424" y="32"/>
                      </a:cubicBezTo>
                      <a:cubicBezTo>
                        <a:pt x="1409" y="11"/>
                        <a:pt x="1386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" name="Google Shape;1212;p35"/>
                <p:cNvSpPr/>
                <p:nvPr/>
              </p:nvSpPr>
              <p:spPr>
                <a:xfrm flipH="1">
                  <a:off x="7525940" y="3086676"/>
                  <a:ext cx="249639" cy="249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835" extrusionOk="0">
                      <a:moveTo>
                        <a:pt x="3043" y="1"/>
                      </a:moveTo>
                      <a:cubicBezTo>
                        <a:pt x="3035" y="1"/>
                        <a:pt x="3027" y="2"/>
                        <a:pt x="3019" y="5"/>
                      </a:cubicBezTo>
                      <a:cubicBezTo>
                        <a:pt x="2978" y="15"/>
                        <a:pt x="2950" y="60"/>
                        <a:pt x="2964" y="104"/>
                      </a:cubicBezTo>
                      <a:cubicBezTo>
                        <a:pt x="2994" y="203"/>
                        <a:pt x="3637" y="2595"/>
                        <a:pt x="66" y="3681"/>
                      </a:cubicBezTo>
                      <a:cubicBezTo>
                        <a:pt x="25" y="3695"/>
                        <a:pt x="1" y="3739"/>
                        <a:pt x="15" y="3780"/>
                      </a:cubicBezTo>
                      <a:cubicBezTo>
                        <a:pt x="25" y="3814"/>
                        <a:pt x="56" y="3835"/>
                        <a:pt x="90" y="3835"/>
                      </a:cubicBezTo>
                      <a:cubicBezTo>
                        <a:pt x="97" y="3835"/>
                        <a:pt x="103" y="3835"/>
                        <a:pt x="114" y="3832"/>
                      </a:cubicBezTo>
                      <a:cubicBezTo>
                        <a:pt x="3834" y="2702"/>
                        <a:pt x="3125" y="83"/>
                        <a:pt x="3117" y="60"/>
                      </a:cubicBezTo>
                      <a:cubicBezTo>
                        <a:pt x="3107" y="23"/>
                        <a:pt x="3076" y="1"/>
                        <a:pt x="304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35"/>
                <p:cNvSpPr/>
                <p:nvPr/>
              </p:nvSpPr>
              <p:spPr>
                <a:xfrm flipH="1">
                  <a:off x="7661076" y="3039417"/>
                  <a:ext cx="42898" cy="44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691" extrusionOk="0">
                      <a:moveTo>
                        <a:pt x="123" y="0"/>
                      </a:moveTo>
                      <a:lnTo>
                        <a:pt x="79" y="85"/>
                      </a:lnTo>
                      <a:cubicBezTo>
                        <a:pt x="0" y="233"/>
                        <a:pt x="62" y="564"/>
                        <a:pt x="72" y="628"/>
                      </a:cubicBezTo>
                      <a:cubicBezTo>
                        <a:pt x="79" y="666"/>
                        <a:pt x="113" y="690"/>
                        <a:pt x="150" y="690"/>
                      </a:cubicBezTo>
                      <a:lnTo>
                        <a:pt x="164" y="690"/>
                      </a:lnTo>
                      <a:cubicBezTo>
                        <a:pt x="208" y="683"/>
                        <a:pt x="235" y="638"/>
                        <a:pt x="229" y="597"/>
                      </a:cubicBezTo>
                      <a:cubicBezTo>
                        <a:pt x="208" y="502"/>
                        <a:pt x="194" y="365"/>
                        <a:pt x="199" y="266"/>
                      </a:cubicBezTo>
                      <a:lnTo>
                        <a:pt x="199" y="266"/>
                      </a:lnTo>
                      <a:cubicBezTo>
                        <a:pt x="335" y="386"/>
                        <a:pt x="481" y="543"/>
                        <a:pt x="495" y="625"/>
                      </a:cubicBezTo>
                      <a:cubicBezTo>
                        <a:pt x="501" y="665"/>
                        <a:pt x="535" y="691"/>
                        <a:pt x="574" y="691"/>
                      </a:cubicBezTo>
                      <a:cubicBezTo>
                        <a:pt x="579" y="691"/>
                        <a:pt x="583" y="691"/>
                        <a:pt x="588" y="690"/>
                      </a:cubicBezTo>
                      <a:cubicBezTo>
                        <a:pt x="629" y="683"/>
                        <a:pt x="659" y="642"/>
                        <a:pt x="652" y="597"/>
                      </a:cubicBezTo>
                      <a:cubicBezTo>
                        <a:pt x="618" y="400"/>
                        <a:pt x="270" y="113"/>
                        <a:pt x="199" y="58"/>
                      </a:cubicBez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35"/>
                <p:cNvSpPr/>
                <p:nvPr/>
              </p:nvSpPr>
              <p:spPr>
                <a:xfrm flipH="1">
                  <a:off x="7339956" y="2965597"/>
                  <a:ext cx="24280" cy="37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572" extrusionOk="0">
                      <a:moveTo>
                        <a:pt x="282" y="1"/>
                      </a:moveTo>
                      <a:cubicBezTo>
                        <a:pt x="267" y="1"/>
                        <a:pt x="251" y="5"/>
                        <a:pt x="236" y="15"/>
                      </a:cubicBezTo>
                      <a:cubicBezTo>
                        <a:pt x="223" y="25"/>
                        <a:pt x="93" y="121"/>
                        <a:pt x="11" y="472"/>
                      </a:cubicBezTo>
                      <a:cubicBezTo>
                        <a:pt x="1" y="516"/>
                        <a:pt x="28" y="557"/>
                        <a:pt x="69" y="568"/>
                      </a:cubicBezTo>
                      <a:cubicBezTo>
                        <a:pt x="75" y="568"/>
                        <a:pt x="83" y="571"/>
                        <a:pt x="86" y="571"/>
                      </a:cubicBezTo>
                      <a:cubicBezTo>
                        <a:pt x="124" y="571"/>
                        <a:pt x="157" y="543"/>
                        <a:pt x="165" y="510"/>
                      </a:cubicBezTo>
                      <a:cubicBezTo>
                        <a:pt x="233" y="223"/>
                        <a:pt x="329" y="144"/>
                        <a:pt x="325" y="144"/>
                      </a:cubicBezTo>
                      <a:cubicBezTo>
                        <a:pt x="362" y="121"/>
                        <a:pt x="373" y="69"/>
                        <a:pt x="346" y="35"/>
                      </a:cubicBezTo>
                      <a:cubicBezTo>
                        <a:pt x="331" y="12"/>
                        <a:pt x="307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35"/>
                <p:cNvSpPr/>
                <p:nvPr/>
              </p:nvSpPr>
              <p:spPr>
                <a:xfrm flipH="1">
                  <a:off x="7277728" y="3206323"/>
                  <a:ext cx="270470" cy="1204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" h="18509" extrusionOk="0">
                      <a:moveTo>
                        <a:pt x="4068" y="1"/>
                      </a:moveTo>
                      <a:cubicBezTo>
                        <a:pt x="4059" y="1"/>
                        <a:pt x="4048" y="3"/>
                        <a:pt x="4039" y="7"/>
                      </a:cubicBezTo>
                      <a:cubicBezTo>
                        <a:pt x="3489" y="222"/>
                        <a:pt x="3349" y="713"/>
                        <a:pt x="3196" y="1437"/>
                      </a:cubicBezTo>
                      <a:cubicBezTo>
                        <a:pt x="3045" y="2154"/>
                        <a:pt x="273" y="15979"/>
                        <a:pt x="7" y="18420"/>
                      </a:cubicBezTo>
                      <a:cubicBezTo>
                        <a:pt x="0" y="18464"/>
                        <a:pt x="31" y="18505"/>
                        <a:pt x="75" y="18508"/>
                      </a:cubicBezTo>
                      <a:lnTo>
                        <a:pt x="86" y="18508"/>
                      </a:lnTo>
                      <a:cubicBezTo>
                        <a:pt x="123" y="18508"/>
                        <a:pt x="157" y="18478"/>
                        <a:pt x="164" y="18440"/>
                      </a:cubicBezTo>
                      <a:cubicBezTo>
                        <a:pt x="423" y="16057"/>
                        <a:pt x="3205" y="2157"/>
                        <a:pt x="3352" y="1471"/>
                      </a:cubicBezTo>
                      <a:cubicBezTo>
                        <a:pt x="3495" y="775"/>
                        <a:pt x="3618" y="341"/>
                        <a:pt x="4097" y="154"/>
                      </a:cubicBezTo>
                      <a:cubicBezTo>
                        <a:pt x="4138" y="140"/>
                        <a:pt x="4155" y="92"/>
                        <a:pt x="4141" y="51"/>
                      </a:cubicBezTo>
                      <a:cubicBezTo>
                        <a:pt x="4128" y="20"/>
                        <a:pt x="4099" y="1"/>
                        <a:pt x="4068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5"/>
                <p:cNvSpPr/>
                <p:nvPr/>
              </p:nvSpPr>
              <p:spPr>
                <a:xfrm flipH="1">
                  <a:off x="7411308" y="4320445"/>
                  <a:ext cx="378723" cy="24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" h="3795" extrusionOk="0">
                      <a:moveTo>
                        <a:pt x="5576" y="1"/>
                      </a:moveTo>
                      <a:lnTo>
                        <a:pt x="5463" y="311"/>
                      </a:lnTo>
                      <a:cubicBezTo>
                        <a:pt x="5463" y="311"/>
                        <a:pt x="5149" y="772"/>
                        <a:pt x="4634" y="858"/>
                      </a:cubicBezTo>
                      <a:cubicBezTo>
                        <a:pt x="4566" y="869"/>
                        <a:pt x="4504" y="874"/>
                        <a:pt x="4446" y="874"/>
                      </a:cubicBezTo>
                      <a:cubicBezTo>
                        <a:pt x="4062" y="874"/>
                        <a:pt x="3889" y="659"/>
                        <a:pt x="3889" y="659"/>
                      </a:cubicBezTo>
                      <a:lnTo>
                        <a:pt x="3848" y="933"/>
                      </a:lnTo>
                      <a:cubicBezTo>
                        <a:pt x="3368" y="1402"/>
                        <a:pt x="2627" y="1597"/>
                        <a:pt x="1953" y="1597"/>
                      </a:cubicBezTo>
                      <a:cubicBezTo>
                        <a:pt x="1587" y="1597"/>
                        <a:pt x="1241" y="1540"/>
                        <a:pt x="968" y="1438"/>
                      </a:cubicBezTo>
                      <a:cubicBezTo>
                        <a:pt x="377" y="1216"/>
                        <a:pt x="431" y="913"/>
                        <a:pt x="431" y="913"/>
                      </a:cubicBezTo>
                      <a:cubicBezTo>
                        <a:pt x="431" y="913"/>
                        <a:pt x="429" y="912"/>
                        <a:pt x="425" y="912"/>
                      </a:cubicBezTo>
                      <a:cubicBezTo>
                        <a:pt x="393" y="912"/>
                        <a:pt x="243" y="921"/>
                        <a:pt x="131" y="1072"/>
                      </a:cubicBezTo>
                      <a:cubicBezTo>
                        <a:pt x="1" y="1247"/>
                        <a:pt x="288" y="2807"/>
                        <a:pt x="346" y="3281"/>
                      </a:cubicBezTo>
                      <a:cubicBezTo>
                        <a:pt x="386" y="3627"/>
                        <a:pt x="974" y="3795"/>
                        <a:pt x="1641" y="3795"/>
                      </a:cubicBezTo>
                      <a:cubicBezTo>
                        <a:pt x="1889" y="3795"/>
                        <a:pt x="2148" y="3771"/>
                        <a:pt x="2394" y="3725"/>
                      </a:cubicBezTo>
                      <a:cubicBezTo>
                        <a:pt x="3298" y="3555"/>
                        <a:pt x="3569" y="2752"/>
                        <a:pt x="3569" y="2752"/>
                      </a:cubicBezTo>
                      <a:cubicBezTo>
                        <a:pt x="3684" y="2880"/>
                        <a:pt x="4000" y="2943"/>
                        <a:pt x="4342" y="2943"/>
                      </a:cubicBezTo>
                      <a:cubicBezTo>
                        <a:pt x="4768" y="2943"/>
                        <a:pt x="5234" y="2845"/>
                        <a:pt x="5405" y="2649"/>
                      </a:cubicBezTo>
                      <a:cubicBezTo>
                        <a:pt x="5682" y="2336"/>
                        <a:pt x="5764" y="786"/>
                        <a:pt x="5791" y="445"/>
                      </a:cubicBezTo>
                      <a:cubicBezTo>
                        <a:pt x="5818" y="100"/>
                        <a:pt x="5576" y="1"/>
                        <a:pt x="5576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35"/>
                <p:cNvSpPr/>
                <p:nvPr/>
              </p:nvSpPr>
              <p:spPr>
                <a:xfrm flipH="1">
                  <a:off x="7529711" y="4347265"/>
                  <a:ext cx="32938" cy="154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2375" extrusionOk="0">
                      <a:moveTo>
                        <a:pt x="422" y="1"/>
                      </a:moveTo>
                      <a:cubicBezTo>
                        <a:pt x="382" y="1"/>
                        <a:pt x="348" y="29"/>
                        <a:pt x="342" y="70"/>
                      </a:cubicBezTo>
                      <a:lnTo>
                        <a:pt x="7" y="2282"/>
                      </a:lnTo>
                      <a:cubicBezTo>
                        <a:pt x="0" y="2327"/>
                        <a:pt x="27" y="2368"/>
                        <a:pt x="72" y="2374"/>
                      </a:cubicBezTo>
                      <a:lnTo>
                        <a:pt x="82" y="2374"/>
                      </a:lnTo>
                      <a:cubicBezTo>
                        <a:pt x="123" y="2374"/>
                        <a:pt x="158" y="2347"/>
                        <a:pt x="161" y="2306"/>
                      </a:cubicBezTo>
                      <a:lnTo>
                        <a:pt x="498" y="94"/>
                      </a:lnTo>
                      <a:cubicBezTo>
                        <a:pt x="506" y="50"/>
                        <a:pt x="475" y="9"/>
                        <a:pt x="434" y="2"/>
                      </a:cubicBezTo>
                      <a:cubicBezTo>
                        <a:pt x="430" y="1"/>
                        <a:pt x="426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35"/>
                <p:cNvSpPr/>
                <p:nvPr/>
              </p:nvSpPr>
              <p:spPr>
                <a:xfrm flipH="1">
                  <a:off x="7782285" y="3168632"/>
                  <a:ext cx="73948" cy="59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915" extrusionOk="0">
                      <a:moveTo>
                        <a:pt x="403" y="1"/>
                      </a:moveTo>
                      <a:cubicBezTo>
                        <a:pt x="375" y="1"/>
                        <a:pt x="348" y="6"/>
                        <a:pt x="321" y="19"/>
                      </a:cubicBezTo>
                      <a:cubicBezTo>
                        <a:pt x="0" y="173"/>
                        <a:pt x="344" y="914"/>
                        <a:pt x="635" y="914"/>
                      </a:cubicBezTo>
                      <a:cubicBezTo>
                        <a:pt x="646" y="914"/>
                        <a:pt x="658" y="913"/>
                        <a:pt x="670" y="910"/>
                      </a:cubicBezTo>
                      <a:cubicBezTo>
                        <a:pt x="1136" y="809"/>
                        <a:pt x="734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19" name="Google Shape;1219;p35"/>
                <p:cNvGrpSpPr/>
                <p:nvPr/>
              </p:nvGrpSpPr>
              <p:grpSpPr>
                <a:xfrm>
                  <a:off x="7760204" y="2952127"/>
                  <a:ext cx="460377" cy="782511"/>
                  <a:chOff x="7577684" y="3181726"/>
                  <a:chExt cx="403451" cy="685751"/>
                </a:xfrm>
              </p:grpSpPr>
              <p:sp>
                <p:nvSpPr>
                  <p:cNvPr id="1220" name="Google Shape;1220;p35"/>
                  <p:cNvSpPr/>
                  <p:nvPr/>
                </p:nvSpPr>
                <p:spPr>
                  <a:xfrm rot="4341851">
                    <a:off x="7669568" y="3185405"/>
                    <a:ext cx="219684" cy="381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7" h="9692" extrusionOk="0">
                        <a:moveTo>
                          <a:pt x="4178" y="0"/>
                        </a:moveTo>
                        <a:cubicBezTo>
                          <a:pt x="4016" y="0"/>
                          <a:pt x="3864" y="96"/>
                          <a:pt x="3800" y="254"/>
                        </a:cubicBezTo>
                        <a:lnTo>
                          <a:pt x="89" y="9120"/>
                        </a:lnTo>
                        <a:cubicBezTo>
                          <a:pt x="0" y="9328"/>
                          <a:pt x="99" y="9570"/>
                          <a:pt x="311" y="9660"/>
                        </a:cubicBezTo>
                        <a:cubicBezTo>
                          <a:pt x="362" y="9682"/>
                          <a:pt x="416" y="9692"/>
                          <a:pt x="469" y="9692"/>
                        </a:cubicBezTo>
                        <a:cubicBezTo>
                          <a:pt x="630" y="9692"/>
                          <a:pt x="783" y="9596"/>
                          <a:pt x="850" y="9438"/>
                        </a:cubicBezTo>
                        <a:lnTo>
                          <a:pt x="4558" y="572"/>
                        </a:lnTo>
                        <a:cubicBezTo>
                          <a:pt x="4646" y="364"/>
                          <a:pt x="4547" y="122"/>
                          <a:pt x="4339" y="33"/>
                        </a:cubicBezTo>
                        <a:cubicBezTo>
                          <a:pt x="4286" y="11"/>
                          <a:pt x="4231" y="0"/>
                          <a:pt x="4178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221" name="Google Shape;1221;p35"/>
                  <p:cNvGrpSpPr/>
                  <p:nvPr/>
                </p:nvGrpSpPr>
                <p:grpSpPr>
                  <a:xfrm>
                    <a:off x="7681172" y="3379747"/>
                    <a:ext cx="276149" cy="487730"/>
                    <a:chOff x="8301872" y="2653372"/>
                    <a:chExt cx="276149" cy="487730"/>
                  </a:xfrm>
                </p:grpSpPr>
                <p:sp>
                  <p:nvSpPr>
                    <p:cNvPr id="1222" name="Google Shape;1222;p35"/>
                    <p:cNvSpPr/>
                    <p:nvPr/>
                  </p:nvSpPr>
                  <p:spPr>
                    <a:xfrm rot="5400000">
                      <a:off x="8196128" y="2759138"/>
                      <a:ext cx="487660" cy="2761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654" h="16791" extrusionOk="0">
                          <a:moveTo>
                            <a:pt x="1" y="1"/>
                          </a:moveTo>
                          <a:lnTo>
                            <a:pt x="1" y="16791"/>
                          </a:lnTo>
                          <a:lnTo>
                            <a:pt x="29654" y="16791"/>
                          </a:lnTo>
                          <a:lnTo>
                            <a:pt x="29654" y="1"/>
                          </a:lnTo>
                          <a:close/>
                        </a:path>
                      </a:pathLst>
                    </a:custGeom>
                    <a:solidFill>
                      <a:srgbClr val="00959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3" name="Google Shape;1223;p35"/>
                    <p:cNvSpPr/>
                    <p:nvPr/>
                  </p:nvSpPr>
                  <p:spPr>
                    <a:xfrm rot="5400000">
                      <a:off x="8398783" y="2758774"/>
                      <a:ext cx="82330" cy="276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03" h="7503" extrusionOk="0">
                          <a:moveTo>
                            <a:pt x="1" y="1"/>
                          </a:moveTo>
                          <a:lnTo>
                            <a:pt x="1" y="7503"/>
                          </a:lnTo>
                          <a:lnTo>
                            <a:pt x="2502" y="7503"/>
                          </a:lnTo>
                          <a:lnTo>
                            <a:pt x="250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4" name="Google Shape;1224;p35"/>
                    <p:cNvSpPr/>
                    <p:nvPr/>
                  </p:nvSpPr>
                  <p:spPr>
                    <a:xfrm rot="5400000">
                      <a:off x="8197517" y="2851175"/>
                      <a:ext cx="487730" cy="921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28" h="2503" extrusionOk="0">
                          <a:moveTo>
                            <a:pt x="1" y="1"/>
                          </a:moveTo>
                          <a:lnTo>
                            <a:pt x="1" y="2503"/>
                          </a:lnTo>
                          <a:lnTo>
                            <a:pt x="14827" y="2503"/>
                          </a:lnTo>
                          <a:lnTo>
                            <a:pt x="14827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5" name="Google Shape;1225;p35"/>
                    <p:cNvSpPr/>
                    <p:nvPr/>
                  </p:nvSpPr>
                  <p:spPr>
                    <a:xfrm rot="5400000">
                      <a:off x="8196083" y="2759163"/>
                      <a:ext cx="487730" cy="276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28" h="7503" extrusionOk="0">
                          <a:moveTo>
                            <a:pt x="12984" y="1"/>
                          </a:moveTo>
                          <a:lnTo>
                            <a:pt x="1" y="6519"/>
                          </a:lnTo>
                          <a:lnTo>
                            <a:pt x="1" y="7503"/>
                          </a:lnTo>
                          <a:lnTo>
                            <a:pt x="1455" y="7503"/>
                          </a:lnTo>
                          <a:lnTo>
                            <a:pt x="14827" y="788"/>
                          </a:lnTo>
                          <a:lnTo>
                            <a:pt x="14827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6" name="Google Shape;1226;p35"/>
                    <p:cNvSpPr/>
                    <p:nvPr/>
                  </p:nvSpPr>
                  <p:spPr>
                    <a:xfrm rot="5400000">
                      <a:off x="8196083" y="2759163"/>
                      <a:ext cx="487730" cy="276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28" h="7503" extrusionOk="0">
                          <a:moveTo>
                            <a:pt x="1" y="1"/>
                          </a:moveTo>
                          <a:lnTo>
                            <a:pt x="1" y="755"/>
                          </a:lnTo>
                          <a:lnTo>
                            <a:pt x="13444" y="7503"/>
                          </a:lnTo>
                          <a:lnTo>
                            <a:pt x="14827" y="7503"/>
                          </a:lnTo>
                          <a:lnTo>
                            <a:pt x="14827" y="6485"/>
                          </a:lnTo>
                          <a:lnTo>
                            <a:pt x="191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7" name="Google Shape;1227;p35"/>
                    <p:cNvSpPr/>
                    <p:nvPr/>
                  </p:nvSpPr>
                  <p:spPr>
                    <a:xfrm rot="5400000">
                      <a:off x="8196819" y="2759899"/>
                      <a:ext cx="487730" cy="2746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28" h="7463" extrusionOk="0">
                          <a:moveTo>
                            <a:pt x="6672" y="1"/>
                          </a:moveTo>
                          <a:lnTo>
                            <a:pt x="6672" y="2979"/>
                          </a:lnTo>
                          <a:lnTo>
                            <a:pt x="1" y="2979"/>
                          </a:lnTo>
                          <a:lnTo>
                            <a:pt x="1" y="4372"/>
                          </a:lnTo>
                          <a:lnTo>
                            <a:pt x="6672" y="4372"/>
                          </a:lnTo>
                          <a:lnTo>
                            <a:pt x="6672" y="7462"/>
                          </a:lnTo>
                          <a:lnTo>
                            <a:pt x="8136" y="7462"/>
                          </a:lnTo>
                          <a:lnTo>
                            <a:pt x="8136" y="4372"/>
                          </a:lnTo>
                          <a:lnTo>
                            <a:pt x="14827" y="4372"/>
                          </a:lnTo>
                          <a:lnTo>
                            <a:pt x="14827" y="2979"/>
                          </a:lnTo>
                          <a:lnTo>
                            <a:pt x="8136" y="2979"/>
                          </a:lnTo>
                          <a:lnTo>
                            <a:pt x="8136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8" name="Google Shape;1228;p35"/>
                    <p:cNvSpPr/>
                    <p:nvPr/>
                  </p:nvSpPr>
                  <p:spPr>
                    <a:xfrm rot="5400000">
                      <a:off x="8448674" y="2692105"/>
                      <a:ext cx="168081" cy="906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10" h="2462" extrusionOk="0">
                          <a:moveTo>
                            <a:pt x="1" y="1"/>
                          </a:moveTo>
                          <a:lnTo>
                            <a:pt x="1" y="575"/>
                          </a:lnTo>
                          <a:lnTo>
                            <a:pt x="3828" y="2462"/>
                          </a:lnTo>
                          <a:lnTo>
                            <a:pt x="5110" y="2462"/>
                          </a:lnTo>
                          <a:lnTo>
                            <a:pt x="116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9" name="Google Shape;1229;p35"/>
                    <p:cNvSpPr/>
                    <p:nvPr/>
                  </p:nvSpPr>
                  <p:spPr>
                    <a:xfrm rot="5400000">
                      <a:off x="8432722" y="2995786"/>
                      <a:ext cx="199986" cy="906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80" h="2462" extrusionOk="0">
                          <a:moveTo>
                            <a:pt x="4994" y="1"/>
                          </a:moveTo>
                          <a:lnTo>
                            <a:pt x="0" y="2462"/>
                          </a:lnTo>
                          <a:lnTo>
                            <a:pt x="1282" y="2462"/>
                          </a:lnTo>
                          <a:lnTo>
                            <a:pt x="6079" y="102"/>
                          </a:lnTo>
                          <a:lnTo>
                            <a:pt x="6079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0" name="Google Shape;1230;p35"/>
                    <p:cNvSpPr/>
                    <p:nvPr/>
                  </p:nvSpPr>
                  <p:spPr>
                    <a:xfrm rot="5400000">
                      <a:off x="8271154" y="3016513"/>
                      <a:ext cx="160515" cy="88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0" h="2408" extrusionOk="0">
                          <a:moveTo>
                            <a:pt x="1" y="1"/>
                          </a:moveTo>
                          <a:lnTo>
                            <a:pt x="4879" y="2408"/>
                          </a:lnTo>
                          <a:lnTo>
                            <a:pt x="4879" y="1776"/>
                          </a:lnTo>
                          <a:lnTo>
                            <a:pt x="1282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1" name="Google Shape;1231;p35"/>
                    <p:cNvSpPr/>
                    <p:nvPr/>
                  </p:nvSpPr>
                  <p:spPr>
                    <a:xfrm rot="5400000">
                      <a:off x="8245023" y="2710221"/>
                      <a:ext cx="207552" cy="938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10" h="2550" extrusionOk="0">
                          <a:moveTo>
                            <a:pt x="5029" y="1"/>
                          </a:moveTo>
                          <a:lnTo>
                            <a:pt x="1" y="2476"/>
                          </a:lnTo>
                          <a:lnTo>
                            <a:pt x="1" y="2550"/>
                          </a:lnTo>
                          <a:lnTo>
                            <a:pt x="1141" y="2550"/>
                          </a:lnTo>
                          <a:lnTo>
                            <a:pt x="6310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1232" name="Google Shape;1232;p35"/>
                <p:cNvSpPr/>
                <p:nvPr/>
              </p:nvSpPr>
              <p:spPr>
                <a:xfrm flipH="1">
                  <a:off x="7760673" y="3147151"/>
                  <a:ext cx="74208" cy="59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913" extrusionOk="0">
                      <a:moveTo>
                        <a:pt x="406" y="0"/>
                      </a:moveTo>
                      <a:cubicBezTo>
                        <a:pt x="378" y="0"/>
                        <a:pt x="351" y="6"/>
                        <a:pt x="325" y="18"/>
                      </a:cubicBezTo>
                      <a:cubicBezTo>
                        <a:pt x="0" y="172"/>
                        <a:pt x="343" y="912"/>
                        <a:pt x="638" y="912"/>
                      </a:cubicBezTo>
                      <a:cubicBezTo>
                        <a:pt x="650" y="912"/>
                        <a:pt x="662" y="911"/>
                        <a:pt x="673" y="909"/>
                      </a:cubicBezTo>
                      <a:cubicBezTo>
                        <a:pt x="1139" y="808"/>
                        <a:pt x="736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35"/>
                <p:cNvSpPr/>
                <p:nvPr/>
              </p:nvSpPr>
              <p:spPr>
                <a:xfrm flipH="1">
                  <a:off x="7674618" y="3062070"/>
                  <a:ext cx="169117" cy="166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2557" extrusionOk="0">
                      <a:moveTo>
                        <a:pt x="1372" y="0"/>
                      </a:moveTo>
                      <a:cubicBezTo>
                        <a:pt x="1226" y="372"/>
                        <a:pt x="768" y="741"/>
                        <a:pt x="406" y="929"/>
                      </a:cubicBezTo>
                      <a:cubicBezTo>
                        <a:pt x="605" y="1735"/>
                        <a:pt x="0" y="2297"/>
                        <a:pt x="293" y="2499"/>
                      </a:cubicBezTo>
                      <a:cubicBezTo>
                        <a:pt x="354" y="2541"/>
                        <a:pt x="416" y="2557"/>
                        <a:pt x="476" y="2557"/>
                      </a:cubicBezTo>
                      <a:cubicBezTo>
                        <a:pt x="642" y="2557"/>
                        <a:pt x="785" y="2434"/>
                        <a:pt x="785" y="2434"/>
                      </a:cubicBezTo>
                      <a:cubicBezTo>
                        <a:pt x="785" y="2434"/>
                        <a:pt x="874" y="2542"/>
                        <a:pt x="1090" y="2542"/>
                      </a:cubicBezTo>
                      <a:cubicBezTo>
                        <a:pt x="1105" y="2542"/>
                        <a:pt x="1121" y="2541"/>
                        <a:pt x="1137" y="2540"/>
                      </a:cubicBezTo>
                      <a:cubicBezTo>
                        <a:pt x="1386" y="2523"/>
                        <a:pt x="1533" y="2223"/>
                        <a:pt x="1533" y="2223"/>
                      </a:cubicBezTo>
                      <a:cubicBezTo>
                        <a:pt x="1533" y="2223"/>
                        <a:pt x="1582" y="2238"/>
                        <a:pt x="1661" y="2238"/>
                      </a:cubicBezTo>
                      <a:cubicBezTo>
                        <a:pt x="1739" y="2238"/>
                        <a:pt x="1845" y="2223"/>
                        <a:pt x="1960" y="2161"/>
                      </a:cubicBezTo>
                      <a:cubicBezTo>
                        <a:pt x="2141" y="2066"/>
                        <a:pt x="2215" y="1656"/>
                        <a:pt x="2215" y="1656"/>
                      </a:cubicBezTo>
                      <a:cubicBezTo>
                        <a:pt x="2215" y="1656"/>
                        <a:pt x="2598" y="1448"/>
                        <a:pt x="2437" y="1147"/>
                      </a:cubicBezTo>
                      <a:cubicBezTo>
                        <a:pt x="2301" y="895"/>
                        <a:pt x="1639" y="287"/>
                        <a:pt x="13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5"/>
                <p:cNvSpPr/>
                <p:nvPr/>
              </p:nvSpPr>
              <p:spPr>
                <a:xfrm flipH="1">
                  <a:off x="7331303" y="2311185"/>
                  <a:ext cx="315125" cy="119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1" h="1835" extrusionOk="0">
                      <a:moveTo>
                        <a:pt x="3269" y="1"/>
                      </a:moveTo>
                      <a:cubicBezTo>
                        <a:pt x="2709" y="1"/>
                        <a:pt x="1908" y="23"/>
                        <a:pt x="1056" y="134"/>
                      </a:cubicBezTo>
                      <a:cubicBezTo>
                        <a:pt x="0" y="274"/>
                        <a:pt x="462" y="1834"/>
                        <a:pt x="462" y="1834"/>
                      </a:cubicBezTo>
                      <a:cubicBezTo>
                        <a:pt x="462" y="1834"/>
                        <a:pt x="4640" y="1776"/>
                        <a:pt x="4742" y="1584"/>
                      </a:cubicBezTo>
                      <a:cubicBezTo>
                        <a:pt x="4841" y="1394"/>
                        <a:pt x="4786" y="765"/>
                        <a:pt x="4615" y="414"/>
                      </a:cubicBezTo>
                      <a:cubicBezTo>
                        <a:pt x="4492" y="158"/>
                        <a:pt x="4295" y="18"/>
                        <a:pt x="3827" y="7"/>
                      </a:cubicBezTo>
                      <a:cubicBezTo>
                        <a:pt x="3691" y="4"/>
                        <a:pt x="3500" y="1"/>
                        <a:pt x="3269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35"/>
                <p:cNvSpPr/>
                <p:nvPr/>
              </p:nvSpPr>
              <p:spPr>
                <a:xfrm flipH="1">
                  <a:off x="7086927" y="1845617"/>
                  <a:ext cx="52987" cy="27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7" extrusionOk="0">
                      <a:moveTo>
                        <a:pt x="211" y="1"/>
                      </a:moveTo>
                      <a:cubicBezTo>
                        <a:pt x="141" y="1"/>
                        <a:pt x="87" y="23"/>
                        <a:pt x="67" y="77"/>
                      </a:cubicBezTo>
                      <a:cubicBezTo>
                        <a:pt x="0" y="257"/>
                        <a:pt x="407" y="416"/>
                        <a:pt x="599" y="416"/>
                      </a:cubicBezTo>
                      <a:cubicBezTo>
                        <a:pt x="643" y="416"/>
                        <a:pt x="675" y="408"/>
                        <a:pt x="689" y="391"/>
                      </a:cubicBezTo>
                      <a:cubicBezTo>
                        <a:pt x="814" y="229"/>
                        <a:pt x="435" y="1"/>
                        <a:pt x="211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35"/>
                <p:cNvSpPr/>
                <p:nvPr/>
              </p:nvSpPr>
              <p:spPr>
                <a:xfrm flipH="1">
                  <a:off x="7219529" y="2020661"/>
                  <a:ext cx="115153" cy="52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801" extrusionOk="0">
                      <a:moveTo>
                        <a:pt x="92" y="0"/>
                      </a:moveTo>
                      <a:cubicBezTo>
                        <a:pt x="83" y="0"/>
                        <a:pt x="74" y="2"/>
                        <a:pt x="65" y="5"/>
                      </a:cubicBezTo>
                      <a:cubicBezTo>
                        <a:pt x="24" y="19"/>
                        <a:pt x="1" y="63"/>
                        <a:pt x="18" y="104"/>
                      </a:cubicBezTo>
                      <a:cubicBezTo>
                        <a:pt x="21" y="115"/>
                        <a:pt x="274" y="801"/>
                        <a:pt x="1162" y="801"/>
                      </a:cubicBezTo>
                      <a:cubicBezTo>
                        <a:pt x="1321" y="801"/>
                        <a:pt x="1499" y="777"/>
                        <a:pt x="1701" y="726"/>
                      </a:cubicBezTo>
                      <a:cubicBezTo>
                        <a:pt x="1742" y="716"/>
                        <a:pt x="1769" y="671"/>
                        <a:pt x="1756" y="630"/>
                      </a:cubicBezTo>
                      <a:cubicBezTo>
                        <a:pt x="1747" y="593"/>
                        <a:pt x="1716" y="570"/>
                        <a:pt x="1679" y="570"/>
                      </a:cubicBezTo>
                      <a:cubicBezTo>
                        <a:pt x="1673" y="570"/>
                        <a:pt x="1666" y="571"/>
                        <a:pt x="1660" y="572"/>
                      </a:cubicBezTo>
                      <a:cubicBezTo>
                        <a:pt x="1470" y="621"/>
                        <a:pt x="1302" y="642"/>
                        <a:pt x="1155" y="642"/>
                      </a:cubicBezTo>
                      <a:cubicBezTo>
                        <a:pt x="389" y="642"/>
                        <a:pt x="176" y="82"/>
                        <a:pt x="165" y="54"/>
                      </a:cubicBezTo>
                      <a:cubicBezTo>
                        <a:pt x="154" y="22"/>
                        <a:pt x="124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35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35"/>
                <p:cNvSpPr/>
                <p:nvPr/>
              </p:nvSpPr>
              <p:spPr>
                <a:xfrm flipH="1">
                  <a:off x="7113095" y="1920478"/>
                  <a:ext cx="7811" cy="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7" extrusionOk="0">
                      <a:moveTo>
                        <a:pt x="51" y="1"/>
                      </a:moveTo>
                      <a:cubicBezTo>
                        <a:pt x="49" y="1"/>
                        <a:pt x="47" y="1"/>
                        <a:pt x="45" y="2"/>
                      </a:cubicBezTo>
                      <a:cubicBezTo>
                        <a:pt x="18" y="5"/>
                        <a:pt x="0" y="53"/>
                        <a:pt x="8" y="107"/>
                      </a:cubicBezTo>
                      <a:cubicBezTo>
                        <a:pt x="14" y="163"/>
                        <a:pt x="39" y="207"/>
                        <a:pt x="69" y="207"/>
                      </a:cubicBezTo>
                      <a:cubicBezTo>
                        <a:pt x="70" y="207"/>
                        <a:pt x="71" y="207"/>
                        <a:pt x="72" y="206"/>
                      </a:cubicBezTo>
                      <a:cubicBezTo>
                        <a:pt x="99" y="203"/>
                        <a:pt x="120" y="152"/>
                        <a:pt x="110" y="97"/>
                      </a:cubicBezTo>
                      <a:cubicBezTo>
                        <a:pt x="103" y="43"/>
                        <a:pt x="79" y="1"/>
                        <a:pt x="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35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0" name="Google Shape;1240;p35"/>
                <p:cNvSpPr/>
                <p:nvPr/>
              </p:nvSpPr>
              <p:spPr>
                <a:xfrm flipH="1">
                  <a:off x="7393725" y="1951398"/>
                  <a:ext cx="8918" cy="15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5" extrusionOk="0">
                      <a:moveTo>
                        <a:pt x="58" y="1"/>
                      </a:moveTo>
                      <a:cubicBezTo>
                        <a:pt x="57" y="1"/>
                        <a:pt x="56" y="1"/>
                        <a:pt x="55" y="1"/>
                      </a:cubicBez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5"/>
                        <a:pt x="47" y="234"/>
                        <a:pt x="77" y="234"/>
                      </a:cubicBezTo>
                      <a:cubicBezTo>
                        <a:pt x="78" y="234"/>
                        <a:pt x="80" y="234"/>
                        <a:pt x="82" y="234"/>
                      </a:cubicBez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7"/>
                        <a:pt x="88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1" name="Google Shape;1241;p35"/>
                <p:cNvSpPr/>
                <p:nvPr/>
              </p:nvSpPr>
              <p:spPr>
                <a:xfrm rot="-618055" flipH="1">
                  <a:off x="7355127" y="1852313"/>
                  <a:ext cx="100310" cy="60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926" extrusionOk="0">
                      <a:moveTo>
                        <a:pt x="1325" y="0"/>
                      </a:moveTo>
                      <a:cubicBezTo>
                        <a:pt x="994" y="0"/>
                        <a:pt x="1" y="706"/>
                        <a:pt x="144" y="864"/>
                      </a:cubicBezTo>
                      <a:cubicBezTo>
                        <a:pt x="178" y="905"/>
                        <a:pt x="233" y="925"/>
                        <a:pt x="301" y="925"/>
                      </a:cubicBezTo>
                      <a:cubicBezTo>
                        <a:pt x="704" y="925"/>
                        <a:pt x="1540" y="239"/>
                        <a:pt x="1417" y="38"/>
                      </a:cubicBezTo>
                      <a:cubicBezTo>
                        <a:pt x="1400" y="10"/>
                        <a:pt x="1369" y="0"/>
                        <a:pt x="132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2" name="Google Shape;1242;p35"/>
                <p:cNvSpPr/>
                <p:nvPr/>
              </p:nvSpPr>
              <p:spPr>
                <a:xfrm flipH="1">
                  <a:off x="7290808" y="2020531"/>
                  <a:ext cx="43874" cy="44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680" extrusionOk="0">
                      <a:moveTo>
                        <a:pt x="92" y="1"/>
                      </a:moveTo>
                      <a:cubicBezTo>
                        <a:pt x="83" y="1"/>
                        <a:pt x="72" y="4"/>
                        <a:pt x="65" y="7"/>
                      </a:cubicBezTo>
                      <a:cubicBezTo>
                        <a:pt x="24" y="21"/>
                        <a:pt x="1" y="65"/>
                        <a:pt x="18" y="106"/>
                      </a:cubicBezTo>
                      <a:cubicBezTo>
                        <a:pt x="18" y="114"/>
                        <a:pt x="158" y="486"/>
                        <a:pt x="581" y="680"/>
                      </a:cubicBezTo>
                      <a:cubicBezTo>
                        <a:pt x="612" y="639"/>
                        <a:pt x="642" y="595"/>
                        <a:pt x="673" y="554"/>
                      </a:cubicBezTo>
                      <a:cubicBezTo>
                        <a:pt x="294" y="393"/>
                        <a:pt x="174" y="76"/>
                        <a:pt x="165" y="56"/>
                      </a:cubicBezTo>
                      <a:cubicBezTo>
                        <a:pt x="154" y="21"/>
                        <a:pt x="124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3" name="Google Shape;1243;p35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512" y="205"/>
                      </a:moveTo>
                      <a:cubicBezTo>
                        <a:pt x="543" y="205"/>
                        <a:pt x="574" y="253"/>
                        <a:pt x="580" y="315"/>
                      </a:cubicBezTo>
                      <a:cubicBezTo>
                        <a:pt x="591" y="379"/>
                        <a:pt x="570" y="434"/>
                        <a:pt x="536" y="438"/>
                      </a:cubicBezTo>
                      <a:lnTo>
                        <a:pt x="533" y="438"/>
                      </a:lnTo>
                      <a:cubicBezTo>
                        <a:pt x="502" y="438"/>
                        <a:pt x="471" y="393"/>
                        <a:pt x="464" y="328"/>
                      </a:cubicBezTo>
                      <a:cubicBezTo>
                        <a:pt x="454" y="266"/>
                        <a:pt x="475" y="208"/>
                        <a:pt x="509" y="205"/>
                      </a:cubicBezTo>
                      <a:close/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4" name="Google Shape;1244;p35"/>
                <p:cNvSpPr/>
                <p:nvPr/>
              </p:nvSpPr>
              <p:spPr>
                <a:xfrm flipH="1">
                  <a:off x="7393725" y="1951398"/>
                  <a:ext cx="8918" cy="1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4" extrusionOk="0">
                      <a:moveTo>
                        <a:pt x="55" y="1"/>
                      </a:move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9"/>
                        <a:pt x="48" y="234"/>
                        <a:pt x="79" y="234"/>
                      </a:cubicBezTo>
                      <a:lnTo>
                        <a:pt x="82" y="234"/>
                      </a:ln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9"/>
                        <a:pt x="89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5" name="Google Shape;1245;p35"/>
                <p:cNvSpPr/>
                <p:nvPr/>
              </p:nvSpPr>
              <p:spPr>
                <a:xfrm flipH="1">
                  <a:off x="7710160" y="2149486"/>
                  <a:ext cx="122964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9" h="1209" extrusionOk="0">
                      <a:moveTo>
                        <a:pt x="977" y="0"/>
                      </a:moveTo>
                      <a:cubicBezTo>
                        <a:pt x="867" y="0"/>
                        <a:pt x="770" y="18"/>
                        <a:pt x="697" y="38"/>
                      </a:cubicBezTo>
                      <a:cubicBezTo>
                        <a:pt x="360" y="133"/>
                        <a:pt x="76" y="392"/>
                        <a:pt x="12" y="673"/>
                      </a:cubicBezTo>
                      <a:cubicBezTo>
                        <a:pt x="1" y="714"/>
                        <a:pt x="28" y="758"/>
                        <a:pt x="69" y="764"/>
                      </a:cubicBezTo>
                      <a:cubicBezTo>
                        <a:pt x="77" y="767"/>
                        <a:pt x="85" y="768"/>
                        <a:pt x="92" y="768"/>
                      </a:cubicBezTo>
                      <a:cubicBezTo>
                        <a:pt x="127" y="768"/>
                        <a:pt x="157" y="743"/>
                        <a:pt x="165" y="706"/>
                      </a:cubicBezTo>
                      <a:cubicBezTo>
                        <a:pt x="220" y="484"/>
                        <a:pt x="458" y="269"/>
                        <a:pt x="738" y="191"/>
                      </a:cubicBezTo>
                      <a:cubicBezTo>
                        <a:pt x="800" y="173"/>
                        <a:pt x="882" y="158"/>
                        <a:pt x="975" y="158"/>
                      </a:cubicBezTo>
                      <a:cubicBezTo>
                        <a:pt x="1118" y="158"/>
                        <a:pt x="1288" y="194"/>
                        <a:pt x="1462" y="314"/>
                      </a:cubicBezTo>
                      <a:cubicBezTo>
                        <a:pt x="1277" y="324"/>
                        <a:pt x="1028" y="365"/>
                        <a:pt x="878" y="505"/>
                      </a:cubicBezTo>
                      <a:cubicBezTo>
                        <a:pt x="790" y="591"/>
                        <a:pt x="749" y="700"/>
                        <a:pt x="755" y="829"/>
                      </a:cubicBezTo>
                      <a:cubicBezTo>
                        <a:pt x="762" y="983"/>
                        <a:pt x="817" y="1092"/>
                        <a:pt x="919" y="1157"/>
                      </a:cubicBezTo>
                      <a:cubicBezTo>
                        <a:pt x="984" y="1194"/>
                        <a:pt x="1059" y="1208"/>
                        <a:pt x="1131" y="1208"/>
                      </a:cubicBezTo>
                      <a:cubicBezTo>
                        <a:pt x="1291" y="1208"/>
                        <a:pt x="1441" y="1144"/>
                        <a:pt x="1466" y="1133"/>
                      </a:cubicBezTo>
                      <a:cubicBezTo>
                        <a:pt x="1503" y="1116"/>
                        <a:pt x="1523" y="1068"/>
                        <a:pt x="1503" y="1027"/>
                      </a:cubicBezTo>
                      <a:cubicBezTo>
                        <a:pt x="1491" y="1000"/>
                        <a:pt x="1462" y="982"/>
                        <a:pt x="1432" y="982"/>
                      </a:cubicBezTo>
                      <a:cubicBezTo>
                        <a:pt x="1421" y="982"/>
                        <a:pt x="1410" y="984"/>
                        <a:pt x="1400" y="990"/>
                      </a:cubicBezTo>
                      <a:cubicBezTo>
                        <a:pt x="1353" y="1011"/>
                        <a:pt x="1235" y="1051"/>
                        <a:pt x="1130" y="1051"/>
                      </a:cubicBezTo>
                      <a:cubicBezTo>
                        <a:pt x="1082" y="1051"/>
                        <a:pt x="1036" y="1043"/>
                        <a:pt x="1001" y="1021"/>
                      </a:cubicBezTo>
                      <a:cubicBezTo>
                        <a:pt x="946" y="986"/>
                        <a:pt x="916" y="922"/>
                        <a:pt x="913" y="822"/>
                      </a:cubicBezTo>
                      <a:cubicBezTo>
                        <a:pt x="909" y="737"/>
                        <a:pt x="933" y="673"/>
                        <a:pt x="987" y="621"/>
                      </a:cubicBezTo>
                      <a:cubicBezTo>
                        <a:pt x="1116" y="498"/>
                        <a:pt x="1380" y="469"/>
                        <a:pt x="1554" y="469"/>
                      </a:cubicBezTo>
                      <a:cubicBezTo>
                        <a:pt x="1603" y="469"/>
                        <a:pt x="1644" y="471"/>
                        <a:pt x="1674" y="474"/>
                      </a:cubicBezTo>
                      <a:lnTo>
                        <a:pt x="1888" y="495"/>
                      </a:lnTo>
                      <a:lnTo>
                        <a:pt x="1888" y="495"/>
                      </a:lnTo>
                      <a:lnTo>
                        <a:pt x="1735" y="341"/>
                      </a:lnTo>
                      <a:cubicBezTo>
                        <a:pt x="1471" y="71"/>
                        <a:pt x="1196" y="0"/>
                        <a:pt x="977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6" name="Google Shape;1246;p35"/>
                <p:cNvSpPr/>
                <p:nvPr/>
              </p:nvSpPr>
              <p:spPr>
                <a:xfrm flipH="1">
                  <a:off x="7065054" y="1779935"/>
                  <a:ext cx="25387" cy="162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2495" extrusionOk="0">
                      <a:moveTo>
                        <a:pt x="0" y="0"/>
                      </a:moveTo>
                      <a:cubicBezTo>
                        <a:pt x="93" y="451"/>
                        <a:pt x="106" y="987"/>
                        <a:pt x="24" y="1622"/>
                      </a:cubicBezTo>
                      <a:cubicBezTo>
                        <a:pt x="0" y="1877"/>
                        <a:pt x="52" y="2171"/>
                        <a:pt x="126" y="2495"/>
                      </a:cubicBezTo>
                      <a:cubicBezTo>
                        <a:pt x="137" y="2444"/>
                        <a:pt x="150" y="2389"/>
                        <a:pt x="161" y="2338"/>
                      </a:cubicBezTo>
                      <a:cubicBezTo>
                        <a:pt x="175" y="2256"/>
                        <a:pt x="191" y="2171"/>
                        <a:pt x="205" y="2089"/>
                      </a:cubicBezTo>
                      <a:cubicBezTo>
                        <a:pt x="328" y="1389"/>
                        <a:pt x="389" y="679"/>
                        <a:pt x="338" y="10"/>
                      </a:cubicBezTo>
                      <a:cubicBezTo>
                        <a:pt x="249" y="3"/>
                        <a:pt x="15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7" name="Google Shape;1247;p35"/>
                <p:cNvSpPr/>
                <p:nvPr/>
              </p:nvSpPr>
              <p:spPr>
                <a:xfrm flipH="1">
                  <a:off x="7083542" y="1779935"/>
                  <a:ext cx="22913" cy="10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1622" extrusionOk="0">
                      <a:moveTo>
                        <a:pt x="246" y="0"/>
                      </a:moveTo>
                      <a:cubicBezTo>
                        <a:pt x="175" y="0"/>
                        <a:pt x="103" y="3"/>
                        <a:pt x="24" y="10"/>
                      </a:cubicBezTo>
                      <a:lnTo>
                        <a:pt x="0" y="10"/>
                      </a:lnTo>
                      <a:cubicBezTo>
                        <a:pt x="260" y="604"/>
                        <a:pt x="311" y="1191"/>
                        <a:pt x="270" y="1622"/>
                      </a:cubicBezTo>
                      <a:cubicBezTo>
                        <a:pt x="352" y="987"/>
                        <a:pt x="339" y="451"/>
                        <a:pt x="24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8" name="Google Shape;1248;p35"/>
                <p:cNvSpPr/>
                <p:nvPr/>
              </p:nvSpPr>
              <p:spPr>
                <a:xfrm flipH="1">
                  <a:off x="7086797" y="1845682"/>
                  <a:ext cx="52987" cy="26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4" extrusionOk="0">
                      <a:moveTo>
                        <a:pt x="208" y="0"/>
                      </a:moveTo>
                      <a:cubicBezTo>
                        <a:pt x="140" y="0"/>
                        <a:pt x="86" y="21"/>
                        <a:pt x="65" y="76"/>
                      </a:cubicBezTo>
                      <a:cubicBezTo>
                        <a:pt x="0" y="256"/>
                        <a:pt x="403" y="413"/>
                        <a:pt x="594" y="413"/>
                      </a:cubicBezTo>
                      <a:cubicBezTo>
                        <a:pt x="639" y="413"/>
                        <a:pt x="673" y="407"/>
                        <a:pt x="687" y="390"/>
                      </a:cubicBezTo>
                      <a:cubicBezTo>
                        <a:pt x="813" y="229"/>
                        <a:pt x="434" y="0"/>
                        <a:pt x="208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9" name="Google Shape;1249;p35"/>
                <p:cNvSpPr/>
                <p:nvPr/>
              </p:nvSpPr>
              <p:spPr>
                <a:xfrm flipH="1">
                  <a:off x="7062841" y="1962074"/>
                  <a:ext cx="14516" cy="97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" h="1496" extrusionOk="0">
                      <a:moveTo>
                        <a:pt x="223" y="1493"/>
                      </a:moveTo>
                      <a:lnTo>
                        <a:pt x="223" y="1496"/>
                      </a:lnTo>
                      <a:lnTo>
                        <a:pt x="223" y="1493"/>
                      </a:lnTo>
                      <a:close/>
                      <a:moveTo>
                        <a:pt x="223" y="1486"/>
                      </a:moveTo>
                      <a:lnTo>
                        <a:pt x="223" y="1493"/>
                      </a:lnTo>
                      <a:lnTo>
                        <a:pt x="223" y="1486"/>
                      </a:lnTo>
                      <a:close/>
                      <a:moveTo>
                        <a:pt x="199" y="1045"/>
                      </a:moveTo>
                      <a:lnTo>
                        <a:pt x="199" y="1045"/>
                      </a:lnTo>
                      <a:lnTo>
                        <a:pt x="199" y="1045"/>
                      </a:lnTo>
                      <a:close/>
                      <a:moveTo>
                        <a:pt x="199" y="1039"/>
                      </a:moveTo>
                      <a:lnTo>
                        <a:pt x="199" y="1039"/>
                      </a:lnTo>
                      <a:lnTo>
                        <a:pt x="199" y="1039"/>
                      </a:lnTo>
                      <a:close/>
                      <a:moveTo>
                        <a:pt x="199" y="1032"/>
                      </a:moveTo>
                      <a:lnTo>
                        <a:pt x="199" y="1032"/>
                      </a:lnTo>
                      <a:lnTo>
                        <a:pt x="199" y="1032"/>
                      </a:lnTo>
                      <a:close/>
                      <a:moveTo>
                        <a:pt x="199" y="1025"/>
                      </a:moveTo>
                      <a:lnTo>
                        <a:pt x="199" y="1028"/>
                      </a:lnTo>
                      <a:lnTo>
                        <a:pt x="199" y="1025"/>
                      </a:lnTo>
                      <a:close/>
                      <a:moveTo>
                        <a:pt x="195" y="1018"/>
                      </a:moveTo>
                      <a:lnTo>
                        <a:pt x="195" y="1022"/>
                      </a:lnTo>
                      <a:lnTo>
                        <a:pt x="195" y="1018"/>
                      </a:lnTo>
                      <a:close/>
                      <a:moveTo>
                        <a:pt x="195" y="1015"/>
                      </a:moveTo>
                      <a:lnTo>
                        <a:pt x="195" y="1015"/>
                      </a:lnTo>
                      <a:lnTo>
                        <a:pt x="195" y="1015"/>
                      </a:lnTo>
                      <a:close/>
                      <a:moveTo>
                        <a:pt x="195" y="1008"/>
                      </a:moveTo>
                      <a:lnTo>
                        <a:pt x="195" y="1008"/>
                      </a:lnTo>
                      <a:lnTo>
                        <a:pt x="195" y="1008"/>
                      </a:lnTo>
                      <a:close/>
                      <a:moveTo>
                        <a:pt x="195" y="1001"/>
                      </a:moveTo>
                      <a:lnTo>
                        <a:pt x="195" y="1004"/>
                      </a:lnTo>
                      <a:lnTo>
                        <a:pt x="195" y="1001"/>
                      </a:lnTo>
                      <a:close/>
                      <a:moveTo>
                        <a:pt x="195" y="995"/>
                      </a:moveTo>
                      <a:lnTo>
                        <a:pt x="195" y="998"/>
                      </a:lnTo>
                      <a:lnTo>
                        <a:pt x="195" y="995"/>
                      </a:lnTo>
                      <a:close/>
                      <a:moveTo>
                        <a:pt x="192" y="987"/>
                      </a:moveTo>
                      <a:cubicBezTo>
                        <a:pt x="192" y="991"/>
                        <a:pt x="192" y="991"/>
                        <a:pt x="195" y="991"/>
                      </a:cubicBezTo>
                      <a:cubicBezTo>
                        <a:pt x="192" y="991"/>
                        <a:pt x="192" y="991"/>
                        <a:pt x="192" y="987"/>
                      </a:cubicBezTo>
                      <a:close/>
                      <a:moveTo>
                        <a:pt x="192" y="981"/>
                      </a:moveTo>
                      <a:lnTo>
                        <a:pt x="192" y="987"/>
                      </a:lnTo>
                      <a:lnTo>
                        <a:pt x="192" y="981"/>
                      </a:lnTo>
                      <a:close/>
                      <a:moveTo>
                        <a:pt x="192" y="977"/>
                      </a:moveTo>
                      <a:lnTo>
                        <a:pt x="192" y="981"/>
                      </a:lnTo>
                      <a:lnTo>
                        <a:pt x="192" y="977"/>
                      </a:lnTo>
                      <a:close/>
                      <a:moveTo>
                        <a:pt x="192" y="971"/>
                      </a:moveTo>
                      <a:lnTo>
                        <a:pt x="192" y="974"/>
                      </a:lnTo>
                      <a:lnTo>
                        <a:pt x="192" y="971"/>
                      </a:lnTo>
                      <a:close/>
                      <a:moveTo>
                        <a:pt x="192" y="963"/>
                      </a:moveTo>
                      <a:lnTo>
                        <a:pt x="192" y="971"/>
                      </a:lnTo>
                      <a:lnTo>
                        <a:pt x="192" y="963"/>
                      </a:lnTo>
                      <a:close/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2" y="302"/>
                        <a:pt x="147" y="626"/>
                        <a:pt x="192" y="963"/>
                      </a:cubicBezTo>
                      <a:cubicBezTo>
                        <a:pt x="147" y="626"/>
                        <a:pt x="72" y="302"/>
                        <a:pt x="1" y="1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0" name="Google Shape;1250;p35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349" y="134"/>
                      </a:moveTo>
                      <a:cubicBezTo>
                        <a:pt x="379" y="134"/>
                        <a:pt x="403" y="179"/>
                        <a:pt x="410" y="233"/>
                      </a:cubicBezTo>
                      <a:cubicBezTo>
                        <a:pt x="420" y="288"/>
                        <a:pt x="399" y="339"/>
                        <a:pt x="372" y="342"/>
                      </a:cubicBezTo>
                      <a:lnTo>
                        <a:pt x="369" y="342"/>
                      </a:lnTo>
                      <a:cubicBezTo>
                        <a:pt x="341" y="342"/>
                        <a:pt x="314" y="298"/>
                        <a:pt x="308" y="243"/>
                      </a:cubicBezTo>
                      <a:cubicBezTo>
                        <a:pt x="300" y="189"/>
                        <a:pt x="318" y="141"/>
                        <a:pt x="345" y="138"/>
                      </a:cubicBezTo>
                      <a:lnTo>
                        <a:pt x="349" y="134"/>
                      </a:lnTo>
                      <a:close/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1" name="Google Shape;1251;p35"/>
                <p:cNvSpPr/>
                <p:nvPr/>
              </p:nvSpPr>
              <p:spPr>
                <a:xfrm flipH="1">
                  <a:off x="7113095" y="1920348"/>
                  <a:ext cx="7811" cy="1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9" extrusionOk="0">
                      <a:moveTo>
                        <a:pt x="49" y="0"/>
                      </a:moveTo>
                      <a:lnTo>
                        <a:pt x="45" y="4"/>
                      </a:lnTo>
                      <a:cubicBezTo>
                        <a:pt x="18" y="7"/>
                        <a:pt x="0" y="55"/>
                        <a:pt x="8" y="109"/>
                      </a:cubicBezTo>
                      <a:cubicBezTo>
                        <a:pt x="14" y="164"/>
                        <a:pt x="41" y="208"/>
                        <a:pt x="69" y="208"/>
                      </a:cubicBezTo>
                      <a:lnTo>
                        <a:pt x="72" y="208"/>
                      </a:lnTo>
                      <a:cubicBezTo>
                        <a:pt x="99" y="205"/>
                        <a:pt x="120" y="154"/>
                        <a:pt x="110" y="99"/>
                      </a:cubicBezTo>
                      <a:cubicBezTo>
                        <a:pt x="103" y="45"/>
                        <a:pt x="79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2" name="Google Shape;1252;p35"/>
                <p:cNvSpPr/>
                <p:nvPr/>
              </p:nvSpPr>
              <p:spPr>
                <a:xfrm flipH="1">
                  <a:off x="7174052" y="1925434"/>
                  <a:ext cx="62387" cy="10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2218" extrusionOk="0">
                      <a:moveTo>
                        <a:pt x="97" y="1"/>
                      </a:moveTo>
                      <a:cubicBezTo>
                        <a:pt x="58" y="1"/>
                        <a:pt x="21" y="34"/>
                        <a:pt x="21" y="76"/>
                      </a:cubicBezTo>
                      <a:cubicBezTo>
                        <a:pt x="14" y="370"/>
                        <a:pt x="0" y="1343"/>
                        <a:pt x="167" y="1507"/>
                      </a:cubicBezTo>
                      <a:cubicBezTo>
                        <a:pt x="197" y="1533"/>
                        <a:pt x="229" y="1542"/>
                        <a:pt x="252" y="1542"/>
                      </a:cubicBezTo>
                      <a:cubicBezTo>
                        <a:pt x="256" y="1542"/>
                        <a:pt x="260" y="1542"/>
                        <a:pt x="263" y="1541"/>
                      </a:cubicBezTo>
                      <a:cubicBezTo>
                        <a:pt x="339" y="1537"/>
                        <a:pt x="427" y="1496"/>
                        <a:pt x="523" y="1455"/>
                      </a:cubicBezTo>
                      <a:cubicBezTo>
                        <a:pt x="663" y="1394"/>
                        <a:pt x="764" y="1357"/>
                        <a:pt x="836" y="1357"/>
                      </a:cubicBezTo>
                      <a:cubicBezTo>
                        <a:pt x="892" y="1357"/>
                        <a:pt x="931" y="1379"/>
                        <a:pt x="960" y="1428"/>
                      </a:cubicBezTo>
                      <a:cubicBezTo>
                        <a:pt x="1028" y="1548"/>
                        <a:pt x="703" y="1882"/>
                        <a:pt x="441" y="2077"/>
                      </a:cubicBezTo>
                      <a:cubicBezTo>
                        <a:pt x="407" y="2101"/>
                        <a:pt x="400" y="2152"/>
                        <a:pt x="424" y="2186"/>
                      </a:cubicBezTo>
                      <a:cubicBezTo>
                        <a:pt x="441" y="2207"/>
                        <a:pt x="465" y="2217"/>
                        <a:pt x="489" y="2217"/>
                      </a:cubicBezTo>
                      <a:cubicBezTo>
                        <a:pt x="506" y="2217"/>
                        <a:pt x="523" y="2213"/>
                        <a:pt x="536" y="2203"/>
                      </a:cubicBezTo>
                      <a:cubicBezTo>
                        <a:pt x="659" y="2111"/>
                        <a:pt x="1267" y="1640"/>
                        <a:pt x="1097" y="1346"/>
                      </a:cubicBezTo>
                      <a:cubicBezTo>
                        <a:pt x="1031" y="1236"/>
                        <a:pt x="938" y="1199"/>
                        <a:pt x="837" y="1199"/>
                      </a:cubicBezTo>
                      <a:cubicBezTo>
                        <a:pt x="708" y="1199"/>
                        <a:pt x="567" y="1261"/>
                        <a:pt x="457" y="1309"/>
                      </a:cubicBezTo>
                      <a:cubicBezTo>
                        <a:pt x="389" y="1340"/>
                        <a:pt x="318" y="1373"/>
                        <a:pt x="270" y="1381"/>
                      </a:cubicBezTo>
                      <a:cubicBezTo>
                        <a:pt x="195" y="1271"/>
                        <a:pt x="164" y="633"/>
                        <a:pt x="178" y="80"/>
                      </a:cubicBezTo>
                      <a:cubicBezTo>
                        <a:pt x="181" y="39"/>
                        <a:pt x="147" y="1"/>
                        <a:pt x="103" y="1"/>
                      </a:cubicBezTo>
                      <a:cubicBezTo>
                        <a:pt x="101" y="1"/>
                        <a:pt x="99" y="1"/>
                        <a:pt x="97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3" name="Google Shape;1253;p35"/>
                <p:cNvSpPr/>
                <p:nvPr/>
              </p:nvSpPr>
              <p:spPr>
                <a:xfrm>
                  <a:off x="7369813" y="2034668"/>
                  <a:ext cx="139800" cy="97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4" name="Google Shape;1254;p35"/>
                <p:cNvSpPr/>
                <p:nvPr/>
              </p:nvSpPr>
              <p:spPr>
                <a:xfrm>
                  <a:off x="7069912" y="1988752"/>
                  <a:ext cx="105000" cy="73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55" name="Google Shape;1255;p35"/>
                <p:cNvGrpSpPr/>
                <p:nvPr/>
              </p:nvGrpSpPr>
              <p:grpSpPr>
                <a:xfrm>
                  <a:off x="7013343" y="1528289"/>
                  <a:ext cx="905397" cy="1418198"/>
                  <a:chOff x="6923175" y="1933949"/>
                  <a:chExt cx="793442" cy="1242834"/>
                </a:xfrm>
              </p:grpSpPr>
              <p:sp>
                <p:nvSpPr>
                  <p:cNvPr id="1256" name="Google Shape;1256;p35"/>
                  <p:cNvSpPr/>
                  <p:nvPr/>
                </p:nvSpPr>
                <p:spPr>
                  <a:xfrm rot="-2696998">
                    <a:off x="7293202" y="1935809"/>
                    <a:ext cx="242891" cy="573181"/>
                  </a:xfrm>
                  <a:prstGeom prst="ellipse">
                    <a:avLst/>
                  </a:pr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257" name="Google Shape;1257;p35"/>
                  <p:cNvGrpSpPr/>
                  <p:nvPr/>
                </p:nvGrpSpPr>
                <p:grpSpPr>
                  <a:xfrm>
                    <a:off x="6923175" y="1958437"/>
                    <a:ext cx="793442" cy="1218345"/>
                    <a:chOff x="6923175" y="1958437"/>
                    <a:chExt cx="793442" cy="1218345"/>
                  </a:xfrm>
                </p:grpSpPr>
                <p:sp>
                  <p:nvSpPr>
                    <p:cNvPr id="1258" name="Google Shape;1258;p35"/>
                    <p:cNvSpPr/>
                    <p:nvPr/>
                  </p:nvSpPr>
                  <p:spPr>
                    <a:xfrm flipH="1">
                      <a:off x="6940923" y="1958437"/>
                      <a:ext cx="775695" cy="12183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97" h="25127" extrusionOk="0">
                          <a:moveTo>
                            <a:pt x="11095" y="0"/>
                          </a:moveTo>
                          <a:cubicBezTo>
                            <a:pt x="9524" y="0"/>
                            <a:pt x="8312" y="569"/>
                            <a:pt x="8312" y="569"/>
                          </a:cubicBezTo>
                          <a:cubicBezTo>
                            <a:pt x="8312" y="569"/>
                            <a:pt x="7603" y="326"/>
                            <a:pt x="6604" y="326"/>
                          </a:cubicBezTo>
                          <a:cubicBezTo>
                            <a:pt x="4605" y="326"/>
                            <a:pt x="1443" y="1296"/>
                            <a:pt x="464" y="7116"/>
                          </a:cubicBezTo>
                          <a:cubicBezTo>
                            <a:pt x="0" y="9877"/>
                            <a:pt x="369" y="25119"/>
                            <a:pt x="369" y="25119"/>
                          </a:cubicBezTo>
                          <a:lnTo>
                            <a:pt x="4089" y="25126"/>
                          </a:lnTo>
                          <a:lnTo>
                            <a:pt x="4089" y="25126"/>
                          </a:lnTo>
                          <a:cubicBezTo>
                            <a:pt x="4010" y="24860"/>
                            <a:pt x="2877" y="21060"/>
                            <a:pt x="3840" y="17159"/>
                          </a:cubicBezTo>
                          <a:cubicBezTo>
                            <a:pt x="3963" y="16667"/>
                            <a:pt x="4154" y="16196"/>
                            <a:pt x="4335" y="15722"/>
                          </a:cubicBezTo>
                          <a:cubicBezTo>
                            <a:pt x="4581" y="15076"/>
                            <a:pt x="4806" y="14432"/>
                            <a:pt x="4803" y="13745"/>
                          </a:cubicBezTo>
                          <a:cubicBezTo>
                            <a:pt x="4799" y="13274"/>
                            <a:pt x="4717" y="12809"/>
                            <a:pt x="4608" y="12349"/>
                          </a:cubicBezTo>
                          <a:cubicBezTo>
                            <a:pt x="4468" y="11748"/>
                            <a:pt x="4287" y="11150"/>
                            <a:pt x="4178" y="10543"/>
                          </a:cubicBezTo>
                          <a:cubicBezTo>
                            <a:pt x="3933" y="9195"/>
                            <a:pt x="4055" y="7805"/>
                            <a:pt x="4297" y="6457"/>
                          </a:cubicBezTo>
                          <a:cubicBezTo>
                            <a:pt x="4386" y="5965"/>
                            <a:pt x="4499" y="5456"/>
                            <a:pt x="4813" y="5067"/>
                          </a:cubicBezTo>
                          <a:cubicBezTo>
                            <a:pt x="5089" y="4723"/>
                            <a:pt x="5499" y="4511"/>
                            <a:pt x="5912" y="4355"/>
                          </a:cubicBezTo>
                          <a:cubicBezTo>
                            <a:pt x="7219" y="3859"/>
                            <a:pt x="8602" y="3757"/>
                            <a:pt x="9640" y="2822"/>
                          </a:cubicBezTo>
                          <a:cubicBezTo>
                            <a:pt x="9984" y="2515"/>
                            <a:pt x="10490" y="2070"/>
                            <a:pt x="10660" y="1678"/>
                          </a:cubicBezTo>
                          <a:cubicBezTo>
                            <a:pt x="10660" y="1678"/>
                            <a:pt x="13217" y="1818"/>
                            <a:pt x="14306" y="3412"/>
                          </a:cubicBezTo>
                          <a:cubicBezTo>
                            <a:pt x="14446" y="3613"/>
                            <a:pt x="14490" y="3747"/>
                            <a:pt x="14631" y="4084"/>
                          </a:cubicBezTo>
                          <a:cubicBezTo>
                            <a:pt x="14651" y="4136"/>
                            <a:pt x="14695" y="4194"/>
                            <a:pt x="14706" y="4269"/>
                          </a:cubicBezTo>
                          <a:cubicBezTo>
                            <a:pt x="14719" y="4306"/>
                            <a:pt x="14743" y="4355"/>
                            <a:pt x="14757" y="4391"/>
                          </a:cubicBezTo>
                          <a:cubicBezTo>
                            <a:pt x="14774" y="4443"/>
                            <a:pt x="14788" y="4491"/>
                            <a:pt x="14801" y="4542"/>
                          </a:cubicBezTo>
                          <a:cubicBezTo>
                            <a:pt x="15026" y="5371"/>
                            <a:pt x="14886" y="6337"/>
                            <a:pt x="15746" y="6798"/>
                          </a:cubicBezTo>
                          <a:cubicBezTo>
                            <a:pt x="15828" y="6843"/>
                            <a:pt x="15914" y="6904"/>
                            <a:pt x="15996" y="6976"/>
                          </a:cubicBezTo>
                          <a:cubicBezTo>
                            <a:pt x="15976" y="4350"/>
                            <a:pt x="15552" y="1729"/>
                            <a:pt x="14026" y="797"/>
                          </a:cubicBezTo>
                          <a:cubicBezTo>
                            <a:pt x="13039" y="192"/>
                            <a:pt x="12007" y="0"/>
                            <a:pt x="11095" y="0"/>
                          </a:cubicBezTo>
                          <a:close/>
                          <a:moveTo>
                            <a:pt x="4089" y="25126"/>
                          </a:moveTo>
                          <a:cubicBezTo>
                            <a:pt x="4089" y="25126"/>
                            <a:pt x="4089" y="25126"/>
                            <a:pt x="4089" y="25126"/>
                          </a:cubicBezTo>
                          <a:lnTo>
                            <a:pt x="4100" y="25126"/>
                          </a:lnTo>
                          <a:lnTo>
                            <a:pt x="4089" y="25126"/>
                          </a:lnTo>
                          <a:close/>
                        </a:path>
                      </a:pathLst>
                    </a:cu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9" name="Google Shape;1259;p35"/>
                    <p:cNvSpPr/>
                    <p:nvPr/>
                  </p:nvSpPr>
                  <p:spPr>
                    <a:xfrm>
                      <a:off x="7498619" y="2133475"/>
                      <a:ext cx="49650" cy="457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86" h="18284" extrusionOk="0">
                          <a:moveTo>
                            <a:pt x="421" y="0"/>
                          </a:moveTo>
                          <a:cubicBezTo>
                            <a:pt x="-1066" y="5933"/>
                            <a:pt x="1986" y="12167"/>
                            <a:pt x="1986" y="18284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260" name="Google Shape;1260;p35"/>
                    <p:cNvSpPr/>
                    <p:nvPr/>
                  </p:nvSpPr>
                  <p:spPr>
                    <a:xfrm>
                      <a:off x="7556950" y="2674900"/>
                      <a:ext cx="52900" cy="455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16" h="18212" extrusionOk="0">
                          <a:moveTo>
                            <a:pt x="0" y="0"/>
                          </a:moveTo>
                          <a:cubicBezTo>
                            <a:pt x="1480" y="5907"/>
                            <a:pt x="3030" y="12339"/>
                            <a:pt x="1423" y="18212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261" name="Google Shape;1261;p35"/>
                    <p:cNvSpPr/>
                    <p:nvPr/>
                  </p:nvSpPr>
                  <p:spPr>
                    <a:xfrm rot="2921729">
                      <a:off x="7034752" y="1940542"/>
                      <a:ext cx="95446" cy="341119"/>
                    </a:xfrm>
                    <a:prstGeom prst="ellipse">
                      <a:avLst/>
                    </a:pr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62" name="Google Shape;1262;p35"/>
                    <p:cNvSpPr/>
                    <p:nvPr/>
                  </p:nvSpPr>
                  <p:spPr>
                    <a:xfrm>
                      <a:off x="6993175" y="2010775"/>
                      <a:ext cx="188525" cy="126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41" h="5051" extrusionOk="0">
                          <a:moveTo>
                            <a:pt x="7541" y="0"/>
                          </a:moveTo>
                          <a:cubicBezTo>
                            <a:pt x="4697" y="1032"/>
                            <a:pt x="540" y="2074"/>
                            <a:pt x="0" y="5051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</p:grpSp>
      </p:grpSp>
      <p:sp>
        <p:nvSpPr>
          <p:cNvPr id="1263" name="Google Shape;1263;p35"/>
          <p:cNvSpPr txBox="1">
            <a:spLocks noGrp="1"/>
          </p:cNvSpPr>
          <p:nvPr>
            <p:ph type="title" idx="2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>
                <a:solidFill>
                  <a:srgbClr val="FF7C3E"/>
                </a:solidFill>
              </a:rPr>
              <a:t>04</a:t>
            </a:r>
            <a:endParaRPr sz="9600">
              <a:solidFill>
                <a:srgbClr val="FF7C3E"/>
              </a:solidFill>
            </a:endParaRPr>
          </a:p>
        </p:txBody>
      </p:sp>
      <p:sp>
        <p:nvSpPr>
          <p:cNvPr id="1264" name="Google Shape;1264;p35"/>
          <p:cNvSpPr/>
          <p:nvPr/>
        </p:nvSpPr>
        <p:spPr>
          <a:xfrm>
            <a:off x="6419368" y="3391767"/>
            <a:ext cx="347755" cy="311735"/>
          </a:xfrm>
          <a:custGeom>
            <a:avLst/>
            <a:gdLst/>
            <a:ahLst/>
            <a:cxnLst/>
            <a:rect l="l" t="t" r="r" b="b"/>
            <a:pathLst>
              <a:path w="7656" h="6863" extrusionOk="0">
                <a:moveTo>
                  <a:pt x="6406" y="1"/>
                </a:moveTo>
                <a:cubicBezTo>
                  <a:pt x="5991" y="1"/>
                  <a:pt x="5565" y="203"/>
                  <a:pt x="5372" y="670"/>
                </a:cubicBezTo>
                <a:cubicBezTo>
                  <a:pt x="4972" y="1647"/>
                  <a:pt x="4536" y="2616"/>
                  <a:pt x="3945" y="3496"/>
                </a:cubicBezTo>
                <a:cubicBezTo>
                  <a:pt x="3713" y="3845"/>
                  <a:pt x="3351" y="4490"/>
                  <a:pt x="2965" y="4664"/>
                </a:cubicBezTo>
                <a:cubicBezTo>
                  <a:pt x="2869" y="4709"/>
                  <a:pt x="2910" y="4779"/>
                  <a:pt x="2884" y="4779"/>
                </a:cubicBezTo>
                <a:cubicBezTo>
                  <a:pt x="2867" y="4779"/>
                  <a:pt x="2820" y="4748"/>
                  <a:pt x="2682" y="4657"/>
                </a:cubicBezTo>
                <a:cubicBezTo>
                  <a:pt x="2456" y="4514"/>
                  <a:pt x="2252" y="4237"/>
                  <a:pt x="2084" y="4036"/>
                </a:cubicBezTo>
                <a:cubicBezTo>
                  <a:pt x="1884" y="3796"/>
                  <a:pt x="1648" y="3696"/>
                  <a:pt x="1417" y="3696"/>
                </a:cubicBezTo>
                <a:cubicBezTo>
                  <a:pt x="685" y="3696"/>
                  <a:pt x="0" y="4702"/>
                  <a:pt x="630" y="5459"/>
                </a:cubicBezTo>
                <a:cubicBezTo>
                  <a:pt x="1095" y="6016"/>
                  <a:pt x="1740" y="6644"/>
                  <a:pt x="2477" y="6818"/>
                </a:cubicBezTo>
                <a:cubicBezTo>
                  <a:pt x="2606" y="6848"/>
                  <a:pt x="2731" y="6863"/>
                  <a:pt x="2853" y="6863"/>
                </a:cubicBezTo>
                <a:cubicBezTo>
                  <a:pt x="3571" y="6863"/>
                  <a:pt x="4162" y="6367"/>
                  <a:pt x="4652" y="5855"/>
                </a:cubicBezTo>
                <a:cubicBezTo>
                  <a:pt x="5925" y="4538"/>
                  <a:pt x="6672" y="2869"/>
                  <a:pt x="7356" y="1206"/>
                </a:cubicBezTo>
                <a:cubicBezTo>
                  <a:pt x="7655" y="478"/>
                  <a:pt x="7043" y="1"/>
                  <a:pt x="6406" y="1"/>
                </a:cubicBezTo>
                <a:close/>
              </a:path>
            </a:pathLst>
          </a:custGeom>
          <a:solidFill>
            <a:srgbClr val="FF9F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" name="Picture 2" descr="TLTH - Bộ SGK Lớp 6 - Kết nối tri thức với cuộc sống - Công ty Cổ phần Đầu  tư và Phát triển Giáo dục Phương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934" y="0"/>
            <a:ext cx="604065" cy="60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anguage School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BDBF"/>
      </a:accent1>
      <a:accent2>
        <a:srgbClr val="B3666F"/>
      </a:accent2>
      <a:accent3>
        <a:srgbClr val="87918A"/>
      </a:accent3>
      <a:accent4>
        <a:srgbClr val="85D69A"/>
      </a:accent4>
      <a:accent5>
        <a:srgbClr val="FF8A8E"/>
      </a:accent5>
      <a:accent6>
        <a:srgbClr val="85787A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401</Words>
  <Application>Microsoft Office PowerPoint</Application>
  <PresentationFormat>On-screen Show (16:9)</PresentationFormat>
  <Paragraphs>32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Barlow Semi Condensed</vt:lpstr>
      <vt:lpstr>Permanent Marker</vt:lpstr>
      <vt:lpstr>Arial</vt:lpstr>
      <vt:lpstr>Barlow</vt:lpstr>
      <vt:lpstr>Fira Sans Extra Condensed</vt:lpstr>
      <vt:lpstr>Barlow Semi Condensed Light</vt:lpstr>
      <vt:lpstr>Denk One</vt:lpstr>
      <vt:lpstr>Comfortaa</vt:lpstr>
      <vt:lpstr>Language School Newsletter By Slidesgo</vt:lpstr>
      <vt:lpstr>SKETCH LESSON</vt:lpstr>
      <vt:lpstr>KHỞI ĐỘNG</vt:lpstr>
      <vt:lpstr>PowerPoint Presentation</vt:lpstr>
      <vt:lpstr>BÀI 3: HỌC TẬP TỰ GIÁC, TÍCH CỰC </vt:lpstr>
      <vt:lpstr>KHÁM PHÁ</vt:lpstr>
      <vt:lpstr>2. Ý nghĩa của học tập tự giác, tích cực</vt:lpstr>
      <vt:lpstr>2. Ý nghĩa của học tập tự giác, tích cực</vt:lpstr>
      <vt:lpstr>LUYỆN TẬP</vt:lpstr>
      <vt:lpstr>Xử lí tình huống</vt:lpstr>
      <vt:lpstr>VẬN DỤNG</vt:lpstr>
      <vt:lpstr>BÀI TẬP 2/ SGK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DỤC CÔNG DÂN 7</dc:title>
  <dc:creator>nguye</dc:creator>
  <cp:lastModifiedBy>nguyenyen200891@gmail.com</cp:lastModifiedBy>
  <cp:revision>4</cp:revision>
  <dcterms:modified xsi:type="dcterms:W3CDTF">2022-10-10T03:14:49Z</dcterms:modified>
</cp:coreProperties>
</file>