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28"/>
  </p:notesMasterIdLst>
  <p:sldIdLst>
    <p:sldId id="386" r:id="rId3"/>
    <p:sldId id="333" r:id="rId4"/>
    <p:sldId id="388" r:id="rId5"/>
    <p:sldId id="390" r:id="rId6"/>
    <p:sldId id="393" r:id="rId7"/>
    <p:sldId id="397" r:id="rId8"/>
    <p:sldId id="394" r:id="rId9"/>
    <p:sldId id="398" r:id="rId10"/>
    <p:sldId id="336" r:id="rId11"/>
    <p:sldId id="354" r:id="rId12"/>
    <p:sldId id="401" r:id="rId13"/>
    <p:sldId id="400" r:id="rId14"/>
    <p:sldId id="403" r:id="rId15"/>
    <p:sldId id="408" r:id="rId16"/>
    <p:sldId id="402" r:id="rId17"/>
    <p:sldId id="404" r:id="rId18"/>
    <p:sldId id="372" r:id="rId19"/>
    <p:sldId id="409" r:id="rId20"/>
    <p:sldId id="410" r:id="rId21"/>
    <p:sldId id="407" r:id="rId22"/>
    <p:sldId id="411" r:id="rId23"/>
    <p:sldId id="412" r:id="rId24"/>
    <p:sldId id="360" r:id="rId25"/>
    <p:sldId id="380" r:id="rId26"/>
    <p:sldId id="3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660" autoAdjust="0"/>
  </p:normalViewPr>
  <p:slideViewPr>
    <p:cSldViewPr snapToGrid="0">
      <p:cViewPr varScale="1">
        <p:scale>
          <a:sx n="113" d="100"/>
          <a:sy n="113" d="100"/>
        </p:scale>
        <p:origin x="39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12/31/2021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12/31/2021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31-12-2021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9.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jpe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gi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2"/>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6"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2"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27698"/>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2"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5" name="Shape 187"/>
          <p:cNvPicPr/>
          <p:nvPr/>
        </p:nvPicPr>
        <p:blipFill>
          <a:blip r:embed="rId2"/>
          <a:stretch/>
        </p:blipFill>
        <p:spPr>
          <a:xfrm>
            <a:off x="1791243" y="0"/>
            <a:ext cx="4593515" cy="2438400"/>
          </a:xfrm>
          <a:prstGeom prst="rect">
            <a:avLst/>
          </a:prstGeom>
        </p:spPr>
      </p:pic>
      <p:pic>
        <p:nvPicPr>
          <p:cNvPr id="16" name="Shape 191"/>
          <p:cNvPicPr/>
          <p:nvPr/>
        </p:nvPicPr>
        <p:blipFill>
          <a:blip r:embed="rId3"/>
          <a:stretch/>
        </p:blipFill>
        <p:spPr>
          <a:xfrm>
            <a:off x="6683612" y="0"/>
            <a:ext cx="3904178" cy="2454442"/>
          </a:xfrm>
          <a:prstGeom prst="rect">
            <a:avLst/>
          </a:prstGeom>
        </p:spPr>
      </p:pic>
      <p:pic>
        <p:nvPicPr>
          <p:cNvPr id="18" name="Shape 196"/>
          <p:cNvPicPr/>
          <p:nvPr/>
        </p:nvPicPr>
        <p:blipFill>
          <a:blip r:embed="rId4"/>
          <a:stretch/>
        </p:blipFill>
        <p:spPr>
          <a:xfrm>
            <a:off x="224589" y="4523872"/>
            <a:ext cx="3593431" cy="1973180"/>
          </a:xfrm>
          <a:prstGeom prst="rect">
            <a:avLst/>
          </a:prstGeom>
        </p:spPr>
      </p:pic>
      <p:pic>
        <p:nvPicPr>
          <p:cNvPr id="20" name="Shape 200"/>
          <p:cNvPicPr/>
          <p:nvPr/>
        </p:nvPicPr>
        <p:blipFill>
          <a:blip r:embed="rId5"/>
          <a:stretch/>
        </p:blipFill>
        <p:spPr>
          <a:xfrm>
            <a:off x="4491789" y="4491788"/>
            <a:ext cx="3256547" cy="2037349"/>
          </a:xfrm>
          <a:prstGeom prst="rect">
            <a:avLst/>
          </a:prstGeom>
        </p:spPr>
      </p:pic>
      <p:pic>
        <p:nvPicPr>
          <p:cNvPr id="22" name="Shape 204"/>
          <p:cNvPicPr/>
          <p:nvPr/>
        </p:nvPicPr>
        <p:blipFill>
          <a:blip r:embed="rId6"/>
          <a:stretch/>
        </p:blipFill>
        <p:spPr>
          <a:xfrm>
            <a:off x="8550441" y="4475748"/>
            <a:ext cx="3082633" cy="2049944"/>
          </a:xfrm>
          <a:prstGeom prst="rect">
            <a:avLst/>
          </a:prstGeom>
        </p:spPr>
      </p:pic>
    </p:spTree>
    <p:extLst>
      <p:ext uri="{BB962C8B-B14F-4D97-AF65-F5344CB8AC3E}">
        <p14:creationId xmlns:p14="http://schemas.microsoft.com/office/powerpoint/2010/main" val="23460437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weety[1]"/>
          <p:cNvPicPr>
            <a:picLocks noChangeAspect="1" noChangeArrowheads="1" noCrop="1"/>
          </p:cNvPicPr>
          <p:nvPr/>
        </p:nvPicPr>
        <p:blipFill>
          <a:blip r:embed="rId2"/>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3"/>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3"/>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3">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4"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5"/>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2"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par>
                                <p:cTn id="23" presetID="4" presetClass="entr" presetSubtype="16"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ox(in)">
                                      <p:cBhvr>
                                        <p:cTn id="25" dur="500"/>
                                        <p:tgtEl>
                                          <p:spTgt spid="4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ox(in)">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3">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4"/>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5"/>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7660</TotalTime>
  <Words>1900</Words>
  <Application>Microsoft Office PowerPoint</Application>
  <PresentationFormat>Widescreen</PresentationFormat>
  <Paragraphs>149</Paragraphs>
  <Slides>25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.VnTime</vt:lpstr>
      <vt:lpstr>Andalus</vt:lpstr>
      <vt:lpstr>Arial</vt:lpstr>
      <vt:lpstr>Calibri</vt:lpstr>
      <vt:lpstr>Calibri Light</vt:lpstr>
      <vt:lpstr>Tahoma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nguyenyen200891@gmail.com</cp:lastModifiedBy>
  <cp:revision>350</cp:revision>
  <dcterms:created xsi:type="dcterms:W3CDTF">2021-06-28T15:32:15Z</dcterms:created>
  <dcterms:modified xsi:type="dcterms:W3CDTF">2021-12-31T02:02:40Z</dcterms:modified>
</cp:coreProperties>
</file>