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84" r:id="rId6"/>
    <p:sldId id="285" r:id="rId7"/>
    <p:sldId id="288" r:id="rId8"/>
    <p:sldId id="319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14" r:id="rId39"/>
    <p:sldId id="315" r:id="rId40"/>
    <p:sldId id="316" r:id="rId41"/>
    <p:sldId id="317" r:id="rId42"/>
    <p:sldId id="318" r:id="rId43"/>
    <p:sldId id="26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003300"/>
    <a:srgbClr val="15142A"/>
    <a:srgbClr val="FAED3B"/>
    <a:srgbClr val="70AD47"/>
    <a:srgbClr val="A7FDFF"/>
    <a:srgbClr val="3CDFE6"/>
    <a:srgbClr val="0C0D0E"/>
    <a:srgbClr val="1F4E79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8" d="100"/>
          <a:sy n="58" d="100"/>
        </p:scale>
        <p:origin x="1416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F603432-3663-4091-AA25-5B317BE001C3}" type="slidenum">
              <a:rPr lang="en-US" altLang="vi-VN">
                <a:solidFill>
                  <a:srgbClr val="000000"/>
                </a:solidFill>
              </a:rPr>
              <a:pPr/>
              <a:t>24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2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E83ECB4-C460-416E-AAA8-4D091B4B7401}" type="slidenum">
              <a:rPr lang="en-US" altLang="vi-VN">
                <a:solidFill>
                  <a:srgbClr val="000000"/>
                </a:solidFill>
              </a:rPr>
              <a:pPr/>
              <a:t>25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3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19.wmf"/><Relationship Id="rId7" Type="http://schemas.openxmlformats.org/officeDocument/2006/relationships/image" Target="../media/image21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0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4.bin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35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image" Target="../media/image36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4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1.xml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slide" Target="slide30.xml"/><Relationship Id="rId17" Type="http://schemas.openxmlformats.org/officeDocument/2006/relationships/image" Target="../media/image47.jpeg"/><Relationship Id="rId2" Type="http://schemas.openxmlformats.org/officeDocument/2006/relationships/audio" Target="../media/media2.mp3"/><Relationship Id="rId16" Type="http://schemas.openxmlformats.org/officeDocument/2006/relationships/slide" Target="slide34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29.xml"/><Relationship Id="rId5" Type="http://schemas.openxmlformats.org/officeDocument/2006/relationships/image" Target="../media/image45.png"/><Relationship Id="rId15" Type="http://schemas.openxmlformats.org/officeDocument/2006/relationships/slide" Target="slide33.xml"/><Relationship Id="rId10" Type="http://schemas.openxmlformats.org/officeDocument/2006/relationships/slide" Target="slide28.xml"/><Relationship Id="rId4" Type="http://schemas.openxmlformats.org/officeDocument/2006/relationships/image" Target="../media/image44.gif"/><Relationship Id="rId9" Type="http://schemas.openxmlformats.org/officeDocument/2006/relationships/slide" Target="slide27.xml"/><Relationship Id="rId14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21" Type="http://schemas.openxmlformats.org/officeDocument/2006/relationships/image" Target="../media/image47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audio" Target="../media/media3.wma"/><Relationship Id="rId16" Type="http://schemas.microsoft.com/office/2007/relationships/hdphoto" Target="../media/hdphoto5.wdp"/><Relationship Id="rId20" Type="http://schemas.openxmlformats.org/officeDocument/2006/relationships/slide" Target="slide26.xml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20.png"/><Relationship Id="rId4" Type="http://schemas.openxmlformats.org/officeDocument/2006/relationships/audio" Target="../media/media4.WAV"/><Relationship Id="rId9" Type="http://schemas.openxmlformats.org/officeDocument/2006/relationships/image" Target="../media/image460.png"/><Relationship Id="rId1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21" Type="http://schemas.openxmlformats.org/officeDocument/2006/relationships/image" Target="../media/image47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audio" Target="../media/media3.wma"/><Relationship Id="rId16" Type="http://schemas.microsoft.com/office/2007/relationships/hdphoto" Target="../media/hdphoto5.wdp"/><Relationship Id="rId20" Type="http://schemas.openxmlformats.org/officeDocument/2006/relationships/slide" Target="slide26.xml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40.png"/><Relationship Id="rId4" Type="http://schemas.openxmlformats.org/officeDocument/2006/relationships/audio" Target="../media/media4.WAV"/><Relationship Id="rId9" Type="http://schemas.openxmlformats.org/officeDocument/2006/relationships/image" Target="../media/image55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audio" Target="../media/media3.wma"/><Relationship Id="rId16" Type="http://schemas.microsoft.com/office/2007/relationships/hdphoto" Target="../media/hdphoto5.wdp"/><Relationship Id="rId20" Type="http://schemas.openxmlformats.org/officeDocument/2006/relationships/image" Target="../media/image47.jpeg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slide" Target="slide26.xml"/><Relationship Id="rId4" Type="http://schemas.openxmlformats.org/officeDocument/2006/relationships/audio" Target="../media/media4.WAV"/><Relationship Id="rId9" Type="http://schemas.openxmlformats.org/officeDocument/2006/relationships/image" Target="../media/image550.png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audio" Target="../media/media3.wma"/><Relationship Id="rId16" Type="http://schemas.microsoft.com/office/2007/relationships/hdphoto" Target="../media/hdphoto5.wdp"/><Relationship Id="rId20" Type="http://schemas.openxmlformats.org/officeDocument/2006/relationships/image" Target="../media/image47.jpeg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slide" Target="slide26.xml"/><Relationship Id="rId4" Type="http://schemas.openxmlformats.org/officeDocument/2006/relationships/audio" Target="../media/media4.WAV"/><Relationship Id="rId9" Type="http://schemas.openxmlformats.org/officeDocument/2006/relationships/image" Target="../media/image56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audio" Target="../media/media3.wma"/><Relationship Id="rId16" Type="http://schemas.microsoft.com/office/2007/relationships/hdphoto" Target="../media/hdphoto5.wdp"/><Relationship Id="rId20" Type="http://schemas.openxmlformats.org/officeDocument/2006/relationships/image" Target="../media/image47.jpeg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slide" Target="slide26.xml"/><Relationship Id="rId4" Type="http://schemas.openxmlformats.org/officeDocument/2006/relationships/audio" Target="../media/media4.WAV"/><Relationship Id="rId9" Type="http://schemas.openxmlformats.org/officeDocument/2006/relationships/image" Target="../media/image57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audio" Target="../media/media3.wma"/><Relationship Id="rId16" Type="http://schemas.microsoft.com/office/2007/relationships/hdphoto" Target="../media/hdphoto5.wdp"/><Relationship Id="rId20" Type="http://schemas.openxmlformats.org/officeDocument/2006/relationships/image" Target="../media/image47.jpeg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slide" Target="slide26.xml"/><Relationship Id="rId4" Type="http://schemas.openxmlformats.org/officeDocument/2006/relationships/audio" Target="../media/media4.WAV"/><Relationship Id="rId9" Type="http://schemas.openxmlformats.org/officeDocument/2006/relationships/image" Target="../media/image58.png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70.wmf"/><Relationship Id="rId10" Type="http://schemas.openxmlformats.org/officeDocument/2006/relationships/image" Target="../media/image13.jpeg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5.w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6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Produce.wmv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Video%20Chuan.mp4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4.w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9.wmf"/><Relationship Id="rId7" Type="http://schemas.openxmlformats.org/officeDocument/2006/relationships/oleObject" Target="../embeddings/oleObject10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9.wmf"/><Relationship Id="rId7" Type="http://schemas.openxmlformats.org/officeDocument/2006/relationships/image" Target="../media/image2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0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a.x</a:t>
            </a:r>
            <a:r>
              <a:rPr lang="en-US" sz="5000" b="1" baseline="30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HOÀNG THỊ KIM QUY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Đ8-C2-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C55A11"/>
                </a:solidFill>
              </a:rPr>
              <a:t>§1</a:t>
            </a:r>
            <a:endParaRPr lang="en-US" sz="4400" dirty="0">
              <a:solidFill>
                <a:srgbClr val="C55A1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139387"/>
              </p:ext>
            </p:extLst>
          </p:nvPr>
        </p:nvGraphicFramePr>
        <p:xfrm>
          <a:off x="8338694" y="3059424"/>
          <a:ext cx="1626188" cy="69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7960" imgH="215640" progId="Equation.DSMT4">
                  <p:embed/>
                </p:oleObj>
              </mc:Choice>
              <mc:Fallback>
                <p:oleObj name="Equation" r:id="rId8" imgW="5079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38694" y="3059424"/>
                        <a:ext cx="1626188" cy="69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374900" y="1244600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431640" progId="Equation.DSMT4">
                  <p:embed/>
                </p:oleObj>
              </mc:Choice>
              <mc:Fallback>
                <p:oleObj name="Equation" r:id="rId2" imgW="977760" imgH="431640" progId="Equation.DSMT4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900" y="1244600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Box 70"/>
          <p:cNvSpPr txBox="1">
            <a:spLocks noChangeArrowheads="1"/>
          </p:cNvSpPr>
          <p:nvPr/>
        </p:nvSpPr>
        <p:spPr bwMode="auto">
          <a:xfrm>
            <a:off x="1828800" y="381000"/>
            <a:ext cx="152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 i="1" u="sng">
                <a:solidFill>
                  <a:srgbClr val="FFFF00"/>
                </a:solidFill>
              </a:rPr>
              <a:t>1. Ví dụ</a:t>
            </a:r>
            <a:r>
              <a:rPr lang="en-US" altLang="vi-VN" sz="3000" b="0" i="1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343400" y="914401"/>
          <a:ext cx="5257800" cy="109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98" name="TextBox 61"/>
          <p:cNvSpPr txBox="1">
            <a:spLocks noChangeArrowheads="1"/>
          </p:cNvSpPr>
          <p:nvPr/>
        </p:nvSpPr>
        <p:spPr bwMode="auto">
          <a:xfrm>
            <a:off x="5435600" y="1447800"/>
            <a:ext cx="45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7199" name="TextBox 62"/>
          <p:cNvSpPr txBox="1">
            <a:spLocks noChangeArrowheads="1"/>
          </p:cNvSpPr>
          <p:nvPr/>
        </p:nvSpPr>
        <p:spPr bwMode="auto">
          <a:xfrm>
            <a:off x="6197600" y="1447800"/>
            <a:ext cx="68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7200" name="TextBox 63"/>
          <p:cNvSpPr txBox="1">
            <a:spLocks noChangeArrowheads="1"/>
          </p:cNvSpPr>
          <p:nvPr/>
        </p:nvSpPr>
        <p:spPr bwMode="auto">
          <a:xfrm>
            <a:off x="7078663" y="1447800"/>
            <a:ext cx="68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45</a:t>
            </a:r>
          </a:p>
        </p:txBody>
      </p:sp>
      <p:sp>
        <p:nvSpPr>
          <p:cNvPr id="7201" name="TextBox 64"/>
          <p:cNvSpPr txBox="1">
            <a:spLocks noChangeArrowheads="1"/>
          </p:cNvSpPr>
          <p:nvPr/>
        </p:nvSpPr>
        <p:spPr bwMode="auto">
          <a:xfrm>
            <a:off x="7916863" y="14478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7202" name="TextBox 65"/>
          <p:cNvSpPr txBox="1">
            <a:spLocks noChangeArrowheads="1"/>
          </p:cNvSpPr>
          <p:nvPr/>
        </p:nvSpPr>
        <p:spPr bwMode="auto">
          <a:xfrm>
            <a:off x="8890000" y="1439864"/>
            <a:ext cx="457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7203" name="TextBox 66"/>
          <p:cNvSpPr txBox="1">
            <a:spLocks noChangeArrowheads="1"/>
          </p:cNvSpPr>
          <p:nvPr/>
        </p:nvSpPr>
        <p:spPr bwMode="auto">
          <a:xfrm>
            <a:off x="1828800" y="2133601"/>
            <a:ext cx="8610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Nhận xét: </a:t>
            </a:r>
            <a:r>
              <a:rPr lang="en-US" altLang="vi-VN" sz="2600" b="0">
                <a:solidFill>
                  <a:srgbClr val="FFFFFF"/>
                </a:solidFill>
              </a:rPr>
              <a:t>Với </a:t>
            </a:r>
            <a:r>
              <a:rPr lang="en-US" altLang="vi-VN" sz="2600" b="0" u="sng">
                <a:solidFill>
                  <a:srgbClr val="FFFF00"/>
                </a:solidFill>
              </a:rPr>
              <a:t>mỗi giá trị của t</a:t>
            </a:r>
            <a:r>
              <a:rPr lang="en-US" altLang="vi-VN" sz="2600" b="0">
                <a:solidFill>
                  <a:srgbClr val="FFFFFF"/>
                </a:solidFill>
              </a:rPr>
              <a:t> ta luôn xác định được </a:t>
            </a:r>
            <a:r>
              <a:rPr lang="en-US" altLang="vi-VN" sz="2600" b="0" u="sng">
                <a:solidFill>
                  <a:srgbClr val="FFFF00"/>
                </a:solidFill>
              </a:rPr>
              <a:t>chỉ</a:t>
            </a:r>
            <a:r>
              <a:rPr lang="en-US" altLang="vi-VN" sz="2600" b="0">
                <a:solidFill>
                  <a:srgbClr val="FFFFFF"/>
                </a:solidFill>
              </a:rPr>
              <a:t> một giá trị tương ứng của s                                   </a:t>
            </a:r>
          </a:p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                                  biểu thị một hàm số.</a:t>
            </a:r>
          </a:p>
        </p:txBody>
      </p:sp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905000" y="2971800"/>
          <a:ext cx="2743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43200" imgH="457200" progId="Equation.DSMT4">
                  <p:embed/>
                </p:oleObj>
              </mc:Choice>
              <mc:Fallback>
                <p:oleObj name="Equation" r:id="rId4" imgW="2743200" imgH="457200" progId="Equation.DSMT4">
                  <p:embed/>
                  <p:pic>
                    <p:nvPicPr>
                      <p:cNvPr id="71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971800"/>
                        <a:ext cx="2743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13"/>
          <p:cNvSpPr txBox="1">
            <a:spLocks noChangeArrowheads="1"/>
          </p:cNvSpPr>
          <p:nvPr/>
        </p:nvSpPr>
        <p:spPr bwMode="auto">
          <a:xfrm>
            <a:off x="1828800" y="3625851"/>
            <a:ext cx="830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600" b="0">
                <a:solidFill>
                  <a:srgbClr val="FFFFFF"/>
                </a:solidFill>
              </a:rPr>
              <a:t>* Các công thức: s = 5t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; S = x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; S = 3,14.R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 biểu thị các hàm số</a:t>
            </a:r>
            <a:endParaRPr lang="en-US" altLang="vi-VN" sz="2600" b="0" baseline="30000">
              <a:solidFill>
                <a:srgbClr val="FFFFFF"/>
              </a:solidFill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/>
        </p:nvGraphicFramePr>
        <p:xfrm>
          <a:off x="3873500" y="4502150"/>
          <a:ext cx="3594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93880" imgH="457200" progId="Equation.DSMT4">
                  <p:embed/>
                </p:oleObj>
              </mc:Choice>
              <mc:Fallback>
                <p:oleObj name="Equation" r:id="rId6" imgW="3593880" imgH="457200" progId="Equation.DSMT4">
                  <p:embed/>
                  <p:pic>
                    <p:nvPicPr>
                      <p:cNvPr id="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0" y="4502150"/>
                        <a:ext cx="3594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>
            <a:off x="3970338" y="4860925"/>
            <a:ext cx="10668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4838700" y="5111750"/>
            <a:ext cx="4572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5181600" y="4921250"/>
            <a:ext cx="914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419600" y="4845050"/>
            <a:ext cx="1219200" cy="5334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5295900" y="5035550"/>
            <a:ext cx="457200" cy="2286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5707063" y="4903788"/>
            <a:ext cx="1066800" cy="457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572000" y="4768850"/>
            <a:ext cx="1295400" cy="685800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6200000" flipH="1">
            <a:off x="5486400" y="4997450"/>
            <a:ext cx="533400" cy="228600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 flipV="1">
            <a:off x="5867400" y="4921250"/>
            <a:ext cx="1371600" cy="457200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4368800" y="4141788"/>
          <a:ext cx="914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342720" progId="Equation.DSMT4">
                  <p:embed/>
                </p:oleObj>
              </mc:Choice>
              <mc:Fallback>
                <p:oleObj name="Equation" r:id="rId8" imgW="914400" imgH="342720" progId="Equation.DSMT4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4141788"/>
                        <a:ext cx="914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2209800" y="4030664"/>
            <a:ext cx="228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600" b="0">
                <a:solidFill>
                  <a:srgbClr val="FFFFFF"/>
                </a:solidFill>
              </a:rPr>
              <a:t>có dạng y = ax</a:t>
            </a:r>
            <a:r>
              <a:rPr lang="en-US" altLang="vi-VN" sz="2600" b="0" baseline="30000">
                <a:solidFill>
                  <a:srgbClr val="FFFFFF"/>
                </a:solidFill>
              </a:rPr>
              <a:t>2 </a:t>
            </a:r>
            <a:r>
              <a:rPr lang="en-US" altLang="vi-VN" sz="2600" b="0">
                <a:solidFill>
                  <a:srgbClr val="FFFFFF"/>
                </a:solidFill>
              </a:rPr>
              <a:t> </a:t>
            </a:r>
            <a:endParaRPr lang="en-US" altLang="vi-VN" sz="2600" b="0" baseline="3000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979988" y="5216526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502275" y="523398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749925" y="5226051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FFFF"/>
                </a:solidFill>
              </a:rPr>
              <a:t>x</a:t>
            </a:r>
            <a:r>
              <a:rPr lang="en-US" altLang="vi-VN" sz="2800" b="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199063" y="5276851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FFFF"/>
                </a:solidFill>
              </a:rPr>
              <a:t>=</a:t>
            </a:r>
          </a:p>
        </p:txBody>
      </p:sp>
      <p:pic>
        <p:nvPicPr>
          <p:cNvPr id="55" name="Picture 12" descr="Cau hoi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5753101"/>
            <a:ext cx="447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905000" y="5734051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Hãy viết công thức </a:t>
            </a:r>
            <a:r>
              <a:rPr lang="nl-NL" altLang="vi-VN" sz="2800" b="0" i="1">
                <a:solidFill>
                  <a:srgbClr val="FFFF00"/>
                </a:solidFill>
              </a:rPr>
              <a:t>biểu thị hàm số dạng y = ax</a:t>
            </a:r>
            <a:r>
              <a:rPr lang="nl-NL" altLang="vi-VN" sz="28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800" b="0" i="1">
                <a:solidFill>
                  <a:srgbClr val="FFFF00"/>
                </a:solidFill>
              </a:rPr>
              <a:t> </a:t>
            </a:r>
            <a:r>
              <a:rPr lang="en-US" altLang="vi-VN" sz="2800" b="0" i="1">
                <a:solidFill>
                  <a:srgbClr val="FFFF00"/>
                </a:solidFill>
              </a:rPr>
              <a:t>(a ≠ 0)?</a:t>
            </a:r>
          </a:p>
        </p:txBody>
      </p:sp>
    </p:spTree>
    <p:extLst>
      <p:ext uri="{BB962C8B-B14F-4D97-AF65-F5344CB8AC3E}">
        <p14:creationId xmlns:p14="http://schemas.microsoft.com/office/powerpoint/2010/main" val="169728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49" grpId="0"/>
      <p:bldP spid="50" grpId="0"/>
      <p:bldP spid="51" grpId="0"/>
      <p:bldP spid="52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981200" y="555626"/>
            <a:ext cx="8077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600" b="0" i="1">
                <a:solidFill>
                  <a:srgbClr val="FFFF00"/>
                </a:solidFill>
              </a:rPr>
              <a:t>* </a:t>
            </a:r>
            <a:r>
              <a:rPr lang="nl-NL" altLang="vi-VN" sz="2600" b="0" i="1" u="sng">
                <a:solidFill>
                  <a:srgbClr val="FFFF00"/>
                </a:solidFill>
              </a:rPr>
              <a:t>Áp dụng</a:t>
            </a:r>
            <a:r>
              <a:rPr lang="nl-NL" altLang="vi-VN" sz="2600" b="0" i="1">
                <a:solidFill>
                  <a:srgbClr val="FFFF00"/>
                </a:solidFill>
              </a:rPr>
              <a:t>: Trong các hàm số sau đây, hàm số nào có dạng hàm số  y = ax</a:t>
            </a:r>
            <a:r>
              <a:rPr lang="nl-NL" altLang="vi-VN" sz="26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00"/>
                </a:solidFill>
              </a:rPr>
              <a:t>(a ≠ 0)</a:t>
            </a:r>
            <a:r>
              <a:rPr lang="nl-NL" altLang="vi-VN" sz="2600" b="0" i="1">
                <a:solidFill>
                  <a:srgbClr val="FFFF00"/>
                </a:solidFill>
              </a:rPr>
              <a:t>, xác định hệ số a tương ứng?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33600" y="1524000"/>
          <a:ext cx="1308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457200" progId="Equation.DSMT4">
                  <p:embed/>
                </p:oleObj>
              </mc:Choice>
              <mc:Fallback>
                <p:oleObj name="Equation" r:id="rId2" imgW="1307880" imgH="4572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24000"/>
                        <a:ext cx="1308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699000" y="1524000"/>
          <a:ext cx="1549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9080" imgH="457200" progId="Equation.DSMT4">
                  <p:embed/>
                </p:oleObj>
              </mc:Choice>
              <mc:Fallback>
                <p:oleObj name="Equation" r:id="rId4" imgW="1549080" imgH="457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0" y="1524000"/>
                        <a:ext cx="1549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239000" y="2057400"/>
          <a:ext cx="22860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0" imgH="672840" progId="Equation.DSMT4">
                  <p:embed/>
                </p:oleObj>
              </mc:Choice>
              <mc:Fallback>
                <p:oleObj name="Equation" r:id="rId6" imgW="2286000" imgH="6728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057400"/>
                        <a:ext cx="22860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86300" y="1981200"/>
          <a:ext cx="1257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120" imgH="838080" progId="Equation.DSMT4">
                  <p:embed/>
                </p:oleObj>
              </mc:Choice>
              <mc:Fallback>
                <p:oleObj name="Equation" r:id="rId8" imgW="1257120" imgH="8380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1981200"/>
                        <a:ext cx="12573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20900" y="1981200"/>
          <a:ext cx="1676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76160" imgH="825480" progId="Equation.DSMT4">
                  <p:embed/>
                </p:oleObj>
              </mc:Choice>
              <mc:Fallback>
                <p:oleObj name="Equation" r:id="rId10" imgW="1676160" imgH="825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00" y="1981200"/>
                        <a:ext cx="16764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33600" y="3048001"/>
            <a:ext cx="228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Đáp án: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25814" y="3776663"/>
            <a:ext cx="10747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(a = 2)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72201" y="3775076"/>
            <a:ext cx="1268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(a = - 2)</a:t>
            </a:r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3803650" y="4305300"/>
          <a:ext cx="1282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82680" imgH="952200" progId="Equation.DSMT4">
                  <p:embed/>
                </p:oleObj>
              </mc:Choice>
              <mc:Fallback>
                <p:oleObj name="Equation" r:id="rId12" imgW="1282680" imgH="952200" progId="Equation.DSMT4">
                  <p:embed/>
                  <p:pic>
                    <p:nvPicPr>
                      <p:cNvPr id="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650" y="4305300"/>
                        <a:ext cx="12827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9017000" y="5105400"/>
          <a:ext cx="1574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74640" imgH="672840" progId="Equation.DSMT4">
                  <p:embed/>
                </p:oleObj>
              </mc:Choice>
              <mc:Fallback>
                <p:oleObj name="Equation" r:id="rId14" imgW="1574640" imgH="672840" progId="Equation.DSMT4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0" y="5105400"/>
                        <a:ext cx="1574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26288" y="1524001"/>
            <a:ext cx="3581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3) y  = a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x (x là biến)</a:t>
            </a:r>
          </a:p>
        </p:txBody>
      </p:sp>
    </p:spTree>
    <p:extLst>
      <p:ext uri="{BB962C8B-B14F-4D97-AF65-F5344CB8AC3E}">
        <p14:creationId xmlns:p14="http://schemas.microsoft.com/office/powerpoint/2010/main" val="4127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1  E" pathEditMode="relative" ptsTypes="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1  E" pathEditMode="relative" ptsTypes="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1  E" pathEditMode="relative" ptsTypes="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648 L 1.11022E-16 0.3395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81200" y="6858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00"/>
                </a:solidFill>
              </a:rPr>
              <a:t>    Nhắc lại khái niệm hàm số đồng biến, hàm số nghịch biến</a:t>
            </a:r>
          </a:p>
        </p:txBody>
      </p:sp>
      <p:pic>
        <p:nvPicPr>
          <p:cNvPr id="2" name="Picture 12" descr="Cau ho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762001"/>
            <a:ext cx="4667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2057400" y="2654300"/>
            <a:ext cx="8077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a) Nếu giá trị của </a:t>
            </a:r>
            <a:r>
              <a:rPr lang="en-US" altLang="en-US" sz="2800" b="0">
                <a:solidFill>
                  <a:srgbClr val="FFFF00"/>
                </a:solidFill>
                <a:cs typeface="Times New Roman" panose="02020603050405020304" pitchFamily="18" charset="0"/>
              </a:rPr>
              <a:t>biến x tăng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lên mà giá trị tương ứng </a:t>
            </a:r>
            <a:r>
              <a:rPr lang="en-US" altLang="en-US" sz="2800" b="0">
                <a:solidFill>
                  <a:srgbClr val="FFFF00"/>
                </a:solidFill>
                <a:cs typeface="Times New Roman" panose="02020603050405020304" pitchFamily="18" charset="0"/>
              </a:rPr>
              <a:t>f(x) cũng tăng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lên thì hàm số y = f(x) được gọi là hàm số </a:t>
            </a:r>
            <a:r>
              <a:rPr lang="en-US" altLang="en-US" sz="2800" b="0">
                <a:solidFill>
                  <a:srgbClr val="FFFF00"/>
                </a:solidFill>
                <a:cs typeface="Times New Roman" panose="02020603050405020304" pitchFamily="18" charset="0"/>
              </a:rPr>
              <a:t>đồng biến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trên </a:t>
            </a:r>
            <a:r>
              <a:rPr lang="en-US" altLang="en-US" sz="2800">
                <a:solidFill>
                  <a:srgbClr val="FFFFFF"/>
                </a:solidFill>
                <a:cs typeface="Times New Roman" panose="02020603050405020304" pitchFamily="18" charset="0"/>
              </a:rPr>
              <a:t>R</a:t>
            </a:r>
            <a:r>
              <a:rPr lang="en-US" altLang="en-US" sz="2800" b="0" i="1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2057400" y="4254500"/>
            <a:ext cx="8077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b) Nếu giá trị của </a:t>
            </a:r>
            <a:r>
              <a:rPr lang="en-US" altLang="en-US" sz="2800" b="0">
                <a:solidFill>
                  <a:srgbClr val="FFFF00"/>
                </a:solidFill>
                <a:cs typeface="Times New Roman" panose="02020603050405020304" pitchFamily="18" charset="0"/>
              </a:rPr>
              <a:t>biến x tăng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lên mà giá trị tương ứng </a:t>
            </a:r>
            <a:r>
              <a:rPr lang="en-US" altLang="en-US" sz="2800" b="0">
                <a:solidFill>
                  <a:srgbClr val="FFFF00"/>
                </a:solidFill>
                <a:cs typeface="Times New Roman" panose="02020603050405020304" pitchFamily="18" charset="0"/>
              </a:rPr>
              <a:t>f(x) lại giảm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đi thì hàm số y = f(x) được gọi là hàm số </a:t>
            </a:r>
            <a:r>
              <a:rPr lang="en-US" altLang="en-US" sz="2800" b="0">
                <a:solidFill>
                  <a:srgbClr val="FFFF00"/>
                </a:solidFill>
                <a:cs typeface="Times New Roman" panose="02020603050405020304" pitchFamily="18" charset="0"/>
              </a:rPr>
              <a:t>nghịch biến </a:t>
            </a:r>
            <a:r>
              <a:rPr lang="en-US" altLang="en-US" sz="2800" b="0">
                <a:solidFill>
                  <a:srgbClr val="FFFFFF"/>
                </a:solidFill>
                <a:cs typeface="Times New Roman" panose="02020603050405020304" pitchFamily="18" charset="0"/>
              </a:rPr>
              <a:t>trên </a:t>
            </a:r>
            <a:r>
              <a:rPr lang="en-US" altLang="en-US" sz="2800">
                <a:solidFill>
                  <a:srgbClr val="FFFFFF"/>
                </a:solidFill>
                <a:cs typeface="Times New Roman" panose="02020603050405020304" pitchFamily="18" charset="0"/>
              </a:rPr>
              <a:t>R</a:t>
            </a:r>
            <a:r>
              <a:rPr lang="en-US" altLang="en-US" sz="2800" b="0" i="1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2057400" y="1981201"/>
            <a:ext cx="708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Cho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hàm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y = f(x)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xác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mọi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x </a:t>
            </a:r>
            <a:r>
              <a:rPr lang="en-US" altLang="en-US" sz="2800" b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R</a:t>
            </a:r>
            <a:r>
              <a:rPr lang="en-US" altLang="en-US" sz="2800" b="0" dirty="0">
                <a:solidFill>
                  <a:srgbClr val="FFFFFF"/>
                </a:solidFill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49538" y="1117600"/>
            <a:ext cx="304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010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905000" y="381001"/>
            <a:ext cx="807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600" b="0" i="1">
                <a:solidFill>
                  <a:srgbClr val="FFFF00"/>
                </a:solidFill>
              </a:rPr>
              <a:t>2. Tính chất của hàm số  y = ax</a:t>
            </a:r>
            <a:r>
              <a:rPr lang="nl-NL" altLang="vi-VN" sz="26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00"/>
                </a:solidFill>
              </a:rPr>
              <a:t>(a ≠ 0)</a:t>
            </a:r>
            <a:endParaRPr lang="nl-NL" altLang="vi-VN" sz="2600" b="0" i="1">
              <a:solidFill>
                <a:srgbClr val="FFFF00"/>
              </a:solidFill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5454650" y="1411288"/>
          <a:ext cx="2400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120" imgH="457200" progId="Equation.DSMT4">
                  <p:embed/>
                </p:oleObj>
              </mc:Choice>
              <mc:Fallback>
                <p:oleObj name="Equation" r:id="rId2" imgW="2400120" imgH="457200" progId="Equation.DSMT4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1411288"/>
                        <a:ext cx="2400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467350" y="1882775"/>
          <a:ext cx="2819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19160" imgH="457200" progId="Equation.DSMT4">
                  <p:embed/>
                </p:oleObj>
              </mc:Choice>
              <mc:Fallback>
                <p:oleObj name="Equation" r:id="rId4" imgW="2819160" imgH="457200" progId="Equation.DSMT4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1882775"/>
                        <a:ext cx="2819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2133600" y="1425576"/>
            <a:ext cx="3276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 u="sng">
                <a:solidFill>
                  <a:srgbClr val="FFFF00"/>
                </a:solidFill>
              </a:rPr>
              <a:t>Ví dụ:</a:t>
            </a:r>
            <a:r>
              <a:rPr lang="en-US" altLang="vi-VN" sz="2600" b="0" i="1">
                <a:solidFill>
                  <a:srgbClr val="FFFF00"/>
                </a:solidFill>
              </a:rPr>
              <a:t> Xét hai hàm số: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65275" y="2284414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a) Điền vào ô trống các giá trị tương ứng của y trong hai bảng sau: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33600" y="2905126"/>
          <a:ext cx="7772400" cy="146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892">
                <a:tc gridSpan="8">
                  <a:txBody>
                    <a:bodyPr/>
                    <a:lstStyle/>
                    <a:p>
                      <a:pPr algn="ctr"/>
                      <a:r>
                        <a:rPr lang="en-US" sz="2600" b="0" i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600" b="0" i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600" b="0" i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2x</a:t>
                      </a:r>
                      <a:r>
                        <a:rPr lang="en-US" sz="2600" baseline="30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209800" y="4953001"/>
          <a:ext cx="7772400" cy="146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892">
                <a:tc gridSpan="8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6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- 2x</a:t>
                      </a:r>
                      <a:r>
                        <a:rPr lang="en-US" sz="2600" baseline="30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81400" y="59531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FF"/>
                </a:solidFill>
              </a:rPr>
              <a:t>- 18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606800" y="3895726"/>
            <a:ext cx="68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153400" y="3895726"/>
            <a:ext cx="68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229600" y="5953126"/>
            <a:ext cx="68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FF"/>
                </a:solidFill>
              </a:rPr>
              <a:t>- 8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144000" y="3895726"/>
            <a:ext cx="68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18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144000" y="59531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- 18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162800" y="38957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315200" y="5894389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- 2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10200" y="38957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91263" y="38957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67463" y="5927726"/>
            <a:ext cx="838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478338" y="38957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51475" y="59531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- 2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495800" y="5953126"/>
            <a:ext cx="83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>
                <a:solidFill>
                  <a:srgbClr val="FFFF00"/>
                </a:solidFill>
              </a:rPr>
              <a:t>- 8</a:t>
            </a:r>
          </a:p>
        </p:txBody>
      </p:sp>
      <p:sp>
        <p:nvSpPr>
          <p:cNvPr id="9299" name="Rectangle 4"/>
          <p:cNvSpPr>
            <a:spLocks noChangeArrowheads="1"/>
          </p:cNvSpPr>
          <p:nvPr/>
        </p:nvSpPr>
        <p:spPr bwMode="auto">
          <a:xfrm>
            <a:off x="2057400" y="803276"/>
            <a:ext cx="807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600" b="0" i="1">
                <a:solidFill>
                  <a:srgbClr val="FFFF00"/>
                </a:solidFill>
              </a:rPr>
              <a:t>a) Tính đồng biến, nghịch biến của hàm số  y = ax</a:t>
            </a:r>
            <a:r>
              <a:rPr lang="nl-NL" altLang="vi-VN" sz="26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00"/>
                </a:solidFill>
              </a:rPr>
              <a:t>(a ≠ 0)</a:t>
            </a:r>
            <a:endParaRPr lang="nl-NL" altLang="vi-VN" sz="2600" b="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343400" y="1236663"/>
          <a:ext cx="1447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457200" progId="Equation.DSMT4">
                  <p:embed/>
                </p:oleObj>
              </mc:Choice>
              <mc:Fallback>
                <p:oleObj name="Equation" r:id="rId2" imgW="1447560" imgH="457200" progId="Equation.DSMT4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236663"/>
                        <a:ext cx="1447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2667000" y="1236664"/>
            <a:ext cx="228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1) Hàm số:</a:t>
            </a:r>
          </a:p>
        </p:txBody>
      </p:sp>
      <p:sp>
        <p:nvSpPr>
          <p:cNvPr id="10244" name="TextBox 11"/>
          <p:cNvSpPr txBox="1">
            <a:spLocks noChangeArrowheads="1"/>
          </p:cNvSpPr>
          <p:nvPr/>
        </p:nvSpPr>
        <p:spPr bwMode="auto">
          <a:xfrm>
            <a:off x="1905000" y="3716339"/>
            <a:ext cx="845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- Khi </a:t>
            </a:r>
            <a:r>
              <a:rPr lang="en-US" altLang="vi-VN" sz="2600" b="0">
                <a:solidFill>
                  <a:srgbClr val="FFFF00"/>
                </a:solidFill>
              </a:rPr>
              <a:t>x tăng</a:t>
            </a:r>
            <a:r>
              <a:rPr lang="en-US" altLang="vi-VN" sz="2600" b="0">
                <a:solidFill>
                  <a:srgbClr val="FFFFFF"/>
                </a:solidFill>
              </a:rPr>
              <a:t> nhưng </a:t>
            </a:r>
            <a:r>
              <a:rPr lang="en-US" altLang="vi-VN" sz="2600" b="0">
                <a:solidFill>
                  <a:srgbClr val="FFFF00"/>
                </a:solidFill>
              </a:rPr>
              <a:t>luôn âm </a:t>
            </a:r>
            <a:r>
              <a:rPr lang="en-US" altLang="vi-VN" sz="2600" b="0">
                <a:solidFill>
                  <a:srgbClr val="FFFFFF"/>
                </a:solidFill>
              </a:rPr>
              <a:t>thì giá trị tương ứng của y  …..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362200" y="1770064"/>
          <a:ext cx="7772400" cy="146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892">
                <a:tc gridSpan="8">
                  <a:txBody>
                    <a:bodyPr/>
                    <a:lstStyle/>
                    <a:p>
                      <a:pPr algn="ctr"/>
                      <a:r>
                        <a:rPr lang="en-US" sz="2600" b="0" i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600" b="0" i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600" b="0" i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2x</a:t>
                      </a:r>
                      <a:r>
                        <a:rPr lang="en-US" sz="2600" baseline="30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05000" y="1693864"/>
            <a:ext cx="91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a)</a:t>
            </a:r>
            <a:r>
              <a:rPr lang="en-US" altLang="vi-VN"/>
              <a:t>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905000" y="3217864"/>
            <a:ext cx="5715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b) Điền cụm từ thích hợp vào chỗ (…)?</a:t>
            </a:r>
          </a:p>
        </p:txBody>
      </p:sp>
      <p:sp>
        <p:nvSpPr>
          <p:cNvPr id="10278" name="TextBox 36"/>
          <p:cNvSpPr txBox="1">
            <a:spLocks noChangeArrowheads="1"/>
          </p:cNvSpPr>
          <p:nvPr/>
        </p:nvSpPr>
        <p:spPr bwMode="auto">
          <a:xfrm>
            <a:off x="1905000" y="4665664"/>
            <a:ext cx="830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- Khi </a:t>
            </a:r>
            <a:r>
              <a:rPr lang="en-US" altLang="vi-VN" sz="2600" b="0">
                <a:solidFill>
                  <a:srgbClr val="FFFF00"/>
                </a:solidFill>
              </a:rPr>
              <a:t>x tăng</a:t>
            </a:r>
            <a:r>
              <a:rPr lang="en-US" altLang="vi-VN" sz="2600" b="0">
                <a:solidFill>
                  <a:srgbClr val="FFFFFF"/>
                </a:solidFill>
              </a:rPr>
              <a:t> nhưng </a:t>
            </a:r>
            <a:r>
              <a:rPr lang="en-US" altLang="vi-VN" sz="2600" b="0">
                <a:solidFill>
                  <a:srgbClr val="FFFF00"/>
                </a:solidFill>
              </a:rPr>
              <a:t>luôn dương </a:t>
            </a:r>
            <a:r>
              <a:rPr lang="en-US" altLang="vi-VN" sz="2600" b="0">
                <a:solidFill>
                  <a:srgbClr val="FFFFFF"/>
                </a:solidFill>
              </a:rPr>
              <a:t>thì giá trị tương ứng của y  …..  nên hàm số y = 2x</a:t>
            </a:r>
            <a:r>
              <a:rPr lang="en-US" altLang="vi-VN" sz="2600" b="0" baseline="30000">
                <a:solidFill>
                  <a:srgbClr val="FFFFFF"/>
                </a:solidFill>
              </a:rPr>
              <a:t>2  </a:t>
            </a:r>
            <a:r>
              <a:rPr lang="en-US" altLang="vi-VN" sz="2600" b="0">
                <a:solidFill>
                  <a:srgbClr val="FFFFFF"/>
                </a:solidFill>
              </a:rPr>
              <a:t>là hàm số      …..      khi x &gt; 0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832475" y="1219201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0000"/>
                </a:solidFill>
              </a:rPr>
              <a:t>(a = 2 &gt; 0)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905000" y="3286126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* Nhận xét:</a:t>
            </a:r>
          </a:p>
        </p:txBody>
      </p:sp>
      <p:sp>
        <p:nvSpPr>
          <p:cNvPr id="10281" name="TextBox 41"/>
          <p:cNvSpPr txBox="1">
            <a:spLocks noChangeArrowheads="1"/>
          </p:cNvSpPr>
          <p:nvPr/>
        </p:nvSpPr>
        <p:spPr bwMode="auto">
          <a:xfrm>
            <a:off x="1905000" y="4173539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nên hàm số y = 2x</a:t>
            </a:r>
            <a:r>
              <a:rPr lang="en-US" altLang="vi-VN" sz="2600" b="0" baseline="30000">
                <a:solidFill>
                  <a:srgbClr val="FFFFFF"/>
                </a:solidFill>
              </a:rPr>
              <a:t>2  </a:t>
            </a:r>
            <a:r>
              <a:rPr lang="en-US" altLang="vi-VN" sz="2600" b="0">
                <a:solidFill>
                  <a:srgbClr val="FFFFFF"/>
                </a:solidFill>
              </a:rPr>
              <a:t>là hàm số      …..         khi x &lt; 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9220200" y="3709989"/>
            <a:ext cx="91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giảm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928813" y="5064126"/>
            <a:ext cx="91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tăng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553200" y="5064126"/>
            <a:ext cx="1600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đồng biến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92800" y="4157664"/>
            <a:ext cx="1981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nghịch biến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905000" y="5503864"/>
            <a:ext cx="8229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00"/>
                </a:solidFill>
              </a:rPr>
              <a:t>*Tổng quát: </a:t>
            </a:r>
            <a:r>
              <a:rPr lang="en-US" altLang="vi-VN" sz="2800" b="0" i="1">
                <a:solidFill>
                  <a:srgbClr val="FFFFFF"/>
                </a:solidFill>
              </a:rPr>
              <a:t>Nếu </a:t>
            </a:r>
            <a:r>
              <a:rPr lang="en-US" altLang="vi-VN" sz="2800" b="0" i="1">
                <a:solidFill>
                  <a:srgbClr val="FFFF00"/>
                </a:solidFill>
              </a:rPr>
              <a:t>a &gt; 0</a:t>
            </a:r>
            <a:r>
              <a:rPr lang="en-US" altLang="vi-VN" sz="2800" b="0" i="1">
                <a:solidFill>
                  <a:srgbClr val="FFFFFF"/>
                </a:solidFill>
              </a:rPr>
              <a:t>, thì </a:t>
            </a:r>
            <a:r>
              <a:rPr lang="nl-NL" altLang="vi-VN" sz="2800" b="0" i="1">
                <a:solidFill>
                  <a:srgbClr val="FFFFFF"/>
                </a:solidFill>
              </a:rPr>
              <a:t>hàm số  y = ax</a:t>
            </a:r>
            <a:r>
              <a:rPr lang="nl-NL" altLang="vi-VN" sz="2800" b="0" i="1" baseline="30000">
                <a:solidFill>
                  <a:srgbClr val="FFFFFF"/>
                </a:solidFill>
              </a:rPr>
              <a:t>2</a:t>
            </a:r>
            <a:r>
              <a:rPr lang="nl-NL" altLang="vi-VN" sz="2800" b="0" i="1">
                <a:solidFill>
                  <a:srgbClr val="FFFFFF"/>
                </a:solidFill>
              </a:rPr>
              <a:t> </a:t>
            </a:r>
            <a:r>
              <a:rPr lang="en-US" altLang="vi-VN" sz="2800" b="0" i="1">
                <a:solidFill>
                  <a:srgbClr val="FFFF00"/>
                </a:solidFill>
              </a:rPr>
              <a:t>nghịch biến </a:t>
            </a:r>
            <a:r>
              <a:rPr lang="en-US" altLang="vi-VN" sz="2800" b="0" i="1">
                <a:solidFill>
                  <a:srgbClr val="FFFFFF"/>
                </a:solidFill>
              </a:rPr>
              <a:t>khi </a:t>
            </a:r>
            <a:r>
              <a:rPr lang="en-US" altLang="vi-VN" sz="2800" b="0" i="1">
                <a:solidFill>
                  <a:srgbClr val="FFFF00"/>
                </a:solidFill>
              </a:rPr>
              <a:t>x &lt; 0 </a:t>
            </a:r>
            <a:r>
              <a:rPr lang="en-US" altLang="vi-VN" sz="2800" b="0" i="1">
                <a:solidFill>
                  <a:srgbClr val="FFFFFF"/>
                </a:solidFill>
              </a:rPr>
              <a:t>và </a:t>
            </a:r>
            <a:r>
              <a:rPr lang="en-US" altLang="vi-VN" sz="2800" b="0" i="1">
                <a:solidFill>
                  <a:srgbClr val="FFFF00"/>
                </a:solidFill>
              </a:rPr>
              <a:t>đồng biến </a:t>
            </a:r>
            <a:r>
              <a:rPr lang="en-US" altLang="vi-VN" sz="2800" b="0" i="1">
                <a:solidFill>
                  <a:srgbClr val="FFFFFF"/>
                </a:solidFill>
              </a:rPr>
              <a:t>khi </a:t>
            </a:r>
            <a:r>
              <a:rPr lang="en-US" altLang="vi-VN" sz="2800" b="0" i="1">
                <a:solidFill>
                  <a:srgbClr val="FFFF00"/>
                </a:solidFill>
              </a:rPr>
              <a:t>x &gt; 0</a:t>
            </a:r>
            <a:r>
              <a:rPr lang="en-US" altLang="vi-VN" sz="2800" b="0" i="1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287" name="Rectangle 4"/>
          <p:cNvSpPr>
            <a:spLocks noChangeArrowheads="1"/>
          </p:cNvSpPr>
          <p:nvPr/>
        </p:nvSpPr>
        <p:spPr bwMode="auto">
          <a:xfrm>
            <a:off x="1905000" y="381001"/>
            <a:ext cx="807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600" b="0" i="1">
                <a:solidFill>
                  <a:srgbClr val="FFFF00"/>
                </a:solidFill>
              </a:rPr>
              <a:t>2. Tính chất của hàm số  y = ax</a:t>
            </a:r>
            <a:r>
              <a:rPr lang="nl-NL" altLang="vi-VN" sz="26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00"/>
                </a:solidFill>
              </a:rPr>
              <a:t>(a ≠ 0)</a:t>
            </a:r>
            <a:endParaRPr lang="nl-NL" altLang="vi-VN" sz="2600" b="0" i="1">
              <a:solidFill>
                <a:srgbClr val="FFFF00"/>
              </a:solidFill>
            </a:endParaRPr>
          </a:p>
        </p:txBody>
      </p:sp>
      <p:pic>
        <p:nvPicPr>
          <p:cNvPr id="38" name="Picture 12" descr="Cau ho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532439"/>
            <a:ext cx="238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438400" y="5503864"/>
            <a:ext cx="4495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Nhận xét dấu của hệ số a?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1633538" y="762001"/>
            <a:ext cx="899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600" b="0" i="1">
                <a:solidFill>
                  <a:srgbClr val="FFFF00"/>
                </a:solidFill>
              </a:rPr>
              <a:t>* Hàm số  y = ax</a:t>
            </a:r>
            <a:r>
              <a:rPr lang="nl-NL" altLang="vi-VN" sz="26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00"/>
                </a:solidFill>
              </a:rPr>
              <a:t>(a ≠ 0) xác định với mọi giá trị của x thuộc </a:t>
            </a:r>
            <a:r>
              <a:rPr lang="en-US" altLang="vi-VN" sz="2600">
                <a:solidFill>
                  <a:srgbClr val="FFFF00"/>
                </a:solidFill>
              </a:rPr>
              <a:t>R</a:t>
            </a:r>
            <a:r>
              <a:rPr lang="en-US" altLang="vi-VN" sz="2600" b="0" i="1">
                <a:solidFill>
                  <a:srgbClr val="FFFF00"/>
                </a:solidFill>
              </a:rPr>
              <a:t> </a:t>
            </a:r>
            <a:endParaRPr lang="nl-NL" altLang="vi-VN" sz="2600" b="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0" grpId="0"/>
      <p:bldP spid="43" grpId="0"/>
      <p:bldP spid="44" grpId="0"/>
      <p:bldP spid="45" grpId="0"/>
      <p:bldP spid="46" grpId="0"/>
      <p:bldP spid="39" grpId="0"/>
      <p:bldP spid="39" grpId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222750" y="1160463"/>
          <a:ext cx="1689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88760" imgH="457200" progId="Equation.DSMT4">
                  <p:embed/>
                </p:oleObj>
              </mc:Choice>
              <mc:Fallback>
                <p:oleObj name="Equation" r:id="rId2" imgW="1688760" imgH="457200" progId="Equation.DSMT4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750" y="1160463"/>
                        <a:ext cx="1689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Box 8"/>
          <p:cNvSpPr txBox="1">
            <a:spLocks noChangeArrowheads="1"/>
          </p:cNvSpPr>
          <p:nvPr/>
        </p:nvSpPr>
        <p:spPr bwMode="auto">
          <a:xfrm>
            <a:off x="2667000" y="1160464"/>
            <a:ext cx="228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2) Hàm số:</a:t>
            </a:r>
          </a:p>
        </p:txBody>
      </p:sp>
      <p:sp>
        <p:nvSpPr>
          <p:cNvPr id="11268" name="TextBox 11"/>
          <p:cNvSpPr txBox="1">
            <a:spLocks noChangeArrowheads="1"/>
          </p:cNvSpPr>
          <p:nvPr/>
        </p:nvSpPr>
        <p:spPr bwMode="auto">
          <a:xfrm>
            <a:off x="1905000" y="3733801"/>
            <a:ext cx="845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- Khi </a:t>
            </a:r>
            <a:r>
              <a:rPr lang="en-US" altLang="vi-VN" sz="2600" b="0">
                <a:solidFill>
                  <a:srgbClr val="FFFF00"/>
                </a:solidFill>
              </a:rPr>
              <a:t>x tăng</a:t>
            </a:r>
            <a:r>
              <a:rPr lang="en-US" altLang="vi-VN" sz="2600" b="0">
                <a:solidFill>
                  <a:srgbClr val="FFFFFF"/>
                </a:solidFill>
              </a:rPr>
              <a:t> nhưng </a:t>
            </a:r>
            <a:r>
              <a:rPr lang="en-US" altLang="vi-VN" sz="2600" b="0">
                <a:solidFill>
                  <a:srgbClr val="FFFF00"/>
                </a:solidFill>
              </a:rPr>
              <a:t>luôn âm </a:t>
            </a:r>
            <a:r>
              <a:rPr lang="en-US" altLang="vi-VN" sz="2600" b="0">
                <a:solidFill>
                  <a:srgbClr val="FFFFFF"/>
                </a:solidFill>
              </a:rPr>
              <a:t>thì giá trị tương ứng của y  …..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362200" y="1693864"/>
          <a:ext cx="7772400" cy="146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892">
                <a:tc gridSpan="8">
                  <a:txBody>
                    <a:bodyPr/>
                    <a:lstStyle/>
                    <a:p>
                      <a:pPr algn="ctr"/>
                      <a:r>
                        <a:rPr lang="en-US" sz="2600" b="0" i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600" b="0" i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600" b="0" i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2x</a:t>
                      </a:r>
                      <a:r>
                        <a:rPr lang="en-US" sz="2600" baseline="30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05000" y="1617664"/>
            <a:ext cx="91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a)</a:t>
            </a:r>
            <a:r>
              <a:rPr lang="en-US" altLang="vi-VN"/>
              <a:t>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905000" y="3200401"/>
            <a:ext cx="5715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b) Điền cụm từ thích hợp vào chỗ (…)?</a:t>
            </a:r>
          </a:p>
        </p:txBody>
      </p:sp>
      <p:sp>
        <p:nvSpPr>
          <p:cNvPr id="11302" name="TextBox 36"/>
          <p:cNvSpPr txBox="1">
            <a:spLocks noChangeArrowheads="1"/>
          </p:cNvSpPr>
          <p:nvPr/>
        </p:nvSpPr>
        <p:spPr bwMode="auto">
          <a:xfrm>
            <a:off x="1905000" y="4589464"/>
            <a:ext cx="830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- Khi </a:t>
            </a:r>
            <a:r>
              <a:rPr lang="en-US" altLang="vi-VN" sz="2600" b="0">
                <a:solidFill>
                  <a:srgbClr val="FFFF00"/>
                </a:solidFill>
              </a:rPr>
              <a:t>x tăng</a:t>
            </a:r>
            <a:r>
              <a:rPr lang="en-US" altLang="vi-VN" sz="2600" b="0">
                <a:solidFill>
                  <a:srgbClr val="FFFFFF"/>
                </a:solidFill>
              </a:rPr>
              <a:t> nhưng </a:t>
            </a:r>
            <a:r>
              <a:rPr lang="en-US" altLang="vi-VN" sz="2600" b="0">
                <a:solidFill>
                  <a:srgbClr val="FFFF00"/>
                </a:solidFill>
              </a:rPr>
              <a:t>luôn dương </a:t>
            </a:r>
            <a:r>
              <a:rPr lang="en-US" altLang="vi-VN" sz="2600" b="0">
                <a:solidFill>
                  <a:srgbClr val="FFFFFF"/>
                </a:solidFill>
              </a:rPr>
              <a:t>thì giá trị tương ứng của y  …..  nên hàm số y = 2x</a:t>
            </a:r>
            <a:r>
              <a:rPr lang="en-US" altLang="vi-VN" sz="2600" b="0" baseline="30000">
                <a:solidFill>
                  <a:srgbClr val="FFFFFF"/>
                </a:solidFill>
              </a:rPr>
              <a:t>2  </a:t>
            </a:r>
            <a:r>
              <a:rPr lang="en-US" altLang="vi-VN" sz="2600" b="0">
                <a:solidFill>
                  <a:srgbClr val="FFFFFF"/>
                </a:solidFill>
              </a:rPr>
              <a:t>là hàm số      …..         khi x &lt; 0</a:t>
            </a:r>
          </a:p>
        </p:txBody>
      </p:sp>
      <p:pic>
        <p:nvPicPr>
          <p:cNvPr id="38" name="Picture 12" descr="Cau ho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456239"/>
            <a:ext cx="238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438400" y="5427664"/>
            <a:ext cx="4495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Nhận xét dấu của hệ số a?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943600" y="1143001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0000"/>
                </a:solidFill>
              </a:rPr>
              <a:t>(a = - 2 &lt; 0)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905000" y="3190876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* Nhận xét:</a:t>
            </a:r>
          </a:p>
        </p:txBody>
      </p:sp>
      <p:sp>
        <p:nvSpPr>
          <p:cNvPr id="11307" name="TextBox 41"/>
          <p:cNvSpPr txBox="1">
            <a:spLocks noChangeArrowheads="1"/>
          </p:cNvSpPr>
          <p:nvPr/>
        </p:nvSpPr>
        <p:spPr bwMode="auto">
          <a:xfrm>
            <a:off x="2057400" y="4097339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>
                <a:solidFill>
                  <a:srgbClr val="FFFFFF"/>
                </a:solidFill>
              </a:rPr>
              <a:t>nên hàm số y = 2x</a:t>
            </a:r>
            <a:r>
              <a:rPr lang="en-US" altLang="vi-VN" sz="2600" b="0" baseline="30000">
                <a:solidFill>
                  <a:srgbClr val="FFFFFF"/>
                </a:solidFill>
              </a:rPr>
              <a:t>2  </a:t>
            </a:r>
            <a:r>
              <a:rPr lang="en-US" altLang="vi-VN" sz="2600" b="0">
                <a:solidFill>
                  <a:srgbClr val="FFFFFF"/>
                </a:solidFill>
              </a:rPr>
              <a:t>là hàm số      …..      khi x &gt; 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836738" y="4987926"/>
            <a:ext cx="91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giảm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9296400" y="3743326"/>
            <a:ext cx="91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tăng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053138" y="4089401"/>
            <a:ext cx="1600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đồng biến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553200" y="4960938"/>
            <a:ext cx="19812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nghịch biến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947863" y="54102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00"/>
                </a:solidFill>
              </a:rPr>
              <a:t>*Tổng quát: </a:t>
            </a:r>
            <a:r>
              <a:rPr lang="en-US" altLang="vi-VN" sz="2800" b="0" i="1">
                <a:solidFill>
                  <a:srgbClr val="FFFFFF"/>
                </a:solidFill>
              </a:rPr>
              <a:t>Nếu </a:t>
            </a:r>
            <a:r>
              <a:rPr lang="en-US" altLang="vi-VN" sz="2800" b="0" i="1">
                <a:solidFill>
                  <a:srgbClr val="FFFF00"/>
                </a:solidFill>
              </a:rPr>
              <a:t>a &gt; 0</a:t>
            </a:r>
            <a:r>
              <a:rPr lang="en-US" altLang="vi-VN" sz="2800" b="0" i="1">
                <a:solidFill>
                  <a:srgbClr val="FFFFFF"/>
                </a:solidFill>
              </a:rPr>
              <a:t>, thì </a:t>
            </a:r>
            <a:r>
              <a:rPr lang="nl-NL" altLang="vi-VN" sz="2800" b="0" i="1">
                <a:solidFill>
                  <a:srgbClr val="FFFFFF"/>
                </a:solidFill>
              </a:rPr>
              <a:t>hàm số  y = ax</a:t>
            </a:r>
            <a:r>
              <a:rPr lang="nl-NL" altLang="vi-VN" sz="2800" b="0" i="1" baseline="30000">
                <a:solidFill>
                  <a:srgbClr val="FFFFFF"/>
                </a:solidFill>
              </a:rPr>
              <a:t>2</a:t>
            </a:r>
            <a:r>
              <a:rPr lang="nl-NL" altLang="vi-VN" sz="2800" b="0" i="1">
                <a:solidFill>
                  <a:srgbClr val="FFFFFF"/>
                </a:solidFill>
              </a:rPr>
              <a:t> </a:t>
            </a:r>
            <a:r>
              <a:rPr lang="en-US" altLang="vi-VN" sz="2800" b="0" i="1">
                <a:solidFill>
                  <a:srgbClr val="FFFF00"/>
                </a:solidFill>
              </a:rPr>
              <a:t>nghịch biến </a:t>
            </a:r>
            <a:r>
              <a:rPr lang="en-US" altLang="vi-VN" sz="2800" b="0" i="1">
                <a:solidFill>
                  <a:srgbClr val="FFFFFF"/>
                </a:solidFill>
              </a:rPr>
              <a:t>khi </a:t>
            </a:r>
            <a:r>
              <a:rPr lang="en-US" altLang="vi-VN" sz="2800" b="0" i="1">
                <a:solidFill>
                  <a:srgbClr val="FFFF00"/>
                </a:solidFill>
              </a:rPr>
              <a:t>x &lt; 0 </a:t>
            </a:r>
            <a:r>
              <a:rPr lang="en-US" altLang="vi-VN" sz="2800" b="0" i="1">
                <a:solidFill>
                  <a:srgbClr val="FFFFFF"/>
                </a:solidFill>
              </a:rPr>
              <a:t>và </a:t>
            </a:r>
            <a:r>
              <a:rPr lang="en-US" altLang="vi-VN" sz="2800" b="0" i="1">
                <a:solidFill>
                  <a:srgbClr val="FFFF00"/>
                </a:solidFill>
              </a:rPr>
              <a:t>đồng biến </a:t>
            </a:r>
            <a:r>
              <a:rPr lang="en-US" altLang="vi-VN" sz="2800" b="0" i="1">
                <a:solidFill>
                  <a:srgbClr val="FFFFFF"/>
                </a:solidFill>
              </a:rPr>
              <a:t>khi </a:t>
            </a:r>
            <a:r>
              <a:rPr lang="en-US" altLang="vi-VN" sz="2800" b="0" i="1">
                <a:solidFill>
                  <a:srgbClr val="FFFF00"/>
                </a:solidFill>
              </a:rPr>
              <a:t>x &gt; 0</a:t>
            </a:r>
            <a:r>
              <a:rPr lang="en-US" altLang="vi-VN" sz="2800" b="0" i="1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313" name="Rectangle 4"/>
          <p:cNvSpPr>
            <a:spLocks noChangeArrowheads="1"/>
          </p:cNvSpPr>
          <p:nvPr/>
        </p:nvSpPr>
        <p:spPr bwMode="auto">
          <a:xfrm>
            <a:off x="1809750" y="762001"/>
            <a:ext cx="853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600" b="0" i="1">
                <a:solidFill>
                  <a:srgbClr val="FFFF00"/>
                </a:solidFill>
              </a:rPr>
              <a:t>* Hàm số  y = ax</a:t>
            </a:r>
            <a:r>
              <a:rPr lang="nl-NL" altLang="vi-VN" sz="26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00"/>
                </a:solidFill>
              </a:rPr>
              <a:t>(a ≠ 0) xác định với mọi giá trị của thuộc </a:t>
            </a:r>
            <a:r>
              <a:rPr lang="en-US" altLang="vi-VN" sz="2600">
                <a:solidFill>
                  <a:srgbClr val="FFFF00"/>
                </a:solidFill>
              </a:rPr>
              <a:t>R</a:t>
            </a:r>
            <a:r>
              <a:rPr lang="en-US" altLang="vi-VN" sz="2600" b="0" i="1">
                <a:solidFill>
                  <a:srgbClr val="FFFF00"/>
                </a:solidFill>
              </a:rPr>
              <a:t> </a:t>
            </a:r>
            <a:endParaRPr lang="nl-NL" altLang="vi-VN" sz="2600" b="0" i="1">
              <a:solidFill>
                <a:srgbClr val="FFFF00"/>
              </a:solidFill>
            </a:endParaRPr>
          </a:p>
          <a:p>
            <a:pPr eaLnBrk="1" hangingPunct="1"/>
            <a:endParaRPr lang="nl-NL" altLang="vi-VN" sz="2600" b="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9" grpId="0"/>
      <p:bldP spid="39" grpId="1"/>
      <p:bldP spid="40" grpId="0"/>
      <p:bldP spid="41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95514" y="704851"/>
          <a:ext cx="7786687" cy="146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892">
                <a:tc gridSpan="8"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2x</a:t>
                      </a:r>
                      <a:r>
                        <a:rPr lang="en-US" sz="2600" baseline="30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20875" y="2170114"/>
            <a:ext cx="8382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FF00"/>
                </a:solidFill>
              </a:rPr>
              <a:t>Đối với hàm số y = 2x</a:t>
            </a:r>
            <a:r>
              <a:rPr lang="en-US" altLang="vi-VN" sz="2600" b="0" i="1" baseline="30000">
                <a:solidFill>
                  <a:srgbClr val="FFFF00"/>
                </a:solidFill>
              </a:rPr>
              <a:t>2</a:t>
            </a:r>
            <a:r>
              <a:rPr lang="en-US" altLang="vi-VN" sz="2600" b="0" i="1">
                <a:solidFill>
                  <a:srgbClr val="FFFF00"/>
                </a:solidFill>
              </a:rPr>
              <a:t>, khi x ≠ 0 giá trị của y dương hay âm? Khi x = 0 thì sao? 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043363" y="1428751"/>
            <a:ext cx="1447800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a = 2 &gt; 0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4538663" y="2103438"/>
            <a:ext cx="381000" cy="3175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2" descr="Cau ho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1" y="2178051"/>
            <a:ext cx="619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833563" y="3052764"/>
            <a:ext cx="3886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0000"/>
                </a:solidFill>
              </a:rPr>
              <a:t>Hàm số y = 2x</a:t>
            </a:r>
            <a:r>
              <a:rPr lang="en-US" altLang="vi-VN" sz="2600" b="0" i="1" baseline="30000">
                <a:solidFill>
                  <a:srgbClr val="FF0000"/>
                </a:solidFill>
              </a:rPr>
              <a:t>2</a:t>
            </a:r>
            <a:r>
              <a:rPr lang="en-US" altLang="vi-VN" sz="2600" b="0" i="1">
                <a:solidFill>
                  <a:srgbClr val="FF0000"/>
                </a:solidFill>
              </a:rPr>
              <a:t>: 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3829050" y="3586163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0440" imgH="152280" progId="Equation.3">
                  <p:embed/>
                </p:oleObj>
              </mc:Choice>
              <mc:Fallback>
                <p:oleObj name="Equation" r:id="rId3" imgW="190440" imgH="1522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0" y="3586163"/>
                        <a:ext cx="457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49476" y="3898901"/>
            <a:ext cx="37179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+ </a:t>
            </a:r>
            <a:r>
              <a:rPr lang="en-US" sz="2600" i="1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Khi</a:t>
            </a: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 x = 0      y = 0 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3900488" y="3994150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40" imgH="152280" progId="Equation.3">
                  <p:embed/>
                </p:oleObj>
              </mc:Choice>
              <mc:Fallback>
                <p:oleObj name="Equation" r:id="rId5" imgW="190440" imgH="15228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3994150"/>
                        <a:ext cx="457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 rot="5400000">
            <a:off x="4625182" y="4004470"/>
            <a:ext cx="17526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510214" y="3108326"/>
            <a:ext cx="2643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FFFF"/>
                </a:solidFill>
              </a:rPr>
              <a:t>+ Khi</a:t>
            </a:r>
            <a:r>
              <a:rPr lang="en-US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FF"/>
                </a:solidFill>
              </a:rPr>
              <a:t>x ≠ 0 thì: </a:t>
            </a:r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5586413" y="3600450"/>
          <a:ext cx="4775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960" imgH="1041120" progId="Equation.DSMT4">
                  <p:embed/>
                </p:oleObj>
              </mc:Choice>
              <mc:Fallback>
                <p:oleObj name="Equation" r:id="rId6" imgW="5079960" imgH="1041120" progId="Equation.DSMT4">
                  <p:embed/>
                  <p:pic>
                    <p:nvPicPr>
                      <p:cNvPr id="3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413" y="3600450"/>
                        <a:ext cx="47752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510213" y="4489451"/>
            <a:ext cx="7391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FFFF"/>
                </a:solidFill>
              </a:rPr>
              <a:t>+ Khi </a:t>
            </a:r>
            <a:r>
              <a:rPr lang="en-US" altLang="vi-VN" sz="2600" b="0">
                <a:solidFill>
                  <a:srgbClr val="FFFFFF"/>
                </a:solidFill>
              </a:rPr>
              <a:t>x = 0 thì y = 2. 0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 = 0</a:t>
            </a:r>
            <a:endParaRPr lang="en-US" altLang="vi-VN" sz="2600" b="0" i="1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133600" y="3476626"/>
            <a:ext cx="3886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+ </a:t>
            </a:r>
            <a:r>
              <a:rPr lang="en-US" sz="2600" i="1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Khi</a:t>
            </a: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 x ≠ 0       y &gt; 0</a:t>
            </a:r>
          </a:p>
        </p:txBody>
      </p:sp>
    </p:spTree>
    <p:extLst>
      <p:ext uri="{BB962C8B-B14F-4D97-AF65-F5344CB8AC3E}">
        <p14:creationId xmlns:p14="http://schemas.microsoft.com/office/powerpoint/2010/main" val="344154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8" grpId="0"/>
      <p:bldP spid="36" grpId="0"/>
      <p:bldP spid="42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35"/>
          <p:cNvSpPr txBox="1">
            <a:spLocks noChangeArrowheads="1"/>
          </p:cNvSpPr>
          <p:nvPr/>
        </p:nvSpPr>
        <p:spPr bwMode="auto">
          <a:xfrm>
            <a:off x="3467100" y="2179639"/>
            <a:ext cx="2643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FF"/>
                </a:solidFill>
              </a:rPr>
              <a:t>+ Khi</a:t>
            </a:r>
            <a:r>
              <a:rPr lang="en-US" altLang="vi-VN" sz="2800" b="0" i="1">
                <a:solidFill>
                  <a:srgbClr val="FFFF00"/>
                </a:solidFill>
              </a:rPr>
              <a:t> </a:t>
            </a:r>
            <a:r>
              <a:rPr lang="en-US" altLang="vi-VN" sz="2800" b="0" i="1">
                <a:solidFill>
                  <a:srgbClr val="FFFFFF"/>
                </a:solidFill>
              </a:rPr>
              <a:t>x ≠ 0 thì: </a:t>
            </a:r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4483100" y="2671763"/>
          <a:ext cx="4775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79960" imgH="1041120" progId="Equation.DSMT4">
                  <p:embed/>
                </p:oleObj>
              </mc:Choice>
              <mc:Fallback>
                <p:oleObj name="Equation" r:id="rId2" imgW="5079960" imgH="1041120" progId="Equation.DSMT4">
                  <p:embed/>
                  <p:pic>
                    <p:nvPicPr>
                      <p:cNvPr id="3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100" y="2671763"/>
                        <a:ext cx="47752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Box 41"/>
          <p:cNvSpPr txBox="1">
            <a:spLocks noChangeArrowheads="1"/>
          </p:cNvSpPr>
          <p:nvPr/>
        </p:nvSpPr>
        <p:spPr bwMode="auto">
          <a:xfrm>
            <a:off x="3467100" y="3546476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FF"/>
                </a:solidFill>
              </a:rPr>
              <a:t>+ Khi </a:t>
            </a:r>
            <a:r>
              <a:rPr lang="en-US" altLang="vi-VN" sz="2800" b="0">
                <a:solidFill>
                  <a:srgbClr val="FFFFFF"/>
                </a:solidFill>
              </a:rPr>
              <a:t>x = 0 thì y = 2. 0</a:t>
            </a:r>
            <a:r>
              <a:rPr lang="en-US" altLang="vi-VN" sz="2800" b="0" baseline="30000">
                <a:solidFill>
                  <a:srgbClr val="FFFFFF"/>
                </a:solidFill>
              </a:rPr>
              <a:t>2</a:t>
            </a:r>
            <a:r>
              <a:rPr lang="en-US" altLang="vi-VN" sz="2800" b="0">
                <a:solidFill>
                  <a:srgbClr val="FFFFFF"/>
                </a:solidFill>
              </a:rPr>
              <a:t> = 0</a:t>
            </a:r>
            <a:endParaRPr lang="en-US" altLang="vi-VN" sz="2800" b="0" i="1">
              <a:solidFill>
                <a:srgbClr val="FFFFFF"/>
              </a:solidFill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2552700" y="3975101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800" b="0" i="1">
                <a:solidFill>
                  <a:srgbClr val="FFFF00"/>
                </a:solidFill>
              </a:rPr>
              <a:t>Nhận xét:  Đối với hàm số  y = ax</a:t>
            </a:r>
            <a:r>
              <a:rPr lang="nl-NL" altLang="vi-VN" sz="28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800" b="0" i="1">
                <a:solidFill>
                  <a:srgbClr val="FFFF00"/>
                </a:solidFill>
              </a:rPr>
              <a:t> </a:t>
            </a:r>
            <a:r>
              <a:rPr lang="en-US" altLang="vi-VN" sz="2800" b="0" i="1">
                <a:solidFill>
                  <a:srgbClr val="FFFF00"/>
                </a:solidFill>
              </a:rPr>
              <a:t>(a &gt; 0) thì: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605088" y="5248276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Giá trị nhỏ nhất của hàm số là y = 0 khi x = 0. </a:t>
            </a:r>
            <a:endParaRPr lang="nl-NL" altLang="vi-VN" sz="2800" b="0" i="1">
              <a:solidFill>
                <a:srgbClr val="FFFF00"/>
              </a:solidFill>
            </a:endParaRPr>
          </a:p>
        </p:txBody>
      </p:sp>
      <p:sp>
        <p:nvSpPr>
          <p:cNvPr id="13319" name="TextBox 17"/>
          <p:cNvSpPr txBox="1">
            <a:spLocks noChangeArrowheads="1"/>
          </p:cNvSpPr>
          <p:nvPr/>
        </p:nvSpPr>
        <p:spPr bwMode="auto">
          <a:xfrm>
            <a:off x="2628900" y="1562101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00"/>
                </a:solidFill>
              </a:rPr>
              <a:t>Hàm số y = 2x</a:t>
            </a:r>
            <a:r>
              <a:rPr lang="en-US" altLang="vi-VN" sz="2800" b="0" i="1" baseline="30000">
                <a:solidFill>
                  <a:srgbClr val="FFFF00"/>
                </a:solidFill>
              </a:rPr>
              <a:t>2</a:t>
            </a:r>
            <a:r>
              <a:rPr lang="en-US" altLang="vi-VN" sz="2800" b="0" i="1">
                <a:solidFill>
                  <a:srgbClr val="FFFF00"/>
                </a:solidFill>
              </a:rPr>
              <a:t> có a=2&gt;0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755775" y="838201"/>
            <a:ext cx="9215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700" b="0" i="1">
                <a:solidFill>
                  <a:srgbClr val="FFFF00"/>
                </a:solidFill>
              </a:rPr>
              <a:t>b)Giá trị nhỏ nhất, giá trị lớn nhất của hàm số là y=</a:t>
            </a:r>
            <a:r>
              <a:rPr lang="en-US" altLang="en-US" sz="2700" b="0" i="1">
                <a:solidFill>
                  <a:srgbClr val="FFFF00"/>
                </a:solidFill>
                <a:cs typeface="Times New Roman" panose="02020603050405020304" pitchFamily="18" charset="0"/>
              </a:rPr>
              <a:t>ax</a:t>
            </a:r>
            <a:r>
              <a:rPr lang="en-US" altLang="en-US" sz="2700" b="0" i="1" baseline="30000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700" b="0" i="1">
                <a:solidFill>
                  <a:srgbClr val="FFFF00"/>
                </a:solidFill>
                <a:cs typeface="Times New Roman" panose="02020603050405020304" pitchFamily="18" charset="0"/>
              </a:rPr>
              <a:t>(a≠0) </a:t>
            </a:r>
            <a:r>
              <a:rPr lang="en-US" altLang="vi-VN" sz="2700" b="0" i="1">
                <a:solidFill>
                  <a:srgbClr val="FFFF00"/>
                </a:solidFill>
              </a:rPr>
              <a:t>  </a:t>
            </a:r>
            <a:endParaRPr lang="nl-NL" altLang="vi-VN" sz="2700" b="0" i="1">
              <a:solidFill>
                <a:srgbClr val="FFFF00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300288" y="4800601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            y = 0 khi x = 0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781300" y="4343401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      y &gt; 0 với mọi x ≠ 0</a:t>
            </a:r>
          </a:p>
        </p:txBody>
      </p:sp>
    </p:spTree>
    <p:extLst>
      <p:ext uri="{BB962C8B-B14F-4D97-AF65-F5344CB8AC3E}">
        <p14:creationId xmlns:p14="http://schemas.microsoft.com/office/powerpoint/2010/main" val="38889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7" grpId="0"/>
      <p:bldP spid="19" grpId="0"/>
      <p:bldP spid="20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95513" y="276226"/>
          <a:ext cx="7772400" cy="146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892">
                <a:tc gridSpan="8"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- 2x</a:t>
                      </a:r>
                      <a:r>
                        <a:rPr lang="en-US" sz="2600" baseline="30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40" marB="4574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- 18</a:t>
                      </a:r>
                    </a:p>
                  </a:txBody>
                  <a:tcPr marT="45740" marB="4574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20875" y="1741489"/>
            <a:ext cx="8382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FF00"/>
                </a:solidFill>
              </a:rPr>
              <a:t>Đối với hàm số y = -2x</a:t>
            </a:r>
            <a:r>
              <a:rPr lang="en-US" altLang="vi-VN" sz="2600" b="0" i="1" baseline="30000">
                <a:solidFill>
                  <a:srgbClr val="FFFF00"/>
                </a:solidFill>
              </a:rPr>
              <a:t>2</a:t>
            </a:r>
            <a:r>
              <a:rPr lang="en-US" altLang="vi-VN" sz="2600" b="0" i="1">
                <a:solidFill>
                  <a:srgbClr val="FFFF00"/>
                </a:solidFill>
              </a:rPr>
              <a:t>, khi x ≠ 0 giá trị của y dương hay âm? Khi x = 0 thì sao? 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10000" y="990601"/>
            <a:ext cx="1828800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a = - 2 &lt; 0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4538663" y="1674813"/>
            <a:ext cx="381000" cy="3175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2" descr="Cau ho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1" y="1749426"/>
            <a:ext cx="619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833563" y="2624139"/>
            <a:ext cx="3886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0000"/>
                </a:solidFill>
              </a:rPr>
              <a:t>Hàm số y = - 2x</a:t>
            </a:r>
            <a:r>
              <a:rPr lang="en-US" altLang="vi-VN" sz="2600" b="0" i="1" baseline="30000">
                <a:solidFill>
                  <a:srgbClr val="FF0000"/>
                </a:solidFill>
              </a:rPr>
              <a:t>2</a:t>
            </a:r>
            <a:r>
              <a:rPr lang="en-US" altLang="vi-VN" sz="2600" b="0" i="1">
                <a:solidFill>
                  <a:srgbClr val="FF0000"/>
                </a:solidFill>
              </a:rPr>
              <a:t>: 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3829050" y="3157538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0440" imgH="152280" progId="Equation.3">
                  <p:embed/>
                </p:oleObj>
              </mc:Choice>
              <mc:Fallback>
                <p:oleObj name="Equation" r:id="rId3" imgW="190440" imgH="1522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0" y="3157538"/>
                        <a:ext cx="457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49476" y="3470276"/>
            <a:ext cx="37179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+ </a:t>
            </a:r>
            <a:r>
              <a:rPr lang="en-US" sz="2600" i="1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Khi</a:t>
            </a: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 x = 0      y = 0 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3900488" y="3565525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40" imgH="152280" progId="Equation.3">
                  <p:embed/>
                </p:oleObj>
              </mc:Choice>
              <mc:Fallback>
                <p:oleObj name="Equation" r:id="rId5" imgW="190440" imgH="15228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3565525"/>
                        <a:ext cx="457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 rot="5400000">
            <a:off x="4625182" y="3575845"/>
            <a:ext cx="17526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510214" y="2679701"/>
            <a:ext cx="2643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FFFF"/>
                </a:solidFill>
              </a:rPr>
              <a:t>+ Khi</a:t>
            </a:r>
            <a:r>
              <a:rPr lang="en-US" altLang="vi-VN" sz="2600" b="0" i="1">
                <a:solidFill>
                  <a:srgbClr val="FFFF00"/>
                </a:solidFill>
              </a:rPr>
              <a:t> </a:t>
            </a:r>
            <a:r>
              <a:rPr lang="en-US" altLang="vi-VN" sz="2600" b="0" i="1">
                <a:solidFill>
                  <a:srgbClr val="FFFFFF"/>
                </a:solidFill>
              </a:rPr>
              <a:t>x ≠ 0 thì: 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510213" y="4017964"/>
            <a:ext cx="7391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600" b="0" i="1">
                <a:solidFill>
                  <a:srgbClr val="FFFFFF"/>
                </a:solidFill>
              </a:rPr>
              <a:t>+ Khi </a:t>
            </a:r>
            <a:r>
              <a:rPr lang="en-US" altLang="vi-VN" sz="2600" b="0">
                <a:solidFill>
                  <a:srgbClr val="FFFFFF"/>
                </a:solidFill>
              </a:rPr>
              <a:t>x = 0 thì y = - 2. 0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 = 0</a:t>
            </a:r>
            <a:endParaRPr lang="en-US" altLang="vi-VN" sz="2600" b="0" i="1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133600" y="3048001"/>
            <a:ext cx="3886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+ </a:t>
            </a:r>
            <a:r>
              <a:rPr lang="en-US" sz="2600" i="1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Khi</a:t>
            </a:r>
            <a:r>
              <a:rPr lang="en-US" sz="2600" i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 x ≠ 0       y &lt; 0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5562600" y="3048001"/>
          <a:ext cx="47244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73040" imgH="457200" progId="Equation.3">
                  <p:embed/>
                </p:oleObj>
              </mc:Choice>
              <mc:Fallback>
                <p:oleObj name="Equation" r:id="rId6" imgW="2273040" imgH="457200" progId="Equation.3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048001"/>
                        <a:ext cx="4724400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137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8" grpId="0"/>
      <p:bldP spid="36" grpId="0"/>
      <p:bldP spid="42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5"/>
          <p:cNvSpPr txBox="1">
            <a:spLocks noChangeArrowheads="1"/>
          </p:cNvSpPr>
          <p:nvPr/>
        </p:nvSpPr>
        <p:spPr bwMode="auto">
          <a:xfrm>
            <a:off x="3138489" y="1647825"/>
            <a:ext cx="2643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FF"/>
                </a:solidFill>
              </a:rPr>
              <a:t>+ Khi</a:t>
            </a:r>
            <a:r>
              <a:rPr lang="en-US" altLang="vi-VN" sz="2800" b="0" i="1">
                <a:solidFill>
                  <a:srgbClr val="FFFF00"/>
                </a:solidFill>
              </a:rPr>
              <a:t> </a:t>
            </a:r>
            <a:r>
              <a:rPr lang="en-US" altLang="vi-VN" sz="2800" b="0" i="1">
                <a:solidFill>
                  <a:srgbClr val="FFFFFF"/>
                </a:solidFill>
              </a:rPr>
              <a:t>x ≠ 0 thì: </a:t>
            </a:r>
          </a:p>
        </p:txBody>
      </p:sp>
      <p:sp>
        <p:nvSpPr>
          <p:cNvPr id="15364" name="TextBox 41"/>
          <p:cNvSpPr txBox="1">
            <a:spLocks noChangeArrowheads="1"/>
          </p:cNvSpPr>
          <p:nvPr/>
        </p:nvSpPr>
        <p:spPr bwMode="auto">
          <a:xfrm>
            <a:off x="3138488" y="3014664"/>
            <a:ext cx="7391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FF"/>
                </a:solidFill>
              </a:rPr>
              <a:t>+ Khi </a:t>
            </a:r>
            <a:r>
              <a:rPr lang="en-US" altLang="vi-VN" sz="2800" b="0">
                <a:solidFill>
                  <a:srgbClr val="FFFFFF"/>
                </a:solidFill>
              </a:rPr>
              <a:t>x = 0 thì y = 2. 0</a:t>
            </a:r>
            <a:r>
              <a:rPr lang="en-US" altLang="vi-VN" sz="2800" b="0" baseline="30000">
                <a:solidFill>
                  <a:srgbClr val="FFFFFF"/>
                </a:solidFill>
              </a:rPr>
              <a:t>2</a:t>
            </a:r>
            <a:r>
              <a:rPr lang="en-US" altLang="vi-VN" sz="2800" b="0">
                <a:solidFill>
                  <a:srgbClr val="FFFFFF"/>
                </a:solidFill>
              </a:rPr>
              <a:t> = 0</a:t>
            </a:r>
            <a:endParaRPr lang="en-US" altLang="vi-VN" sz="2800" b="0" i="1">
              <a:solidFill>
                <a:srgbClr val="FFFFFF"/>
              </a:solidFill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2224088" y="3443289"/>
            <a:ext cx="807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vi-VN" sz="2800" b="0" i="1">
                <a:solidFill>
                  <a:srgbClr val="FFFF00"/>
                </a:solidFill>
              </a:rPr>
              <a:t>Nhận xét:  Đối với hàm số  y = ax</a:t>
            </a:r>
            <a:r>
              <a:rPr lang="nl-NL" altLang="vi-VN" sz="28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800" b="0" i="1">
                <a:solidFill>
                  <a:srgbClr val="FFFF00"/>
                </a:solidFill>
              </a:rPr>
              <a:t> </a:t>
            </a:r>
            <a:r>
              <a:rPr lang="en-US" altLang="vi-VN" sz="2800" b="0" i="1">
                <a:solidFill>
                  <a:srgbClr val="FFFF00"/>
                </a:solidFill>
              </a:rPr>
              <a:t>(a &lt; 0) thì: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276475" y="4716464"/>
            <a:ext cx="807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Giá trị lớn nhất của hàm số là y = 0 khi x = 0. </a:t>
            </a:r>
            <a:endParaRPr lang="nl-NL" altLang="vi-VN" sz="2800" b="0" i="1">
              <a:solidFill>
                <a:srgbClr val="FFFF00"/>
              </a:solidFill>
            </a:endParaRPr>
          </a:p>
        </p:txBody>
      </p:sp>
      <p:sp>
        <p:nvSpPr>
          <p:cNvPr id="15367" name="TextBox 17"/>
          <p:cNvSpPr txBox="1">
            <a:spLocks noChangeArrowheads="1"/>
          </p:cNvSpPr>
          <p:nvPr/>
        </p:nvSpPr>
        <p:spPr bwMode="auto">
          <a:xfrm>
            <a:off x="2300288" y="1030289"/>
            <a:ext cx="5257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0" i="1">
                <a:solidFill>
                  <a:srgbClr val="FFFF00"/>
                </a:solidFill>
              </a:rPr>
              <a:t>Hàm số y = - 2x</a:t>
            </a:r>
            <a:r>
              <a:rPr lang="en-US" altLang="vi-VN" sz="2800" b="0" i="1" baseline="30000">
                <a:solidFill>
                  <a:srgbClr val="FFFF00"/>
                </a:solidFill>
              </a:rPr>
              <a:t>2</a:t>
            </a:r>
            <a:r>
              <a:rPr lang="en-US" altLang="vi-VN" sz="2800" b="0" i="1">
                <a:solidFill>
                  <a:srgbClr val="FFFF00"/>
                </a:solidFill>
              </a:rPr>
              <a:t> có a = - 2 &lt; 0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971675" y="4268789"/>
            <a:ext cx="807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            y = 0 khi x = 0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452688" y="3811589"/>
            <a:ext cx="807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      y &lt; 0 với mọi x ≠ 0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4129088" y="2058989"/>
          <a:ext cx="47244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73040" imgH="457200" progId="Equation.3">
                  <p:embed/>
                </p:oleObj>
              </mc:Choice>
              <mc:Fallback>
                <p:oleObj name="Equation" r:id="rId2" imgW="2273040" imgH="457200" progId="Equation.3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2058989"/>
                        <a:ext cx="4724400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1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7" grpId="0"/>
      <p:bldP spid="20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2"/>
          <p:cNvSpPr txBox="1">
            <a:spLocks noChangeArrowheads="1"/>
          </p:cNvSpPr>
          <p:nvPr/>
        </p:nvSpPr>
        <p:spPr bwMode="auto">
          <a:xfrm>
            <a:off x="3505200" y="914400"/>
            <a:ext cx="5410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>
                <a:solidFill>
                  <a:srgbClr val="FFFFFF"/>
                </a:solidFill>
              </a:rPr>
              <a:t>ĐẠI SỐ LỚP 9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1752600" y="1887538"/>
            <a:ext cx="8642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3200" i="1">
                <a:solidFill>
                  <a:srgbClr val="FFFF00"/>
                </a:solidFill>
                <a:cs typeface="Times New Roman" panose="02020603050405020304" pitchFamily="18" charset="0"/>
              </a:rPr>
              <a:t>Chương IV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vi-VN" sz="3200">
                <a:solidFill>
                  <a:srgbClr val="FFFF00"/>
                </a:solidFill>
                <a:cs typeface="Tahoma" panose="020B0604030504040204" pitchFamily="34" charset="0"/>
              </a:rPr>
              <a:t>                 HÀM SỐ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vi-VN" sz="3200">
                <a:solidFill>
                  <a:srgbClr val="FFFF00"/>
                </a:solidFill>
                <a:cs typeface="Tahoma" panose="020B0604030504040204" pitchFamily="34" charset="0"/>
              </a:rPr>
              <a:t>PHƯƠNG TRÌNH BẬC HAI MỘT ẨN</a:t>
            </a:r>
            <a:endParaRPr lang="vi-VN" altLang="vi-VN" sz="3200">
              <a:solidFill>
                <a:srgbClr val="FFFF00"/>
              </a:solidFill>
              <a:cs typeface="Tahoma" panose="020B0604030504040204" pitchFamily="34" charset="0"/>
            </a:endParaRP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5311775" y="2741614"/>
          <a:ext cx="3200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457200" progId="Equation.DSMT4">
                  <p:embed/>
                </p:oleObj>
              </mc:Choice>
              <mc:Fallback>
                <p:oleObj name="Equation" r:id="rId2" imgW="2031840" imgH="457200" progId="Equation.DSMT4">
                  <p:embed/>
                  <p:pic>
                    <p:nvPicPr>
                      <p:cNvPr id="102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741614"/>
                        <a:ext cx="320040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806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55725"/>
          <a:ext cx="8305800" cy="365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407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i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Hàm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= ax</a:t>
                      </a:r>
                      <a:r>
                        <a:rPr lang="en-US" altLang="en-US" sz="2800" b="0" i="0" baseline="300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a ≠ 0 )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altLang="en-US" sz="2800" b="0" i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</a:t>
                      </a:r>
                      <a:r>
                        <a:rPr lang="en-US" altLang="en-US" sz="2600" b="0" i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≠ 0 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13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 =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4400" y="533401"/>
            <a:ext cx="2590800" cy="49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rgbClr val="FFFF00"/>
                </a:solidFill>
              </a:rPr>
              <a:t>TỔNG QUÁT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54463" y="4521201"/>
            <a:ext cx="320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GTNN của hàm số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62800" y="4505326"/>
            <a:ext cx="2971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GTLN của hàm số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8281989" y="1474788"/>
          <a:ext cx="13477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164880" progId="Equation.3">
                  <p:embed/>
                </p:oleObj>
              </mc:Choice>
              <mc:Fallback>
                <p:oleObj name="Equation" r:id="rId2" imgW="495000" imgH="1648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989" y="1474788"/>
                        <a:ext cx="134778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7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55725"/>
          <a:ext cx="8305800" cy="365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407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i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Hàm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= ax</a:t>
                      </a:r>
                      <a:r>
                        <a:rPr lang="en-US" altLang="en-US" sz="2800" b="0" i="0" baseline="300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a ≠ 0 )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altLang="en-US" sz="2800" b="0" i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</a:t>
                      </a:r>
                      <a:r>
                        <a:rPr lang="en-US" altLang="en-US" sz="2600" b="0" i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≠ 0 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13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 =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439" name="TextBox 4"/>
          <p:cNvSpPr txBox="1">
            <a:spLocks noChangeArrowheads="1"/>
          </p:cNvSpPr>
          <p:nvPr/>
        </p:nvSpPr>
        <p:spPr bwMode="auto">
          <a:xfrm>
            <a:off x="4724400" y="533401"/>
            <a:ext cx="2590800" cy="49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rgbClr val="FFFF00"/>
                </a:solidFill>
              </a:rPr>
              <a:t>TỔNG QUÁT</a:t>
            </a:r>
          </a:p>
        </p:txBody>
      </p:sp>
      <p:sp>
        <p:nvSpPr>
          <p:cNvPr id="17440" name="TextBox 5"/>
          <p:cNvSpPr txBox="1">
            <a:spLocks noChangeArrowheads="1"/>
          </p:cNvSpPr>
          <p:nvPr/>
        </p:nvSpPr>
        <p:spPr bwMode="auto">
          <a:xfrm>
            <a:off x="3954463" y="4521201"/>
            <a:ext cx="320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GTNN của hàm số</a:t>
            </a:r>
          </a:p>
        </p:txBody>
      </p:sp>
      <p:sp>
        <p:nvSpPr>
          <p:cNvPr id="17441" name="TextBox 6"/>
          <p:cNvSpPr txBox="1">
            <a:spLocks noChangeArrowheads="1"/>
          </p:cNvSpPr>
          <p:nvPr/>
        </p:nvSpPr>
        <p:spPr bwMode="auto">
          <a:xfrm>
            <a:off x="7162800" y="4505326"/>
            <a:ext cx="2971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GTLN của hàm số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8281989" y="1474788"/>
          <a:ext cx="13477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164880" progId="Equation.3">
                  <p:embed/>
                </p:oleObj>
              </mc:Choice>
              <mc:Fallback>
                <p:oleObj name="Equation" r:id="rId2" imgW="495000" imgH="1648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989" y="1474788"/>
                        <a:ext cx="134778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4926013" y="2922589"/>
            <a:ext cx="1219200" cy="206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077200" y="2909888"/>
            <a:ext cx="1219200" cy="1905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95888" y="2362200"/>
            <a:ext cx="6096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59775" y="2362200"/>
            <a:ext cx="6096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2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55725"/>
          <a:ext cx="8305800" cy="365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407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i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Hàm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= ax</a:t>
                      </a:r>
                      <a:r>
                        <a:rPr lang="en-US" altLang="en-US" sz="2800" b="0" i="0" baseline="300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a ≠ 0 )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altLang="en-US" sz="2800" b="0" i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</a:t>
                      </a:r>
                      <a:r>
                        <a:rPr lang="en-US" altLang="en-US" sz="2600" b="0" i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≠ 0 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13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 =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3" name="TextBox 4"/>
          <p:cNvSpPr txBox="1">
            <a:spLocks noChangeArrowheads="1"/>
          </p:cNvSpPr>
          <p:nvPr/>
        </p:nvSpPr>
        <p:spPr bwMode="auto">
          <a:xfrm>
            <a:off x="4724400" y="533401"/>
            <a:ext cx="2590800" cy="49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rgbClr val="FFFF00"/>
                </a:solidFill>
              </a:rPr>
              <a:t>TỔNG QUÁT</a:t>
            </a:r>
          </a:p>
        </p:txBody>
      </p:sp>
      <p:sp>
        <p:nvSpPr>
          <p:cNvPr id="18464" name="TextBox 5"/>
          <p:cNvSpPr txBox="1">
            <a:spLocks noChangeArrowheads="1"/>
          </p:cNvSpPr>
          <p:nvPr/>
        </p:nvSpPr>
        <p:spPr bwMode="auto">
          <a:xfrm>
            <a:off x="3954463" y="4521201"/>
            <a:ext cx="320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GTNN của hàm số</a:t>
            </a:r>
          </a:p>
        </p:txBody>
      </p:sp>
      <p:sp>
        <p:nvSpPr>
          <p:cNvPr id="18465" name="TextBox 6"/>
          <p:cNvSpPr txBox="1">
            <a:spLocks noChangeArrowheads="1"/>
          </p:cNvSpPr>
          <p:nvPr/>
        </p:nvSpPr>
        <p:spPr bwMode="auto">
          <a:xfrm>
            <a:off x="7162800" y="4505326"/>
            <a:ext cx="2971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GTLN của hàm số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8281989" y="1474788"/>
          <a:ext cx="13477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164880" progId="Equation.3">
                  <p:embed/>
                </p:oleObj>
              </mc:Choice>
              <mc:Fallback>
                <p:oleObj name="Equation" r:id="rId2" imgW="495000" imgH="1648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989" y="1474788"/>
                        <a:ext cx="134778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4891088" y="3463925"/>
            <a:ext cx="1219200" cy="206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099425" y="3463925"/>
            <a:ext cx="1219200" cy="206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95888" y="2362200"/>
            <a:ext cx="6096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59775" y="2362200"/>
            <a:ext cx="6096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3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55725"/>
          <a:ext cx="8305800" cy="365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407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i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Hàm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= ax</a:t>
                      </a:r>
                      <a:r>
                        <a:rPr lang="en-US" altLang="en-US" sz="2800" b="0" i="0" baseline="300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en-US" sz="2800" b="0" i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a ≠ 0 ) </a:t>
                      </a:r>
                      <a:r>
                        <a:rPr lang="en-US" altLang="en-US" sz="2800" b="0" i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altLang="en-US" sz="2800" b="0" i="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i="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altLang="en-US" sz="2800" b="0" i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600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12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</a:t>
                      </a:r>
                      <a:r>
                        <a:rPr lang="en-US" altLang="en-US" sz="2600" b="0" i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≠ 0 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&gt;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&lt;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13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 = 0</a:t>
                      </a: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 = 0</a:t>
                      </a:r>
                    </a:p>
                    <a:p>
                      <a:pPr algn="ctr"/>
                      <a:endParaRPr lang="en-US" sz="26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3" marB="4574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487" name="TextBox 4"/>
          <p:cNvSpPr txBox="1">
            <a:spLocks noChangeArrowheads="1"/>
          </p:cNvSpPr>
          <p:nvPr/>
        </p:nvSpPr>
        <p:spPr bwMode="auto">
          <a:xfrm>
            <a:off x="4724400" y="533401"/>
            <a:ext cx="2590800" cy="49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rgbClr val="FFFF00"/>
                </a:solidFill>
              </a:rPr>
              <a:t>TỔNG QUÁT</a:t>
            </a:r>
          </a:p>
        </p:txBody>
      </p:sp>
      <p:sp>
        <p:nvSpPr>
          <p:cNvPr id="19488" name="TextBox 5"/>
          <p:cNvSpPr txBox="1">
            <a:spLocks noChangeArrowheads="1"/>
          </p:cNvSpPr>
          <p:nvPr/>
        </p:nvSpPr>
        <p:spPr bwMode="auto">
          <a:xfrm>
            <a:off x="3954463" y="4521201"/>
            <a:ext cx="320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GTNN của hàm số</a:t>
            </a:r>
          </a:p>
        </p:txBody>
      </p:sp>
      <p:sp>
        <p:nvSpPr>
          <p:cNvPr id="19489" name="TextBox 6"/>
          <p:cNvSpPr txBox="1">
            <a:spLocks noChangeArrowheads="1"/>
          </p:cNvSpPr>
          <p:nvPr/>
        </p:nvSpPr>
        <p:spPr bwMode="auto">
          <a:xfrm>
            <a:off x="7162800" y="4505326"/>
            <a:ext cx="2971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 b="0" i="1">
                <a:solidFill>
                  <a:srgbClr val="FFFF00"/>
                </a:solidFill>
                <a:cs typeface="Times New Roman" panose="02020603050405020304" pitchFamily="18" charset="0"/>
              </a:rPr>
              <a:t>là GTLN của hàm số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8281989" y="1474788"/>
          <a:ext cx="13477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164880" progId="Equation.3">
                  <p:embed/>
                </p:oleObj>
              </mc:Choice>
              <mc:Fallback>
                <p:oleObj name="Equation" r:id="rId2" imgW="495000" imgH="1648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989" y="1474788"/>
                        <a:ext cx="134778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5195888" y="2362200"/>
            <a:ext cx="6096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59775" y="2362200"/>
            <a:ext cx="6096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8025" y="4930775"/>
            <a:ext cx="8382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93013" y="4892675"/>
            <a:ext cx="8382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905000" y="1828801"/>
          <a:ext cx="8382001" cy="370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835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Hàm</a:t>
                      </a:r>
                      <a:r>
                        <a:rPr lang="en-US" sz="28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8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8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800" b="0" i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800" b="0" i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993">
                <a:tc>
                  <a:txBody>
                    <a:bodyPr/>
                    <a:lstStyle/>
                    <a:p>
                      <a:pPr algn="ctr"/>
                      <a:endParaRPr lang="en-US" sz="3000" b="0" baseline="30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993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993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057400" y="574676"/>
            <a:ext cx="2133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i="1">
                <a:solidFill>
                  <a:srgbClr val="FFFF00"/>
                </a:solidFill>
              </a:rPr>
              <a:t> </a:t>
            </a:r>
            <a:r>
              <a:rPr lang="en-US" altLang="en-US" sz="2600" i="1" u="sng">
                <a:solidFill>
                  <a:srgbClr val="FFFF00"/>
                </a:solidFill>
              </a:rPr>
              <a:t>Bài 1.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286000" y="1108076"/>
            <a:ext cx="7543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0" i="1">
                <a:solidFill>
                  <a:srgbClr val="FFFFFF"/>
                </a:solidFill>
              </a:rPr>
              <a:t>1. Điền kết quả đúng vào ô trống trong bảng sau:</a:t>
            </a:r>
            <a:endParaRPr lang="nl-NL" altLang="en-US" sz="2600" b="0" i="1">
              <a:solidFill>
                <a:srgbClr val="FFFFFF"/>
              </a:solidFill>
            </a:endParaRPr>
          </a:p>
        </p:txBody>
      </p:sp>
      <p:graphicFrame>
        <p:nvGraphicFramePr>
          <p:cNvPr id="27" name="Object 3"/>
          <p:cNvGraphicFramePr>
            <a:graphicFrameLocks noChangeAspect="1"/>
          </p:cNvGraphicFramePr>
          <p:nvPr/>
        </p:nvGraphicFramePr>
        <p:xfrm>
          <a:off x="2351088" y="2590800"/>
          <a:ext cx="1079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500" imgH="825500" progId="Equation.DSMT4">
                  <p:embed/>
                </p:oleObj>
              </mc:Choice>
              <mc:Fallback>
                <p:oleObj name="Equation" r:id="rId3" imgW="1079500" imgH="825500" progId="Equation.DSMT4">
                  <p:embed/>
                  <p:pic>
                    <p:nvPicPr>
                      <p:cNvPr id="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2590800"/>
                        <a:ext cx="1079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 noChangeAspect="1"/>
          </p:cNvGraphicFramePr>
          <p:nvPr/>
        </p:nvGraphicFramePr>
        <p:xfrm>
          <a:off x="2286000" y="3581400"/>
          <a:ext cx="1295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825500" progId="Equation.DSMT4">
                  <p:embed/>
                </p:oleObj>
              </mc:Choice>
              <mc:Fallback>
                <p:oleObj name="Equation" r:id="rId5" imgW="1295400" imgH="825500" progId="Equation.DSMT4">
                  <p:embed/>
                  <p:pic>
                    <p:nvPicPr>
                      <p:cNvPr id="2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581400"/>
                        <a:ext cx="12954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2024063" y="4686300"/>
          <a:ext cx="1917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16868" imgH="672808" progId="Equation.DSMT4">
                  <p:embed/>
                </p:oleObj>
              </mc:Choice>
              <mc:Fallback>
                <p:oleObj name="Equation" r:id="rId7" imgW="1916868" imgH="672808" progId="Equation.DSMT4">
                  <p:embed/>
                  <p:pic>
                    <p:nvPicPr>
                      <p:cNvPr id="3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4686300"/>
                        <a:ext cx="19177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/>
        </p:nvGraphicFramePr>
        <p:xfrm>
          <a:off x="4419600" y="2622550"/>
          <a:ext cx="736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600" imgH="825500" progId="Equation.DSMT4">
                  <p:embed/>
                </p:oleObj>
              </mc:Choice>
              <mc:Fallback>
                <p:oleObj name="Equation" r:id="rId9" imgW="736600" imgH="825500" progId="Equation.DSMT4">
                  <p:embed/>
                  <p:pic>
                    <p:nvPicPr>
                      <p:cNvPr id="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622550"/>
                        <a:ext cx="7366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7"/>
          <p:cNvGraphicFramePr>
            <a:graphicFrameLocks noChangeAspect="1"/>
          </p:cNvGraphicFramePr>
          <p:nvPr/>
        </p:nvGraphicFramePr>
        <p:xfrm>
          <a:off x="4267200" y="3606800"/>
          <a:ext cx="952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500" imgH="825500" progId="Equation.DSMT4">
                  <p:embed/>
                </p:oleObj>
              </mc:Choice>
              <mc:Fallback>
                <p:oleObj name="Equation" r:id="rId11" imgW="952500" imgH="825500" progId="Equation.DSMT4">
                  <p:embed/>
                  <p:pic>
                    <p:nvPicPr>
                      <p:cNvPr id="3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606800"/>
                        <a:ext cx="952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8"/>
          <p:cNvGraphicFramePr>
            <a:graphicFrameLocks noChangeAspect="1"/>
          </p:cNvGraphicFramePr>
          <p:nvPr/>
        </p:nvGraphicFramePr>
        <p:xfrm>
          <a:off x="4106863" y="4767263"/>
          <a:ext cx="1320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20800" imgH="457200" progId="Equation.DSMT4">
                  <p:embed/>
                </p:oleObj>
              </mc:Choice>
              <mc:Fallback>
                <p:oleObj name="Equation" r:id="rId13" imgW="1320800" imgH="457200" progId="Equation.DSMT4">
                  <p:embed/>
                  <p:pic>
                    <p:nvPicPr>
                      <p:cNvPr id="3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4767263"/>
                        <a:ext cx="1320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407400" y="2743200"/>
            <a:ext cx="129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0">
                <a:solidFill>
                  <a:srgbClr val="FFFFFF"/>
                </a:solidFill>
              </a:rPr>
              <a:t>x &lt; 0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019800" y="4724400"/>
            <a:ext cx="129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0">
                <a:solidFill>
                  <a:srgbClr val="FFFFFF"/>
                </a:solidFill>
              </a:rPr>
              <a:t>x  &lt; 0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382000" y="4724400"/>
            <a:ext cx="129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0">
                <a:solidFill>
                  <a:srgbClr val="FFFFFF"/>
                </a:solidFill>
              </a:rPr>
              <a:t>x &gt; 0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305800" y="3810000"/>
            <a:ext cx="129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0">
                <a:solidFill>
                  <a:srgbClr val="FFFFFF"/>
                </a:solidFill>
              </a:rPr>
              <a:t>x &gt; 0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019800" y="3713164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0">
                <a:solidFill>
                  <a:srgbClr val="FFFFFF"/>
                </a:solidFill>
              </a:rPr>
              <a:t>x &lt; 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029325" y="2693989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0">
                <a:solidFill>
                  <a:srgbClr val="FFFFFF"/>
                </a:solidFill>
              </a:rPr>
              <a:t>x &gt; 0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800600" y="152401"/>
            <a:ext cx="2133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i="1">
                <a:solidFill>
                  <a:srgbClr val="FFFF00"/>
                </a:solidFill>
              </a:rPr>
              <a:t>* Áp dụng:</a:t>
            </a:r>
          </a:p>
        </p:txBody>
      </p:sp>
      <p:sp>
        <p:nvSpPr>
          <p:cNvPr id="1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 rot="5400000">
            <a:off x="-2552270" y="3256312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6281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52600" y="2005013"/>
          <a:ext cx="8516938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90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Hàm</a:t>
                      </a:r>
                      <a:r>
                        <a:rPr lang="en-US" sz="28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993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lang="en-US" sz="26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993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600" b="0" i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lang="en-US" sz="2600" b="0" i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3" marB="4571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531" name="TextBox 8"/>
          <p:cNvSpPr txBox="1">
            <a:spLocks noChangeArrowheads="1"/>
          </p:cNvSpPr>
          <p:nvPr/>
        </p:nvSpPr>
        <p:spPr bwMode="auto">
          <a:xfrm>
            <a:off x="2057400" y="609601"/>
            <a:ext cx="2133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i="1" u="sng">
                <a:solidFill>
                  <a:srgbClr val="FFFF00"/>
                </a:solidFill>
              </a:rPr>
              <a:t>Bài 1.</a:t>
            </a:r>
          </a:p>
        </p:txBody>
      </p:sp>
      <p:sp>
        <p:nvSpPr>
          <p:cNvPr id="21532" name="Rectangle 4"/>
          <p:cNvSpPr>
            <a:spLocks noChangeArrowheads="1"/>
          </p:cNvSpPr>
          <p:nvPr/>
        </p:nvSpPr>
        <p:spPr bwMode="auto">
          <a:xfrm>
            <a:off x="2057400" y="1184276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0" i="1">
                <a:solidFill>
                  <a:srgbClr val="FFFFFF"/>
                </a:solidFill>
              </a:rPr>
              <a:t>2. Điền kết quả đúng vào ô trống trong bảng sau (nếu được)</a:t>
            </a:r>
            <a:endParaRPr lang="nl-NL" altLang="en-US" sz="2600" b="0" i="1">
              <a:solidFill>
                <a:srgbClr val="FFFFFF"/>
              </a:solidFill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478338" y="2065338"/>
          <a:ext cx="1079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500" imgH="825500" progId="Equation.DSMT4">
                  <p:embed/>
                </p:oleObj>
              </mc:Choice>
              <mc:Fallback>
                <p:oleObj name="Equation" r:id="rId3" imgW="1079500" imgH="825500" progId="Equation.DSMT4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338" y="2065338"/>
                        <a:ext cx="1079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6403975" y="2057400"/>
          <a:ext cx="1295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825500" progId="Equation.DSMT4">
                  <p:embed/>
                </p:oleObj>
              </mc:Choice>
              <mc:Fallback>
                <p:oleObj name="Equation" r:id="rId5" imgW="1295400" imgH="825500" progId="Equation.DSMT4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975" y="2057400"/>
                        <a:ext cx="12954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8183563" y="2209800"/>
          <a:ext cx="1917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16868" imgH="672808" progId="Equation.DSMT4">
                  <p:embed/>
                </p:oleObj>
              </mc:Choice>
              <mc:Fallback>
                <p:oleObj name="Equation" r:id="rId7" imgW="1916868" imgH="672808" progId="Equation.DSMT4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63" y="2209800"/>
                        <a:ext cx="19177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976938" y="3090863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rgbClr val="FFFFFF"/>
                </a:solidFill>
              </a:rPr>
              <a:t>y = 0, khi x = 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135938" y="30813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rgbClr val="FFFFFF"/>
                </a:solidFill>
              </a:rPr>
              <a:t>y = 0, khi x = 0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992563" y="3965576"/>
            <a:ext cx="2209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rgbClr val="FFFFFF"/>
                </a:solidFill>
              </a:rPr>
              <a:t>y = 0, khi x = 0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114800" y="2895601"/>
            <a:ext cx="1981200" cy="88741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77201" y="3810000"/>
            <a:ext cx="2227263" cy="88900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96000" y="3810000"/>
            <a:ext cx="1981200" cy="88900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4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4772685" y="104122"/>
            <a:ext cx="3341914" cy="327246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489696" y="431285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VIỆT NAM VÔ ĐỊCH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7" y="3000755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253281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152127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13075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195942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261302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239394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473642" y="212883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363403" y="3648076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hlinkClick r:id="rId9" action="ppaction://hlinksldjump"/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242045" y="3222624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 TẬP LÀM THỦ MÔN</a:t>
            </a:r>
          </a:p>
        </p:txBody>
      </p:sp>
      <p:sp>
        <p:nvSpPr>
          <p:cNvPr id="2" name="Oval 1">
            <a:hlinkClick r:id="rId10" action="ppaction://hlinksldjump"/>
          </p:cNvPr>
          <p:cNvSpPr/>
          <p:nvPr/>
        </p:nvSpPr>
        <p:spPr>
          <a:xfrm>
            <a:off x="1709181" y="398950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1" name="Oval 20">
            <a:hlinkClick r:id="rId11" action="ppaction://hlinksldjump"/>
          </p:cNvPr>
          <p:cNvSpPr/>
          <p:nvPr/>
        </p:nvSpPr>
        <p:spPr>
          <a:xfrm>
            <a:off x="1709181" y="1045028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Oval 23">
            <a:hlinkClick r:id="rId12" action="ppaction://hlinksldjump"/>
          </p:cNvPr>
          <p:cNvSpPr/>
          <p:nvPr/>
        </p:nvSpPr>
        <p:spPr>
          <a:xfrm>
            <a:off x="1709304" y="1738568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5" name="Oval 24">
            <a:hlinkClick r:id="rId13" action="ppaction://hlinksldjump"/>
          </p:cNvPr>
          <p:cNvSpPr/>
          <p:nvPr/>
        </p:nvSpPr>
        <p:spPr>
          <a:xfrm>
            <a:off x="2323086" y="398949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Oval 25">
            <a:hlinkClick r:id="rId14" action="ppaction://hlinksldjump"/>
          </p:cNvPr>
          <p:cNvSpPr/>
          <p:nvPr/>
        </p:nvSpPr>
        <p:spPr>
          <a:xfrm>
            <a:off x="2313147" y="1027277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7" name="Oval 26">
            <a:hlinkClick r:id="rId15" action="ppaction://hlinksldjump"/>
          </p:cNvPr>
          <p:cNvSpPr/>
          <p:nvPr/>
        </p:nvSpPr>
        <p:spPr>
          <a:xfrm>
            <a:off x="2325948" y="1747871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2050" name="Picture 2" descr="Hình ảnh có liên qua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2022" y="9259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LenVietNamOi-SonTungMTP-4003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6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LUẬT CH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Sai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ý: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46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/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00624" y="2614117"/>
                <a:ext cx="646700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CHẤT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624" y="2614117"/>
                <a:ext cx="6467003" cy="1754326"/>
              </a:xfrm>
              <a:prstGeom prst="rect">
                <a:avLst/>
              </a:prstGeom>
              <a:blipFill>
                <a:blip r:embed="rId19"/>
                <a:stretch>
                  <a:fillRect l="-1509" b="-34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Hình ảnh có liên quan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63" y="221761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8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/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36045" y="2496474"/>
                <a:ext cx="646700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CHẤT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45" y="2496474"/>
                <a:ext cx="6467003" cy="1754326"/>
              </a:xfrm>
              <a:prstGeom prst="rect">
                <a:avLst/>
              </a:prstGeom>
              <a:blipFill>
                <a:blip r:embed="rId19"/>
                <a:stretch>
                  <a:fillRect l="-1508" b="-38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Hình ảnh có liên quan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2667001"/>
            <a:ext cx="3429000" cy="16922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600">
                <a:solidFill>
                  <a:srgbClr val="FFFFFF"/>
                </a:solidFill>
              </a:rPr>
              <a:t>Chương IV</a:t>
            </a:r>
          </a:p>
          <a:p>
            <a:pPr algn="ctr" eaLnBrk="1" hangingPunct="1"/>
            <a:r>
              <a:rPr lang="en-US" altLang="vi-VN" sz="2600">
                <a:solidFill>
                  <a:srgbClr val="FFFF00"/>
                </a:solidFill>
              </a:rPr>
              <a:t>Hàm số </a:t>
            </a:r>
            <a:r>
              <a:rPr lang="nl-NL" altLang="vi-VN" sz="2600">
                <a:solidFill>
                  <a:srgbClr val="FFFF00"/>
                </a:solidFill>
              </a:rPr>
              <a:t>y = ax</a:t>
            </a:r>
            <a:r>
              <a:rPr lang="nl-NL" altLang="vi-VN" sz="2600" baseline="30000">
                <a:solidFill>
                  <a:srgbClr val="FFFF00"/>
                </a:solidFill>
              </a:rPr>
              <a:t>2</a:t>
            </a:r>
            <a:r>
              <a:rPr lang="nl-NL" altLang="vi-VN" sz="2600">
                <a:solidFill>
                  <a:srgbClr val="FFFF00"/>
                </a:solidFill>
              </a:rPr>
              <a:t> </a:t>
            </a:r>
            <a:r>
              <a:rPr lang="en-US" altLang="vi-VN" sz="2600">
                <a:solidFill>
                  <a:srgbClr val="FFFF00"/>
                </a:solidFill>
              </a:rPr>
              <a:t>(a ≠ 0)</a:t>
            </a:r>
          </a:p>
          <a:p>
            <a:pPr algn="ctr" eaLnBrk="1" hangingPunct="1"/>
            <a:r>
              <a:rPr lang="en-US" altLang="vi-VN" sz="2600" i="1">
                <a:solidFill>
                  <a:srgbClr val="FFFF00"/>
                </a:solidFill>
              </a:rPr>
              <a:t>Phương trình bậc hai một ẩn</a:t>
            </a:r>
            <a:endParaRPr lang="nl-NL" altLang="vi-VN" sz="2600" i="1">
              <a:solidFill>
                <a:srgbClr val="FFFF00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086600" y="457200"/>
            <a:ext cx="3200400" cy="1600200"/>
          </a:xfrm>
          <a:prstGeom prst="flowChartAlternateProcess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lowchart: Decision 9"/>
          <p:cNvSpPr/>
          <p:nvPr/>
        </p:nvSpPr>
        <p:spPr>
          <a:xfrm>
            <a:off x="6858000" y="2286000"/>
            <a:ext cx="3657600" cy="2133600"/>
          </a:xfrm>
          <a:prstGeom prst="flowChartDecision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lowchart: Data 10"/>
          <p:cNvSpPr/>
          <p:nvPr/>
        </p:nvSpPr>
        <p:spPr>
          <a:xfrm>
            <a:off x="6629400" y="4648200"/>
            <a:ext cx="4038600" cy="1752600"/>
          </a:xfrm>
          <a:prstGeom prst="flowChartInputOutpu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91400" y="2759075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>
                <a:solidFill>
                  <a:srgbClr val="0000FF"/>
                </a:solidFill>
              </a:rPr>
              <a:t>Hàm số</a:t>
            </a:r>
            <a:r>
              <a:rPr lang="nl-NL" altLang="vi-VN" sz="3000">
                <a:solidFill>
                  <a:srgbClr val="0000FF"/>
                </a:solidFill>
              </a:rPr>
              <a:t> </a:t>
            </a:r>
          </a:p>
          <a:p>
            <a:pPr algn="ctr" eaLnBrk="1" hangingPunct="1"/>
            <a:r>
              <a:rPr lang="nl-NL" altLang="vi-VN" sz="3000">
                <a:solidFill>
                  <a:srgbClr val="0000FF"/>
                </a:solidFill>
              </a:rPr>
              <a:t>y = ax</a:t>
            </a:r>
            <a:r>
              <a:rPr lang="nl-NL" altLang="vi-VN" sz="3000" baseline="30000">
                <a:solidFill>
                  <a:srgbClr val="0000FF"/>
                </a:solidFill>
              </a:rPr>
              <a:t>2</a:t>
            </a:r>
            <a:r>
              <a:rPr lang="nl-NL" altLang="vi-VN" sz="3000">
                <a:solidFill>
                  <a:srgbClr val="0000FF"/>
                </a:solidFill>
              </a:rPr>
              <a:t> </a:t>
            </a:r>
            <a:r>
              <a:rPr lang="en-US" altLang="vi-VN" sz="3000">
                <a:solidFill>
                  <a:srgbClr val="0000FF"/>
                </a:solidFill>
              </a:rPr>
              <a:t>(a ≠ 0)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609601"/>
            <a:ext cx="2971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>
                <a:solidFill>
                  <a:srgbClr val="C00000"/>
                </a:solidFill>
              </a:rPr>
              <a:t>Phương trình </a:t>
            </a:r>
          </a:p>
          <a:p>
            <a:pPr algn="ctr" eaLnBrk="1" hangingPunct="1"/>
            <a:r>
              <a:rPr lang="en-US" altLang="vi-VN" sz="3200">
                <a:solidFill>
                  <a:srgbClr val="C00000"/>
                </a:solidFill>
              </a:rPr>
              <a:t>bậc hai một ẩn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10400" y="4732339"/>
            <a:ext cx="3200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chemeClr val="tx2"/>
                </a:solidFill>
              </a:rPr>
              <a:t>Ứng dụng của</a:t>
            </a:r>
          </a:p>
          <a:p>
            <a:pPr algn="ctr" eaLnBrk="1" hangingPunct="1"/>
            <a:r>
              <a:rPr lang="en-US" altLang="vi-VN" sz="3200" i="1">
                <a:solidFill>
                  <a:schemeClr val="tx2"/>
                </a:solidFill>
              </a:rPr>
              <a:t>Phương trình bậc hai một ẩn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02338" y="1457325"/>
            <a:ext cx="990600" cy="1588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5316538" y="3362325"/>
            <a:ext cx="685800" cy="158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02338" y="3362325"/>
            <a:ext cx="838200" cy="1588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974432" y="4390232"/>
            <a:ext cx="2057400" cy="1587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050632" y="2409032"/>
            <a:ext cx="1905000" cy="1587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002338" y="5419725"/>
            <a:ext cx="1066800" cy="1588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/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97584" y="1830271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97584" y="1144889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7" name="Picture 2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6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/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6" name="Picture 2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/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−1)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97584" y="1830271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97584" y="1144889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7" name="Picture 2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/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−1)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: Diagonal Corners Snipped 47">
                <a:extLst>
                  <a:ext uri="{FF2B5EF4-FFF2-40B4-BE49-F238E27FC236}">
                    <a16:creationId xmlns:a16="http://schemas.microsoft.com/office/drawing/2014/main" id="{1BAB9FC1-6344-4332-9C92-BB881858E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63" y="4368443"/>
                <a:ext cx="8491849" cy="2380700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6" name="Picture 2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314950"/>
            <a:ext cx="41036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141789"/>
            <a:ext cx="4298950" cy="14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6" y="3478214"/>
            <a:ext cx="2892425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44789"/>
            <a:ext cx="2998788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2168525"/>
            <a:ext cx="3175000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1885951"/>
            <a:ext cx="1651000" cy="14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6" y="1025525"/>
            <a:ext cx="309721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0"/>
            <a:ext cx="2998788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6" y="801689"/>
            <a:ext cx="1749425" cy="13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1651001"/>
            <a:ext cx="2627312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15419" y="3342143"/>
                <a:ext cx="1446213" cy="83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≠0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19" y="3342143"/>
                <a:ext cx="1446213" cy="83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6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ur-de-P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4800"/>
            <a:ext cx="32591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8382000" y="76200"/>
            <a:ext cx="838200" cy="990600"/>
            <a:chOff x="1920" y="2448"/>
            <a:chExt cx="1804" cy="1303"/>
          </a:xfrm>
        </p:grpSpPr>
        <p:sp>
          <p:nvSpPr>
            <p:cNvPr id="31763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920" y="2448"/>
              <a:ext cx="1536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4" name="Freeform 14"/>
            <p:cNvSpPr>
              <a:spLocks/>
            </p:cNvSpPr>
            <p:nvPr/>
          </p:nvSpPr>
          <p:spPr bwMode="auto">
            <a:xfrm>
              <a:off x="2301" y="3064"/>
              <a:ext cx="318" cy="258"/>
            </a:xfrm>
            <a:custGeom>
              <a:avLst/>
              <a:gdLst>
                <a:gd name="T0" fmla="*/ 257 w 318"/>
                <a:gd name="T1" fmla="*/ 0 h 517"/>
                <a:gd name="T2" fmla="*/ 250 w 318"/>
                <a:gd name="T3" fmla="*/ 0 h 517"/>
                <a:gd name="T4" fmla="*/ 232 w 318"/>
                <a:gd name="T5" fmla="*/ 0 h 517"/>
                <a:gd name="T6" fmla="*/ 206 w 318"/>
                <a:gd name="T7" fmla="*/ 0 h 517"/>
                <a:gd name="T8" fmla="*/ 177 w 318"/>
                <a:gd name="T9" fmla="*/ 0 h 517"/>
                <a:gd name="T10" fmla="*/ 147 w 318"/>
                <a:gd name="T11" fmla="*/ 0 h 517"/>
                <a:gd name="T12" fmla="*/ 117 w 318"/>
                <a:gd name="T13" fmla="*/ 0 h 517"/>
                <a:gd name="T14" fmla="*/ 95 w 318"/>
                <a:gd name="T15" fmla="*/ 0 h 517"/>
                <a:gd name="T16" fmla="*/ 82 w 318"/>
                <a:gd name="T17" fmla="*/ 0 h 517"/>
                <a:gd name="T18" fmla="*/ 74 w 318"/>
                <a:gd name="T19" fmla="*/ 0 h 517"/>
                <a:gd name="T20" fmla="*/ 64 w 318"/>
                <a:gd name="T21" fmla="*/ 0 h 517"/>
                <a:gd name="T22" fmla="*/ 55 w 318"/>
                <a:gd name="T23" fmla="*/ 0 h 517"/>
                <a:gd name="T24" fmla="*/ 45 w 318"/>
                <a:gd name="T25" fmla="*/ 0 h 517"/>
                <a:gd name="T26" fmla="*/ 37 w 318"/>
                <a:gd name="T27" fmla="*/ 0 h 517"/>
                <a:gd name="T28" fmla="*/ 29 w 318"/>
                <a:gd name="T29" fmla="*/ 0 h 517"/>
                <a:gd name="T30" fmla="*/ 23 w 318"/>
                <a:gd name="T31" fmla="*/ 0 h 517"/>
                <a:gd name="T32" fmla="*/ 20 w 318"/>
                <a:gd name="T33" fmla="*/ 0 h 517"/>
                <a:gd name="T34" fmla="*/ 7 w 318"/>
                <a:gd name="T35" fmla="*/ 0 h 517"/>
                <a:gd name="T36" fmla="*/ 1 w 318"/>
                <a:gd name="T37" fmla="*/ 1 h 517"/>
                <a:gd name="T38" fmla="*/ 0 w 318"/>
                <a:gd name="T39" fmla="*/ 1 h 517"/>
                <a:gd name="T40" fmla="*/ 0 w 318"/>
                <a:gd name="T41" fmla="*/ 2 h 517"/>
                <a:gd name="T42" fmla="*/ 281 w 318"/>
                <a:gd name="T43" fmla="*/ 0 h 517"/>
                <a:gd name="T44" fmla="*/ 318 w 318"/>
                <a:gd name="T45" fmla="*/ 0 h 517"/>
                <a:gd name="T46" fmla="*/ 257 w 318"/>
                <a:gd name="T47" fmla="*/ 0 h 5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8"/>
                <a:gd name="T73" fmla="*/ 0 h 517"/>
                <a:gd name="T74" fmla="*/ 318 w 318"/>
                <a:gd name="T75" fmla="*/ 517 h 5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8" h="517">
                  <a:moveTo>
                    <a:pt x="257" y="0"/>
                  </a:moveTo>
                  <a:lnTo>
                    <a:pt x="250" y="3"/>
                  </a:lnTo>
                  <a:lnTo>
                    <a:pt x="232" y="10"/>
                  </a:lnTo>
                  <a:lnTo>
                    <a:pt x="206" y="19"/>
                  </a:lnTo>
                  <a:lnTo>
                    <a:pt x="177" y="29"/>
                  </a:lnTo>
                  <a:lnTo>
                    <a:pt x="147" y="41"/>
                  </a:lnTo>
                  <a:lnTo>
                    <a:pt x="117" y="52"/>
                  </a:lnTo>
                  <a:lnTo>
                    <a:pt x="95" y="62"/>
                  </a:lnTo>
                  <a:lnTo>
                    <a:pt x="82" y="68"/>
                  </a:lnTo>
                  <a:lnTo>
                    <a:pt x="74" y="74"/>
                  </a:lnTo>
                  <a:lnTo>
                    <a:pt x="64" y="81"/>
                  </a:lnTo>
                  <a:lnTo>
                    <a:pt x="55" y="90"/>
                  </a:lnTo>
                  <a:lnTo>
                    <a:pt x="45" y="98"/>
                  </a:lnTo>
                  <a:lnTo>
                    <a:pt x="37" y="108"/>
                  </a:lnTo>
                  <a:lnTo>
                    <a:pt x="29" y="117"/>
                  </a:lnTo>
                  <a:lnTo>
                    <a:pt x="23" y="126"/>
                  </a:lnTo>
                  <a:lnTo>
                    <a:pt x="20" y="134"/>
                  </a:lnTo>
                  <a:lnTo>
                    <a:pt x="7" y="227"/>
                  </a:lnTo>
                  <a:lnTo>
                    <a:pt x="1" y="354"/>
                  </a:lnTo>
                  <a:lnTo>
                    <a:pt x="0" y="468"/>
                  </a:lnTo>
                  <a:lnTo>
                    <a:pt x="0" y="517"/>
                  </a:lnTo>
                  <a:lnTo>
                    <a:pt x="281" y="241"/>
                  </a:lnTo>
                  <a:lnTo>
                    <a:pt x="318" y="2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66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65" name="Freeform 15"/>
            <p:cNvSpPr>
              <a:spLocks/>
            </p:cNvSpPr>
            <p:nvPr/>
          </p:nvSpPr>
          <p:spPr bwMode="auto">
            <a:xfrm>
              <a:off x="2603" y="3088"/>
              <a:ext cx="202" cy="120"/>
            </a:xfrm>
            <a:custGeom>
              <a:avLst/>
              <a:gdLst>
                <a:gd name="T0" fmla="*/ 91 w 202"/>
                <a:gd name="T1" fmla="*/ 0 h 241"/>
                <a:gd name="T2" fmla="*/ 0 w 202"/>
                <a:gd name="T3" fmla="*/ 0 h 241"/>
                <a:gd name="T4" fmla="*/ 102 w 202"/>
                <a:gd name="T5" fmla="*/ 0 h 241"/>
                <a:gd name="T6" fmla="*/ 202 w 202"/>
                <a:gd name="T7" fmla="*/ 0 h 241"/>
                <a:gd name="T8" fmla="*/ 91 w 202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2"/>
                <a:gd name="T16" fmla="*/ 0 h 241"/>
                <a:gd name="T17" fmla="*/ 202 w 202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2" h="241">
                  <a:moveTo>
                    <a:pt x="91" y="0"/>
                  </a:moveTo>
                  <a:lnTo>
                    <a:pt x="0" y="37"/>
                  </a:lnTo>
                  <a:lnTo>
                    <a:pt x="102" y="241"/>
                  </a:lnTo>
                  <a:lnTo>
                    <a:pt x="202" y="11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66" name="Freeform 16"/>
            <p:cNvSpPr>
              <a:spLocks/>
            </p:cNvSpPr>
            <p:nvPr/>
          </p:nvSpPr>
          <p:spPr bwMode="auto">
            <a:xfrm>
              <a:off x="2925" y="3051"/>
              <a:ext cx="599" cy="585"/>
            </a:xfrm>
            <a:custGeom>
              <a:avLst/>
              <a:gdLst>
                <a:gd name="T0" fmla="*/ 88 w 599"/>
                <a:gd name="T1" fmla="*/ 0 h 1171"/>
                <a:gd name="T2" fmla="*/ 100 w 599"/>
                <a:gd name="T3" fmla="*/ 1 h 1171"/>
                <a:gd name="T4" fmla="*/ 85 w 599"/>
                <a:gd name="T5" fmla="*/ 1 h 1171"/>
                <a:gd name="T6" fmla="*/ 62 w 599"/>
                <a:gd name="T7" fmla="*/ 1 h 1171"/>
                <a:gd name="T8" fmla="*/ 54 w 599"/>
                <a:gd name="T9" fmla="*/ 1 h 1171"/>
                <a:gd name="T10" fmla="*/ 41 w 599"/>
                <a:gd name="T11" fmla="*/ 2 h 1171"/>
                <a:gd name="T12" fmla="*/ 53 w 599"/>
                <a:gd name="T13" fmla="*/ 2 h 1171"/>
                <a:gd name="T14" fmla="*/ 20 w 599"/>
                <a:gd name="T15" fmla="*/ 4 h 1171"/>
                <a:gd name="T16" fmla="*/ 68 w 599"/>
                <a:gd name="T17" fmla="*/ 4 h 1171"/>
                <a:gd name="T18" fmla="*/ 130 w 599"/>
                <a:gd name="T19" fmla="*/ 4 h 1171"/>
                <a:gd name="T20" fmla="*/ 177 w 599"/>
                <a:gd name="T21" fmla="*/ 4 h 1171"/>
                <a:gd name="T22" fmla="*/ 212 w 599"/>
                <a:gd name="T23" fmla="*/ 4 h 1171"/>
                <a:gd name="T24" fmla="*/ 232 w 599"/>
                <a:gd name="T25" fmla="*/ 4 h 1171"/>
                <a:gd name="T26" fmla="*/ 227 w 599"/>
                <a:gd name="T27" fmla="*/ 2 h 1171"/>
                <a:gd name="T28" fmla="*/ 235 w 599"/>
                <a:gd name="T29" fmla="*/ 2 h 1171"/>
                <a:gd name="T30" fmla="*/ 278 w 599"/>
                <a:gd name="T31" fmla="*/ 2 h 1171"/>
                <a:gd name="T32" fmla="*/ 318 w 599"/>
                <a:gd name="T33" fmla="*/ 2 h 1171"/>
                <a:gd name="T34" fmla="*/ 350 w 599"/>
                <a:gd name="T35" fmla="*/ 2 h 1171"/>
                <a:gd name="T36" fmla="*/ 385 w 599"/>
                <a:gd name="T37" fmla="*/ 2 h 1171"/>
                <a:gd name="T38" fmla="*/ 449 w 599"/>
                <a:gd name="T39" fmla="*/ 2 h 1171"/>
                <a:gd name="T40" fmla="*/ 530 w 599"/>
                <a:gd name="T41" fmla="*/ 2 h 1171"/>
                <a:gd name="T42" fmla="*/ 566 w 599"/>
                <a:gd name="T43" fmla="*/ 2 h 1171"/>
                <a:gd name="T44" fmla="*/ 584 w 599"/>
                <a:gd name="T45" fmla="*/ 2 h 1171"/>
                <a:gd name="T46" fmla="*/ 594 w 599"/>
                <a:gd name="T47" fmla="*/ 2 h 1171"/>
                <a:gd name="T48" fmla="*/ 566 w 599"/>
                <a:gd name="T49" fmla="*/ 2 h 1171"/>
                <a:gd name="T50" fmla="*/ 480 w 599"/>
                <a:gd name="T51" fmla="*/ 1 h 1171"/>
                <a:gd name="T52" fmla="*/ 458 w 599"/>
                <a:gd name="T53" fmla="*/ 1 h 1171"/>
                <a:gd name="T54" fmla="*/ 431 w 599"/>
                <a:gd name="T55" fmla="*/ 1 h 1171"/>
                <a:gd name="T56" fmla="*/ 410 w 599"/>
                <a:gd name="T57" fmla="*/ 1 h 1171"/>
                <a:gd name="T58" fmla="*/ 386 w 599"/>
                <a:gd name="T59" fmla="*/ 1 h 1171"/>
                <a:gd name="T60" fmla="*/ 377 w 599"/>
                <a:gd name="T61" fmla="*/ 1 h 1171"/>
                <a:gd name="T62" fmla="*/ 338 w 599"/>
                <a:gd name="T63" fmla="*/ 1 h 1171"/>
                <a:gd name="T64" fmla="*/ 296 w 599"/>
                <a:gd name="T65" fmla="*/ 1 h 1171"/>
                <a:gd name="T66" fmla="*/ 272 w 599"/>
                <a:gd name="T67" fmla="*/ 0 h 1171"/>
                <a:gd name="T68" fmla="*/ 251 w 599"/>
                <a:gd name="T69" fmla="*/ 0 h 1171"/>
                <a:gd name="T70" fmla="*/ 222 w 599"/>
                <a:gd name="T71" fmla="*/ 0 h 1171"/>
                <a:gd name="T72" fmla="*/ 197 w 599"/>
                <a:gd name="T73" fmla="*/ 0 h 1171"/>
                <a:gd name="T74" fmla="*/ 187 w 599"/>
                <a:gd name="T75" fmla="*/ 0 h 1171"/>
                <a:gd name="T76" fmla="*/ 167 w 599"/>
                <a:gd name="T77" fmla="*/ 0 h 1171"/>
                <a:gd name="T78" fmla="*/ 141 w 599"/>
                <a:gd name="T79" fmla="*/ 0 h 1171"/>
                <a:gd name="T80" fmla="*/ 111 w 599"/>
                <a:gd name="T81" fmla="*/ 0 h 1171"/>
                <a:gd name="T82" fmla="*/ 91 w 599"/>
                <a:gd name="T83" fmla="*/ 0 h 1171"/>
                <a:gd name="T84" fmla="*/ 75 w 599"/>
                <a:gd name="T85" fmla="*/ 0 h 1171"/>
                <a:gd name="T86" fmla="*/ 68 w 599"/>
                <a:gd name="T87" fmla="*/ 0 h 1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9"/>
                <a:gd name="T133" fmla="*/ 0 h 1171"/>
                <a:gd name="T134" fmla="*/ 599 w 599"/>
                <a:gd name="T135" fmla="*/ 1171 h 1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9" h="1171">
                  <a:moveTo>
                    <a:pt x="0" y="81"/>
                  </a:moveTo>
                  <a:lnTo>
                    <a:pt x="85" y="224"/>
                  </a:lnTo>
                  <a:lnTo>
                    <a:pt x="88" y="238"/>
                  </a:lnTo>
                  <a:lnTo>
                    <a:pt x="93" y="272"/>
                  </a:lnTo>
                  <a:lnTo>
                    <a:pt x="97" y="309"/>
                  </a:lnTo>
                  <a:lnTo>
                    <a:pt x="100" y="331"/>
                  </a:lnTo>
                  <a:lnTo>
                    <a:pt x="97" y="340"/>
                  </a:lnTo>
                  <a:lnTo>
                    <a:pt x="93" y="356"/>
                  </a:lnTo>
                  <a:lnTo>
                    <a:pt x="85" y="376"/>
                  </a:lnTo>
                  <a:lnTo>
                    <a:pt x="77" y="396"/>
                  </a:lnTo>
                  <a:lnTo>
                    <a:pt x="69" y="418"/>
                  </a:lnTo>
                  <a:lnTo>
                    <a:pt x="62" y="436"/>
                  </a:lnTo>
                  <a:lnTo>
                    <a:pt x="57" y="448"/>
                  </a:lnTo>
                  <a:lnTo>
                    <a:pt x="55" y="453"/>
                  </a:lnTo>
                  <a:lnTo>
                    <a:pt x="54" y="471"/>
                  </a:lnTo>
                  <a:lnTo>
                    <a:pt x="49" y="510"/>
                  </a:lnTo>
                  <a:lnTo>
                    <a:pt x="44" y="553"/>
                  </a:lnTo>
                  <a:lnTo>
                    <a:pt x="41" y="576"/>
                  </a:lnTo>
                  <a:lnTo>
                    <a:pt x="42" y="608"/>
                  </a:lnTo>
                  <a:lnTo>
                    <a:pt x="47" y="671"/>
                  </a:lnTo>
                  <a:lnTo>
                    <a:pt x="53" y="732"/>
                  </a:lnTo>
                  <a:lnTo>
                    <a:pt x="55" y="758"/>
                  </a:lnTo>
                  <a:lnTo>
                    <a:pt x="15" y="1157"/>
                  </a:lnTo>
                  <a:lnTo>
                    <a:pt x="20" y="1157"/>
                  </a:lnTo>
                  <a:lnTo>
                    <a:pt x="30" y="1158"/>
                  </a:lnTo>
                  <a:lnTo>
                    <a:pt x="48" y="1159"/>
                  </a:lnTo>
                  <a:lnTo>
                    <a:pt x="68" y="1160"/>
                  </a:lnTo>
                  <a:lnTo>
                    <a:pt x="89" y="1162"/>
                  </a:lnTo>
                  <a:lnTo>
                    <a:pt x="110" y="1164"/>
                  </a:lnTo>
                  <a:lnTo>
                    <a:pt x="130" y="1166"/>
                  </a:lnTo>
                  <a:lnTo>
                    <a:pt x="144" y="1169"/>
                  </a:lnTo>
                  <a:lnTo>
                    <a:pt x="162" y="1171"/>
                  </a:lnTo>
                  <a:lnTo>
                    <a:pt x="177" y="1170"/>
                  </a:lnTo>
                  <a:lnTo>
                    <a:pt x="190" y="1166"/>
                  </a:lnTo>
                  <a:lnTo>
                    <a:pt x="202" y="1162"/>
                  </a:lnTo>
                  <a:lnTo>
                    <a:pt x="212" y="1156"/>
                  </a:lnTo>
                  <a:lnTo>
                    <a:pt x="221" y="1151"/>
                  </a:lnTo>
                  <a:lnTo>
                    <a:pt x="227" y="1147"/>
                  </a:lnTo>
                  <a:lnTo>
                    <a:pt x="232" y="1144"/>
                  </a:lnTo>
                  <a:lnTo>
                    <a:pt x="237" y="1068"/>
                  </a:lnTo>
                  <a:lnTo>
                    <a:pt x="234" y="905"/>
                  </a:lnTo>
                  <a:lnTo>
                    <a:pt x="227" y="741"/>
                  </a:lnTo>
                  <a:lnTo>
                    <a:pt x="223" y="667"/>
                  </a:lnTo>
                  <a:lnTo>
                    <a:pt x="227" y="670"/>
                  </a:lnTo>
                  <a:lnTo>
                    <a:pt x="235" y="676"/>
                  </a:lnTo>
                  <a:lnTo>
                    <a:pt x="246" y="687"/>
                  </a:lnTo>
                  <a:lnTo>
                    <a:pt x="262" y="698"/>
                  </a:lnTo>
                  <a:lnTo>
                    <a:pt x="278" y="711"/>
                  </a:lnTo>
                  <a:lnTo>
                    <a:pt x="293" y="721"/>
                  </a:lnTo>
                  <a:lnTo>
                    <a:pt x="308" y="731"/>
                  </a:lnTo>
                  <a:lnTo>
                    <a:pt x="318" y="735"/>
                  </a:lnTo>
                  <a:lnTo>
                    <a:pt x="328" y="738"/>
                  </a:lnTo>
                  <a:lnTo>
                    <a:pt x="338" y="740"/>
                  </a:lnTo>
                  <a:lnTo>
                    <a:pt x="350" y="743"/>
                  </a:lnTo>
                  <a:lnTo>
                    <a:pt x="362" y="746"/>
                  </a:lnTo>
                  <a:lnTo>
                    <a:pt x="373" y="748"/>
                  </a:lnTo>
                  <a:lnTo>
                    <a:pt x="385" y="750"/>
                  </a:lnTo>
                  <a:lnTo>
                    <a:pt x="398" y="751"/>
                  </a:lnTo>
                  <a:lnTo>
                    <a:pt x="411" y="751"/>
                  </a:lnTo>
                  <a:lnTo>
                    <a:pt x="449" y="748"/>
                  </a:lnTo>
                  <a:lnTo>
                    <a:pt x="480" y="740"/>
                  </a:lnTo>
                  <a:lnTo>
                    <a:pt x="507" y="727"/>
                  </a:lnTo>
                  <a:lnTo>
                    <a:pt x="530" y="714"/>
                  </a:lnTo>
                  <a:lnTo>
                    <a:pt x="547" y="701"/>
                  </a:lnTo>
                  <a:lnTo>
                    <a:pt x="559" y="689"/>
                  </a:lnTo>
                  <a:lnTo>
                    <a:pt x="566" y="681"/>
                  </a:lnTo>
                  <a:lnTo>
                    <a:pt x="568" y="678"/>
                  </a:lnTo>
                  <a:lnTo>
                    <a:pt x="573" y="672"/>
                  </a:lnTo>
                  <a:lnTo>
                    <a:pt x="584" y="655"/>
                  </a:lnTo>
                  <a:lnTo>
                    <a:pt x="594" y="628"/>
                  </a:lnTo>
                  <a:lnTo>
                    <a:pt x="599" y="595"/>
                  </a:lnTo>
                  <a:lnTo>
                    <a:pt x="594" y="577"/>
                  </a:lnTo>
                  <a:lnTo>
                    <a:pt x="583" y="558"/>
                  </a:lnTo>
                  <a:lnTo>
                    <a:pt x="571" y="540"/>
                  </a:lnTo>
                  <a:lnTo>
                    <a:pt x="566" y="534"/>
                  </a:lnTo>
                  <a:lnTo>
                    <a:pt x="486" y="399"/>
                  </a:lnTo>
                  <a:lnTo>
                    <a:pt x="485" y="399"/>
                  </a:lnTo>
                  <a:lnTo>
                    <a:pt x="480" y="398"/>
                  </a:lnTo>
                  <a:lnTo>
                    <a:pt x="474" y="396"/>
                  </a:lnTo>
                  <a:lnTo>
                    <a:pt x="466" y="395"/>
                  </a:lnTo>
                  <a:lnTo>
                    <a:pt x="458" y="394"/>
                  </a:lnTo>
                  <a:lnTo>
                    <a:pt x="449" y="393"/>
                  </a:lnTo>
                  <a:lnTo>
                    <a:pt x="439" y="393"/>
                  </a:lnTo>
                  <a:lnTo>
                    <a:pt x="431" y="393"/>
                  </a:lnTo>
                  <a:lnTo>
                    <a:pt x="425" y="394"/>
                  </a:lnTo>
                  <a:lnTo>
                    <a:pt x="418" y="395"/>
                  </a:lnTo>
                  <a:lnTo>
                    <a:pt x="410" y="398"/>
                  </a:lnTo>
                  <a:lnTo>
                    <a:pt x="402" y="400"/>
                  </a:lnTo>
                  <a:lnTo>
                    <a:pt x="393" y="402"/>
                  </a:lnTo>
                  <a:lnTo>
                    <a:pt x="386" y="404"/>
                  </a:lnTo>
                  <a:lnTo>
                    <a:pt x="382" y="406"/>
                  </a:lnTo>
                  <a:lnTo>
                    <a:pt x="380" y="407"/>
                  </a:lnTo>
                  <a:lnTo>
                    <a:pt x="377" y="401"/>
                  </a:lnTo>
                  <a:lnTo>
                    <a:pt x="368" y="384"/>
                  </a:lnTo>
                  <a:lnTo>
                    <a:pt x="355" y="361"/>
                  </a:lnTo>
                  <a:lnTo>
                    <a:pt x="338" y="333"/>
                  </a:lnTo>
                  <a:lnTo>
                    <a:pt x="323" y="305"/>
                  </a:lnTo>
                  <a:lnTo>
                    <a:pt x="308" y="281"/>
                  </a:lnTo>
                  <a:lnTo>
                    <a:pt x="296" y="262"/>
                  </a:lnTo>
                  <a:lnTo>
                    <a:pt x="289" y="252"/>
                  </a:lnTo>
                  <a:lnTo>
                    <a:pt x="281" y="244"/>
                  </a:lnTo>
                  <a:lnTo>
                    <a:pt x="272" y="234"/>
                  </a:lnTo>
                  <a:lnTo>
                    <a:pt x="264" y="220"/>
                  </a:lnTo>
                  <a:lnTo>
                    <a:pt x="257" y="200"/>
                  </a:lnTo>
                  <a:lnTo>
                    <a:pt x="251" y="189"/>
                  </a:lnTo>
                  <a:lnTo>
                    <a:pt x="243" y="179"/>
                  </a:lnTo>
                  <a:lnTo>
                    <a:pt x="232" y="168"/>
                  </a:lnTo>
                  <a:lnTo>
                    <a:pt x="222" y="160"/>
                  </a:lnTo>
                  <a:lnTo>
                    <a:pt x="211" y="153"/>
                  </a:lnTo>
                  <a:lnTo>
                    <a:pt x="203" y="147"/>
                  </a:lnTo>
                  <a:lnTo>
                    <a:pt x="197" y="144"/>
                  </a:lnTo>
                  <a:lnTo>
                    <a:pt x="195" y="143"/>
                  </a:lnTo>
                  <a:lnTo>
                    <a:pt x="192" y="137"/>
                  </a:lnTo>
                  <a:lnTo>
                    <a:pt x="187" y="122"/>
                  </a:lnTo>
                  <a:lnTo>
                    <a:pt x="180" y="103"/>
                  </a:lnTo>
                  <a:lnTo>
                    <a:pt x="171" y="84"/>
                  </a:lnTo>
                  <a:lnTo>
                    <a:pt x="167" y="76"/>
                  </a:lnTo>
                  <a:lnTo>
                    <a:pt x="158" y="68"/>
                  </a:lnTo>
                  <a:lnTo>
                    <a:pt x="150" y="62"/>
                  </a:lnTo>
                  <a:lnTo>
                    <a:pt x="141" y="58"/>
                  </a:lnTo>
                  <a:lnTo>
                    <a:pt x="130" y="54"/>
                  </a:lnTo>
                  <a:lnTo>
                    <a:pt x="121" y="52"/>
                  </a:lnTo>
                  <a:lnTo>
                    <a:pt x="111" y="49"/>
                  </a:lnTo>
                  <a:lnTo>
                    <a:pt x="104" y="49"/>
                  </a:lnTo>
                  <a:lnTo>
                    <a:pt x="98" y="48"/>
                  </a:lnTo>
                  <a:lnTo>
                    <a:pt x="91" y="46"/>
                  </a:lnTo>
                  <a:lnTo>
                    <a:pt x="85" y="43"/>
                  </a:lnTo>
                  <a:lnTo>
                    <a:pt x="80" y="38"/>
                  </a:lnTo>
                  <a:lnTo>
                    <a:pt x="75" y="33"/>
                  </a:lnTo>
                  <a:lnTo>
                    <a:pt x="71" y="30"/>
                  </a:lnTo>
                  <a:lnTo>
                    <a:pt x="69" y="28"/>
                  </a:lnTo>
                  <a:lnTo>
                    <a:pt x="68" y="26"/>
                  </a:lnTo>
                  <a:lnTo>
                    <a:pt x="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AAB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67" name="Freeform 17"/>
            <p:cNvSpPr>
              <a:spLocks/>
            </p:cNvSpPr>
            <p:nvPr/>
          </p:nvSpPr>
          <p:spPr bwMode="auto">
            <a:xfrm>
              <a:off x="2258" y="3088"/>
              <a:ext cx="577" cy="562"/>
            </a:xfrm>
            <a:custGeom>
              <a:avLst/>
              <a:gdLst>
                <a:gd name="T0" fmla="*/ 322 w 577"/>
                <a:gd name="T1" fmla="*/ 1 h 1124"/>
                <a:gd name="T2" fmla="*/ 286 w 577"/>
                <a:gd name="T3" fmla="*/ 1 h 1124"/>
                <a:gd name="T4" fmla="*/ 239 w 577"/>
                <a:gd name="T5" fmla="*/ 1 h 1124"/>
                <a:gd name="T6" fmla="*/ 200 w 577"/>
                <a:gd name="T7" fmla="*/ 1 h 1124"/>
                <a:gd name="T8" fmla="*/ 183 w 577"/>
                <a:gd name="T9" fmla="*/ 1 h 1124"/>
                <a:gd name="T10" fmla="*/ 164 w 577"/>
                <a:gd name="T11" fmla="*/ 1 h 1124"/>
                <a:gd name="T12" fmla="*/ 144 w 577"/>
                <a:gd name="T13" fmla="*/ 1 h 1124"/>
                <a:gd name="T14" fmla="*/ 130 w 577"/>
                <a:gd name="T15" fmla="*/ 1 h 1124"/>
                <a:gd name="T16" fmla="*/ 120 w 577"/>
                <a:gd name="T17" fmla="*/ 1 h 1124"/>
                <a:gd name="T18" fmla="*/ 121 w 577"/>
                <a:gd name="T19" fmla="*/ 1 h 1124"/>
                <a:gd name="T20" fmla="*/ 135 w 577"/>
                <a:gd name="T21" fmla="*/ 1 h 1124"/>
                <a:gd name="T22" fmla="*/ 139 w 577"/>
                <a:gd name="T23" fmla="*/ 1 h 1124"/>
                <a:gd name="T24" fmla="*/ 133 w 577"/>
                <a:gd name="T25" fmla="*/ 1 h 1124"/>
                <a:gd name="T26" fmla="*/ 97 w 577"/>
                <a:gd name="T27" fmla="*/ 1 h 1124"/>
                <a:gd name="T28" fmla="*/ 47 w 577"/>
                <a:gd name="T29" fmla="*/ 1 h 1124"/>
                <a:gd name="T30" fmla="*/ 11 w 577"/>
                <a:gd name="T31" fmla="*/ 1 h 1124"/>
                <a:gd name="T32" fmla="*/ 4 w 577"/>
                <a:gd name="T33" fmla="*/ 2 h 1124"/>
                <a:gd name="T34" fmla="*/ 0 w 577"/>
                <a:gd name="T35" fmla="*/ 2 h 1124"/>
                <a:gd name="T36" fmla="*/ 6 w 577"/>
                <a:gd name="T37" fmla="*/ 2 h 1124"/>
                <a:gd name="T38" fmla="*/ 33 w 577"/>
                <a:gd name="T39" fmla="*/ 2 h 1124"/>
                <a:gd name="T40" fmla="*/ 69 w 577"/>
                <a:gd name="T41" fmla="*/ 2 h 1124"/>
                <a:gd name="T42" fmla="*/ 94 w 577"/>
                <a:gd name="T43" fmla="*/ 2 h 1124"/>
                <a:gd name="T44" fmla="*/ 56 w 577"/>
                <a:gd name="T45" fmla="*/ 4 h 1124"/>
                <a:gd name="T46" fmla="*/ 577 w 577"/>
                <a:gd name="T47" fmla="*/ 3 h 1124"/>
                <a:gd name="T48" fmla="*/ 552 w 577"/>
                <a:gd name="T49" fmla="*/ 2 h 1124"/>
                <a:gd name="T50" fmla="*/ 559 w 577"/>
                <a:gd name="T51" fmla="*/ 1 h 1124"/>
                <a:gd name="T52" fmla="*/ 557 w 577"/>
                <a:gd name="T53" fmla="*/ 1 h 1124"/>
                <a:gd name="T54" fmla="*/ 547 w 577"/>
                <a:gd name="T55" fmla="*/ 1 h 1124"/>
                <a:gd name="T56" fmla="*/ 532 w 577"/>
                <a:gd name="T57" fmla="*/ 1 h 1124"/>
                <a:gd name="T58" fmla="*/ 519 w 577"/>
                <a:gd name="T59" fmla="*/ 1 h 1124"/>
                <a:gd name="T60" fmla="*/ 507 w 577"/>
                <a:gd name="T61" fmla="*/ 1 h 1124"/>
                <a:gd name="T62" fmla="*/ 456 w 577"/>
                <a:gd name="T63" fmla="*/ 1 h 1124"/>
                <a:gd name="T64" fmla="*/ 388 w 577"/>
                <a:gd name="T65" fmla="*/ 1 h 1124"/>
                <a:gd name="T66" fmla="*/ 339 w 577"/>
                <a:gd name="T67" fmla="*/ 1 h 11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77"/>
                <a:gd name="T103" fmla="*/ 0 h 1124"/>
                <a:gd name="T104" fmla="*/ 577 w 577"/>
                <a:gd name="T105" fmla="*/ 1124 h 11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77" h="1124">
                  <a:moveTo>
                    <a:pt x="331" y="0"/>
                  </a:moveTo>
                  <a:lnTo>
                    <a:pt x="322" y="2"/>
                  </a:lnTo>
                  <a:lnTo>
                    <a:pt x="307" y="7"/>
                  </a:lnTo>
                  <a:lnTo>
                    <a:pt x="286" y="14"/>
                  </a:lnTo>
                  <a:lnTo>
                    <a:pt x="262" y="22"/>
                  </a:lnTo>
                  <a:lnTo>
                    <a:pt x="239" y="31"/>
                  </a:lnTo>
                  <a:lnTo>
                    <a:pt x="218" y="40"/>
                  </a:lnTo>
                  <a:lnTo>
                    <a:pt x="200" y="48"/>
                  </a:lnTo>
                  <a:lnTo>
                    <a:pt x="190" y="54"/>
                  </a:lnTo>
                  <a:lnTo>
                    <a:pt x="183" y="60"/>
                  </a:lnTo>
                  <a:lnTo>
                    <a:pt x="173" y="67"/>
                  </a:lnTo>
                  <a:lnTo>
                    <a:pt x="164" y="75"/>
                  </a:lnTo>
                  <a:lnTo>
                    <a:pt x="154" y="84"/>
                  </a:lnTo>
                  <a:lnTo>
                    <a:pt x="144" y="93"/>
                  </a:lnTo>
                  <a:lnTo>
                    <a:pt x="135" y="103"/>
                  </a:lnTo>
                  <a:lnTo>
                    <a:pt x="130" y="114"/>
                  </a:lnTo>
                  <a:lnTo>
                    <a:pt x="125" y="123"/>
                  </a:lnTo>
                  <a:lnTo>
                    <a:pt x="120" y="144"/>
                  </a:lnTo>
                  <a:lnTo>
                    <a:pt x="119" y="167"/>
                  </a:lnTo>
                  <a:lnTo>
                    <a:pt x="121" y="188"/>
                  </a:lnTo>
                  <a:lnTo>
                    <a:pt x="128" y="200"/>
                  </a:lnTo>
                  <a:lnTo>
                    <a:pt x="135" y="207"/>
                  </a:lnTo>
                  <a:lnTo>
                    <a:pt x="139" y="214"/>
                  </a:lnTo>
                  <a:lnTo>
                    <a:pt x="139" y="219"/>
                  </a:lnTo>
                  <a:lnTo>
                    <a:pt x="139" y="220"/>
                  </a:lnTo>
                  <a:lnTo>
                    <a:pt x="133" y="231"/>
                  </a:lnTo>
                  <a:lnTo>
                    <a:pt x="118" y="264"/>
                  </a:lnTo>
                  <a:lnTo>
                    <a:pt x="97" y="309"/>
                  </a:lnTo>
                  <a:lnTo>
                    <a:pt x="72" y="362"/>
                  </a:lnTo>
                  <a:lnTo>
                    <a:pt x="47" y="415"/>
                  </a:lnTo>
                  <a:lnTo>
                    <a:pt x="26" y="462"/>
                  </a:lnTo>
                  <a:lnTo>
                    <a:pt x="11" y="496"/>
                  </a:lnTo>
                  <a:lnTo>
                    <a:pt x="5" y="513"/>
                  </a:lnTo>
                  <a:lnTo>
                    <a:pt x="4" y="528"/>
                  </a:lnTo>
                  <a:lnTo>
                    <a:pt x="2" y="549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6" y="621"/>
                  </a:lnTo>
                  <a:lnTo>
                    <a:pt x="18" y="644"/>
                  </a:lnTo>
                  <a:lnTo>
                    <a:pt x="33" y="670"/>
                  </a:lnTo>
                  <a:lnTo>
                    <a:pt x="51" y="698"/>
                  </a:lnTo>
                  <a:lnTo>
                    <a:pt x="69" y="723"/>
                  </a:lnTo>
                  <a:lnTo>
                    <a:pt x="84" y="745"/>
                  </a:lnTo>
                  <a:lnTo>
                    <a:pt x="94" y="759"/>
                  </a:lnTo>
                  <a:lnTo>
                    <a:pt x="98" y="765"/>
                  </a:lnTo>
                  <a:lnTo>
                    <a:pt x="56" y="1084"/>
                  </a:lnTo>
                  <a:lnTo>
                    <a:pt x="468" y="1124"/>
                  </a:lnTo>
                  <a:lnTo>
                    <a:pt x="577" y="806"/>
                  </a:lnTo>
                  <a:lnTo>
                    <a:pt x="550" y="581"/>
                  </a:lnTo>
                  <a:lnTo>
                    <a:pt x="552" y="555"/>
                  </a:lnTo>
                  <a:lnTo>
                    <a:pt x="555" y="499"/>
                  </a:lnTo>
                  <a:lnTo>
                    <a:pt x="559" y="440"/>
                  </a:lnTo>
                  <a:lnTo>
                    <a:pt x="560" y="409"/>
                  </a:lnTo>
                  <a:lnTo>
                    <a:pt x="557" y="402"/>
                  </a:lnTo>
                  <a:lnTo>
                    <a:pt x="554" y="390"/>
                  </a:lnTo>
                  <a:lnTo>
                    <a:pt x="547" y="375"/>
                  </a:lnTo>
                  <a:lnTo>
                    <a:pt x="539" y="359"/>
                  </a:lnTo>
                  <a:lnTo>
                    <a:pt x="532" y="342"/>
                  </a:lnTo>
                  <a:lnTo>
                    <a:pt x="524" y="326"/>
                  </a:lnTo>
                  <a:lnTo>
                    <a:pt x="519" y="313"/>
                  </a:lnTo>
                  <a:lnTo>
                    <a:pt x="516" y="304"/>
                  </a:lnTo>
                  <a:lnTo>
                    <a:pt x="507" y="287"/>
                  </a:lnTo>
                  <a:lnTo>
                    <a:pt x="486" y="250"/>
                  </a:lnTo>
                  <a:lnTo>
                    <a:pt x="456" y="200"/>
                  </a:lnTo>
                  <a:lnTo>
                    <a:pt x="422" y="146"/>
                  </a:lnTo>
                  <a:lnTo>
                    <a:pt x="388" y="92"/>
                  </a:lnTo>
                  <a:lnTo>
                    <a:pt x="359" y="45"/>
                  </a:lnTo>
                  <a:lnTo>
                    <a:pt x="339" y="1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AAB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68" name="Freeform 18"/>
            <p:cNvSpPr>
              <a:spLocks/>
            </p:cNvSpPr>
            <p:nvPr/>
          </p:nvSpPr>
          <p:spPr bwMode="auto">
            <a:xfrm>
              <a:off x="2780" y="3086"/>
              <a:ext cx="250" cy="373"/>
            </a:xfrm>
            <a:custGeom>
              <a:avLst/>
              <a:gdLst>
                <a:gd name="T0" fmla="*/ 131 w 250"/>
                <a:gd name="T1" fmla="*/ 1 h 746"/>
                <a:gd name="T2" fmla="*/ 0 w 250"/>
                <a:gd name="T3" fmla="*/ 1 h 746"/>
                <a:gd name="T4" fmla="*/ 1 w 250"/>
                <a:gd name="T5" fmla="*/ 1 h 746"/>
                <a:gd name="T6" fmla="*/ 6 w 250"/>
                <a:gd name="T7" fmla="*/ 1 h 746"/>
                <a:gd name="T8" fmla="*/ 11 w 250"/>
                <a:gd name="T9" fmla="*/ 1 h 746"/>
                <a:gd name="T10" fmla="*/ 18 w 250"/>
                <a:gd name="T11" fmla="*/ 1 h 746"/>
                <a:gd name="T12" fmla="*/ 25 w 250"/>
                <a:gd name="T13" fmla="*/ 1 h 746"/>
                <a:gd name="T14" fmla="*/ 30 w 250"/>
                <a:gd name="T15" fmla="*/ 1 h 746"/>
                <a:gd name="T16" fmla="*/ 34 w 250"/>
                <a:gd name="T17" fmla="*/ 1 h 746"/>
                <a:gd name="T18" fmla="*/ 35 w 250"/>
                <a:gd name="T19" fmla="*/ 1 h 746"/>
                <a:gd name="T20" fmla="*/ 35 w 250"/>
                <a:gd name="T21" fmla="*/ 1 h 746"/>
                <a:gd name="T22" fmla="*/ 34 w 250"/>
                <a:gd name="T23" fmla="*/ 3 h 746"/>
                <a:gd name="T24" fmla="*/ 32 w 250"/>
                <a:gd name="T25" fmla="*/ 3 h 746"/>
                <a:gd name="T26" fmla="*/ 32 w 250"/>
                <a:gd name="T27" fmla="*/ 3 h 746"/>
                <a:gd name="T28" fmla="*/ 203 w 250"/>
                <a:gd name="T29" fmla="*/ 3 h 746"/>
                <a:gd name="T30" fmla="*/ 196 w 250"/>
                <a:gd name="T31" fmla="*/ 3 h 746"/>
                <a:gd name="T32" fmla="*/ 213 w 250"/>
                <a:gd name="T33" fmla="*/ 1 h 746"/>
                <a:gd name="T34" fmla="*/ 209 w 250"/>
                <a:gd name="T35" fmla="*/ 1 h 746"/>
                <a:gd name="T36" fmla="*/ 250 w 250"/>
                <a:gd name="T37" fmla="*/ 1 h 746"/>
                <a:gd name="T38" fmla="*/ 209 w 250"/>
                <a:gd name="T39" fmla="*/ 1 h 746"/>
                <a:gd name="T40" fmla="*/ 151 w 250"/>
                <a:gd name="T41" fmla="*/ 0 h 746"/>
                <a:gd name="T42" fmla="*/ 131 w 250"/>
                <a:gd name="T43" fmla="*/ 1 h 7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0"/>
                <a:gd name="T67" fmla="*/ 0 h 746"/>
                <a:gd name="T68" fmla="*/ 250 w 250"/>
                <a:gd name="T69" fmla="*/ 746 h 7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0" h="746">
                  <a:moveTo>
                    <a:pt x="131" y="14"/>
                  </a:moveTo>
                  <a:lnTo>
                    <a:pt x="0" y="336"/>
                  </a:lnTo>
                  <a:lnTo>
                    <a:pt x="1" y="339"/>
                  </a:lnTo>
                  <a:lnTo>
                    <a:pt x="6" y="349"/>
                  </a:lnTo>
                  <a:lnTo>
                    <a:pt x="11" y="363"/>
                  </a:lnTo>
                  <a:lnTo>
                    <a:pt x="18" y="381"/>
                  </a:lnTo>
                  <a:lnTo>
                    <a:pt x="25" y="398"/>
                  </a:lnTo>
                  <a:lnTo>
                    <a:pt x="30" y="413"/>
                  </a:lnTo>
                  <a:lnTo>
                    <a:pt x="34" y="425"/>
                  </a:lnTo>
                  <a:lnTo>
                    <a:pt x="35" y="432"/>
                  </a:lnTo>
                  <a:lnTo>
                    <a:pt x="35" y="485"/>
                  </a:lnTo>
                  <a:lnTo>
                    <a:pt x="34" y="593"/>
                  </a:lnTo>
                  <a:lnTo>
                    <a:pt x="32" y="699"/>
                  </a:lnTo>
                  <a:lnTo>
                    <a:pt x="32" y="746"/>
                  </a:lnTo>
                  <a:lnTo>
                    <a:pt x="203" y="732"/>
                  </a:lnTo>
                  <a:lnTo>
                    <a:pt x="196" y="513"/>
                  </a:lnTo>
                  <a:lnTo>
                    <a:pt x="213" y="453"/>
                  </a:lnTo>
                  <a:lnTo>
                    <a:pt x="209" y="379"/>
                  </a:lnTo>
                  <a:lnTo>
                    <a:pt x="250" y="218"/>
                  </a:lnTo>
                  <a:lnTo>
                    <a:pt x="209" y="106"/>
                  </a:lnTo>
                  <a:lnTo>
                    <a:pt x="151" y="0"/>
                  </a:lnTo>
                  <a:lnTo>
                    <a:pt x="131" y="14"/>
                  </a:lnTo>
                  <a:close/>
                </a:path>
              </a:pathLst>
            </a:custGeom>
            <a:solidFill>
              <a:srgbClr val="FF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69" name="Freeform 19"/>
            <p:cNvSpPr>
              <a:spLocks/>
            </p:cNvSpPr>
            <p:nvPr/>
          </p:nvSpPr>
          <p:spPr bwMode="auto">
            <a:xfrm>
              <a:off x="2496" y="2833"/>
              <a:ext cx="638" cy="193"/>
            </a:xfrm>
            <a:custGeom>
              <a:avLst/>
              <a:gdLst>
                <a:gd name="T0" fmla="*/ 506 w 638"/>
                <a:gd name="T1" fmla="*/ 1 h 386"/>
                <a:gd name="T2" fmla="*/ 495 w 638"/>
                <a:gd name="T3" fmla="*/ 1 h 386"/>
                <a:gd name="T4" fmla="*/ 476 w 638"/>
                <a:gd name="T5" fmla="*/ 1 h 386"/>
                <a:gd name="T6" fmla="*/ 455 w 638"/>
                <a:gd name="T7" fmla="*/ 1 h 386"/>
                <a:gd name="T8" fmla="*/ 432 w 638"/>
                <a:gd name="T9" fmla="*/ 1 h 386"/>
                <a:gd name="T10" fmla="*/ 404 w 638"/>
                <a:gd name="T11" fmla="*/ 1 h 386"/>
                <a:gd name="T12" fmla="*/ 370 w 638"/>
                <a:gd name="T13" fmla="*/ 1 h 386"/>
                <a:gd name="T14" fmla="*/ 329 w 638"/>
                <a:gd name="T15" fmla="*/ 1 h 386"/>
                <a:gd name="T16" fmla="*/ 295 w 638"/>
                <a:gd name="T17" fmla="*/ 1 h 386"/>
                <a:gd name="T18" fmla="*/ 269 w 638"/>
                <a:gd name="T19" fmla="*/ 1 h 386"/>
                <a:gd name="T20" fmla="*/ 239 w 638"/>
                <a:gd name="T21" fmla="*/ 1 h 386"/>
                <a:gd name="T22" fmla="*/ 211 w 638"/>
                <a:gd name="T23" fmla="*/ 1 h 386"/>
                <a:gd name="T24" fmla="*/ 185 w 638"/>
                <a:gd name="T25" fmla="*/ 1 h 386"/>
                <a:gd name="T26" fmla="*/ 164 w 638"/>
                <a:gd name="T27" fmla="*/ 1 h 386"/>
                <a:gd name="T28" fmla="*/ 149 w 638"/>
                <a:gd name="T29" fmla="*/ 1 h 386"/>
                <a:gd name="T30" fmla="*/ 137 w 638"/>
                <a:gd name="T31" fmla="*/ 1 h 386"/>
                <a:gd name="T32" fmla="*/ 123 w 638"/>
                <a:gd name="T33" fmla="*/ 1 h 386"/>
                <a:gd name="T34" fmla="*/ 107 w 638"/>
                <a:gd name="T35" fmla="*/ 1 h 386"/>
                <a:gd name="T36" fmla="*/ 96 w 638"/>
                <a:gd name="T37" fmla="*/ 1 h 386"/>
                <a:gd name="T38" fmla="*/ 90 w 638"/>
                <a:gd name="T39" fmla="*/ 1 h 386"/>
                <a:gd name="T40" fmla="*/ 88 w 638"/>
                <a:gd name="T41" fmla="*/ 1 h 386"/>
                <a:gd name="T42" fmla="*/ 71 w 638"/>
                <a:gd name="T43" fmla="*/ 2 h 386"/>
                <a:gd name="T44" fmla="*/ 47 w 638"/>
                <a:gd name="T45" fmla="*/ 2 h 386"/>
                <a:gd name="T46" fmla="*/ 29 w 638"/>
                <a:gd name="T47" fmla="*/ 2 h 386"/>
                <a:gd name="T48" fmla="*/ 13 w 638"/>
                <a:gd name="T49" fmla="*/ 2 h 386"/>
                <a:gd name="T50" fmla="*/ 1 w 638"/>
                <a:gd name="T51" fmla="*/ 2 h 386"/>
                <a:gd name="T52" fmla="*/ 1 w 638"/>
                <a:gd name="T53" fmla="*/ 2 h 386"/>
                <a:gd name="T54" fmla="*/ 14 w 638"/>
                <a:gd name="T55" fmla="*/ 2 h 386"/>
                <a:gd name="T56" fmla="*/ 44 w 638"/>
                <a:gd name="T57" fmla="*/ 2 h 386"/>
                <a:gd name="T58" fmla="*/ 80 w 638"/>
                <a:gd name="T59" fmla="*/ 2 h 386"/>
                <a:gd name="T60" fmla="*/ 114 w 638"/>
                <a:gd name="T61" fmla="*/ 2 h 386"/>
                <a:gd name="T62" fmla="*/ 136 w 638"/>
                <a:gd name="T63" fmla="*/ 2 h 386"/>
                <a:gd name="T64" fmla="*/ 487 w 638"/>
                <a:gd name="T65" fmla="*/ 1 h 386"/>
                <a:gd name="T66" fmla="*/ 497 w 638"/>
                <a:gd name="T67" fmla="*/ 1 h 386"/>
                <a:gd name="T68" fmla="*/ 517 w 638"/>
                <a:gd name="T69" fmla="*/ 1 h 386"/>
                <a:gd name="T70" fmla="*/ 540 w 638"/>
                <a:gd name="T71" fmla="*/ 1 h 386"/>
                <a:gd name="T72" fmla="*/ 556 w 638"/>
                <a:gd name="T73" fmla="*/ 1 h 386"/>
                <a:gd name="T74" fmla="*/ 596 w 638"/>
                <a:gd name="T75" fmla="*/ 1 h 386"/>
                <a:gd name="T76" fmla="*/ 620 w 638"/>
                <a:gd name="T77" fmla="*/ 1 h 386"/>
                <a:gd name="T78" fmla="*/ 632 w 638"/>
                <a:gd name="T79" fmla="*/ 1 h 386"/>
                <a:gd name="T80" fmla="*/ 636 w 638"/>
                <a:gd name="T81" fmla="*/ 1 h 386"/>
                <a:gd name="T82" fmla="*/ 638 w 638"/>
                <a:gd name="T83" fmla="*/ 1 h 386"/>
                <a:gd name="T84" fmla="*/ 633 w 638"/>
                <a:gd name="T85" fmla="*/ 1 h 386"/>
                <a:gd name="T86" fmla="*/ 610 w 638"/>
                <a:gd name="T87" fmla="*/ 1 h 386"/>
                <a:gd name="T88" fmla="*/ 567 w 638"/>
                <a:gd name="T89" fmla="*/ 1 h 386"/>
                <a:gd name="T90" fmla="*/ 526 w 638"/>
                <a:gd name="T91" fmla="*/ 1 h 386"/>
                <a:gd name="T92" fmla="*/ 507 w 638"/>
                <a:gd name="T93" fmla="*/ 1 h 3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38"/>
                <a:gd name="T142" fmla="*/ 0 h 386"/>
                <a:gd name="T143" fmla="*/ 638 w 638"/>
                <a:gd name="T144" fmla="*/ 386 h 3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38" h="386">
                  <a:moveTo>
                    <a:pt x="507" y="144"/>
                  </a:moveTo>
                  <a:lnTo>
                    <a:pt x="506" y="138"/>
                  </a:lnTo>
                  <a:lnTo>
                    <a:pt x="502" y="128"/>
                  </a:lnTo>
                  <a:lnTo>
                    <a:pt x="495" y="114"/>
                  </a:lnTo>
                  <a:lnTo>
                    <a:pt x="486" y="98"/>
                  </a:lnTo>
                  <a:lnTo>
                    <a:pt x="476" y="82"/>
                  </a:lnTo>
                  <a:lnTo>
                    <a:pt x="465" y="66"/>
                  </a:lnTo>
                  <a:lnTo>
                    <a:pt x="455" y="53"/>
                  </a:lnTo>
                  <a:lnTo>
                    <a:pt x="444" y="43"/>
                  </a:lnTo>
                  <a:lnTo>
                    <a:pt x="432" y="35"/>
                  </a:lnTo>
                  <a:lnTo>
                    <a:pt x="419" y="28"/>
                  </a:lnTo>
                  <a:lnTo>
                    <a:pt x="404" y="21"/>
                  </a:lnTo>
                  <a:lnTo>
                    <a:pt x="388" y="14"/>
                  </a:lnTo>
                  <a:lnTo>
                    <a:pt x="370" y="8"/>
                  </a:lnTo>
                  <a:lnTo>
                    <a:pt x="350" y="4"/>
                  </a:lnTo>
                  <a:lnTo>
                    <a:pt x="329" y="1"/>
                  </a:lnTo>
                  <a:lnTo>
                    <a:pt x="305" y="0"/>
                  </a:lnTo>
                  <a:lnTo>
                    <a:pt x="295" y="1"/>
                  </a:lnTo>
                  <a:lnTo>
                    <a:pt x="283" y="2"/>
                  </a:lnTo>
                  <a:lnTo>
                    <a:pt x="269" y="6"/>
                  </a:lnTo>
                  <a:lnTo>
                    <a:pt x="254" y="9"/>
                  </a:lnTo>
                  <a:lnTo>
                    <a:pt x="239" y="14"/>
                  </a:lnTo>
                  <a:lnTo>
                    <a:pt x="224" y="19"/>
                  </a:lnTo>
                  <a:lnTo>
                    <a:pt x="211" y="24"/>
                  </a:lnTo>
                  <a:lnTo>
                    <a:pt x="201" y="30"/>
                  </a:lnTo>
                  <a:lnTo>
                    <a:pt x="185" y="40"/>
                  </a:lnTo>
                  <a:lnTo>
                    <a:pt x="174" y="50"/>
                  </a:lnTo>
                  <a:lnTo>
                    <a:pt x="164" y="59"/>
                  </a:lnTo>
                  <a:lnTo>
                    <a:pt x="156" y="67"/>
                  </a:lnTo>
                  <a:lnTo>
                    <a:pt x="149" y="76"/>
                  </a:lnTo>
                  <a:lnTo>
                    <a:pt x="143" y="83"/>
                  </a:lnTo>
                  <a:lnTo>
                    <a:pt x="137" y="90"/>
                  </a:lnTo>
                  <a:lnTo>
                    <a:pt x="133" y="97"/>
                  </a:lnTo>
                  <a:lnTo>
                    <a:pt x="123" y="113"/>
                  </a:lnTo>
                  <a:lnTo>
                    <a:pt x="115" y="134"/>
                  </a:lnTo>
                  <a:lnTo>
                    <a:pt x="107" y="159"/>
                  </a:lnTo>
                  <a:lnTo>
                    <a:pt x="101" y="186"/>
                  </a:lnTo>
                  <a:lnTo>
                    <a:pt x="96" y="211"/>
                  </a:lnTo>
                  <a:lnTo>
                    <a:pt x="93" y="232"/>
                  </a:lnTo>
                  <a:lnTo>
                    <a:pt x="90" y="246"/>
                  </a:lnTo>
                  <a:lnTo>
                    <a:pt x="89" y="251"/>
                  </a:lnTo>
                  <a:lnTo>
                    <a:pt x="88" y="255"/>
                  </a:lnTo>
                  <a:lnTo>
                    <a:pt x="82" y="264"/>
                  </a:lnTo>
                  <a:lnTo>
                    <a:pt x="71" y="279"/>
                  </a:lnTo>
                  <a:lnTo>
                    <a:pt x="55" y="299"/>
                  </a:lnTo>
                  <a:lnTo>
                    <a:pt x="47" y="307"/>
                  </a:lnTo>
                  <a:lnTo>
                    <a:pt x="39" y="316"/>
                  </a:lnTo>
                  <a:lnTo>
                    <a:pt x="29" y="326"/>
                  </a:lnTo>
                  <a:lnTo>
                    <a:pt x="21" y="336"/>
                  </a:lnTo>
                  <a:lnTo>
                    <a:pt x="13" y="345"/>
                  </a:lnTo>
                  <a:lnTo>
                    <a:pt x="6" y="353"/>
                  </a:lnTo>
                  <a:lnTo>
                    <a:pt x="1" y="359"/>
                  </a:lnTo>
                  <a:lnTo>
                    <a:pt x="0" y="363"/>
                  </a:lnTo>
                  <a:lnTo>
                    <a:pt x="1" y="370"/>
                  </a:lnTo>
                  <a:lnTo>
                    <a:pt x="4" y="377"/>
                  </a:lnTo>
                  <a:lnTo>
                    <a:pt x="14" y="383"/>
                  </a:lnTo>
                  <a:lnTo>
                    <a:pt x="31" y="386"/>
                  </a:lnTo>
                  <a:lnTo>
                    <a:pt x="44" y="386"/>
                  </a:lnTo>
                  <a:lnTo>
                    <a:pt x="61" y="384"/>
                  </a:lnTo>
                  <a:lnTo>
                    <a:pt x="80" y="380"/>
                  </a:lnTo>
                  <a:lnTo>
                    <a:pt x="97" y="376"/>
                  </a:lnTo>
                  <a:lnTo>
                    <a:pt x="114" y="371"/>
                  </a:lnTo>
                  <a:lnTo>
                    <a:pt x="127" y="367"/>
                  </a:lnTo>
                  <a:lnTo>
                    <a:pt x="136" y="364"/>
                  </a:lnTo>
                  <a:lnTo>
                    <a:pt x="140" y="363"/>
                  </a:lnTo>
                  <a:lnTo>
                    <a:pt x="487" y="239"/>
                  </a:lnTo>
                  <a:lnTo>
                    <a:pt x="490" y="238"/>
                  </a:lnTo>
                  <a:lnTo>
                    <a:pt x="497" y="236"/>
                  </a:lnTo>
                  <a:lnTo>
                    <a:pt x="506" y="233"/>
                  </a:lnTo>
                  <a:lnTo>
                    <a:pt x="517" y="231"/>
                  </a:lnTo>
                  <a:lnTo>
                    <a:pt x="529" y="227"/>
                  </a:lnTo>
                  <a:lnTo>
                    <a:pt x="540" y="224"/>
                  </a:lnTo>
                  <a:lnTo>
                    <a:pt x="550" y="221"/>
                  </a:lnTo>
                  <a:lnTo>
                    <a:pt x="556" y="220"/>
                  </a:lnTo>
                  <a:lnTo>
                    <a:pt x="578" y="213"/>
                  </a:lnTo>
                  <a:lnTo>
                    <a:pt x="596" y="205"/>
                  </a:lnTo>
                  <a:lnTo>
                    <a:pt x="610" y="197"/>
                  </a:lnTo>
                  <a:lnTo>
                    <a:pt x="620" y="189"/>
                  </a:lnTo>
                  <a:lnTo>
                    <a:pt x="627" y="182"/>
                  </a:lnTo>
                  <a:lnTo>
                    <a:pt x="632" y="176"/>
                  </a:lnTo>
                  <a:lnTo>
                    <a:pt x="634" y="172"/>
                  </a:lnTo>
                  <a:lnTo>
                    <a:pt x="636" y="171"/>
                  </a:lnTo>
                  <a:lnTo>
                    <a:pt x="637" y="170"/>
                  </a:lnTo>
                  <a:lnTo>
                    <a:pt x="638" y="166"/>
                  </a:lnTo>
                  <a:lnTo>
                    <a:pt x="638" y="163"/>
                  </a:lnTo>
                  <a:lnTo>
                    <a:pt x="633" y="159"/>
                  </a:lnTo>
                  <a:lnTo>
                    <a:pt x="625" y="158"/>
                  </a:lnTo>
                  <a:lnTo>
                    <a:pt x="610" y="156"/>
                  </a:lnTo>
                  <a:lnTo>
                    <a:pt x="590" y="153"/>
                  </a:lnTo>
                  <a:lnTo>
                    <a:pt x="567" y="150"/>
                  </a:lnTo>
                  <a:lnTo>
                    <a:pt x="545" y="148"/>
                  </a:lnTo>
                  <a:lnTo>
                    <a:pt x="526" y="147"/>
                  </a:lnTo>
                  <a:lnTo>
                    <a:pt x="512" y="144"/>
                  </a:lnTo>
                  <a:lnTo>
                    <a:pt x="507" y="14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0" name="Freeform 20"/>
            <p:cNvSpPr>
              <a:spLocks/>
            </p:cNvSpPr>
            <p:nvPr/>
          </p:nvSpPr>
          <p:spPr bwMode="auto">
            <a:xfrm>
              <a:off x="2550" y="3011"/>
              <a:ext cx="166" cy="102"/>
            </a:xfrm>
            <a:custGeom>
              <a:avLst/>
              <a:gdLst>
                <a:gd name="T0" fmla="*/ 95 w 166"/>
                <a:gd name="T1" fmla="*/ 0 h 204"/>
                <a:gd name="T2" fmla="*/ 94 w 166"/>
                <a:gd name="T3" fmla="*/ 0 h 204"/>
                <a:gd name="T4" fmla="*/ 89 w 166"/>
                <a:gd name="T5" fmla="*/ 1 h 204"/>
                <a:gd name="T6" fmla="*/ 83 w 166"/>
                <a:gd name="T7" fmla="*/ 1 h 204"/>
                <a:gd name="T8" fmla="*/ 76 w 166"/>
                <a:gd name="T9" fmla="*/ 1 h 204"/>
                <a:gd name="T10" fmla="*/ 68 w 166"/>
                <a:gd name="T11" fmla="*/ 1 h 204"/>
                <a:gd name="T12" fmla="*/ 61 w 166"/>
                <a:gd name="T13" fmla="*/ 1 h 204"/>
                <a:gd name="T14" fmla="*/ 55 w 166"/>
                <a:gd name="T15" fmla="*/ 1 h 204"/>
                <a:gd name="T16" fmla="*/ 52 w 166"/>
                <a:gd name="T17" fmla="*/ 1 h 204"/>
                <a:gd name="T18" fmla="*/ 48 w 166"/>
                <a:gd name="T19" fmla="*/ 1 h 204"/>
                <a:gd name="T20" fmla="*/ 48 w 166"/>
                <a:gd name="T21" fmla="*/ 1 h 204"/>
                <a:gd name="T22" fmla="*/ 48 w 166"/>
                <a:gd name="T23" fmla="*/ 1 h 204"/>
                <a:gd name="T24" fmla="*/ 49 w 166"/>
                <a:gd name="T25" fmla="*/ 1 h 204"/>
                <a:gd name="T26" fmla="*/ 47 w 166"/>
                <a:gd name="T27" fmla="*/ 1 h 204"/>
                <a:gd name="T28" fmla="*/ 42 w 166"/>
                <a:gd name="T29" fmla="*/ 1 h 204"/>
                <a:gd name="T30" fmla="*/ 35 w 166"/>
                <a:gd name="T31" fmla="*/ 1 h 204"/>
                <a:gd name="T32" fmla="*/ 28 w 166"/>
                <a:gd name="T33" fmla="*/ 1 h 204"/>
                <a:gd name="T34" fmla="*/ 20 w 166"/>
                <a:gd name="T35" fmla="*/ 1 h 204"/>
                <a:gd name="T36" fmla="*/ 12 w 166"/>
                <a:gd name="T37" fmla="*/ 1 h 204"/>
                <a:gd name="T38" fmla="*/ 5 w 166"/>
                <a:gd name="T39" fmla="*/ 1 h 204"/>
                <a:gd name="T40" fmla="*/ 1 w 166"/>
                <a:gd name="T41" fmla="*/ 1 h 204"/>
                <a:gd name="T42" fmla="*/ 0 w 166"/>
                <a:gd name="T43" fmla="*/ 1 h 204"/>
                <a:gd name="T44" fmla="*/ 0 w 166"/>
                <a:gd name="T45" fmla="*/ 1 h 204"/>
                <a:gd name="T46" fmla="*/ 2 w 166"/>
                <a:gd name="T47" fmla="*/ 1 h 204"/>
                <a:gd name="T48" fmla="*/ 8 w 166"/>
                <a:gd name="T49" fmla="*/ 1 h 204"/>
                <a:gd name="T50" fmla="*/ 16 w 166"/>
                <a:gd name="T51" fmla="*/ 1 h 204"/>
                <a:gd name="T52" fmla="*/ 24 w 166"/>
                <a:gd name="T53" fmla="*/ 1 h 204"/>
                <a:gd name="T54" fmla="*/ 30 w 166"/>
                <a:gd name="T55" fmla="*/ 1 h 204"/>
                <a:gd name="T56" fmla="*/ 33 w 166"/>
                <a:gd name="T57" fmla="*/ 1 h 204"/>
                <a:gd name="T58" fmla="*/ 32 w 166"/>
                <a:gd name="T59" fmla="*/ 1 h 204"/>
                <a:gd name="T60" fmla="*/ 30 w 166"/>
                <a:gd name="T61" fmla="*/ 1 h 204"/>
                <a:gd name="T62" fmla="*/ 29 w 166"/>
                <a:gd name="T63" fmla="*/ 1 h 204"/>
                <a:gd name="T64" fmla="*/ 33 w 166"/>
                <a:gd name="T65" fmla="*/ 1 h 204"/>
                <a:gd name="T66" fmla="*/ 39 w 166"/>
                <a:gd name="T67" fmla="*/ 1 h 204"/>
                <a:gd name="T68" fmla="*/ 44 w 166"/>
                <a:gd name="T69" fmla="*/ 1 h 204"/>
                <a:gd name="T70" fmla="*/ 52 w 166"/>
                <a:gd name="T71" fmla="*/ 1 h 204"/>
                <a:gd name="T72" fmla="*/ 60 w 166"/>
                <a:gd name="T73" fmla="*/ 1 h 204"/>
                <a:gd name="T74" fmla="*/ 69 w 166"/>
                <a:gd name="T75" fmla="*/ 1 h 204"/>
                <a:gd name="T76" fmla="*/ 75 w 166"/>
                <a:gd name="T77" fmla="*/ 1 h 204"/>
                <a:gd name="T78" fmla="*/ 77 w 166"/>
                <a:gd name="T79" fmla="*/ 1 h 204"/>
                <a:gd name="T80" fmla="*/ 79 w 166"/>
                <a:gd name="T81" fmla="*/ 1 h 204"/>
                <a:gd name="T82" fmla="*/ 81 w 166"/>
                <a:gd name="T83" fmla="*/ 1 h 204"/>
                <a:gd name="T84" fmla="*/ 86 w 166"/>
                <a:gd name="T85" fmla="*/ 1 h 204"/>
                <a:gd name="T86" fmla="*/ 94 w 166"/>
                <a:gd name="T87" fmla="*/ 1 h 204"/>
                <a:gd name="T88" fmla="*/ 103 w 166"/>
                <a:gd name="T89" fmla="*/ 1 h 204"/>
                <a:gd name="T90" fmla="*/ 109 w 166"/>
                <a:gd name="T91" fmla="*/ 1 h 204"/>
                <a:gd name="T92" fmla="*/ 115 w 166"/>
                <a:gd name="T93" fmla="*/ 1 h 204"/>
                <a:gd name="T94" fmla="*/ 122 w 166"/>
                <a:gd name="T95" fmla="*/ 1 h 204"/>
                <a:gd name="T96" fmla="*/ 129 w 166"/>
                <a:gd name="T97" fmla="*/ 1 h 204"/>
                <a:gd name="T98" fmla="*/ 134 w 166"/>
                <a:gd name="T99" fmla="*/ 1 h 204"/>
                <a:gd name="T100" fmla="*/ 138 w 166"/>
                <a:gd name="T101" fmla="*/ 1 h 204"/>
                <a:gd name="T102" fmla="*/ 142 w 166"/>
                <a:gd name="T103" fmla="*/ 1 h 204"/>
                <a:gd name="T104" fmla="*/ 143 w 166"/>
                <a:gd name="T105" fmla="*/ 1 h 204"/>
                <a:gd name="T106" fmla="*/ 166 w 166"/>
                <a:gd name="T107" fmla="*/ 1 h 204"/>
                <a:gd name="T108" fmla="*/ 161 w 166"/>
                <a:gd name="T109" fmla="*/ 1 h 204"/>
                <a:gd name="T110" fmla="*/ 95 w 166"/>
                <a:gd name="T111" fmla="*/ 0 h 2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6"/>
                <a:gd name="T169" fmla="*/ 0 h 204"/>
                <a:gd name="T170" fmla="*/ 166 w 166"/>
                <a:gd name="T171" fmla="*/ 204 h 2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6" h="204">
                  <a:moveTo>
                    <a:pt x="95" y="0"/>
                  </a:moveTo>
                  <a:lnTo>
                    <a:pt x="94" y="0"/>
                  </a:lnTo>
                  <a:lnTo>
                    <a:pt x="89" y="2"/>
                  </a:lnTo>
                  <a:lnTo>
                    <a:pt x="83" y="4"/>
                  </a:lnTo>
                  <a:lnTo>
                    <a:pt x="76" y="6"/>
                  </a:lnTo>
                  <a:lnTo>
                    <a:pt x="68" y="10"/>
                  </a:lnTo>
                  <a:lnTo>
                    <a:pt x="61" y="12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48" y="25"/>
                  </a:lnTo>
                  <a:lnTo>
                    <a:pt x="48" y="34"/>
                  </a:lnTo>
                  <a:lnTo>
                    <a:pt x="48" y="41"/>
                  </a:lnTo>
                  <a:lnTo>
                    <a:pt x="49" y="44"/>
                  </a:lnTo>
                  <a:lnTo>
                    <a:pt x="47" y="45"/>
                  </a:lnTo>
                  <a:lnTo>
                    <a:pt x="42" y="48"/>
                  </a:lnTo>
                  <a:lnTo>
                    <a:pt x="35" y="52"/>
                  </a:lnTo>
                  <a:lnTo>
                    <a:pt x="28" y="58"/>
                  </a:lnTo>
                  <a:lnTo>
                    <a:pt x="20" y="66"/>
                  </a:lnTo>
                  <a:lnTo>
                    <a:pt x="12" y="75"/>
                  </a:lnTo>
                  <a:lnTo>
                    <a:pt x="5" y="85"/>
                  </a:lnTo>
                  <a:lnTo>
                    <a:pt x="1" y="91"/>
                  </a:lnTo>
                  <a:lnTo>
                    <a:pt x="0" y="101"/>
                  </a:lnTo>
                  <a:lnTo>
                    <a:pt x="0" y="111"/>
                  </a:lnTo>
                  <a:lnTo>
                    <a:pt x="2" y="124"/>
                  </a:lnTo>
                  <a:lnTo>
                    <a:pt x="8" y="134"/>
                  </a:lnTo>
                  <a:lnTo>
                    <a:pt x="16" y="142"/>
                  </a:lnTo>
                  <a:lnTo>
                    <a:pt x="24" y="144"/>
                  </a:lnTo>
                  <a:lnTo>
                    <a:pt x="30" y="146"/>
                  </a:lnTo>
                  <a:lnTo>
                    <a:pt x="33" y="146"/>
                  </a:lnTo>
                  <a:lnTo>
                    <a:pt x="32" y="149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33" y="177"/>
                  </a:lnTo>
                  <a:lnTo>
                    <a:pt x="39" y="184"/>
                  </a:lnTo>
                  <a:lnTo>
                    <a:pt x="44" y="188"/>
                  </a:lnTo>
                  <a:lnTo>
                    <a:pt x="52" y="191"/>
                  </a:lnTo>
                  <a:lnTo>
                    <a:pt x="60" y="191"/>
                  </a:lnTo>
                  <a:lnTo>
                    <a:pt x="69" y="188"/>
                  </a:lnTo>
                  <a:lnTo>
                    <a:pt x="75" y="185"/>
                  </a:lnTo>
                  <a:lnTo>
                    <a:pt x="77" y="183"/>
                  </a:lnTo>
                  <a:lnTo>
                    <a:pt x="79" y="181"/>
                  </a:lnTo>
                  <a:lnTo>
                    <a:pt x="81" y="185"/>
                  </a:lnTo>
                  <a:lnTo>
                    <a:pt x="86" y="193"/>
                  </a:lnTo>
                  <a:lnTo>
                    <a:pt x="94" y="201"/>
                  </a:lnTo>
                  <a:lnTo>
                    <a:pt x="103" y="204"/>
                  </a:lnTo>
                  <a:lnTo>
                    <a:pt x="109" y="203"/>
                  </a:lnTo>
                  <a:lnTo>
                    <a:pt x="115" y="201"/>
                  </a:lnTo>
                  <a:lnTo>
                    <a:pt x="122" y="196"/>
                  </a:lnTo>
                  <a:lnTo>
                    <a:pt x="129" y="192"/>
                  </a:lnTo>
                  <a:lnTo>
                    <a:pt x="134" y="187"/>
                  </a:lnTo>
                  <a:lnTo>
                    <a:pt x="138" y="183"/>
                  </a:lnTo>
                  <a:lnTo>
                    <a:pt x="142" y="180"/>
                  </a:lnTo>
                  <a:lnTo>
                    <a:pt x="143" y="179"/>
                  </a:lnTo>
                  <a:lnTo>
                    <a:pt x="166" y="141"/>
                  </a:lnTo>
                  <a:lnTo>
                    <a:pt x="161" y="3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1" name="Freeform 21"/>
            <p:cNvSpPr>
              <a:spLocks/>
            </p:cNvSpPr>
            <p:nvPr/>
          </p:nvSpPr>
          <p:spPr bwMode="auto">
            <a:xfrm>
              <a:off x="2664" y="3439"/>
              <a:ext cx="468" cy="99"/>
            </a:xfrm>
            <a:custGeom>
              <a:avLst/>
              <a:gdLst>
                <a:gd name="T0" fmla="*/ 0 w 468"/>
                <a:gd name="T1" fmla="*/ 1 h 198"/>
                <a:gd name="T2" fmla="*/ 10 w 468"/>
                <a:gd name="T3" fmla="*/ 1 h 198"/>
                <a:gd name="T4" fmla="*/ 36 w 468"/>
                <a:gd name="T5" fmla="*/ 1 h 198"/>
                <a:gd name="T6" fmla="*/ 62 w 468"/>
                <a:gd name="T7" fmla="*/ 1 h 198"/>
                <a:gd name="T8" fmla="*/ 77 w 468"/>
                <a:gd name="T9" fmla="*/ 1 h 198"/>
                <a:gd name="T10" fmla="*/ 96 w 468"/>
                <a:gd name="T11" fmla="*/ 1 h 198"/>
                <a:gd name="T12" fmla="*/ 110 w 468"/>
                <a:gd name="T13" fmla="*/ 1 h 198"/>
                <a:gd name="T14" fmla="*/ 117 w 468"/>
                <a:gd name="T15" fmla="*/ 1 h 198"/>
                <a:gd name="T16" fmla="*/ 134 w 468"/>
                <a:gd name="T17" fmla="*/ 1 h 198"/>
                <a:gd name="T18" fmla="*/ 151 w 468"/>
                <a:gd name="T19" fmla="*/ 1 h 198"/>
                <a:gd name="T20" fmla="*/ 161 w 468"/>
                <a:gd name="T21" fmla="*/ 1 h 198"/>
                <a:gd name="T22" fmla="*/ 171 w 468"/>
                <a:gd name="T23" fmla="*/ 1 h 198"/>
                <a:gd name="T24" fmla="*/ 185 w 468"/>
                <a:gd name="T25" fmla="*/ 1 h 198"/>
                <a:gd name="T26" fmla="*/ 200 w 468"/>
                <a:gd name="T27" fmla="*/ 1 h 198"/>
                <a:gd name="T28" fmla="*/ 204 w 468"/>
                <a:gd name="T29" fmla="*/ 1 h 198"/>
                <a:gd name="T30" fmla="*/ 213 w 468"/>
                <a:gd name="T31" fmla="*/ 1 h 198"/>
                <a:gd name="T32" fmla="*/ 236 w 468"/>
                <a:gd name="T33" fmla="*/ 1 h 198"/>
                <a:gd name="T34" fmla="*/ 261 w 468"/>
                <a:gd name="T35" fmla="*/ 1 h 198"/>
                <a:gd name="T36" fmla="*/ 296 w 468"/>
                <a:gd name="T37" fmla="*/ 1 h 198"/>
                <a:gd name="T38" fmla="*/ 328 w 468"/>
                <a:gd name="T39" fmla="*/ 1 h 198"/>
                <a:gd name="T40" fmla="*/ 348 w 468"/>
                <a:gd name="T41" fmla="*/ 1 h 198"/>
                <a:gd name="T42" fmla="*/ 358 w 468"/>
                <a:gd name="T43" fmla="*/ 1 h 198"/>
                <a:gd name="T44" fmla="*/ 371 w 468"/>
                <a:gd name="T45" fmla="*/ 1 h 198"/>
                <a:gd name="T46" fmla="*/ 385 w 468"/>
                <a:gd name="T47" fmla="*/ 1 h 198"/>
                <a:gd name="T48" fmla="*/ 401 w 468"/>
                <a:gd name="T49" fmla="*/ 1 h 198"/>
                <a:gd name="T50" fmla="*/ 421 w 468"/>
                <a:gd name="T51" fmla="*/ 1 h 198"/>
                <a:gd name="T52" fmla="*/ 425 w 468"/>
                <a:gd name="T53" fmla="*/ 1 h 198"/>
                <a:gd name="T54" fmla="*/ 425 w 468"/>
                <a:gd name="T55" fmla="*/ 1 h 198"/>
                <a:gd name="T56" fmla="*/ 425 w 468"/>
                <a:gd name="T57" fmla="*/ 1 h 198"/>
                <a:gd name="T58" fmla="*/ 425 w 468"/>
                <a:gd name="T59" fmla="*/ 1 h 198"/>
                <a:gd name="T60" fmla="*/ 425 w 468"/>
                <a:gd name="T61" fmla="*/ 1 h 198"/>
                <a:gd name="T62" fmla="*/ 466 w 468"/>
                <a:gd name="T63" fmla="*/ 1 h 198"/>
                <a:gd name="T64" fmla="*/ 466 w 468"/>
                <a:gd name="T65" fmla="*/ 1 h 198"/>
                <a:gd name="T66" fmla="*/ 453 w 468"/>
                <a:gd name="T67" fmla="*/ 1 h 198"/>
                <a:gd name="T68" fmla="*/ 410 w 468"/>
                <a:gd name="T69" fmla="*/ 1 h 198"/>
                <a:gd name="T70" fmla="*/ 354 w 468"/>
                <a:gd name="T71" fmla="*/ 1 h 198"/>
                <a:gd name="T72" fmla="*/ 311 w 468"/>
                <a:gd name="T73" fmla="*/ 1 h 198"/>
                <a:gd name="T74" fmla="*/ 332 w 468"/>
                <a:gd name="T75" fmla="*/ 1 h 198"/>
                <a:gd name="T76" fmla="*/ 328 w 468"/>
                <a:gd name="T77" fmla="*/ 1 h 198"/>
                <a:gd name="T78" fmla="*/ 317 w 468"/>
                <a:gd name="T79" fmla="*/ 1 h 198"/>
                <a:gd name="T80" fmla="*/ 304 w 468"/>
                <a:gd name="T81" fmla="*/ 1 h 198"/>
                <a:gd name="T82" fmla="*/ 295 w 468"/>
                <a:gd name="T83" fmla="*/ 1 h 198"/>
                <a:gd name="T84" fmla="*/ 281 w 468"/>
                <a:gd name="T85" fmla="*/ 1 h 198"/>
                <a:gd name="T86" fmla="*/ 257 w 468"/>
                <a:gd name="T87" fmla="*/ 1 h 198"/>
                <a:gd name="T88" fmla="*/ 231 w 468"/>
                <a:gd name="T89" fmla="*/ 1 h 198"/>
                <a:gd name="T90" fmla="*/ 213 w 468"/>
                <a:gd name="T91" fmla="*/ 1 h 198"/>
                <a:gd name="T92" fmla="*/ 178 w 468"/>
                <a:gd name="T93" fmla="*/ 1 h 198"/>
                <a:gd name="T94" fmla="*/ 121 w 468"/>
                <a:gd name="T95" fmla="*/ 1 h 198"/>
                <a:gd name="T96" fmla="*/ 67 w 468"/>
                <a:gd name="T97" fmla="*/ 1 h 198"/>
                <a:gd name="T98" fmla="*/ 43 w 468"/>
                <a:gd name="T99" fmla="*/ 0 h 1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68"/>
                <a:gd name="T151" fmla="*/ 0 h 198"/>
                <a:gd name="T152" fmla="*/ 468 w 468"/>
                <a:gd name="T153" fmla="*/ 198 h 19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68" h="198">
                  <a:moveTo>
                    <a:pt x="43" y="0"/>
                  </a:moveTo>
                  <a:lnTo>
                    <a:pt x="0" y="47"/>
                  </a:lnTo>
                  <a:lnTo>
                    <a:pt x="3" y="48"/>
                  </a:lnTo>
                  <a:lnTo>
                    <a:pt x="10" y="53"/>
                  </a:lnTo>
                  <a:lnTo>
                    <a:pt x="22" y="58"/>
                  </a:lnTo>
                  <a:lnTo>
                    <a:pt x="36" y="65"/>
                  </a:lnTo>
                  <a:lnTo>
                    <a:pt x="49" y="72"/>
                  </a:lnTo>
                  <a:lnTo>
                    <a:pt x="62" y="79"/>
                  </a:lnTo>
                  <a:lnTo>
                    <a:pt x="71" y="86"/>
                  </a:lnTo>
                  <a:lnTo>
                    <a:pt x="77" y="91"/>
                  </a:lnTo>
                  <a:lnTo>
                    <a:pt x="86" y="98"/>
                  </a:lnTo>
                  <a:lnTo>
                    <a:pt x="96" y="102"/>
                  </a:lnTo>
                  <a:lnTo>
                    <a:pt x="106" y="105"/>
                  </a:lnTo>
                  <a:lnTo>
                    <a:pt x="110" y="106"/>
                  </a:lnTo>
                  <a:lnTo>
                    <a:pt x="113" y="105"/>
                  </a:lnTo>
                  <a:lnTo>
                    <a:pt x="117" y="103"/>
                  </a:lnTo>
                  <a:lnTo>
                    <a:pt x="126" y="101"/>
                  </a:lnTo>
                  <a:lnTo>
                    <a:pt x="134" y="99"/>
                  </a:lnTo>
                  <a:lnTo>
                    <a:pt x="143" y="95"/>
                  </a:lnTo>
                  <a:lnTo>
                    <a:pt x="151" y="93"/>
                  </a:lnTo>
                  <a:lnTo>
                    <a:pt x="157" y="92"/>
                  </a:lnTo>
                  <a:lnTo>
                    <a:pt x="161" y="92"/>
                  </a:lnTo>
                  <a:lnTo>
                    <a:pt x="166" y="93"/>
                  </a:lnTo>
                  <a:lnTo>
                    <a:pt x="171" y="93"/>
                  </a:lnTo>
                  <a:lnTo>
                    <a:pt x="177" y="95"/>
                  </a:lnTo>
                  <a:lnTo>
                    <a:pt x="185" y="103"/>
                  </a:lnTo>
                  <a:lnTo>
                    <a:pt x="194" y="120"/>
                  </a:lnTo>
                  <a:lnTo>
                    <a:pt x="200" y="140"/>
                  </a:lnTo>
                  <a:lnTo>
                    <a:pt x="203" y="160"/>
                  </a:lnTo>
                  <a:lnTo>
                    <a:pt x="204" y="175"/>
                  </a:lnTo>
                  <a:lnTo>
                    <a:pt x="207" y="183"/>
                  </a:lnTo>
                  <a:lnTo>
                    <a:pt x="213" y="189"/>
                  </a:lnTo>
                  <a:lnTo>
                    <a:pt x="223" y="193"/>
                  </a:lnTo>
                  <a:lnTo>
                    <a:pt x="236" y="197"/>
                  </a:lnTo>
                  <a:lnTo>
                    <a:pt x="247" y="198"/>
                  </a:lnTo>
                  <a:lnTo>
                    <a:pt x="261" y="198"/>
                  </a:lnTo>
                  <a:lnTo>
                    <a:pt x="277" y="197"/>
                  </a:lnTo>
                  <a:lnTo>
                    <a:pt x="296" y="196"/>
                  </a:lnTo>
                  <a:lnTo>
                    <a:pt x="312" y="194"/>
                  </a:lnTo>
                  <a:lnTo>
                    <a:pt x="328" y="193"/>
                  </a:lnTo>
                  <a:lnTo>
                    <a:pt x="341" y="192"/>
                  </a:lnTo>
                  <a:lnTo>
                    <a:pt x="348" y="191"/>
                  </a:lnTo>
                  <a:lnTo>
                    <a:pt x="352" y="191"/>
                  </a:lnTo>
                  <a:lnTo>
                    <a:pt x="358" y="191"/>
                  </a:lnTo>
                  <a:lnTo>
                    <a:pt x="365" y="190"/>
                  </a:lnTo>
                  <a:lnTo>
                    <a:pt x="371" y="190"/>
                  </a:lnTo>
                  <a:lnTo>
                    <a:pt x="378" y="188"/>
                  </a:lnTo>
                  <a:lnTo>
                    <a:pt x="385" y="185"/>
                  </a:lnTo>
                  <a:lnTo>
                    <a:pt x="393" y="181"/>
                  </a:lnTo>
                  <a:lnTo>
                    <a:pt x="401" y="175"/>
                  </a:lnTo>
                  <a:lnTo>
                    <a:pt x="413" y="162"/>
                  </a:lnTo>
                  <a:lnTo>
                    <a:pt x="421" y="153"/>
                  </a:lnTo>
                  <a:lnTo>
                    <a:pt x="424" y="145"/>
                  </a:lnTo>
                  <a:lnTo>
                    <a:pt x="425" y="139"/>
                  </a:lnTo>
                  <a:lnTo>
                    <a:pt x="425" y="133"/>
                  </a:lnTo>
                  <a:lnTo>
                    <a:pt x="425" y="128"/>
                  </a:lnTo>
                  <a:lnTo>
                    <a:pt x="425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5" y="94"/>
                  </a:lnTo>
                  <a:lnTo>
                    <a:pt x="425" y="91"/>
                  </a:lnTo>
                  <a:lnTo>
                    <a:pt x="465" y="65"/>
                  </a:lnTo>
                  <a:lnTo>
                    <a:pt x="466" y="63"/>
                  </a:lnTo>
                  <a:lnTo>
                    <a:pt x="468" y="56"/>
                  </a:lnTo>
                  <a:lnTo>
                    <a:pt x="466" y="50"/>
                  </a:lnTo>
                  <a:lnTo>
                    <a:pt x="463" y="48"/>
                  </a:lnTo>
                  <a:lnTo>
                    <a:pt x="453" y="49"/>
                  </a:lnTo>
                  <a:lnTo>
                    <a:pt x="435" y="53"/>
                  </a:lnTo>
                  <a:lnTo>
                    <a:pt x="410" y="57"/>
                  </a:lnTo>
                  <a:lnTo>
                    <a:pt x="381" y="62"/>
                  </a:lnTo>
                  <a:lnTo>
                    <a:pt x="354" y="68"/>
                  </a:lnTo>
                  <a:lnTo>
                    <a:pt x="329" y="72"/>
                  </a:lnTo>
                  <a:lnTo>
                    <a:pt x="311" y="76"/>
                  </a:lnTo>
                  <a:lnTo>
                    <a:pt x="305" y="77"/>
                  </a:lnTo>
                  <a:lnTo>
                    <a:pt x="332" y="22"/>
                  </a:lnTo>
                  <a:lnTo>
                    <a:pt x="331" y="22"/>
                  </a:lnTo>
                  <a:lnTo>
                    <a:pt x="328" y="22"/>
                  </a:lnTo>
                  <a:lnTo>
                    <a:pt x="323" y="22"/>
                  </a:lnTo>
                  <a:lnTo>
                    <a:pt x="317" y="23"/>
                  </a:lnTo>
                  <a:lnTo>
                    <a:pt x="310" y="23"/>
                  </a:lnTo>
                  <a:lnTo>
                    <a:pt x="304" y="24"/>
                  </a:lnTo>
                  <a:lnTo>
                    <a:pt x="298" y="24"/>
                  </a:lnTo>
                  <a:lnTo>
                    <a:pt x="295" y="25"/>
                  </a:lnTo>
                  <a:lnTo>
                    <a:pt x="290" y="26"/>
                  </a:lnTo>
                  <a:lnTo>
                    <a:pt x="281" y="29"/>
                  </a:lnTo>
                  <a:lnTo>
                    <a:pt x="270" y="32"/>
                  </a:lnTo>
                  <a:lnTo>
                    <a:pt x="257" y="37"/>
                  </a:lnTo>
                  <a:lnTo>
                    <a:pt x="244" y="40"/>
                  </a:lnTo>
                  <a:lnTo>
                    <a:pt x="231" y="43"/>
                  </a:lnTo>
                  <a:lnTo>
                    <a:pt x="221" y="46"/>
                  </a:lnTo>
                  <a:lnTo>
                    <a:pt x="213" y="47"/>
                  </a:lnTo>
                  <a:lnTo>
                    <a:pt x="201" y="45"/>
                  </a:lnTo>
                  <a:lnTo>
                    <a:pt x="178" y="40"/>
                  </a:lnTo>
                  <a:lnTo>
                    <a:pt x="151" y="32"/>
                  </a:lnTo>
                  <a:lnTo>
                    <a:pt x="121" y="23"/>
                  </a:lnTo>
                  <a:lnTo>
                    <a:pt x="93" y="15"/>
                  </a:lnTo>
                  <a:lnTo>
                    <a:pt x="67" y="7"/>
                  </a:lnTo>
                  <a:lnTo>
                    <a:pt x="50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2" name="Freeform 22"/>
            <p:cNvSpPr>
              <a:spLocks/>
            </p:cNvSpPr>
            <p:nvPr/>
          </p:nvSpPr>
          <p:spPr bwMode="auto">
            <a:xfrm>
              <a:off x="3370" y="3093"/>
              <a:ext cx="354" cy="246"/>
            </a:xfrm>
            <a:custGeom>
              <a:avLst/>
              <a:gdLst>
                <a:gd name="T0" fmla="*/ 145 w 354"/>
                <a:gd name="T1" fmla="*/ 1 h 491"/>
                <a:gd name="T2" fmla="*/ 123 w 354"/>
                <a:gd name="T3" fmla="*/ 1 h 491"/>
                <a:gd name="T4" fmla="*/ 102 w 354"/>
                <a:gd name="T5" fmla="*/ 1 h 491"/>
                <a:gd name="T6" fmla="*/ 86 w 354"/>
                <a:gd name="T7" fmla="*/ 1 h 491"/>
                <a:gd name="T8" fmla="*/ 78 w 354"/>
                <a:gd name="T9" fmla="*/ 1 h 491"/>
                <a:gd name="T10" fmla="*/ 65 w 354"/>
                <a:gd name="T11" fmla="*/ 1 h 491"/>
                <a:gd name="T12" fmla="*/ 49 w 354"/>
                <a:gd name="T13" fmla="*/ 1 h 491"/>
                <a:gd name="T14" fmla="*/ 41 w 354"/>
                <a:gd name="T15" fmla="*/ 1 h 491"/>
                <a:gd name="T16" fmla="*/ 39 w 354"/>
                <a:gd name="T17" fmla="*/ 1 h 491"/>
                <a:gd name="T18" fmla="*/ 37 w 354"/>
                <a:gd name="T19" fmla="*/ 1 h 491"/>
                <a:gd name="T20" fmla="*/ 34 w 354"/>
                <a:gd name="T21" fmla="*/ 2 h 491"/>
                <a:gd name="T22" fmla="*/ 25 w 354"/>
                <a:gd name="T23" fmla="*/ 2 h 491"/>
                <a:gd name="T24" fmla="*/ 11 w 354"/>
                <a:gd name="T25" fmla="*/ 2 h 491"/>
                <a:gd name="T26" fmla="*/ 1 w 354"/>
                <a:gd name="T27" fmla="*/ 2 h 491"/>
                <a:gd name="T28" fmla="*/ 1 w 354"/>
                <a:gd name="T29" fmla="*/ 2 h 491"/>
                <a:gd name="T30" fmla="*/ 8 w 354"/>
                <a:gd name="T31" fmla="*/ 2 h 491"/>
                <a:gd name="T32" fmla="*/ 21 w 354"/>
                <a:gd name="T33" fmla="*/ 2 h 491"/>
                <a:gd name="T34" fmla="*/ 34 w 354"/>
                <a:gd name="T35" fmla="*/ 2 h 491"/>
                <a:gd name="T36" fmla="*/ 49 w 354"/>
                <a:gd name="T37" fmla="*/ 2 h 491"/>
                <a:gd name="T38" fmla="*/ 61 w 354"/>
                <a:gd name="T39" fmla="*/ 2 h 491"/>
                <a:gd name="T40" fmla="*/ 71 w 354"/>
                <a:gd name="T41" fmla="*/ 2 h 491"/>
                <a:gd name="T42" fmla="*/ 88 w 354"/>
                <a:gd name="T43" fmla="*/ 2 h 491"/>
                <a:gd name="T44" fmla="*/ 107 w 354"/>
                <a:gd name="T45" fmla="*/ 2 h 491"/>
                <a:gd name="T46" fmla="*/ 121 w 354"/>
                <a:gd name="T47" fmla="*/ 2 h 491"/>
                <a:gd name="T48" fmla="*/ 126 w 354"/>
                <a:gd name="T49" fmla="*/ 2 h 491"/>
                <a:gd name="T50" fmla="*/ 136 w 354"/>
                <a:gd name="T51" fmla="*/ 2 h 491"/>
                <a:gd name="T52" fmla="*/ 153 w 354"/>
                <a:gd name="T53" fmla="*/ 2 h 491"/>
                <a:gd name="T54" fmla="*/ 168 w 354"/>
                <a:gd name="T55" fmla="*/ 2 h 491"/>
                <a:gd name="T56" fmla="*/ 176 w 354"/>
                <a:gd name="T57" fmla="*/ 2 h 491"/>
                <a:gd name="T58" fmla="*/ 187 w 354"/>
                <a:gd name="T59" fmla="*/ 2 h 491"/>
                <a:gd name="T60" fmla="*/ 201 w 354"/>
                <a:gd name="T61" fmla="*/ 1 h 491"/>
                <a:gd name="T62" fmla="*/ 216 w 354"/>
                <a:gd name="T63" fmla="*/ 1 h 491"/>
                <a:gd name="T64" fmla="*/ 234 w 354"/>
                <a:gd name="T65" fmla="*/ 1 h 491"/>
                <a:gd name="T66" fmla="*/ 252 w 354"/>
                <a:gd name="T67" fmla="*/ 1 h 491"/>
                <a:gd name="T68" fmla="*/ 266 w 354"/>
                <a:gd name="T69" fmla="*/ 1 h 491"/>
                <a:gd name="T70" fmla="*/ 277 w 354"/>
                <a:gd name="T71" fmla="*/ 1 h 491"/>
                <a:gd name="T72" fmla="*/ 287 w 354"/>
                <a:gd name="T73" fmla="*/ 1 h 491"/>
                <a:gd name="T74" fmla="*/ 294 w 354"/>
                <a:gd name="T75" fmla="*/ 1 h 491"/>
                <a:gd name="T76" fmla="*/ 301 w 354"/>
                <a:gd name="T77" fmla="*/ 1 h 491"/>
                <a:gd name="T78" fmla="*/ 300 w 354"/>
                <a:gd name="T79" fmla="*/ 1 h 491"/>
                <a:gd name="T80" fmla="*/ 302 w 354"/>
                <a:gd name="T81" fmla="*/ 1 h 491"/>
                <a:gd name="T82" fmla="*/ 299 w 354"/>
                <a:gd name="T83" fmla="*/ 1 h 491"/>
                <a:gd name="T84" fmla="*/ 290 w 354"/>
                <a:gd name="T85" fmla="*/ 1 h 491"/>
                <a:gd name="T86" fmla="*/ 283 w 354"/>
                <a:gd name="T87" fmla="*/ 1 h 491"/>
                <a:gd name="T88" fmla="*/ 280 w 354"/>
                <a:gd name="T89" fmla="*/ 1 h 491"/>
                <a:gd name="T90" fmla="*/ 351 w 354"/>
                <a:gd name="T91" fmla="*/ 1 h 491"/>
                <a:gd name="T92" fmla="*/ 354 w 354"/>
                <a:gd name="T93" fmla="*/ 1 h 491"/>
                <a:gd name="T94" fmla="*/ 341 w 354"/>
                <a:gd name="T95" fmla="*/ 0 h 491"/>
                <a:gd name="T96" fmla="*/ 306 w 354"/>
                <a:gd name="T97" fmla="*/ 1 h 491"/>
                <a:gd name="T98" fmla="*/ 249 w 354"/>
                <a:gd name="T99" fmla="*/ 1 h 491"/>
                <a:gd name="T100" fmla="*/ 195 w 354"/>
                <a:gd name="T101" fmla="*/ 1 h 491"/>
                <a:gd name="T102" fmla="*/ 172 w 354"/>
                <a:gd name="T103" fmla="*/ 1 h 491"/>
                <a:gd name="T104" fmla="*/ 172 w 354"/>
                <a:gd name="T105" fmla="*/ 1 h 491"/>
                <a:gd name="T106" fmla="*/ 154 w 354"/>
                <a:gd name="T107" fmla="*/ 1 h 4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4"/>
                <a:gd name="T163" fmla="*/ 0 h 491"/>
                <a:gd name="T164" fmla="*/ 354 w 354"/>
                <a:gd name="T165" fmla="*/ 491 h 4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4" h="491">
                  <a:moveTo>
                    <a:pt x="154" y="15"/>
                  </a:moveTo>
                  <a:lnTo>
                    <a:pt x="145" y="20"/>
                  </a:lnTo>
                  <a:lnTo>
                    <a:pt x="135" y="27"/>
                  </a:lnTo>
                  <a:lnTo>
                    <a:pt x="123" y="38"/>
                  </a:lnTo>
                  <a:lnTo>
                    <a:pt x="113" y="50"/>
                  </a:lnTo>
                  <a:lnTo>
                    <a:pt x="102" y="61"/>
                  </a:lnTo>
                  <a:lnTo>
                    <a:pt x="93" y="72"/>
                  </a:lnTo>
                  <a:lnTo>
                    <a:pt x="86" y="80"/>
                  </a:lnTo>
                  <a:lnTo>
                    <a:pt x="82" y="84"/>
                  </a:lnTo>
                  <a:lnTo>
                    <a:pt x="78" y="91"/>
                  </a:lnTo>
                  <a:lnTo>
                    <a:pt x="72" y="103"/>
                  </a:lnTo>
                  <a:lnTo>
                    <a:pt x="65" y="115"/>
                  </a:lnTo>
                  <a:lnTo>
                    <a:pt x="57" y="126"/>
                  </a:lnTo>
                  <a:lnTo>
                    <a:pt x="49" y="137"/>
                  </a:lnTo>
                  <a:lnTo>
                    <a:pt x="45" y="151"/>
                  </a:lnTo>
                  <a:lnTo>
                    <a:pt x="41" y="165"/>
                  </a:lnTo>
                  <a:lnTo>
                    <a:pt x="40" y="175"/>
                  </a:lnTo>
                  <a:lnTo>
                    <a:pt x="39" y="194"/>
                  </a:lnTo>
                  <a:lnTo>
                    <a:pt x="38" y="224"/>
                  </a:lnTo>
                  <a:lnTo>
                    <a:pt x="37" y="254"/>
                  </a:lnTo>
                  <a:lnTo>
                    <a:pt x="35" y="269"/>
                  </a:lnTo>
                  <a:lnTo>
                    <a:pt x="34" y="274"/>
                  </a:lnTo>
                  <a:lnTo>
                    <a:pt x="29" y="286"/>
                  </a:lnTo>
                  <a:lnTo>
                    <a:pt x="25" y="302"/>
                  </a:lnTo>
                  <a:lnTo>
                    <a:pt x="18" y="319"/>
                  </a:lnTo>
                  <a:lnTo>
                    <a:pt x="11" y="337"/>
                  </a:lnTo>
                  <a:lnTo>
                    <a:pt x="6" y="352"/>
                  </a:lnTo>
                  <a:lnTo>
                    <a:pt x="1" y="363"/>
                  </a:lnTo>
                  <a:lnTo>
                    <a:pt x="0" y="370"/>
                  </a:lnTo>
                  <a:lnTo>
                    <a:pt x="1" y="387"/>
                  </a:lnTo>
                  <a:lnTo>
                    <a:pt x="4" y="417"/>
                  </a:lnTo>
                  <a:lnTo>
                    <a:pt x="8" y="448"/>
                  </a:lnTo>
                  <a:lnTo>
                    <a:pt x="15" y="470"/>
                  </a:lnTo>
                  <a:lnTo>
                    <a:pt x="21" y="476"/>
                  </a:lnTo>
                  <a:lnTo>
                    <a:pt x="27" y="481"/>
                  </a:lnTo>
                  <a:lnTo>
                    <a:pt x="34" y="484"/>
                  </a:lnTo>
                  <a:lnTo>
                    <a:pt x="42" y="488"/>
                  </a:lnTo>
                  <a:lnTo>
                    <a:pt x="49" y="489"/>
                  </a:lnTo>
                  <a:lnTo>
                    <a:pt x="55" y="490"/>
                  </a:lnTo>
                  <a:lnTo>
                    <a:pt x="61" y="491"/>
                  </a:lnTo>
                  <a:lnTo>
                    <a:pt x="66" y="491"/>
                  </a:lnTo>
                  <a:lnTo>
                    <a:pt x="71" y="490"/>
                  </a:lnTo>
                  <a:lnTo>
                    <a:pt x="79" y="488"/>
                  </a:lnTo>
                  <a:lnTo>
                    <a:pt x="88" y="484"/>
                  </a:lnTo>
                  <a:lnTo>
                    <a:pt x="98" y="481"/>
                  </a:lnTo>
                  <a:lnTo>
                    <a:pt x="107" y="477"/>
                  </a:lnTo>
                  <a:lnTo>
                    <a:pt x="115" y="474"/>
                  </a:lnTo>
                  <a:lnTo>
                    <a:pt x="121" y="471"/>
                  </a:lnTo>
                  <a:lnTo>
                    <a:pt x="123" y="470"/>
                  </a:lnTo>
                  <a:lnTo>
                    <a:pt x="126" y="462"/>
                  </a:lnTo>
                  <a:lnTo>
                    <a:pt x="131" y="440"/>
                  </a:lnTo>
                  <a:lnTo>
                    <a:pt x="136" y="410"/>
                  </a:lnTo>
                  <a:lnTo>
                    <a:pt x="145" y="375"/>
                  </a:lnTo>
                  <a:lnTo>
                    <a:pt x="153" y="339"/>
                  </a:lnTo>
                  <a:lnTo>
                    <a:pt x="161" y="308"/>
                  </a:lnTo>
                  <a:lnTo>
                    <a:pt x="168" y="285"/>
                  </a:lnTo>
                  <a:lnTo>
                    <a:pt x="172" y="274"/>
                  </a:lnTo>
                  <a:lnTo>
                    <a:pt x="176" y="270"/>
                  </a:lnTo>
                  <a:lnTo>
                    <a:pt x="181" y="264"/>
                  </a:lnTo>
                  <a:lnTo>
                    <a:pt x="187" y="261"/>
                  </a:lnTo>
                  <a:lnTo>
                    <a:pt x="195" y="257"/>
                  </a:lnTo>
                  <a:lnTo>
                    <a:pt x="201" y="256"/>
                  </a:lnTo>
                  <a:lnTo>
                    <a:pt x="208" y="254"/>
                  </a:lnTo>
                  <a:lnTo>
                    <a:pt x="216" y="251"/>
                  </a:lnTo>
                  <a:lnTo>
                    <a:pt x="226" y="249"/>
                  </a:lnTo>
                  <a:lnTo>
                    <a:pt x="234" y="248"/>
                  </a:lnTo>
                  <a:lnTo>
                    <a:pt x="243" y="246"/>
                  </a:lnTo>
                  <a:lnTo>
                    <a:pt x="252" y="243"/>
                  </a:lnTo>
                  <a:lnTo>
                    <a:pt x="259" y="242"/>
                  </a:lnTo>
                  <a:lnTo>
                    <a:pt x="266" y="240"/>
                  </a:lnTo>
                  <a:lnTo>
                    <a:pt x="272" y="236"/>
                  </a:lnTo>
                  <a:lnTo>
                    <a:pt x="277" y="233"/>
                  </a:lnTo>
                  <a:lnTo>
                    <a:pt x="282" y="227"/>
                  </a:lnTo>
                  <a:lnTo>
                    <a:pt x="287" y="222"/>
                  </a:lnTo>
                  <a:lnTo>
                    <a:pt x="290" y="217"/>
                  </a:lnTo>
                  <a:lnTo>
                    <a:pt x="294" y="211"/>
                  </a:lnTo>
                  <a:lnTo>
                    <a:pt x="297" y="205"/>
                  </a:lnTo>
                  <a:lnTo>
                    <a:pt x="301" y="193"/>
                  </a:lnTo>
                  <a:lnTo>
                    <a:pt x="301" y="178"/>
                  </a:lnTo>
                  <a:lnTo>
                    <a:pt x="300" y="165"/>
                  </a:lnTo>
                  <a:lnTo>
                    <a:pt x="299" y="160"/>
                  </a:lnTo>
                  <a:lnTo>
                    <a:pt x="302" y="128"/>
                  </a:lnTo>
                  <a:lnTo>
                    <a:pt x="301" y="126"/>
                  </a:lnTo>
                  <a:lnTo>
                    <a:pt x="299" y="122"/>
                  </a:lnTo>
                  <a:lnTo>
                    <a:pt x="294" y="118"/>
                  </a:lnTo>
                  <a:lnTo>
                    <a:pt x="290" y="114"/>
                  </a:lnTo>
                  <a:lnTo>
                    <a:pt x="286" y="110"/>
                  </a:lnTo>
                  <a:lnTo>
                    <a:pt x="283" y="100"/>
                  </a:lnTo>
                  <a:lnTo>
                    <a:pt x="281" y="91"/>
                  </a:lnTo>
                  <a:lnTo>
                    <a:pt x="280" y="88"/>
                  </a:lnTo>
                  <a:lnTo>
                    <a:pt x="259" y="73"/>
                  </a:lnTo>
                  <a:lnTo>
                    <a:pt x="351" y="23"/>
                  </a:lnTo>
                  <a:lnTo>
                    <a:pt x="353" y="20"/>
                  </a:lnTo>
                  <a:lnTo>
                    <a:pt x="354" y="13"/>
                  </a:lnTo>
                  <a:lnTo>
                    <a:pt x="351" y="6"/>
                  </a:lnTo>
                  <a:lnTo>
                    <a:pt x="341" y="0"/>
                  </a:lnTo>
                  <a:lnTo>
                    <a:pt x="328" y="1"/>
                  </a:lnTo>
                  <a:lnTo>
                    <a:pt x="306" y="6"/>
                  </a:lnTo>
                  <a:lnTo>
                    <a:pt x="279" y="15"/>
                  </a:lnTo>
                  <a:lnTo>
                    <a:pt x="249" y="25"/>
                  </a:lnTo>
                  <a:lnTo>
                    <a:pt x="220" y="36"/>
                  </a:lnTo>
                  <a:lnTo>
                    <a:pt x="195" y="46"/>
                  </a:lnTo>
                  <a:lnTo>
                    <a:pt x="178" y="53"/>
                  </a:lnTo>
                  <a:lnTo>
                    <a:pt x="172" y="55"/>
                  </a:lnTo>
                  <a:lnTo>
                    <a:pt x="172" y="48"/>
                  </a:lnTo>
                  <a:lnTo>
                    <a:pt x="172" y="33"/>
                  </a:lnTo>
                  <a:lnTo>
                    <a:pt x="166" y="19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3" name="Freeform 23"/>
            <p:cNvSpPr>
              <a:spLocks/>
            </p:cNvSpPr>
            <p:nvPr/>
          </p:nvSpPr>
          <p:spPr bwMode="auto">
            <a:xfrm>
              <a:off x="2641" y="2943"/>
              <a:ext cx="347" cy="200"/>
            </a:xfrm>
            <a:custGeom>
              <a:avLst/>
              <a:gdLst>
                <a:gd name="T0" fmla="*/ 4 w 347"/>
                <a:gd name="T1" fmla="*/ 1 h 399"/>
                <a:gd name="T2" fmla="*/ 17 w 347"/>
                <a:gd name="T3" fmla="*/ 1 h 399"/>
                <a:gd name="T4" fmla="*/ 24 w 347"/>
                <a:gd name="T5" fmla="*/ 1 h 399"/>
                <a:gd name="T6" fmla="*/ 35 w 347"/>
                <a:gd name="T7" fmla="*/ 1 h 399"/>
                <a:gd name="T8" fmla="*/ 47 w 347"/>
                <a:gd name="T9" fmla="*/ 1 h 399"/>
                <a:gd name="T10" fmla="*/ 58 w 347"/>
                <a:gd name="T11" fmla="*/ 1 h 399"/>
                <a:gd name="T12" fmla="*/ 59 w 347"/>
                <a:gd name="T13" fmla="*/ 1 h 399"/>
                <a:gd name="T14" fmla="*/ 59 w 347"/>
                <a:gd name="T15" fmla="*/ 1 h 399"/>
                <a:gd name="T16" fmla="*/ 62 w 347"/>
                <a:gd name="T17" fmla="*/ 2 h 399"/>
                <a:gd name="T18" fmla="*/ 78 w 347"/>
                <a:gd name="T19" fmla="*/ 2 h 399"/>
                <a:gd name="T20" fmla="*/ 97 w 347"/>
                <a:gd name="T21" fmla="*/ 2 h 399"/>
                <a:gd name="T22" fmla="*/ 118 w 347"/>
                <a:gd name="T23" fmla="*/ 2 h 399"/>
                <a:gd name="T24" fmla="*/ 140 w 347"/>
                <a:gd name="T25" fmla="*/ 2 h 399"/>
                <a:gd name="T26" fmla="*/ 156 w 347"/>
                <a:gd name="T27" fmla="*/ 2 h 399"/>
                <a:gd name="T28" fmla="*/ 206 w 347"/>
                <a:gd name="T29" fmla="*/ 2 h 399"/>
                <a:gd name="T30" fmla="*/ 266 w 347"/>
                <a:gd name="T31" fmla="*/ 2 h 399"/>
                <a:gd name="T32" fmla="*/ 272 w 347"/>
                <a:gd name="T33" fmla="*/ 2 h 399"/>
                <a:gd name="T34" fmla="*/ 286 w 347"/>
                <a:gd name="T35" fmla="*/ 2 h 399"/>
                <a:gd name="T36" fmla="*/ 304 w 347"/>
                <a:gd name="T37" fmla="*/ 2 h 399"/>
                <a:gd name="T38" fmla="*/ 318 w 347"/>
                <a:gd name="T39" fmla="*/ 2 h 399"/>
                <a:gd name="T40" fmla="*/ 334 w 347"/>
                <a:gd name="T41" fmla="*/ 1 h 399"/>
                <a:gd name="T42" fmla="*/ 342 w 347"/>
                <a:gd name="T43" fmla="*/ 1 h 399"/>
                <a:gd name="T44" fmla="*/ 345 w 347"/>
                <a:gd name="T45" fmla="*/ 1 h 399"/>
                <a:gd name="T46" fmla="*/ 339 w 347"/>
                <a:gd name="T47" fmla="*/ 0 h 399"/>
                <a:gd name="T48" fmla="*/ 330 w 347"/>
                <a:gd name="T49" fmla="*/ 1 h 399"/>
                <a:gd name="T50" fmla="*/ 306 w 347"/>
                <a:gd name="T51" fmla="*/ 1 h 399"/>
                <a:gd name="T52" fmla="*/ 281 w 347"/>
                <a:gd name="T53" fmla="*/ 1 h 399"/>
                <a:gd name="T54" fmla="*/ 266 w 347"/>
                <a:gd name="T55" fmla="*/ 1 h 399"/>
                <a:gd name="T56" fmla="*/ 255 w 347"/>
                <a:gd name="T57" fmla="*/ 1 h 399"/>
                <a:gd name="T58" fmla="*/ 237 w 347"/>
                <a:gd name="T59" fmla="*/ 1 h 399"/>
                <a:gd name="T60" fmla="*/ 213 w 347"/>
                <a:gd name="T61" fmla="*/ 1 h 399"/>
                <a:gd name="T62" fmla="*/ 184 w 347"/>
                <a:gd name="T63" fmla="*/ 1 h 399"/>
                <a:gd name="T64" fmla="*/ 156 w 347"/>
                <a:gd name="T65" fmla="*/ 1 h 399"/>
                <a:gd name="T66" fmla="*/ 133 w 347"/>
                <a:gd name="T67" fmla="*/ 1 h 399"/>
                <a:gd name="T68" fmla="*/ 112 w 347"/>
                <a:gd name="T69" fmla="*/ 1 h 399"/>
                <a:gd name="T70" fmla="*/ 93 w 347"/>
                <a:gd name="T71" fmla="*/ 1 h 399"/>
                <a:gd name="T72" fmla="*/ 67 w 347"/>
                <a:gd name="T73" fmla="*/ 1 h 399"/>
                <a:gd name="T74" fmla="*/ 37 w 347"/>
                <a:gd name="T75" fmla="*/ 1 h 399"/>
                <a:gd name="T76" fmla="*/ 11 w 347"/>
                <a:gd name="T77" fmla="*/ 1 h 399"/>
                <a:gd name="T78" fmla="*/ 0 w 347"/>
                <a:gd name="T79" fmla="*/ 1 h 3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7"/>
                <a:gd name="T121" fmla="*/ 0 h 399"/>
                <a:gd name="T122" fmla="*/ 347 w 347"/>
                <a:gd name="T123" fmla="*/ 399 h 3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7" h="399">
                  <a:moveTo>
                    <a:pt x="0" y="117"/>
                  </a:moveTo>
                  <a:lnTo>
                    <a:pt x="4" y="126"/>
                  </a:lnTo>
                  <a:lnTo>
                    <a:pt x="10" y="143"/>
                  </a:lnTo>
                  <a:lnTo>
                    <a:pt x="17" y="161"/>
                  </a:lnTo>
                  <a:lnTo>
                    <a:pt x="22" y="173"/>
                  </a:lnTo>
                  <a:lnTo>
                    <a:pt x="24" y="177"/>
                  </a:lnTo>
                  <a:lnTo>
                    <a:pt x="27" y="179"/>
                  </a:lnTo>
                  <a:lnTo>
                    <a:pt x="35" y="181"/>
                  </a:lnTo>
                  <a:lnTo>
                    <a:pt x="40" y="183"/>
                  </a:lnTo>
                  <a:lnTo>
                    <a:pt x="47" y="184"/>
                  </a:lnTo>
                  <a:lnTo>
                    <a:pt x="53" y="184"/>
                  </a:lnTo>
                  <a:lnTo>
                    <a:pt x="58" y="184"/>
                  </a:lnTo>
                  <a:lnTo>
                    <a:pt x="59" y="184"/>
                  </a:lnTo>
                  <a:lnTo>
                    <a:pt x="59" y="194"/>
                  </a:lnTo>
                  <a:lnTo>
                    <a:pt x="59" y="217"/>
                  </a:lnTo>
                  <a:lnTo>
                    <a:pt x="59" y="244"/>
                  </a:lnTo>
                  <a:lnTo>
                    <a:pt x="59" y="262"/>
                  </a:lnTo>
                  <a:lnTo>
                    <a:pt x="62" y="275"/>
                  </a:lnTo>
                  <a:lnTo>
                    <a:pt x="69" y="289"/>
                  </a:lnTo>
                  <a:lnTo>
                    <a:pt x="78" y="304"/>
                  </a:lnTo>
                  <a:lnTo>
                    <a:pt x="90" y="320"/>
                  </a:lnTo>
                  <a:lnTo>
                    <a:pt x="97" y="329"/>
                  </a:lnTo>
                  <a:lnTo>
                    <a:pt x="107" y="342"/>
                  </a:lnTo>
                  <a:lnTo>
                    <a:pt x="118" y="354"/>
                  </a:lnTo>
                  <a:lnTo>
                    <a:pt x="130" y="368"/>
                  </a:lnTo>
                  <a:lnTo>
                    <a:pt x="140" y="380"/>
                  </a:lnTo>
                  <a:lnTo>
                    <a:pt x="150" y="390"/>
                  </a:lnTo>
                  <a:lnTo>
                    <a:pt x="156" y="397"/>
                  </a:lnTo>
                  <a:lnTo>
                    <a:pt x="158" y="399"/>
                  </a:lnTo>
                  <a:lnTo>
                    <a:pt x="206" y="395"/>
                  </a:lnTo>
                  <a:lnTo>
                    <a:pt x="246" y="345"/>
                  </a:lnTo>
                  <a:lnTo>
                    <a:pt x="266" y="312"/>
                  </a:lnTo>
                  <a:lnTo>
                    <a:pt x="267" y="310"/>
                  </a:lnTo>
                  <a:lnTo>
                    <a:pt x="272" y="307"/>
                  </a:lnTo>
                  <a:lnTo>
                    <a:pt x="278" y="304"/>
                  </a:lnTo>
                  <a:lnTo>
                    <a:pt x="286" y="298"/>
                  </a:lnTo>
                  <a:lnTo>
                    <a:pt x="294" y="291"/>
                  </a:lnTo>
                  <a:lnTo>
                    <a:pt x="304" y="284"/>
                  </a:lnTo>
                  <a:lnTo>
                    <a:pt x="311" y="278"/>
                  </a:lnTo>
                  <a:lnTo>
                    <a:pt x="318" y="271"/>
                  </a:lnTo>
                  <a:lnTo>
                    <a:pt x="328" y="251"/>
                  </a:lnTo>
                  <a:lnTo>
                    <a:pt x="334" y="222"/>
                  </a:lnTo>
                  <a:lnTo>
                    <a:pt x="339" y="193"/>
                  </a:lnTo>
                  <a:lnTo>
                    <a:pt x="342" y="170"/>
                  </a:lnTo>
                  <a:lnTo>
                    <a:pt x="347" y="113"/>
                  </a:lnTo>
                  <a:lnTo>
                    <a:pt x="345" y="58"/>
                  </a:lnTo>
                  <a:lnTo>
                    <a:pt x="341" y="17"/>
                  </a:lnTo>
                  <a:lnTo>
                    <a:pt x="339" y="0"/>
                  </a:lnTo>
                  <a:lnTo>
                    <a:pt x="337" y="2"/>
                  </a:lnTo>
                  <a:lnTo>
                    <a:pt x="330" y="4"/>
                  </a:lnTo>
                  <a:lnTo>
                    <a:pt x="319" y="8"/>
                  </a:lnTo>
                  <a:lnTo>
                    <a:pt x="306" y="13"/>
                  </a:lnTo>
                  <a:lnTo>
                    <a:pt x="294" y="18"/>
                  </a:lnTo>
                  <a:lnTo>
                    <a:pt x="281" y="22"/>
                  </a:lnTo>
                  <a:lnTo>
                    <a:pt x="272" y="26"/>
                  </a:lnTo>
                  <a:lnTo>
                    <a:pt x="266" y="27"/>
                  </a:lnTo>
                  <a:lnTo>
                    <a:pt x="261" y="28"/>
                  </a:lnTo>
                  <a:lnTo>
                    <a:pt x="255" y="29"/>
                  </a:lnTo>
                  <a:lnTo>
                    <a:pt x="247" y="29"/>
                  </a:lnTo>
                  <a:lnTo>
                    <a:pt x="237" y="30"/>
                  </a:lnTo>
                  <a:lnTo>
                    <a:pt x="225" y="30"/>
                  </a:lnTo>
                  <a:lnTo>
                    <a:pt x="213" y="30"/>
                  </a:lnTo>
                  <a:lnTo>
                    <a:pt x="199" y="30"/>
                  </a:lnTo>
                  <a:lnTo>
                    <a:pt x="184" y="29"/>
                  </a:lnTo>
                  <a:lnTo>
                    <a:pt x="170" y="28"/>
                  </a:lnTo>
                  <a:lnTo>
                    <a:pt x="156" y="29"/>
                  </a:lnTo>
                  <a:lnTo>
                    <a:pt x="144" y="30"/>
                  </a:lnTo>
                  <a:lnTo>
                    <a:pt x="133" y="33"/>
                  </a:lnTo>
                  <a:lnTo>
                    <a:pt x="123" y="35"/>
                  </a:lnTo>
                  <a:lnTo>
                    <a:pt x="112" y="38"/>
                  </a:lnTo>
                  <a:lnTo>
                    <a:pt x="103" y="42"/>
                  </a:lnTo>
                  <a:lnTo>
                    <a:pt x="93" y="45"/>
                  </a:lnTo>
                  <a:lnTo>
                    <a:pt x="82" y="51"/>
                  </a:lnTo>
                  <a:lnTo>
                    <a:pt x="67" y="60"/>
                  </a:lnTo>
                  <a:lnTo>
                    <a:pt x="52" y="73"/>
                  </a:lnTo>
                  <a:lnTo>
                    <a:pt x="37" y="85"/>
                  </a:lnTo>
                  <a:lnTo>
                    <a:pt x="23" y="97"/>
                  </a:lnTo>
                  <a:lnTo>
                    <a:pt x="11" y="108"/>
                  </a:lnTo>
                  <a:lnTo>
                    <a:pt x="3" y="115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4" name="Freeform 24"/>
            <p:cNvSpPr>
              <a:spLocks/>
            </p:cNvSpPr>
            <p:nvPr/>
          </p:nvSpPr>
          <p:spPr bwMode="auto">
            <a:xfrm>
              <a:off x="2712" y="3141"/>
              <a:ext cx="288" cy="121"/>
            </a:xfrm>
            <a:custGeom>
              <a:avLst/>
              <a:gdLst>
                <a:gd name="T0" fmla="*/ 141 w 288"/>
                <a:gd name="T1" fmla="*/ 0 h 242"/>
                <a:gd name="T2" fmla="*/ 86 w 288"/>
                <a:gd name="T3" fmla="*/ 1 h 242"/>
                <a:gd name="T4" fmla="*/ 41 w 288"/>
                <a:gd name="T5" fmla="*/ 1 h 242"/>
                <a:gd name="T6" fmla="*/ 23 w 288"/>
                <a:gd name="T7" fmla="*/ 1 h 242"/>
                <a:gd name="T8" fmla="*/ 19 w 288"/>
                <a:gd name="T9" fmla="*/ 1 h 242"/>
                <a:gd name="T10" fmla="*/ 11 w 288"/>
                <a:gd name="T11" fmla="*/ 1 h 242"/>
                <a:gd name="T12" fmla="*/ 2 w 288"/>
                <a:gd name="T13" fmla="*/ 1 h 242"/>
                <a:gd name="T14" fmla="*/ 0 w 288"/>
                <a:gd name="T15" fmla="*/ 1 h 242"/>
                <a:gd name="T16" fmla="*/ 5 w 288"/>
                <a:gd name="T17" fmla="*/ 1 h 242"/>
                <a:gd name="T18" fmla="*/ 14 w 288"/>
                <a:gd name="T19" fmla="*/ 1 h 242"/>
                <a:gd name="T20" fmla="*/ 27 w 288"/>
                <a:gd name="T21" fmla="*/ 1 h 242"/>
                <a:gd name="T22" fmla="*/ 42 w 288"/>
                <a:gd name="T23" fmla="*/ 1 h 242"/>
                <a:gd name="T24" fmla="*/ 58 w 288"/>
                <a:gd name="T25" fmla="*/ 1 h 242"/>
                <a:gd name="T26" fmla="*/ 69 w 288"/>
                <a:gd name="T27" fmla="*/ 1 h 242"/>
                <a:gd name="T28" fmla="*/ 79 w 288"/>
                <a:gd name="T29" fmla="*/ 1 h 242"/>
                <a:gd name="T30" fmla="*/ 82 w 288"/>
                <a:gd name="T31" fmla="*/ 1 h 242"/>
                <a:gd name="T32" fmla="*/ 130 w 288"/>
                <a:gd name="T33" fmla="*/ 1 h 242"/>
                <a:gd name="T34" fmla="*/ 147 w 288"/>
                <a:gd name="T35" fmla="*/ 1 h 242"/>
                <a:gd name="T36" fmla="*/ 149 w 288"/>
                <a:gd name="T37" fmla="*/ 1 h 242"/>
                <a:gd name="T38" fmla="*/ 155 w 288"/>
                <a:gd name="T39" fmla="*/ 1 h 242"/>
                <a:gd name="T40" fmla="*/ 163 w 288"/>
                <a:gd name="T41" fmla="*/ 1 h 242"/>
                <a:gd name="T42" fmla="*/ 172 w 288"/>
                <a:gd name="T43" fmla="*/ 1 h 242"/>
                <a:gd name="T44" fmla="*/ 177 w 288"/>
                <a:gd name="T45" fmla="*/ 1 h 242"/>
                <a:gd name="T46" fmla="*/ 186 w 288"/>
                <a:gd name="T47" fmla="*/ 1 h 242"/>
                <a:gd name="T48" fmla="*/ 196 w 288"/>
                <a:gd name="T49" fmla="*/ 1 h 242"/>
                <a:gd name="T50" fmla="*/ 208 w 288"/>
                <a:gd name="T51" fmla="*/ 1 h 242"/>
                <a:gd name="T52" fmla="*/ 219 w 288"/>
                <a:gd name="T53" fmla="*/ 1 h 242"/>
                <a:gd name="T54" fmla="*/ 228 w 288"/>
                <a:gd name="T55" fmla="*/ 1 h 242"/>
                <a:gd name="T56" fmla="*/ 234 w 288"/>
                <a:gd name="T57" fmla="*/ 1 h 242"/>
                <a:gd name="T58" fmla="*/ 236 w 288"/>
                <a:gd name="T59" fmla="*/ 1 h 242"/>
                <a:gd name="T60" fmla="*/ 268 w 288"/>
                <a:gd name="T61" fmla="*/ 1 h 242"/>
                <a:gd name="T62" fmla="*/ 288 w 288"/>
                <a:gd name="T63" fmla="*/ 1 h 242"/>
                <a:gd name="T64" fmla="*/ 268 w 288"/>
                <a:gd name="T65" fmla="*/ 1 h 242"/>
                <a:gd name="T66" fmla="*/ 220 w 288"/>
                <a:gd name="T67" fmla="*/ 1 h 242"/>
                <a:gd name="T68" fmla="*/ 195 w 288"/>
                <a:gd name="T69" fmla="*/ 1 h 242"/>
                <a:gd name="T70" fmla="*/ 141 w 288"/>
                <a:gd name="T71" fmla="*/ 0 h 2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8"/>
                <a:gd name="T109" fmla="*/ 0 h 242"/>
                <a:gd name="T110" fmla="*/ 288 w 288"/>
                <a:gd name="T111" fmla="*/ 242 h 24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8" h="242">
                  <a:moveTo>
                    <a:pt x="141" y="0"/>
                  </a:moveTo>
                  <a:lnTo>
                    <a:pt x="86" y="7"/>
                  </a:lnTo>
                  <a:lnTo>
                    <a:pt x="41" y="68"/>
                  </a:lnTo>
                  <a:lnTo>
                    <a:pt x="23" y="64"/>
                  </a:lnTo>
                  <a:lnTo>
                    <a:pt x="19" y="71"/>
                  </a:lnTo>
                  <a:lnTo>
                    <a:pt x="11" y="85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5" y="122"/>
                  </a:lnTo>
                  <a:lnTo>
                    <a:pt x="14" y="138"/>
                  </a:lnTo>
                  <a:lnTo>
                    <a:pt x="27" y="159"/>
                  </a:lnTo>
                  <a:lnTo>
                    <a:pt x="42" y="182"/>
                  </a:lnTo>
                  <a:lnTo>
                    <a:pt x="58" y="204"/>
                  </a:lnTo>
                  <a:lnTo>
                    <a:pt x="69" y="223"/>
                  </a:lnTo>
                  <a:lnTo>
                    <a:pt x="79" y="237"/>
                  </a:lnTo>
                  <a:lnTo>
                    <a:pt x="82" y="242"/>
                  </a:lnTo>
                  <a:lnTo>
                    <a:pt x="130" y="191"/>
                  </a:lnTo>
                  <a:lnTo>
                    <a:pt x="147" y="124"/>
                  </a:lnTo>
                  <a:lnTo>
                    <a:pt x="149" y="129"/>
                  </a:lnTo>
                  <a:lnTo>
                    <a:pt x="155" y="138"/>
                  </a:lnTo>
                  <a:lnTo>
                    <a:pt x="163" y="148"/>
                  </a:lnTo>
                  <a:lnTo>
                    <a:pt x="172" y="154"/>
                  </a:lnTo>
                  <a:lnTo>
                    <a:pt x="177" y="156"/>
                  </a:lnTo>
                  <a:lnTo>
                    <a:pt x="186" y="160"/>
                  </a:lnTo>
                  <a:lnTo>
                    <a:pt x="196" y="165"/>
                  </a:lnTo>
                  <a:lnTo>
                    <a:pt x="208" y="169"/>
                  </a:lnTo>
                  <a:lnTo>
                    <a:pt x="219" y="174"/>
                  </a:lnTo>
                  <a:lnTo>
                    <a:pt x="228" y="178"/>
                  </a:lnTo>
                  <a:lnTo>
                    <a:pt x="234" y="181"/>
                  </a:lnTo>
                  <a:lnTo>
                    <a:pt x="236" y="182"/>
                  </a:lnTo>
                  <a:lnTo>
                    <a:pt x="268" y="212"/>
                  </a:lnTo>
                  <a:lnTo>
                    <a:pt x="288" y="121"/>
                  </a:lnTo>
                  <a:lnTo>
                    <a:pt x="268" y="61"/>
                  </a:lnTo>
                  <a:lnTo>
                    <a:pt x="220" y="24"/>
                  </a:lnTo>
                  <a:lnTo>
                    <a:pt x="195" y="3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5" name="Freeform 25"/>
            <p:cNvSpPr>
              <a:spLocks/>
            </p:cNvSpPr>
            <p:nvPr/>
          </p:nvSpPr>
          <p:spPr bwMode="auto">
            <a:xfrm>
              <a:off x="2492" y="3634"/>
              <a:ext cx="134" cy="116"/>
            </a:xfrm>
            <a:custGeom>
              <a:avLst/>
              <a:gdLst>
                <a:gd name="T0" fmla="*/ 26 w 134"/>
                <a:gd name="T1" fmla="*/ 0 h 233"/>
                <a:gd name="T2" fmla="*/ 11 w 134"/>
                <a:gd name="T3" fmla="*/ 0 h 233"/>
                <a:gd name="T4" fmla="*/ 21 w 134"/>
                <a:gd name="T5" fmla="*/ 0 h 233"/>
                <a:gd name="T6" fmla="*/ 20 w 134"/>
                <a:gd name="T7" fmla="*/ 0 h 233"/>
                <a:gd name="T8" fmla="*/ 18 w 134"/>
                <a:gd name="T9" fmla="*/ 0 h 233"/>
                <a:gd name="T10" fmla="*/ 15 w 134"/>
                <a:gd name="T11" fmla="*/ 0 h 233"/>
                <a:gd name="T12" fmla="*/ 13 w 134"/>
                <a:gd name="T13" fmla="*/ 0 h 233"/>
                <a:gd name="T14" fmla="*/ 14 w 134"/>
                <a:gd name="T15" fmla="*/ 0 h 233"/>
                <a:gd name="T16" fmla="*/ 18 w 134"/>
                <a:gd name="T17" fmla="*/ 0 h 233"/>
                <a:gd name="T18" fmla="*/ 23 w 134"/>
                <a:gd name="T19" fmla="*/ 0 h 233"/>
                <a:gd name="T20" fmla="*/ 25 w 134"/>
                <a:gd name="T21" fmla="*/ 0 h 233"/>
                <a:gd name="T22" fmla="*/ 21 w 134"/>
                <a:gd name="T23" fmla="*/ 0 h 233"/>
                <a:gd name="T24" fmla="*/ 14 w 134"/>
                <a:gd name="T25" fmla="*/ 0 h 233"/>
                <a:gd name="T26" fmla="*/ 7 w 134"/>
                <a:gd name="T27" fmla="*/ 0 h 233"/>
                <a:gd name="T28" fmla="*/ 4 w 134"/>
                <a:gd name="T29" fmla="*/ 0 h 233"/>
                <a:gd name="T30" fmla="*/ 3 w 134"/>
                <a:gd name="T31" fmla="*/ 0 h 233"/>
                <a:gd name="T32" fmla="*/ 0 w 134"/>
                <a:gd name="T33" fmla="*/ 0 h 233"/>
                <a:gd name="T34" fmla="*/ 0 w 134"/>
                <a:gd name="T35" fmla="*/ 0 h 233"/>
                <a:gd name="T36" fmla="*/ 4 w 134"/>
                <a:gd name="T37" fmla="*/ 0 h 233"/>
                <a:gd name="T38" fmla="*/ 12 w 134"/>
                <a:gd name="T39" fmla="*/ 0 h 233"/>
                <a:gd name="T40" fmla="*/ 20 w 134"/>
                <a:gd name="T41" fmla="*/ 0 h 233"/>
                <a:gd name="T42" fmla="*/ 26 w 134"/>
                <a:gd name="T43" fmla="*/ 0 h 233"/>
                <a:gd name="T44" fmla="*/ 28 w 134"/>
                <a:gd name="T45" fmla="*/ 0 h 233"/>
                <a:gd name="T46" fmla="*/ 12 w 134"/>
                <a:gd name="T47" fmla="*/ 0 h 233"/>
                <a:gd name="T48" fmla="*/ 14 w 134"/>
                <a:gd name="T49" fmla="*/ 0 h 233"/>
                <a:gd name="T50" fmla="*/ 20 w 134"/>
                <a:gd name="T51" fmla="*/ 0 h 233"/>
                <a:gd name="T52" fmla="*/ 28 w 134"/>
                <a:gd name="T53" fmla="*/ 0 h 233"/>
                <a:gd name="T54" fmla="*/ 40 w 134"/>
                <a:gd name="T55" fmla="*/ 0 h 233"/>
                <a:gd name="T56" fmla="*/ 52 w 134"/>
                <a:gd name="T57" fmla="*/ 0 h 233"/>
                <a:gd name="T58" fmla="*/ 64 w 134"/>
                <a:gd name="T59" fmla="*/ 0 h 233"/>
                <a:gd name="T60" fmla="*/ 75 w 134"/>
                <a:gd name="T61" fmla="*/ 0 h 233"/>
                <a:gd name="T62" fmla="*/ 86 w 134"/>
                <a:gd name="T63" fmla="*/ 0 h 233"/>
                <a:gd name="T64" fmla="*/ 100 w 134"/>
                <a:gd name="T65" fmla="*/ 0 h 233"/>
                <a:gd name="T66" fmla="*/ 106 w 134"/>
                <a:gd name="T67" fmla="*/ 0 h 233"/>
                <a:gd name="T68" fmla="*/ 110 w 134"/>
                <a:gd name="T69" fmla="*/ 0 h 233"/>
                <a:gd name="T70" fmla="*/ 114 w 134"/>
                <a:gd name="T71" fmla="*/ 0 h 233"/>
                <a:gd name="T72" fmla="*/ 119 w 134"/>
                <a:gd name="T73" fmla="*/ 0 h 233"/>
                <a:gd name="T74" fmla="*/ 122 w 134"/>
                <a:gd name="T75" fmla="*/ 0 h 233"/>
                <a:gd name="T76" fmla="*/ 122 w 134"/>
                <a:gd name="T77" fmla="*/ 0 h 233"/>
                <a:gd name="T78" fmla="*/ 122 w 134"/>
                <a:gd name="T79" fmla="*/ 0 h 233"/>
                <a:gd name="T80" fmla="*/ 115 w 134"/>
                <a:gd name="T81" fmla="*/ 0 h 233"/>
                <a:gd name="T82" fmla="*/ 117 w 134"/>
                <a:gd name="T83" fmla="*/ 0 h 233"/>
                <a:gd name="T84" fmla="*/ 118 w 134"/>
                <a:gd name="T85" fmla="*/ 0 h 233"/>
                <a:gd name="T86" fmla="*/ 121 w 134"/>
                <a:gd name="T87" fmla="*/ 0 h 233"/>
                <a:gd name="T88" fmla="*/ 127 w 134"/>
                <a:gd name="T89" fmla="*/ 0 h 233"/>
                <a:gd name="T90" fmla="*/ 131 w 134"/>
                <a:gd name="T91" fmla="*/ 0 h 233"/>
                <a:gd name="T92" fmla="*/ 128 w 134"/>
                <a:gd name="T93" fmla="*/ 0 h 233"/>
                <a:gd name="T94" fmla="*/ 125 w 134"/>
                <a:gd name="T95" fmla="*/ 0 h 233"/>
                <a:gd name="T96" fmla="*/ 122 w 134"/>
                <a:gd name="T97" fmla="*/ 0 h 233"/>
                <a:gd name="T98" fmla="*/ 134 w 134"/>
                <a:gd name="T99" fmla="*/ 0 h 233"/>
                <a:gd name="T100" fmla="*/ 127 w 134"/>
                <a:gd name="T101" fmla="*/ 0 h 233"/>
                <a:gd name="T102" fmla="*/ 26 w 134"/>
                <a:gd name="T103" fmla="*/ 0 h 2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"/>
                <a:gd name="T157" fmla="*/ 0 h 233"/>
                <a:gd name="T158" fmla="*/ 134 w 134"/>
                <a:gd name="T159" fmla="*/ 233 h 2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" h="233">
                  <a:moveTo>
                    <a:pt x="26" y="5"/>
                  </a:moveTo>
                  <a:lnTo>
                    <a:pt x="11" y="51"/>
                  </a:lnTo>
                  <a:lnTo>
                    <a:pt x="21" y="61"/>
                  </a:lnTo>
                  <a:lnTo>
                    <a:pt x="20" y="65"/>
                  </a:lnTo>
                  <a:lnTo>
                    <a:pt x="18" y="73"/>
                  </a:lnTo>
                  <a:lnTo>
                    <a:pt x="15" y="83"/>
                  </a:lnTo>
                  <a:lnTo>
                    <a:pt x="13" y="92"/>
                  </a:lnTo>
                  <a:lnTo>
                    <a:pt x="14" y="103"/>
                  </a:lnTo>
                  <a:lnTo>
                    <a:pt x="18" y="113"/>
                  </a:lnTo>
                  <a:lnTo>
                    <a:pt x="23" y="122"/>
                  </a:lnTo>
                  <a:lnTo>
                    <a:pt x="25" y="126"/>
                  </a:lnTo>
                  <a:lnTo>
                    <a:pt x="21" y="128"/>
                  </a:lnTo>
                  <a:lnTo>
                    <a:pt x="14" y="133"/>
                  </a:lnTo>
                  <a:lnTo>
                    <a:pt x="7" y="138"/>
                  </a:lnTo>
                  <a:lnTo>
                    <a:pt x="4" y="144"/>
                  </a:lnTo>
                  <a:lnTo>
                    <a:pt x="3" y="151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4" y="180"/>
                  </a:lnTo>
                  <a:lnTo>
                    <a:pt x="12" y="188"/>
                  </a:lnTo>
                  <a:lnTo>
                    <a:pt x="20" y="194"/>
                  </a:lnTo>
                  <a:lnTo>
                    <a:pt x="26" y="197"/>
                  </a:lnTo>
                  <a:lnTo>
                    <a:pt x="28" y="198"/>
                  </a:lnTo>
                  <a:lnTo>
                    <a:pt x="12" y="233"/>
                  </a:lnTo>
                  <a:lnTo>
                    <a:pt x="14" y="233"/>
                  </a:lnTo>
                  <a:lnTo>
                    <a:pt x="20" y="232"/>
                  </a:lnTo>
                  <a:lnTo>
                    <a:pt x="28" y="231"/>
                  </a:lnTo>
                  <a:lnTo>
                    <a:pt x="40" y="229"/>
                  </a:lnTo>
                  <a:lnTo>
                    <a:pt x="52" y="227"/>
                  </a:lnTo>
                  <a:lnTo>
                    <a:pt x="64" y="225"/>
                  </a:lnTo>
                  <a:lnTo>
                    <a:pt x="75" y="222"/>
                  </a:lnTo>
                  <a:lnTo>
                    <a:pt x="86" y="219"/>
                  </a:lnTo>
                  <a:lnTo>
                    <a:pt x="100" y="212"/>
                  </a:lnTo>
                  <a:lnTo>
                    <a:pt x="106" y="205"/>
                  </a:lnTo>
                  <a:lnTo>
                    <a:pt x="110" y="199"/>
                  </a:lnTo>
                  <a:lnTo>
                    <a:pt x="114" y="194"/>
                  </a:lnTo>
                  <a:lnTo>
                    <a:pt x="119" y="184"/>
                  </a:lnTo>
                  <a:lnTo>
                    <a:pt x="122" y="173"/>
                  </a:lnTo>
                  <a:lnTo>
                    <a:pt x="122" y="161"/>
                  </a:lnTo>
                  <a:lnTo>
                    <a:pt x="122" y="157"/>
                  </a:lnTo>
                  <a:lnTo>
                    <a:pt x="115" y="135"/>
                  </a:lnTo>
                  <a:lnTo>
                    <a:pt x="117" y="134"/>
                  </a:lnTo>
                  <a:lnTo>
                    <a:pt x="118" y="131"/>
                  </a:lnTo>
                  <a:lnTo>
                    <a:pt x="121" y="128"/>
                  </a:lnTo>
                  <a:lnTo>
                    <a:pt x="127" y="122"/>
                  </a:lnTo>
                  <a:lnTo>
                    <a:pt x="131" y="111"/>
                  </a:lnTo>
                  <a:lnTo>
                    <a:pt x="128" y="95"/>
                  </a:lnTo>
                  <a:lnTo>
                    <a:pt x="125" y="81"/>
                  </a:lnTo>
                  <a:lnTo>
                    <a:pt x="122" y="74"/>
                  </a:lnTo>
                  <a:lnTo>
                    <a:pt x="134" y="55"/>
                  </a:lnTo>
                  <a:lnTo>
                    <a:pt x="127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C69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6" name="Freeform 26"/>
            <p:cNvSpPr>
              <a:spLocks/>
            </p:cNvSpPr>
            <p:nvPr/>
          </p:nvSpPr>
          <p:spPr bwMode="auto">
            <a:xfrm>
              <a:off x="2391" y="3649"/>
              <a:ext cx="109" cy="101"/>
            </a:xfrm>
            <a:custGeom>
              <a:avLst/>
              <a:gdLst>
                <a:gd name="T0" fmla="*/ 87 w 109"/>
                <a:gd name="T1" fmla="*/ 0 h 202"/>
                <a:gd name="T2" fmla="*/ 80 w 109"/>
                <a:gd name="T3" fmla="*/ 1 h 202"/>
                <a:gd name="T4" fmla="*/ 72 w 109"/>
                <a:gd name="T5" fmla="*/ 1 h 202"/>
                <a:gd name="T6" fmla="*/ 62 w 109"/>
                <a:gd name="T7" fmla="*/ 1 h 202"/>
                <a:gd name="T8" fmla="*/ 55 w 109"/>
                <a:gd name="T9" fmla="*/ 1 h 202"/>
                <a:gd name="T10" fmla="*/ 47 w 109"/>
                <a:gd name="T11" fmla="*/ 1 h 202"/>
                <a:gd name="T12" fmla="*/ 41 w 109"/>
                <a:gd name="T13" fmla="*/ 1 h 202"/>
                <a:gd name="T14" fmla="*/ 38 w 109"/>
                <a:gd name="T15" fmla="*/ 1 h 202"/>
                <a:gd name="T16" fmla="*/ 37 w 109"/>
                <a:gd name="T17" fmla="*/ 1 h 202"/>
                <a:gd name="T18" fmla="*/ 0 w 109"/>
                <a:gd name="T19" fmla="*/ 1 h 202"/>
                <a:gd name="T20" fmla="*/ 57 w 109"/>
                <a:gd name="T21" fmla="*/ 1 h 202"/>
                <a:gd name="T22" fmla="*/ 109 w 109"/>
                <a:gd name="T23" fmla="*/ 1 h 202"/>
                <a:gd name="T24" fmla="*/ 87 w 109"/>
                <a:gd name="T25" fmla="*/ 0 h 2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9"/>
                <a:gd name="T40" fmla="*/ 0 h 202"/>
                <a:gd name="T41" fmla="*/ 109 w 109"/>
                <a:gd name="T42" fmla="*/ 202 h 2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9" h="202">
                  <a:moveTo>
                    <a:pt x="87" y="0"/>
                  </a:moveTo>
                  <a:lnTo>
                    <a:pt x="80" y="2"/>
                  </a:lnTo>
                  <a:lnTo>
                    <a:pt x="72" y="7"/>
                  </a:lnTo>
                  <a:lnTo>
                    <a:pt x="62" y="14"/>
                  </a:lnTo>
                  <a:lnTo>
                    <a:pt x="55" y="22"/>
                  </a:lnTo>
                  <a:lnTo>
                    <a:pt x="47" y="31"/>
                  </a:lnTo>
                  <a:lnTo>
                    <a:pt x="41" y="38"/>
                  </a:lnTo>
                  <a:lnTo>
                    <a:pt x="38" y="43"/>
                  </a:lnTo>
                  <a:lnTo>
                    <a:pt x="37" y="45"/>
                  </a:lnTo>
                  <a:lnTo>
                    <a:pt x="0" y="202"/>
                  </a:lnTo>
                  <a:lnTo>
                    <a:pt x="57" y="151"/>
                  </a:lnTo>
                  <a:lnTo>
                    <a:pt x="109" y="1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7" name="Freeform 27"/>
            <p:cNvSpPr>
              <a:spLocks/>
            </p:cNvSpPr>
            <p:nvPr/>
          </p:nvSpPr>
          <p:spPr bwMode="auto">
            <a:xfrm>
              <a:off x="2697" y="3657"/>
              <a:ext cx="142" cy="94"/>
            </a:xfrm>
            <a:custGeom>
              <a:avLst/>
              <a:gdLst>
                <a:gd name="T0" fmla="*/ 91 w 142"/>
                <a:gd name="T1" fmla="*/ 0 h 188"/>
                <a:gd name="T2" fmla="*/ 33 w 142"/>
                <a:gd name="T3" fmla="*/ 1 h 188"/>
                <a:gd name="T4" fmla="*/ 0 w 142"/>
                <a:gd name="T5" fmla="*/ 1 h 188"/>
                <a:gd name="T6" fmla="*/ 74 w 142"/>
                <a:gd name="T7" fmla="*/ 1 h 188"/>
                <a:gd name="T8" fmla="*/ 75 w 142"/>
                <a:gd name="T9" fmla="*/ 1 h 188"/>
                <a:gd name="T10" fmla="*/ 77 w 142"/>
                <a:gd name="T11" fmla="*/ 1 h 188"/>
                <a:gd name="T12" fmla="*/ 83 w 142"/>
                <a:gd name="T13" fmla="*/ 1 h 188"/>
                <a:gd name="T14" fmla="*/ 91 w 142"/>
                <a:gd name="T15" fmla="*/ 1 h 188"/>
                <a:gd name="T16" fmla="*/ 97 w 142"/>
                <a:gd name="T17" fmla="*/ 1 h 188"/>
                <a:gd name="T18" fmla="*/ 105 w 142"/>
                <a:gd name="T19" fmla="*/ 1 h 188"/>
                <a:gd name="T20" fmla="*/ 114 w 142"/>
                <a:gd name="T21" fmla="*/ 1 h 188"/>
                <a:gd name="T22" fmla="*/ 122 w 142"/>
                <a:gd name="T23" fmla="*/ 1 h 188"/>
                <a:gd name="T24" fmla="*/ 130 w 142"/>
                <a:gd name="T25" fmla="*/ 1 h 188"/>
                <a:gd name="T26" fmla="*/ 136 w 142"/>
                <a:gd name="T27" fmla="*/ 1 h 188"/>
                <a:gd name="T28" fmla="*/ 141 w 142"/>
                <a:gd name="T29" fmla="*/ 1 h 188"/>
                <a:gd name="T30" fmla="*/ 142 w 142"/>
                <a:gd name="T31" fmla="*/ 1 h 188"/>
                <a:gd name="T32" fmla="*/ 91 w 142"/>
                <a:gd name="T33" fmla="*/ 0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188"/>
                <a:gd name="T53" fmla="*/ 142 w 142"/>
                <a:gd name="T54" fmla="*/ 188 h 1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188">
                  <a:moveTo>
                    <a:pt x="91" y="0"/>
                  </a:moveTo>
                  <a:lnTo>
                    <a:pt x="33" y="58"/>
                  </a:lnTo>
                  <a:lnTo>
                    <a:pt x="0" y="166"/>
                  </a:lnTo>
                  <a:lnTo>
                    <a:pt x="74" y="188"/>
                  </a:lnTo>
                  <a:lnTo>
                    <a:pt x="75" y="171"/>
                  </a:lnTo>
                  <a:lnTo>
                    <a:pt x="77" y="131"/>
                  </a:lnTo>
                  <a:lnTo>
                    <a:pt x="83" y="90"/>
                  </a:lnTo>
                  <a:lnTo>
                    <a:pt x="91" y="67"/>
                  </a:lnTo>
                  <a:lnTo>
                    <a:pt x="97" y="63"/>
                  </a:lnTo>
                  <a:lnTo>
                    <a:pt x="105" y="54"/>
                  </a:lnTo>
                  <a:lnTo>
                    <a:pt x="114" y="45"/>
                  </a:lnTo>
                  <a:lnTo>
                    <a:pt x="122" y="35"/>
                  </a:lnTo>
                  <a:lnTo>
                    <a:pt x="130" y="26"/>
                  </a:lnTo>
                  <a:lnTo>
                    <a:pt x="136" y="18"/>
                  </a:lnTo>
                  <a:lnTo>
                    <a:pt x="141" y="12"/>
                  </a:lnTo>
                  <a:lnTo>
                    <a:pt x="142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8" name="Freeform 28"/>
            <p:cNvSpPr>
              <a:spLocks/>
            </p:cNvSpPr>
            <p:nvPr/>
          </p:nvSpPr>
          <p:spPr bwMode="auto">
            <a:xfrm>
              <a:off x="2943" y="3400"/>
              <a:ext cx="257" cy="83"/>
            </a:xfrm>
            <a:custGeom>
              <a:avLst/>
              <a:gdLst>
                <a:gd name="T0" fmla="*/ 77 w 257"/>
                <a:gd name="T1" fmla="*/ 0 h 167"/>
                <a:gd name="T2" fmla="*/ 0 w 257"/>
                <a:gd name="T3" fmla="*/ 0 h 167"/>
                <a:gd name="T4" fmla="*/ 51 w 257"/>
                <a:gd name="T5" fmla="*/ 0 h 167"/>
                <a:gd name="T6" fmla="*/ 179 w 257"/>
                <a:gd name="T7" fmla="*/ 0 h 167"/>
                <a:gd name="T8" fmla="*/ 257 w 257"/>
                <a:gd name="T9" fmla="*/ 0 h 167"/>
                <a:gd name="T10" fmla="*/ 225 w 257"/>
                <a:gd name="T11" fmla="*/ 0 h 167"/>
                <a:gd name="T12" fmla="*/ 77 w 257"/>
                <a:gd name="T13" fmla="*/ 0 h 1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7"/>
                <a:gd name="T22" fmla="*/ 0 h 167"/>
                <a:gd name="T23" fmla="*/ 257 w 257"/>
                <a:gd name="T24" fmla="*/ 167 h 1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7" h="167">
                  <a:moveTo>
                    <a:pt x="77" y="6"/>
                  </a:moveTo>
                  <a:lnTo>
                    <a:pt x="0" y="150"/>
                  </a:lnTo>
                  <a:lnTo>
                    <a:pt x="51" y="167"/>
                  </a:lnTo>
                  <a:lnTo>
                    <a:pt x="179" y="125"/>
                  </a:lnTo>
                  <a:lnTo>
                    <a:pt x="257" y="31"/>
                  </a:lnTo>
                  <a:lnTo>
                    <a:pt x="225" y="0"/>
                  </a:lnTo>
                  <a:lnTo>
                    <a:pt x="77" y="6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79" name="Freeform 29"/>
            <p:cNvSpPr>
              <a:spLocks/>
            </p:cNvSpPr>
            <p:nvPr/>
          </p:nvSpPr>
          <p:spPr bwMode="auto">
            <a:xfrm>
              <a:off x="3032" y="3428"/>
              <a:ext cx="90" cy="35"/>
            </a:xfrm>
            <a:custGeom>
              <a:avLst/>
              <a:gdLst>
                <a:gd name="T0" fmla="*/ 44 w 90"/>
                <a:gd name="T1" fmla="*/ 1 h 70"/>
                <a:gd name="T2" fmla="*/ 54 w 90"/>
                <a:gd name="T3" fmla="*/ 1 h 70"/>
                <a:gd name="T4" fmla="*/ 62 w 90"/>
                <a:gd name="T5" fmla="*/ 1 h 70"/>
                <a:gd name="T6" fmla="*/ 70 w 90"/>
                <a:gd name="T7" fmla="*/ 1 h 70"/>
                <a:gd name="T8" fmla="*/ 77 w 90"/>
                <a:gd name="T9" fmla="*/ 1 h 70"/>
                <a:gd name="T10" fmla="*/ 82 w 90"/>
                <a:gd name="T11" fmla="*/ 1 h 70"/>
                <a:gd name="T12" fmla="*/ 87 w 90"/>
                <a:gd name="T13" fmla="*/ 1 h 70"/>
                <a:gd name="T14" fmla="*/ 89 w 90"/>
                <a:gd name="T15" fmla="*/ 1 h 70"/>
                <a:gd name="T16" fmla="*/ 90 w 90"/>
                <a:gd name="T17" fmla="*/ 1 h 70"/>
                <a:gd name="T18" fmla="*/ 89 w 90"/>
                <a:gd name="T19" fmla="*/ 1 h 70"/>
                <a:gd name="T20" fmla="*/ 87 w 90"/>
                <a:gd name="T21" fmla="*/ 1 h 70"/>
                <a:gd name="T22" fmla="*/ 82 w 90"/>
                <a:gd name="T23" fmla="*/ 1 h 70"/>
                <a:gd name="T24" fmla="*/ 77 w 90"/>
                <a:gd name="T25" fmla="*/ 1 h 70"/>
                <a:gd name="T26" fmla="*/ 70 w 90"/>
                <a:gd name="T27" fmla="*/ 1 h 70"/>
                <a:gd name="T28" fmla="*/ 62 w 90"/>
                <a:gd name="T29" fmla="*/ 1 h 70"/>
                <a:gd name="T30" fmla="*/ 54 w 90"/>
                <a:gd name="T31" fmla="*/ 1 h 70"/>
                <a:gd name="T32" fmla="*/ 44 w 90"/>
                <a:gd name="T33" fmla="*/ 0 h 70"/>
                <a:gd name="T34" fmla="*/ 35 w 90"/>
                <a:gd name="T35" fmla="*/ 1 h 70"/>
                <a:gd name="T36" fmla="*/ 27 w 90"/>
                <a:gd name="T37" fmla="*/ 1 h 70"/>
                <a:gd name="T38" fmla="*/ 20 w 90"/>
                <a:gd name="T39" fmla="*/ 1 h 70"/>
                <a:gd name="T40" fmla="*/ 13 w 90"/>
                <a:gd name="T41" fmla="*/ 1 h 70"/>
                <a:gd name="T42" fmla="*/ 7 w 90"/>
                <a:gd name="T43" fmla="*/ 1 h 70"/>
                <a:gd name="T44" fmla="*/ 3 w 90"/>
                <a:gd name="T45" fmla="*/ 1 h 70"/>
                <a:gd name="T46" fmla="*/ 1 w 90"/>
                <a:gd name="T47" fmla="*/ 1 h 70"/>
                <a:gd name="T48" fmla="*/ 0 w 90"/>
                <a:gd name="T49" fmla="*/ 1 h 70"/>
                <a:gd name="T50" fmla="*/ 1 w 90"/>
                <a:gd name="T51" fmla="*/ 1 h 70"/>
                <a:gd name="T52" fmla="*/ 3 w 90"/>
                <a:gd name="T53" fmla="*/ 1 h 70"/>
                <a:gd name="T54" fmla="*/ 7 w 90"/>
                <a:gd name="T55" fmla="*/ 1 h 70"/>
                <a:gd name="T56" fmla="*/ 13 w 90"/>
                <a:gd name="T57" fmla="*/ 1 h 70"/>
                <a:gd name="T58" fmla="*/ 20 w 90"/>
                <a:gd name="T59" fmla="*/ 1 h 70"/>
                <a:gd name="T60" fmla="*/ 27 w 90"/>
                <a:gd name="T61" fmla="*/ 1 h 70"/>
                <a:gd name="T62" fmla="*/ 35 w 90"/>
                <a:gd name="T63" fmla="*/ 1 h 70"/>
                <a:gd name="T64" fmla="*/ 44 w 90"/>
                <a:gd name="T65" fmla="*/ 1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"/>
                <a:gd name="T100" fmla="*/ 0 h 70"/>
                <a:gd name="T101" fmla="*/ 90 w 90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" h="70">
                  <a:moveTo>
                    <a:pt x="44" y="70"/>
                  </a:moveTo>
                  <a:lnTo>
                    <a:pt x="54" y="69"/>
                  </a:lnTo>
                  <a:lnTo>
                    <a:pt x="62" y="68"/>
                  </a:lnTo>
                  <a:lnTo>
                    <a:pt x="70" y="64"/>
                  </a:lnTo>
                  <a:lnTo>
                    <a:pt x="77" y="60"/>
                  </a:lnTo>
                  <a:lnTo>
                    <a:pt x="82" y="54"/>
                  </a:lnTo>
                  <a:lnTo>
                    <a:pt x="87" y="48"/>
                  </a:lnTo>
                  <a:lnTo>
                    <a:pt x="89" y="41"/>
                  </a:lnTo>
                  <a:lnTo>
                    <a:pt x="90" y="34"/>
                  </a:lnTo>
                  <a:lnTo>
                    <a:pt x="89" y="27"/>
                  </a:lnTo>
                  <a:lnTo>
                    <a:pt x="87" y="22"/>
                  </a:lnTo>
                  <a:lnTo>
                    <a:pt x="82" y="15"/>
                  </a:lnTo>
                  <a:lnTo>
                    <a:pt x="77" y="10"/>
                  </a:lnTo>
                  <a:lnTo>
                    <a:pt x="70" y="5"/>
                  </a:lnTo>
                  <a:lnTo>
                    <a:pt x="62" y="2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35" y="1"/>
                  </a:lnTo>
                  <a:lnTo>
                    <a:pt x="27" y="2"/>
                  </a:lnTo>
                  <a:lnTo>
                    <a:pt x="20" y="5"/>
                  </a:lnTo>
                  <a:lnTo>
                    <a:pt x="13" y="10"/>
                  </a:lnTo>
                  <a:lnTo>
                    <a:pt x="7" y="15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3" y="48"/>
                  </a:lnTo>
                  <a:lnTo>
                    <a:pt x="7" y="54"/>
                  </a:lnTo>
                  <a:lnTo>
                    <a:pt x="13" y="60"/>
                  </a:lnTo>
                  <a:lnTo>
                    <a:pt x="20" y="64"/>
                  </a:lnTo>
                  <a:lnTo>
                    <a:pt x="27" y="68"/>
                  </a:lnTo>
                  <a:lnTo>
                    <a:pt x="35" y="69"/>
                  </a:lnTo>
                  <a:lnTo>
                    <a:pt x="44" y="70"/>
                  </a:lnTo>
                  <a:close/>
                </a:path>
              </a:pathLst>
            </a:custGeom>
            <a:solidFill>
              <a:srgbClr val="A3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0" name="Freeform 30"/>
            <p:cNvSpPr>
              <a:spLocks/>
            </p:cNvSpPr>
            <p:nvPr/>
          </p:nvSpPr>
          <p:spPr bwMode="auto">
            <a:xfrm>
              <a:off x="2505" y="2837"/>
              <a:ext cx="617" cy="185"/>
            </a:xfrm>
            <a:custGeom>
              <a:avLst/>
              <a:gdLst>
                <a:gd name="T0" fmla="*/ 473 w 617"/>
                <a:gd name="T1" fmla="*/ 1 h 369"/>
                <a:gd name="T2" fmla="*/ 456 w 617"/>
                <a:gd name="T3" fmla="*/ 1 h 369"/>
                <a:gd name="T4" fmla="*/ 449 w 617"/>
                <a:gd name="T5" fmla="*/ 1 h 369"/>
                <a:gd name="T6" fmla="*/ 394 w 617"/>
                <a:gd name="T7" fmla="*/ 1 h 369"/>
                <a:gd name="T8" fmla="*/ 330 w 617"/>
                <a:gd name="T9" fmla="*/ 1 h 369"/>
                <a:gd name="T10" fmla="*/ 270 w 617"/>
                <a:gd name="T11" fmla="*/ 1 h 369"/>
                <a:gd name="T12" fmla="*/ 218 w 617"/>
                <a:gd name="T13" fmla="*/ 1 h 369"/>
                <a:gd name="T14" fmla="*/ 169 w 617"/>
                <a:gd name="T15" fmla="*/ 1 h 369"/>
                <a:gd name="T16" fmla="*/ 135 w 617"/>
                <a:gd name="T17" fmla="*/ 1 h 369"/>
                <a:gd name="T18" fmla="*/ 126 w 617"/>
                <a:gd name="T19" fmla="*/ 1 h 369"/>
                <a:gd name="T20" fmla="*/ 118 w 617"/>
                <a:gd name="T21" fmla="*/ 1 h 369"/>
                <a:gd name="T22" fmla="*/ 89 w 617"/>
                <a:gd name="T23" fmla="*/ 2 h 369"/>
                <a:gd name="T24" fmla="*/ 53 w 617"/>
                <a:gd name="T25" fmla="*/ 2 h 369"/>
                <a:gd name="T26" fmla="*/ 34 w 617"/>
                <a:gd name="T27" fmla="*/ 2 h 369"/>
                <a:gd name="T28" fmla="*/ 57 w 617"/>
                <a:gd name="T29" fmla="*/ 2 h 369"/>
                <a:gd name="T30" fmla="*/ 135 w 617"/>
                <a:gd name="T31" fmla="*/ 2 h 369"/>
                <a:gd name="T32" fmla="*/ 203 w 617"/>
                <a:gd name="T33" fmla="*/ 2 h 369"/>
                <a:gd name="T34" fmla="*/ 236 w 617"/>
                <a:gd name="T35" fmla="*/ 1 h 369"/>
                <a:gd name="T36" fmla="*/ 279 w 617"/>
                <a:gd name="T37" fmla="*/ 1 h 369"/>
                <a:gd name="T38" fmla="*/ 323 w 617"/>
                <a:gd name="T39" fmla="*/ 1 h 369"/>
                <a:gd name="T40" fmla="*/ 379 w 617"/>
                <a:gd name="T41" fmla="*/ 1 h 369"/>
                <a:gd name="T42" fmla="*/ 428 w 617"/>
                <a:gd name="T43" fmla="*/ 1 h 369"/>
                <a:gd name="T44" fmla="*/ 483 w 617"/>
                <a:gd name="T45" fmla="*/ 1 h 369"/>
                <a:gd name="T46" fmla="*/ 528 w 617"/>
                <a:gd name="T47" fmla="*/ 1 h 369"/>
                <a:gd name="T48" fmla="*/ 569 w 617"/>
                <a:gd name="T49" fmla="*/ 1 h 369"/>
                <a:gd name="T50" fmla="*/ 565 w 617"/>
                <a:gd name="T51" fmla="*/ 1 h 369"/>
                <a:gd name="T52" fmla="*/ 509 w 617"/>
                <a:gd name="T53" fmla="*/ 1 h 369"/>
                <a:gd name="T54" fmla="*/ 460 w 617"/>
                <a:gd name="T55" fmla="*/ 1 h 369"/>
                <a:gd name="T56" fmla="*/ 477 w 617"/>
                <a:gd name="T57" fmla="*/ 1 h 369"/>
                <a:gd name="T58" fmla="*/ 563 w 617"/>
                <a:gd name="T59" fmla="*/ 1 h 369"/>
                <a:gd name="T60" fmla="*/ 617 w 617"/>
                <a:gd name="T61" fmla="*/ 1 h 369"/>
                <a:gd name="T62" fmla="*/ 602 w 617"/>
                <a:gd name="T63" fmla="*/ 1 h 369"/>
                <a:gd name="T64" fmla="*/ 570 w 617"/>
                <a:gd name="T65" fmla="*/ 1 h 369"/>
                <a:gd name="T66" fmla="*/ 537 w 617"/>
                <a:gd name="T67" fmla="*/ 1 h 369"/>
                <a:gd name="T68" fmla="*/ 493 w 617"/>
                <a:gd name="T69" fmla="*/ 1 h 369"/>
                <a:gd name="T70" fmla="*/ 453 w 617"/>
                <a:gd name="T71" fmla="*/ 1 h 369"/>
                <a:gd name="T72" fmla="*/ 431 w 617"/>
                <a:gd name="T73" fmla="*/ 1 h 369"/>
                <a:gd name="T74" fmla="*/ 415 w 617"/>
                <a:gd name="T75" fmla="*/ 1 h 369"/>
                <a:gd name="T76" fmla="*/ 391 w 617"/>
                <a:gd name="T77" fmla="*/ 1 h 369"/>
                <a:gd name="T78" fmla="*/ 287 w 617"/>
                <a:gd name="T79" fmla="*/ 1 h 369"/>
                <a:gd name="T80" fmla="*/ 226 w 617"/>
                <a:gd name="T81" fmla="*/ 2 h 369"/>
                <a:gd name="T82" fmla="*/ 173 w 617"/>
                <a:gd name="T83" fmla="*/ 2 h 369"/>
                <a:gd name="T84" fmla="*/ 151 w 617"/>
                <a:gd name="T85" fmla="*/ 2 h 369"/>
                <a:gd name="T86" fmla="*/ 127 w 617"/>
                <a:gd name="T87" fmla="*/ 2 h 369"/>
                <a:gd name="T88" fmla="*/ 100 w 617"/>
                <a:gd name="T89" fmla="*/ 2 h 369"/>
                <a:gd name="T90" fmla="*/ 59 w 617"/>
                <a:gd name="T91" fmla="*/ 2 h 369"/>
                <a:gd name="T92" fmla="*/ 15 w 617"/>
                <a:gd name="T93" fmla="*/ 2 h 369"/>
                <a:gd name="T94" fmla="*/ 5 w 617"/>
                <a:gd name="T95" fmla="*/ 2 h 369"/>
                <a:gd name="T96" fmla="*/ 41 w 617"/>
                <a:gd name="T97" fmla="*/ 2 h 369"/>
                <a:gd name="T98" fmla="*/ 77 w 617"/>
                <a:gd name="T99" fmla="*/ 2 h 369"/>
                <a:gd name="T100" fmla="*/ 101 w 617"/>
                <a:gd name="T101" fmla="*/ 1 h 369"/>
                <a:gd name="T102" fmla="*/ 119 w 617"/>
                <a:gd name="T103" fmla="*/ 1 h 369"/>
                <a:gd name="T104" fmla="*/ 144 w 617"/>
                <a:gd name="T105" fmla="*/ 1 h 369"/>
                <a:gd name="T106" fmla="*/ 166 w 617"/>
                <a:gd name="T107" fmla="*/ 1 h 369"/>
                <a:gd name="T108" fmla="*/ 196 w 617"/>
                <a:gd name="T109" fmla="*/ 1 h 369"/>
                <a:gd name="T110" fmla="*/ 227 w 617"/>
                <a:gd name="T111" fmla="*/ 1 h 369"/>
                <a:gd name="T112" fmla="*/ 267 w 617"/>
                <a:gd name="T113" fmla="*/ 1 h 369"/>
                <a:gd name="T114" fmla="*/ 323 w 617"/>
                <a:gd name="T115" fmla="*/ 1 h 369"/>
                <a:gd name="T116" fmla="*/ 433 w 617"/>
                <a:gd name="T117" fmla="*/ 1 h 369"/>
                <a:gd name="T118" fmla="*/ 480 w 617"/>
                <a:gd name="T119" fmla="*/ 1 h 3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17"/>
                <a:gd name="T181" fmla="*/ 0 h 369"/>
                <a:gd name="T182" fmla="*/ 617 w 617"/>
                <a:gd name="T183" fmla="*/ 369 h 36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17" h="369">
                  <a:moveTo>
                    <a:pt x="483" y="131"/>
                  </a:moveTo>
                  <a:lnTo>
                    <a:pt x="477" y="132"/>
                  </a:lnTo>
                  <a:lnTo>
                    <a:pt x="473" y="131"/>
                  </a:lnTo>
                  <a:lnTo>
                    <a:pt x="467" y="128"/>
                  </a:lnTo>
                  <a:lnTo>
                    <a:pt x="461" y="128"/>
                  </a:lnTo>
                  <a:lnTo>
                    <a:pt x="456" y="121"/>
                  </a:lnTo>
                  <a:lnTo>
                    <a:pt x="454" y="113"/>
                  </a:lnTo>
                  <a:lnTo>
                    <a:pt x="453" y="105"/>
                  </a:lnTo>
                  <a:lnTo>
                    <a:pt x="449" y="98"/>
                  </a:lnTo>
                  <a:lnTo>
                    <a:pt x="431" y="76"/>
                  </a:lnTo>
                  <a:lnTo>
                    <a:pt x="413" y="59"/>
                  </a:lnTo>
                  <a:lnTo>
                    <a:pt x="394" y="44"/>
                  </a:lnTo>
                  <a:lnTo>
                    <a:pt x="373" y="34"/>
                  </a:lnTo>
                  <a:lnTo>
                    <a:pt x="352" y="26"/>
                  </a:lnTo>
                  <a:lnTo>
                    <a:pt x="330" y="20"/>
                  </a:lnTo>
                  <a:lnTo>
                    <a:pt x="308" y="17"/>
                  </a:lnTo>
                  <a:lnTo>
                    <a:pt x="287" y="15"/>
                  </a:lnTo>
                  <a:lnTo>
                    <a:pt x="270" y="17"/>
                  </a:lnTo>
                  <a:lnTo>
                    <a:pt x="254" y="21"/>
                  </a:lnTo>
                  <a:lnTo>
                    <a:pt x="235" y="28"/>
                  </a:lnTo>
                  <a:lnTo>
                    <a:pt x="218" y="37"/>
                  </a:lnTo>
                  <a:lnTo>
                    <a:pt x="200" y="49"/>
                  </a:lnTo>
                  <a:lnTo>
                    <a:pt x="183" y="61"/>
                  </a:lnTo>
                  <a:lnTo>
                    <a:pt x="169" y="76"/>
                  </a:lnTo>
                  <a:lnTo>
                    <a:pt x="159" y="93"/>
                  </a:lnTo>
                  <a:lnTo>
                    <a:pt x="145" y="112"/>
                  </a:lnTo>
                  <a:lnTo>
                    <a:pt x="135" y="135"/>
                  </a:lnTo>
                  <a:lnTo>
                    <a:pt x="129" y="158"/>
                  </a:lnTo>
                  <a:lnTo>
                    <a:pt x="126" y="182"/>
                  </a:lnTo>
                  <a:lnTo>
                    <a:pt x="126" y="193"/>
                  </a:lnTo>
                  <a:lnTo>
                    <a:pt x="126" y="215"/>
                  </a:lnTo>
                  <a:lnTo>
                    <a:pt x="122" y="239"/>
                  </a:lnTo>
                  <a:lnTo>
                    <a:pt x="118" y="252"/>
                  </a:lnTo>
                  <a:lnTo>
                    <a:pt x="109" y="267"/>
                  </a:lnTo>
                  <a:lnTo>
                    <a:pt x="100" y="280"/>
                  </a:lnTo>
                  <a:lnTo>
                    <a:pt x="89" y="293"/>
                  </a:lnTo>
                  <a:lnTo>
                    <a:pt x="79" y="306"/>
                  </a:lnTo>
                  <a:lnTo>
                    <a:pt x="66" y="318"/>
                  </a:lnTo>
                  <a:lnTo>
                    <a:pt x="53" y="329"/>
                  </a:lnTo>
                  <a:lnTo>
                    <a:pt x="41" y="340"/>
                  </a:lnTo>
                  <a:lnTo>
                    <a:pt x="28" y="352"/>
                  </a:lnTo>
                  <a:lnTo>
                    <a:pt x="34" y="356"/>
                  </a:lnTo>
                  <a:lnTo>
                    <a:pt x="41" y="358"/>
                  </a:lnTo>
                  <a:lnTo>
                    <a:pt x="50" y="356"/>
                  </a:lnTo>
                  <a:lnTo>
                    <a:pt x="57" y="356"/>
                  </a:lnTo>
                  <a:lnTo>
                    <a:pt x="81" y="348"/>
                  </a:lnTo>
                  <a:lnTo>
                    <a:pt x="108" y="336"/>
                  </a:lnTo>
                  <a:lnTo>
                    <a:pt x="135" y="320"/>
                  </a:lnTo>
                  <a:lnTo>
                    <a:pt x="161" y="301"/>
                  </a:lnTo>
                  <a:lnTo>
                    <a:pt x="185" y="284"/>
                  </a:lnTo>
                  <a:lnTo>
                    <a:pt x="203" y="268"/>
                  </a:lnTo>
                  <a:lnTo>
                    <a:pt x="216" y="257"/>
                  </a:lnTo>
                  <a:lnTo>
                    <a:pt x="222" y="253"/>
                  </a:lnTo>
                  <a:lnTo>
                    <a:pt x="236" y="248"/>
                  </a:lnTo>
                  <a:lnTo>
                    <a:pt x="250" y="244"/>
                  </a:lnTo>
                  <a:lnTo>
                    <a:pt x="265" y="240"/>
                  </a:lnTo>
                  <a:lnTo>
                    <a:pt x="279" y="238"/>
                  </a:lnTo>
                  <a:lnTo>
                    <a:pt x="293" y="235"/>
                  </a:lnTo>
                  <a:lnTo>
                    <a:pt x="308" y="234"/>
                  </a:lnTo>
                  <a:lnTo>
                    <a:pt x="323" y="233"/>
                  </a:lnTo>
                  <a:lnTo>
                    <a:pt x="339" y="233"/>
                  </a:lnTo>
                  <a:lnTo>
                    <a:pt x="360" y="235"/>
                  </a:lnTo>
                  <a:lnTo>
                    <a:pt x="379" y="232"/>
                  </a:lnTo>
                  <a:lnTo>
                    <a:pt x="395" y="226"/>
                  </a:lnTo>
                  <a:lnTo>
                    <a:pt x="411" y="217"/>
                  </a:lnTo>
                  <a:lnTo>
                    <a:pt x="428" y="208"/>
                  </a:lnTo>
                  <a:lnTo>
                    <a:pt x="446" y="200"/>
                  </a:lnTo>
                  <a:lnTo>
                    <a:pt x="463" y="195"/>
                  </a:lnTo>
                  <a:lnTo>
                    <a:pt x="483" y="194"/>
                  </a:lnTo>
                  <a:lnTo>
                    <a:pt x="497" y="193"/>
                  </a:lnTo>
                  <a:lnTo>
                    <a:pt x="513" y="191"/>
                  </a:lnTo>
                  <a:lnTo>
                    <a:pt x="528" y="187"/>
                  </a:lnTo>
                  <a:lnTo>
                    <a:pt x="544" y="184"/>
                  </a:lnTo>
                  <a:lnTo>
                    <a:pt x="557" y="181"/>
                  </a:lnTo>
                  <a:lnTo>
                    <a:pt x="569" y="178"/>
                  </a:lnTo>
                  <a:lnTo>
                    <a:pt x="577" y="177"/>
                  </a:lnTo>
                  <a:lnTo>
                    <a:pt x="580" y="176"/>
                  </a:lnTo>
                  <a:lnTo>
                    <a:pt x="565" y="176"/>
                  </a:lnTo>
                  <a:lnTo>
                    <a:pt x="549" y="173"/>
                  </a:lnTo>
                  <a:lnTo>
                    <a:pt x="529" y="170"/>
                  </a:lnTo>
                  <a:lnTo>
                    <a:pt x="509" y="165"/>
                  </a:lnTo>
                  <a:lnTo>
                    <a:pt x="490" y="161"/>
                  </a:lnTo>
                  <a:lnTo>
                    <a:pt x="473" y="156"/>
                  </a:lnTo>
                  <a:lnTo>
                    <a:pt x="460" y="151"/>
                  </a:lnTo>
                  <a:lnTo>
                    <a:pt x="453" y="148"/>
                  </a:lnTo>
                  <a:lnTo>
                    <a:pt x="460" y="147"/>
                  </a:lnTo>
                  <a:lnTo>
                    <a:pt x="477" y="147"/>
                  </a:lnTo>
                  <a:lnTo>
                    <a:pt x="503" y="149"/>
                  </a:lnTo>
                  <a:lnTo>
                    <a:pt x="533" y="150"/>
                  </a:lnTo>
                  <a:lnTo>
                    <a:pt x="563" y="152"/>
                  </a:lnTo>
                  <a:lnTo>
                    <a:pt x="589" y="155"/>
                  </a:lnTo>
                  <a:lnTo>
                    <a:pt x="609" y="157"/>
                  </a:lnTo>
                  <a:lnTo>
                    <a:pt x="617" y="158"/>
                  </a:lnTo>
                  <a:lnTo>
                    <a:pt x="616" y="163"/>
                  </a:lnTo>
                  <a:lnTo>
                    <a:pt x="610" y="169"/>
                  </a:lnTo>
                  <a:lnTo>
                    <a:pt x="602" y="176"/>
                  </a:lnTo>
                  <a:lnTo>
                    <a:pt x="592" y="182"/>
                  </a:lnTo>
                  <a:lnTo>
                    <a:pt x="581" y="188"/>
                  </a:lnTo>
                  <a:lnTo>
                    <a:pt x="570" y="194"/>
                  </a:lnTo>
                  <a:lnTo>
                    <a:pt x="560" y="200"/>
                  </a:lnTo>
                  <a:lnTo>
                    <a:pt x="552" y="203"/>
                  </a:lnTo>
                  <a:lnTo>
                    <a:pt x="537" y="204"/>
                  </a:lnTo>
                  <a:lnTo>
                    <a:pt x="522" y="207"/>
                  </a:lnTo>
                  <a:lnTo>
                    <a:pt x="508" y="210"/>
                  </a:lnTo>
                  <a:lnTo>
                    <a:pt x="493" y="214"/>
                  </a:lnTo>
                  <a:lnTo>
                    <a:pt x="478" y="219"/>
                  </a:lnTo>
                  <a:lnTo>
                    <a:pt x="466" y="225"/>
                  </a:lnTo>
                  <a:lnTo>
                    <a:pt x="453" y="232"/>
                  </a:lnTo>
                  <a:lnTo>
                    <a:pt x="440" y="239"/>
                  </a:lnTo>
                  <a:lnTo>
                    <a:pt x="436" y="242"/>
                  </a:lnTo>
                  <a:lnTo>
                    <a:pt x="431" y="245"/>
                  </a:lnTo>
                  <a:lnTo>
                    <a:pt x="427" y="247"/>
                  </a:lnTo>
                  <a:lnTo>
                    <a:pt x="421" y="249"/>
                  </a:lnTo>
                  <a:lnTo>
                    <a:pt x="415" y="252"/>
                  </a:lnTo>
                  <a:lnTo>
                    <a:pt x="408" y="253"/>
                  </a:lnTo>
                  <a:lnTo>
                    <a:pt x="401" y="254"/>
                  </a:lnTo>
                  <a:lnTo>
                    <a:pt x="391" y="254"/>
                  </a:lnTo>
                  <a:lnTo>
                    <a:pt x="333" y="250"/>
                  </a:lnTo>
                  <a:lnTo>
                    <a:pt x="309" y="250"/>
                  </a:lnTo>
                  <a:lnTo>
                    <a:pt x="287" y="254"/>
                  </a:lnTo>
                  <a:lnTo>
                    <a:pt x="266" y="260"/>
                  </a:lnTo>
                  <a:lnTo>
                    <a:pt x="246" y="268"/>
                  </a:lnTo>
                  <a:lnTo>
                    <a:pt x="226" y="278"/>
                  </a:lnTo>
                  <a:lnTo>
                    <a:pt x="207" y="290"/>
                  </a:lnTo>
                  <a:lnTo>
                    <a:pt x="189" y="302"/>
                  </a:lnTo>
                  <a:lnTo>
                    <a:pt x="173" y="315"/>
                  </a:lnTo>
                  <a:lnTo>
                    <a:pt x="166" y="320"/>
                  </a:lnTo>
                  <a:lnTo>
                    <a:pt x="158" y="324"/>
                  </a:lnTo>
                  <a:lnTo>
                    <a:pt x="151" y="328"/>
                  </a:lnTo>
                  <a:lnTo>
                    <a:pt x="142" y="332"/>
                  </a:lnTo>
                  <a:lnTo>
                    <a:pt x="135" y="336"/>
                  </a:lnTo>
                  <a:lnTo>
                    <a:pt x="127" y="340"/>
                  </a:lnTo>
                  <a:lnTo>
                    <a:pt x="120" y="344"/>
                  </a:lnTo>
                  <a:lnTo>
                    <a:pt x="112" y="348"/>
                  </a:lnTo>
                  <a:lnTo>
                    <a:pt x="100" y="355"/>
                  </a:lnTo>
                  <a:lnTo>
                    <a:pt x="87" y="360"/>
                  </a:lnTo>
                  <a:lnTo>
                    <a:pt x="73" y="365"/>
                  </a:lnTo>
                  <a:lnTo>
                    <a:pt x="59" y="368"/>
                  </a:lnTo>
                  <a:lnTo>
                    <a:pt x="45" y="369"/>
                  </a:lnTo>
                  <a:lnTo>
                    <a:pt x="30" y="369"/>
                  </a:lnTo>
                  <a:lnTo>
                    <a:pt x="15" y="367"/>
                  </a:lnTo>
                  <a:lnTo>
                    <a:pt x="1" y="362"/>
                  </a:lnTo>
                  <a:lnTo>
                    <a:pt x="0" y="354"/>
                  </a:lnTo>
                  <a:lnTo>
                    <a:pt x="5" y="345"/>
                  </a:lnTo>
                  <a:lnTo>
                    <a:pt x="14" y="335"/>
                  </a:lnTo>
                  <a:lnTo>
                    <a:pt x="27" y="323"/>
                  </a:lnTo>
                  <a:lnTo>
                    <a:pt x="41" y="312"/>
                  </a:lnTo>
                  <a:lnTo>
                    <a:pt x="55" y="299"/>
                  </a:lnTo>
                  <a:lnTo>
                    <a:pt x="67" y="285"/>
                  </a:lnTo>
                  <a:lnTo>
                    <a:pt x="77" y="272"/>
                  </a:lnTo>
                  <a:lnTo>
                    <a:pt x="88" y="245"/>
                  </a:lnTo>
                  <a:lnTo>
                    <a:pt x="97" y="218"/>
                  </a:lnTo>
                  <a:lnTo>
                    <a:pt x="101" y="191"/>
                  </a:lnTo>
                  <a:lnTo>
                    <a:pt x="107" y="159"/>
                  </a:lnTo>
                  <a:lnTo>
                    <a:pt x="112" y="140"/>
                  </a:lnTo>
                  <a:lnTo>
                    <a:pt x="119" y="123"/>
                  </a:lnTo>
                  <a:lnTo>
                    <a:pt x="127" y="106"/>
                  </a:lnTo>
                  <a:lnTo>
                    <a:pt x="135" y="91"/>
                  </a:lnTo>
                  <a:lnTo>
                    <a:pt x="144" y="80"/>
                  </a:lnTo>
                  <a:lnTo>
                    <a:pt x="151" y="71"/>
                  </a:lnTo>
                  <a:lnTo>
                    <a:pt x="158" y="63"/>
                  </a:lnTo>
                  <a:lnTo>
                    <a:pt x="166" y="55"/>
                  </a:lnTo>
                  <a:lnTo>
                    <a:pt x="175" y="48"/>
                  </a:lnTo>
                  <a:lnTo>
                    <a:pt x="185" y="41"/>
                  </a:lnTo>
                  <a:lnTo>
                    <a:pt x="196" y="34"/>
                  </a:lnTo>
                  <a:lnTo>
                    <a:pt x="209" y="27"/>
                  </a:lnTo>
                  <a:lnTo>
                    <a:pt x="218" y="22"/>
                  </a:lnTo>
                  <a:lnTo>
                    <a:pt x="227" y="18"/>
                  </a:lnTo>
                  <a:lnTo>
                    <a:pt x="239" y="12"/>
                  </a:lnTo>
                  <a:lnTo>
                    <a:pt x="252" y="7"/>
                  </a:lnTo>
                  <a:lnTo>
                    <a:pt x="267" y="4"/>
                  </a:lnTo>
                  <a:lnTo>
                    <a:pt x="283" y="2"/>
                  </a:lnTo>
                  <a:lnTo>
                    <a:pt x="302" y="0"/>
                  </a:lnTo>
                  <a:lnTo>
                    <a:pt x="323" y="3"/>
                  </a:lnTo>
                  <a:lnTo>
                    <a:pt x="368" y="15"/>
                  </a:lnTo>
                  <a:lnTo>
                    <a:pt x="404" y="33"/>
                  </a:lnTo>
                  <a:lnTo>
                    <a:pt x="433" y="53"/>
                  </a:lnTo>
                  <a:lnTo>
                    <a:pt x="455" y="74"/>
                  </a:lnTo>
                  <a:lnTo>
                    <a:pt x="470" y="94"/>
                  </a:lnTo>
                  <a:lnTo>
                    <a:pt x="480" y="111"/>
                  </a:lnTo>
                  <a:lnTo>
                    <a:pt x="483" y="124"/>
                  </a:lnTo>
                  <a:lnTo>
                    <a:pt x="483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1" name="Freeform 31"/>
            <p:cNvSpPr>
              <a:spLocks/>
            </p:cNvSpPr>
            <p:nvPr/>
          </p:nvSpPr>
          <p:spPr bwMode="auto">
            <a:xfrm>
              <a:off x="2714" y="2852"/>
              <a:ext cx="71" cy="72"/>
            </a:xfrm>
            <a:custGeom>
              <a:avLst/>
              <a:gdLst>
                <a:gd name="T0" fmla="*/ 39 w 71"/>
                <a:gd name="T1" fmla="*/ 0 h 145"/>
                <a:gd name="T2" fmla="*/ 29 w 71"/>
                <a:gd name="T3" fmla="*/ 0 h 145"/>
                <a:gd name="T4" fmla="*/ 23 w 71"/>
                <a:gd name="T5" fmla="*/ 0 h 145"/>
                <a:gd name="T6" fmla="*/ 19 w 71"/>
                <a:gd name="T7" fmla="*/ 0 h 145"/>
                <a:gd name="T8" fmla="*/ 19 w 71"/>
                <a:gd name="T9" fmla="*/ 0 h 145"/>
                <a:gd name="T10" fmla="*/ 14 w 71"/>
                <a:gd name="T11" fmla="*/ 0 h 145"/>
                <a:gd name="T12" fmla="*/ 11 w 71"/>
                <a:gd name="T13" fmla="*/ 0 h 145"/>
                <a:gd name="T14" fmla="*/ 6 w 71"/>
                <a:gd name="T15" fmla="*/ 0 h 145"/>
                <a:gd name="T16" fmla="*/ 3 w 71"/>
                <a:gd name="T17" fmla="*/ 0 h 145"/>
                <a:gd name="T18" fmla="*/ 0 w 71"/>
                <a:gd name="T19" fmla="*/ 0 h 145"/>
                <a:gd name="T20" fmla="*/ 3 w 71"/>
                <a:gd name="T21" fmla="*/ 0 h 145"/>
                <a:gd name="T22" fmla="*/ 10 w 71"/>
                <a:gd name="T23" fmla="*/ 0 h 145"/>
                <a:gd name="T24" fmla="*/ 19 w 71"/>
                <a:gd name="T25" fmla="*/ 0 h 145"/>
                <a:gd name="T26" fmla="*/ 24 w 71"/>
                <a:gd name="T27" fmla="*/ 0 h 145"/>
                <a:gd name="T28" fmla="*/ 30 w 71"/>
                <a:gd name="T29" fmla="*/ 0 h 145"/>
                <a:gd name="T30" fmla="*/ 36 w 71"/>
                <a:gd name="T31" fmla="*/ 0 h 145"/>
                <a:gd name="T32" fmla="*/ 41 w 71"/>
                <a:gd name="T33" fmla="*/ 0 h 145"/>
                <a:gd name="T34" fmla="*/ 49 w 71"/>
                <a:gd name="T35" fmla="*/ 0 h 145"/>
                <a:gd name="T36" fmla="*/ 56 w 71"/>
                <a:gd name="T37" fmla="*/ 0 h 145"/>
                <a:gd name="T38" fmla="*/ 63 w 71"/>
                <a:gd name="T39" fmla="*/ 0 h 145"/>
                <a:gd name="T40" fmla="*/ 71 w 71"/>
                <a:gd name="T41" fmla="*/ 0 h 145"/>
                <a:gd name="T42" fmla="*/ 67 w 71"/>
                <a:gd name="T43" fmla="*/ 0 h 145"/>
                <a:gd name="T44" fmla="*/ 59 w 71"/>
                <a:gd name="T45" fmla="*/ 0 h 145"/>
                <a:gd name="T46" fmla="*/ 49 w 71"/>
                <a:gd name="T47" fmla="*/ 0 h 145"/>
                <a:gd name="T48" fmla="*/ 39 w 71"/>
                <a:gd name="T49" fmla="*/ 0 h 1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1"/>
                <a:gd name="T76" fmla="*/ 0 h 145"/>
                <a:gd name="T77" fmla="*/ 71 w 71"/>
                <a:gd name="T78" fmla="*/ 145 h 1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1" h="145">
                  <a:moveTo>
                    <a:pt x="39" y="44"/>
                  </a:moveTo>
                  <a:lnTo>
                    <a:pt x="29" y="67"/>
                  </a:lnTo>
                  <a:lnTo>
                    <a:pt x="23" y="90"/>
                  </a:lnTo>
                  <a:lnTo>
                    <a:pt x="19" y="114"/>
                  </a:lnTo>
                  <a:lnTo>
                    <a:pt x="19" y="138"/>
                  </a:lnTo>
                  <a:lnTo>
                    <a:pt x="14" y="141"/>
                  </a:lnTo>
                  <a:lnTo>
                    <a:pt x="11" y="142"/>
                  </a:lnTo>
                  <a:lnTo>
                    <a:pt x="6" y="143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3" y="98"/>
                  </a:lnTo>
                  <a:lnTo>
                    <a:pt x="10" y="74"/>
                  </a:lnTo>
                  <a:lnTo>
                    <a:pt x="19" y="52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6" y="29"/>
                  </a:lnTo>
                  <a:lnTo>
                    <a:pt x="41" y="22"/>
                  </a:lnTo>
                  <a:lnTo>
                    <a:pt x="49" y="15"/>
                  </a:lnTo>
                  <a:lnTo>
                    <a:pt x="56" y="9"/>
                  </a:lnTo>
                  <a:lnTo>
                    <a:pt x="63" y="4"/>
                  </a:lnTo>
                  <a:lnTo>
                    <a:pt x="71" y="0"/>
                  </a:lnTo>
                  <a:lnTo>
                    <a:pt x="67" y="5"/>
                  </a:lnTo>
                  <a:lnTo>
                    <a:pt x="59" y="16"/>
                  </a:lnTo>
                  <a:lnTo>
                    <a:pt x="49" y="30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2" name="Freeform 32"/>
            <p:cNvSpPr>
              <a:spLocks/>
            </p:cNvSpPr>
            <p:nvPr/>
          </p:nvSpPr>
          <p:spPr bwMode="auto">
            <a:xfrm>
              <a:off x="2650" y="2901"/>
              <a:ext cx="285" cy="51"/>
            </a:xfrm>
            <a:custGeom>
              <a:avLst/>
              <a:gdLst>
                <a:gd name="T0" fmla="*/ 283 w 285"/>
                <a:gd name="T1" fmla="*/ 0 h 103"/>
                <a:gd name="T2" fmla="*/ 285 w 285"/>
                <a:gd name="T3" fmla="*/ 0 h 103"/>
                <a:gd name="T4" fmla="*/ 285 w 285"/>
                <a:gd name="T5" fmla="*/ 0 h 103"/>
                <a:gd name="T6" fmla="*/ 284 w 285"/>
                <a:gd name="T7" fmla="*/ 0 h 103"/>
                <a:gd name="T8" fmla="*/ 282 w 285"/>
                <a:gd name="T9" fmla="*/ 0 h 103"/>
                <a:gd name="T10" fmla="*/ 250 w 285"/>
                <a:gd name="T11" fmla="*/ 0 h 103"/>
                <a:gd name="T12" fmla="*/ 222 w 285"/>
                <a:gd name="T13" fmla="*/ 0 h 103"/>
                <a:gd name="T14" fmla="*/ 196 w 285"/>
                <a:gd name="T15" fmla="*/ 0 h 103"/>
                <a:gd name="T16" fmla="*/ 172 w 285"/>
                <a:gd name="T17" fmla="*/ 0 h 103"/>
                <a:gd name="T18" fmla="*/ 151 w 285"/>
                <a:gd name="T19" fmla="*/ 0 h 103"/>
                <a:gd name="T20" fmla="*/ 131 w 285"/>
                <a:gd name="T21" fmla="*/ 0 h 103"/>
                <a:gd name="T22" fmla="*/ 113 w 285"/>
                <a:gd name="T23" fmla="*/ 0 h 103"/>
                <a:gd name="T24" fmla="*/ 96 w 285"/>
                <a:gd name="T25" fmla="*/ 0 h 103"/>
                <a:gd name="T26" fmla="*/ 84 w 285"/>
                <a:gd name="T27" fmla="*/ 0 h 103"/>
                <a:gd name="T28" fmla="*/ 71 w 285"/>
                <a:gd name="T29" fmla="*/ 0 h 103"/>
                <a:gd name="T30" fmla="*/ 56 w 285"/>
                <a:gd name="T31" fmla="*/ 0 h 103"/>
                <a:gd name="T32" fmla="*/ 42 w 285"/>
                <a:gd name="T33" fmla="*/ 0 h 103"/>
                <a:gd name="T34" fmla="*/ 29 w 285"/>
                <a:gd name="T35" fmla="*/ 0 h 103"/>
                <a:gd name="T36" fmla="*/ 17 w 285"/>
                <a:gd name="T37" fmla="*/ 0 h 103"/>
                <a:gd name="T38" fmla="*/ 7 w 285"/>
                <a:gd name="T39" fmla="*/ 0 h 103"/>
                <a:gd name="T40" fmla="*/ 1 w 285"/>
                <a:gd name="T41" fmla="*/ 0 h 103"/>
                <a:gd name="T42" fmla="*/ 0 w 285"/>
                <a:gd name="T43" fmla="*/ 0 h 103"/>
                <a:gd name="T44" fmla="*/ 0 w 285"/>
                <a:gd name="T45" fmla="*/ 0 h 103"/>
                <a:gd name="T46" fmla="*/ 0 w 285"/>
                <a:gd name="T47" fmla="*/ 0 h 103"/>
                <a:gd name="T48" fmla="*/ 1 w 285"/>
                <a:gd name="T49" fmla="*/ 0 h 103"/>
                <a:gd name="T50" fmla="*/ 7 w 285"/>
                <a:gd name="T51" fmla="*/ 0 h 103"/>
                <a:gd name="T52" fmla="*/ 18 w 285"/>
                <a:gd name="T53" fmla="*/ 0 h 103"/>
                <a:gd name="T54" fmla="*/ 34 w 285"/>
                <a:gd name="T55" fmla="*/ 0 h 103"/>
                <a:gd name="T56" fmla="*/ 53 w 285"/>
                <a:gd name="T57" fmla="*/ 0 h 103"/>
                <a:gd name="T58" fmla="*/ 70 w 285"/>
                <a:gd name="T59" fmla="*/ 0 h 103"/>
                <a:gd name="T60" fmla="*/ 85 w 285"/>
                <a:gd name="T61" fmla="*/ 0 h 103"/>
                <a:gd name="T62" fmla="*/ 96 w 285"/>
                <a:gd name="T63" fmla="*/ 0 h 103"/>
                <a:gd name="T64" fmla="*/ 101 w 285"/>
                <a:gd name="T65" fmla="*/ 0 h 103"/>
                <a:gd name="T66" fmla="*/ 116 w 285"/>
                <a:gd name="T67" fmla="*/ 0 h 103"/>
                <a:gd name="T68" fmla="*/ 130 w 285"/>
                <a:gd name="T69" fmla="*/ 0 h 103"/>
                <a:gd name="T70" fmla="*/ 145 w 285"/>
                <a:gd name="T71" fmla="*/ 0 h 103"/>
                <a:gd name="T72" fmla="*/ 160 w 285"/>
                <a:gd name="T73" fmla="*/ 0 h 103"/>
                <a:gd name="T74" fmla="*/ 175 w 285"/>
                <a:gd name="T75" fmla="*/ 0 h 103"/>
                <a:gd name="T76" fmla="*/ 190 w 285"/>
                <a:gd name="T77" fmla="*/ 0 h 103"/>
                <a:gd name="T78" fmla="*/ 205 w 285"/>
                <a:gd name="T79" fmla="*/ 0 h 103"/>
                <a:gd name="T80" fmla="*/ 222 w 285"/>
                <a:gd name="T81" fmla="*/ 0 h 103"/>
                <a:gd name="T82" fmla="*/ 230 w 285"/>
                <a:gd name="T83" fmla="*/ 0 h 103"/>
                <a:gd name="T84" fmla="*/ 238 w 285"/>
                <a:gd name="T85" fmla="*/ 0 h 103"/>
                <a:gd name="T86" fmla="*/ 246 w 285"/>
                <a:gd name="T87" fmla="*/ 0 h 103"/>
                <a:gd name="T88" fmla="*/ 255 w 285"/>
                <a:gd name="T89" fmla="*/ 0 h 103"/>
                <a:gd name="T90" fmla="*/ 263 w 285"/>
                <a:gd name="T91" fmla="*/ 0 h 103"/>
                <a:gd name="T92" fmla="*/ 270 w 285"/>
                <a:gd name="T93" fmla="*/ 0 h 103"/>
                <a:gd name="T94" fmla="*/ 277 w 285"/>
                <a:gd name="T95" fmla="*/ 0 h 103"/>
                <a:gd name="T96" fmla="*/ 283 w 285"/>
                <a:gd name="T97" fmla="*/ 0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5"/>
                <a:gd name="T148" fmla="*/ 0 h 103"/>
                <a:gd name="T149" fmla="*/ 285 w 285"/>
                <a:gd name="T150" fmla="*/ 103 h 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5" h="103">
                  <a:moveTo>
                    <a:pt x="283" y="11"/>
                  </a:moveTo>
                  <a:lnTo>
                    <a:pt x="285" y="13"/>
                  </a:lnTo>
                  <a:lnTo>
                    <a:pt x="285" y="16"/>
                  </a:lnTo>
                  <a:lnTo>
                    <a:pt x="284" y="20"/>
                  </a:lnTo>
                  <a:lnTo>
                    <a:pt x="282" y="22"/>
                  </a:lnTo>
                  <a:lnTo>
                    <a:pt x="250" y="23"/>
                  </a:lnTo>
                  <a:lnTo>
                    <a:pt x="222" y="26"/>
                  </a:lnTo>
                  <a:lnTo>
                    <a:pt x="196" y="30"/>
                  </a:lnTo>
                  <a:lnTo>
                    <a:pt x="172" y="35"/>
                  </a:lnTo>
                  <a:lnTo>
                    <a:pt x="151" y="42"/>
                  </a:lnTo>
                  <a:lnTo>
                    <a:pt x="131" y="49"/>
                  </a:lnTo>
                  <a:lnTo>
                    <a:pt x="113" y="56"/>
                  </a:lnTo>
                  <a:lnTo>
                    <a:pt x="96" y="63"/>
                  </a:lnTo>
                  <a:lnTo>
                    <a:pt x="84" y="68"/>
                  </a:lnTo>
                  <a:lnTo>
                    <a:pt x="71" y="74"/>
                  </a:lnTo>
                  <a:lnTo>
                    <a:pt x="56" y="81"/>
                  </a:lnTo>
                  <a:lnTo>
                    <a:pt x="42" y="88"/>
                  </a:lnTo>
                  <a:lnTo>
                    <a:pt x="29" y="94"/>
                  </a:lnTo>
                  <a:lnTo>
                    <a:pt x="17" y="98"/>
                  </a:lnTo>
                  <a:lnTo>
                    <a:pt x="7" y="102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1" y="92"/>
                  </a:lnTo>
                  <a:lnTo>
                    <a:pt x="7" y="90"/>
                  </a:lnTo>
                  <a:lnTo>
                    <a:pt x="18" y="83"/>
                  </a:lnTo>
                  <a:lnTo>
                    <a:pt x="34" y="75"/>
                  </a:lnTo>
                  <a:lnTo>
                    <a:pt x="53" y="66"/>
                  </a:lnTo>
                  <a:lnTo>
                    <a:pt x="70" y="57"/>
                  </a:lnTo>
                  <a:lnTo>
                    <a:pt x="85" y="50"/>
                  </a:lnTo>
                  <a:lnTo>
                    <a:pt x="96" y="44"/>
                  </a:lnTo>
                  <a:lnTo>
                    <a:pt x="101" y="42"/>
                  </a:lnTo>
                  <a:lnTo>
                    <a:pt x="116" y="36"/>
                  </a:lnTo>
                  <a:lnTo>
                    <a:pt x="130" y="29"/>
                  </a:lnTo>
                  <a:lnTo>
                    <a:pt x="145" y="24"/>
                  </a:lnTo>
                  <a:lnTo>
                    <a:pt x="160" y="19"/>
                  </a:lnTo>
                  <a:lnTo>
                    <a:pt x="175" y="15"/>
                  </a:lnTo>
                  <a:lnTo>
                    <a:pt x="190" y="11"/>
                  </a:lnTo>
                  <a:lnTo>
                    <a:pt x="205" y="7"/>
                  </a:lnTo>
                  <a:lnTo>
                    <a:pt x="222" y="4"/>
                  </a:lnTo>
                  <a:lnTo>
                    <a:pt x="230" y="3"/>
                  </a:lnTo>
                  <a:lnTo>
                    <a:pt x="238" y="0"/>
                  </a:lnTo>
                  <a:lnTo>
                    <a:pt x="246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3"/>
                  </a:lnTo>
                  <a:lnTo>
                    <a:pt x="277" y="6"/>
                  </a:lnTo>
                  <a:lnTo>
                    <a:pt x="28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3" name="Freeform 33"/>
            <p:cNvSpPr>
              <a:spLocks/>
            </p:cNvSpPr>
            <p:nvPr/>
          </p:nvSpPr>
          <p:spPr bwMode="auto">
            <a:xfrm>
              <a:off x="2659" y="2907"/>
              <a:ext cx="33" cy="20"/>
            </a:xfrm>
            <a:custGeom>
              <a:avLst/>
              <a:gdLst>
                <a:gd name="T0" fmla="*/ 14 w 33"/>
                <a:gd name="T1" fmla="*/ 1 h 38"/>
                <a:gd name="T2" fmla="*/ 14 w 33"/>
                <a:gd name="T3" fmla="*/ 1 h 38"/>
                <a:gd name="T4" fmla="*/ 15 w 33"/>
                <a:gd name="T5" fmla="*/ 1 h 38"/>
                <a:gd name="T6" fmla="*/ 15 w 33"/>
                <a:gd name="T7" fmla="*/ 1 h 38"/>
                <a:gd name="T8" fmla="*/ 17 w 33"/>
                <a:gd name="T9" fmla="*/ 1 h 38"/>
                <a:gd name="T10" fmla="*/ 22 w 33"/>
                <a:gd name="T11" fmla="*/ 1 h 38"/>
                <a:gd name="T12" fmla="*/ 27 w 33"/>
                <a:gd name="T13" fmla="*/ 1 h 38"/>
                <a:gd name="T14" fmla="*/ 32 w 33"/>
                <a:gd name="T15" fmla="*/ 1 h 38"/>
                <a:gd name="T16" fmla="*/ 33 w 33"/>
                <a:gd name="T17" fmla="*/ 1 h 38"/>
                <a:gd name="T18" fmla="*/ 28 w 33"/>
                <a:gd name="T19" fmla="*/ 1 h 38"/>
                <a:gd name="T20" fmla="*/ 24 w 33"/>
                <a:gd name="T21" fmla="*/ 1 h 38"/>
                <a:gd name="T22" fmla="*/ 18 w 33"/>
                <a:gd name="T23" fmla="*/ 1 h 38"/>
                <a:gd name="T24" fmla="*/ 12 w 33"/>
                <a:gd name="T25" fmla="*/ 1 h 38"/>
                <a:gd name="T26" fmla="*/ 6 w 33"/>
                <a:gd name="T27" fmla="*/ 1 h 38"/>
                <a:gd name="T28" fmla="*/ 4 w 33"/>
                <a:gd name="T29" fmla="*/ 1 h 38"/>
                <a:gd name="T30" fmla="*/ 1 w 33"/>
                <a:gd name="T31" fmla="*/ 1 h 38"/>
                <a:gd name="T32" fmla="*/ 0 w 33"/>
                <a:gd name="T33" fmla="*/ 1 h 38"/>
                <a:gd name="T34" fmla="*/ 2 w 33"/>
                <a:gd name="T35" fmla="*/ 1 h 38"/>
                <a:gd name="T36" fmla="*/ 5 w 33"/>
                <a:gd name="T37" fmla="*/ 1 h 38"/>
                <a:gd name="T38" fmla="*/ 8 w 33"/>
                <a:gd name="T39" fmla="*/ 1 h 38"/>
                <a:gd name="T40" fmla="*/ 15 w 33"/>
                <a:gd name="T41" fmla="*/ 0 h 38"/>
                <a:gd name="T42" fmla="*/ 18 w 33"/>
                <a:gd name="T43" fmla="*/ 1 h 38"/>
                <a:gd name="T44" fmla="*/ 18 w 33"/>
                <a:gd name="T45" fmla="*/ 1 h 38"/>
                <a:gd name="T46" fmla="*/ 17 w 33"/>
                <a:gd name="T47" fmla="*/ 1 h 38"/>
                <a:gd name="T48" fmla="*/ 14 w 33"/>
                <a:gd name="T49" fmla="*/ 1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"/>
                <a:gd name="T76" fmla="*/ 0 h 38"/>
                <a:gd name="T77" fmla="*/ 33 w 33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" h="38">
                  <a:moveTo>
                    <a:pt x="14" y="16"/>
                  </a:moveTo>
                  <a:lnTo>
                    <a:pt x="14" y="20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7" y="28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32" y="30"/>
                  </a:lnTo>
                  <a:lnTo>
                    <a:pt x="33" y="32"/>
                  </a:lnTo>
                  <a:lnTo>
                    <a:pt x="28" y="35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6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5" y="7"/>
                  </a:lnTo>
                  <a:lnTo>
                    <a:pt x="8" y="2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18" y="5"/>
                  </a:lnTo>
                  <a:lnTo>
                    <a:pt x="17" y="10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4" name="Freeform 34"/>
            <p:cNvSpPr>
              <a:spLocks/>
            </p:cNvSpPr>
            <p:nvPr/>
          </p:nvSpPr>
          <p:spPr bwMode="auto">
            <a:xfrm>
              <a:off x="2738" y="2956"/>
              <a:ext cx="559" cy="437"/>
            </a:xfrm>
            <a:custGeom>
              <a:avLst/>
              <a:gdLst>
                <a:gd name="T0" fmla="*/ 480 w 559"/>
                <a:gd name="T1" fmla="*/ 3 h 873"/>
                <a:gd name="T2" fmla="*/ 410 w 559"/>
                <a:gd name="T3" fmla="*/ 2 h 873"/>
                <a:gd name="T4" fmla="*/ 369 w 559"/>
                <a:gd name="T5" fmla="*/ 2 h 873"/>
                <a:gd name="T6" fmla="*/ 338 w 559"/>
                <a:gd name="T7" fmla="*/ 2 h 873"/>
                <a:gd name="T8" fmla="*/ 358 w 559"/>
                <a:gd name="T9" fmla="*/ 3 h 873"/>
                <a:gd name="T10" fmla="*/ 402 w 559"/>
                <a:gd name="T11" fmla="*/ 2 h 873"/>
                <a:gd name="T12" fmla="*/ 431 w 559"/>
                <a:gd name="T13" fmla="*/ 2 h 873"/>
                <a:gd name="T14" fmla="*/ 438 w 559"/>
                <a:gd name="T15" fmla="*/ 2 h 873"/>
                <a:gd name="T16" fmla="*/ 430 w 559"/>
                <a:gd name="T17" fmla="*/ 2 h 873"/>
                <a:gd name="T18" fmla="*/ 396 w 559"/>
                <a:gd name="T19" fmla="*/ 3 h 873"/>
                <a:gd name="T20" fmla="*/ 423 w 559"/>
                <a:gd name="T21" fmla="*/ 3 h 873"/>
                <a:gd name="T22" fmla="*/ 436 w 559"/>
                <a:gd name="T23" fmla="*/ 3 h 873"/>
                <a:gd name="T24" fmla="*/ 401 w 559"/>
                <a:gd name="T25" fmla="*/ 3 h 873"/>
                <a:gd name="T26" fmla="*/ 395 w 559"/>
                <a:gd name="T27" fmla="*/ 3 h 873"/>
                <a:gd name="T28" fmla="*/ 378 w 559"/>
                <a:gd name="T29" fmla="*/ 3 h 873"/>
                <a:gd name="T30" fmla="*/ 362 w 559"/>
                <a:gd name="T31" fmla="*/ 3 h 873"/>
                <a:gd name="T32" fmla="*/ 327 w 559"/>
                <a:gd name="T33" fmla="*/ 3 h 873"/>
                <a:gd name="T34" fmla="*/ 307 w 559"/>
                <a:gd name="T35" fmla="*/ 3 h 873"/>
                <a:gd name="T36" fmla="*/ 349 w 559"/>
                <a:gd name="T37" fmla="*/ 3 h 873"/>
                <a:gd name="T38" fmla="*/ 386 w 559"/>
                <a:gd name="T39" fmla="*/ 3 h 873"/>
                <a:gd name="T40" fmla="*/ 382 w 559"/>
                <a:gd name="T41" fmla="*/ 3 h 873"/>
                <a:gd name="T42" fmla="*/ 396 w 559"/>
                <a:gd name="T43" fmla="*/ 4 h 873"/>
                <a:gd name="T44" fmla="*/ 363 w 559"/>
                <a:gd name="T45" fmla="*/ 4 h 873"/>
                <a:gd name="T46" fmla="*/ 355 w 559"/>
                <a:gd name="T47" fmla="*/ 3 h 873"/>
                <a:gd name="T48" fmla="*/ 328 w 559"/>
                <a:gd name="T49" fmla="*/ 3 h 873"/>
                <a:gd name="T50" fmla="*/ 304 w 559"/>
                <a:gd name="T51" fmla="*/ 3 h 873"/>
                <a:gd name="T52" fmla="*/ 294 w 559"/>
                <a:gd name="T53" fmla="*/ 3 h 873"/>
                <a:gd name="T54" fmla="*/ 317 w 559"/>
                <a:gd name="T55" fmla="*/ 2 h 873"/>
                <a:gd name="T56" fmla="*/ 342 w 559"/>
                <a:gd name="T57" fmla="*/ 2 h 873"/>
                <a:gd name="T58" fmla="*/ 321 w 559"/>
                <a:gd name="T59" fmla="*/ 2 h 873"/>
                <a:gd name="T60" fmla="*/ 290 w 559"/>
                <a:gd name="T61" fmla="*/ 2 h 873"/>
                <a:gd name="T62" fmla="*/ 269 w 559"/>
                <a:gd name="T63" fmla="*/ 2 h 873"/>
                <a:gd name="T64" fmla="*/ 243 w 559"/>
                <a:gd name="T65" fmla="*/ 1 h 873"/>
                <a:gd name="T66" fmla="*/ 213 w 559"/>
                <a:gd name="T67" fmla="*/ 1 h 873"/>
                <a:gd name="T68" fmla="*/ 167 w 559"/>
                <a:gd name="T69" fmla="*/ 2 h 873"/>
                <a:gd name="T70" fmla="*/ 82 w 559"/>
                <a:gd name="T71" fmla="*/ 2 h 873"/>
                <a:gd name="T72" fmla="*/ 3 w 559"/>
                <a:gd name="T73" fmla="*/ 1 h 873"/>
                <a:gd name="T74" fmla="*/ 80 w 559"/>
                <a:gd name="T75" fmla="*/ 1 h 873"/>
                <a:gd name="T76" fmla="*/ 157 w 559"/>
                <a:gd name="T77" fmla="*/ 2 h 873"/>
                <a:gd name="T78" fmla="*/ 200 w 559"/>
                <a:gd name="T79" fmla="*/ 1 h 873"/>
                <a:gd name="T80" fmla="*/ 227 w 559"/>
                <a:gd name="T81" fmla="*/ 1 h 873"/>
                <a:gd name="T82" fmla="*/ 175 w 559"/>
                <a:gd name="T83" fmla="*/ 1 h 873"/>
                <a:gd name="T84" fmla="*/ 154 w 559"/>
                <a:gd name="T85" fmla="*/ 1 h 873"/>
                <a:gd name="T86" fmla="*/ 167 w 559"/>
                <a:gd name="T87" fmla="*/ 1 h 873"/>
                <a:gd name="T88" fmla="*/ 240 w 559"/>
                <a:gd name="T89" fmla="*/ 1 h 873"/>
                <a:gd name="T90" fmla="*/ 260 w 559"/>
                <a:gd name="T91" fmla="*/ 1 h 873"/>
                <a:gd name="T92" fmla="*/ 242 w 559"/>
                <a:gd name="T93" fmla="*/ 1 h 873"/>
                <a:gd name="T94" fmla="*/ 234 w 559"/>
                <a:gd name="T95" fmla="*/ 1 h 873"/>
                <a:gd name="T96" fmla="*/ 248 w 559"/>
                <a:gd name="T97" fmla="*/ 1 h 873"/>
                <a:gd name="T98" fmla="*/ 280 w 559"/>
                <a:gd name="T99" fmla="*/ 1 h 873"/>
                <a:gd name="T100" fmla="*/ 319 w 559"/>
                <a:gd name="T101" fmla="*/ 2 h 873"/>
                <a:gd name="T102" fmla="*/ 359 w 559"/>
                <a:gd name="T103" fmla="*/ 2 h 873"/>
                <a:gd name="T104" fmla="*/ 410 w 559"/>
                <a:gd name="T105" fmla="*/ 2 h 873"/>
                <a:gd name="T106" fmla="*/ 452 w 559"/>
                <a:gd name="T107" fmla="*/ 2 h 873"/>
                <a:gd name="T108" fmla="*/ 523 w 559"/>
                <a:gd name="T109" fmla="*/ 3 h 8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59"/>
                <a:gd name="T166" fmla="*/ 0 h 873"/>
                <a:gd name="T167" fmla="*/ 559 w 559"/>
                <a:gd name="T168" fmla="*/ 873 h 8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59" h="873">
                  <a:moveTo>
                    <a:pt x="544" y="617"/>
                  </a:moveTo>
                  <a:lnTo>
                    <a:pt x="536" y="600"/>
                  </a:lnTo>
                  <a:lnTo>
                    <a:pt x="522" y="575"/>
                  </a:lnTo>
                  <a:lnTo>
                    <a:pt x="503" y="545"/>
                  </a:lnTo>
                  <a:lnTo>
                    <a:pt x="480" y="513"/>
                  </a:lnTo>
                  <a:lnTo>
                    <a:pt x="459" y="480"/>
                  </a:lnTo>
                  <a:lnTo>
                    <a:pt x="441" y="452"/>
                  </a:lnTo>
                  <a:lnTo>
                    <a:pt x="425" y="428"/>
                  </a:lnTo>
                  <a:lnTo>
                    <a:pt x="417" y="415"/>
                  </a:lnTo>
                  <a:lnTo>
                    <a:pt x="410" y="407"/>
                  </a:lnTo>
                  <a:lnTo>
                    <a:pt x="402" y="397"/>
                  </a:lnTo>
                  <a:lnTo>
                    <a:pt x="392" y="387"/>
                  </a:lnTo>
                  <a:lnTo>
                    <a:pt x="384" y="378"/>
                  </a:lnTo>
                  <a:lnTo>
                    <a:pt x="376" y="370"/>
                  </a:lnTo>
                  <a:lnTo>
                    <a:pt x="369" y="363"/>
                  </a:lnTo>
                  <a:lnTo>
                    <a:pt x="364" y="358"/>
                  </a:lnTo>
                  <a:lnTo>
                    <a:pt x="363" y="357"/>
                  </a:lnTo>
                  <a:lnTo>
                    <a:pt x="356" y="389"/>
                  </a:lnTo>
                  <a:lnTo>
                    <a:pt x="347" y="420"/>
                  </a:lnTo>
                  <a:lnTo>
                    <a:pt x="338" y="452"/>
                  </a:lnTo>
                  <a:lnTo>
                    <a:pt x="332" y="484"/>
                  </a:lnTo>
                  <a:lnTo>
                    <a:pt x="337" y="502"/>
                  </a:lnTo>
                  <a:lnTo>
                    <a:pt x="344" y="518"/>
                  </a:lnTo>
                  <a:lnTo>
                    <a:pt x="351" y="535"/>
                  </a:lnTo>
                  <a:lnTo>
                    <a:pt x="358" y="551"/>
                  </a:lnTo>
                  <a:lnTo>
                    <a:pt x="371" y="568"/>
                  </a:lnTo>
                  <a:lnTo>
                    <a:pt x="376" y="545"/>
                  </a:lnTo>
                  <a:lnTo>
                    <a:pt x="382" y="522"/>
                  </a:lnTo>
                  <a:lnTo>
                    <a:pt x="389" y="500"/>
                  </a:lnTo>
                  <a:lnTo>
                    <a:pt x="402" y="480"/>
                  </a:lnTo>
                  <a:lnTo>
                    <a:pt x="408" y="478"/>
                  </a:lnTo>
                  <a:lnTo>
                    <a:pt x="412" y="476"/>
                  </a:lnTo>
                  <a:lnTo>
                    <a:pt x="418" y="475"/>
                  </a:lnTo>
                  <a:lnTo>
                    <a:pt x="425" y="476"/>
                  </a:lnTo>
                  <a:lnTo>
                    <a:pt x="431" y="480"/>
                  </a:lnTo>
                  <a:lnTo>
                    <a:pt x="437" y="485"/>
                  </a:lnTo>
                  <a:lnTo>
                    <a:pt x="441" y="491"/>
                  </a:lnTo>
                  <a:lnTo>
                    <a:pt x="442" y="499"/>
                  </a:lnTo>
                  <a:lnTo>
                    <a:pt x="441" y="503"/>
                  </a:lnTo>
                  <a:lnTo>
                    <a:pt x="438" y="510"/>
                  </a:lnTo>
                  <a:lnTo>
                    <a:pt x="437" y="516"/>
                  </a:lnTo>
                  <a:lnTo>
                    <a:pt x="435" y="520"/>
                  </a:lnTo>
                  <a:lnTo>
                    <a:pt x="430" y="514"/>
                  </a:lnTo>
                  <a:lnTo>
                    <a:pt x="430" y="506"/>
                  </a:lnTo>
                  <a:lnTo>
                    <a:pt x="430" y="499"/>
                  </a:lnTo>
                  <a:lnTo>
                    <a:pt x="426" y="493"/>
                  </a:lnTo>
                  <a:lnTo>
                    <a:pt x="419" y="503"/>
                  </a:lnTo>
                  <a:lnTo>
                    <a:pt x="409" y="525"/>
                  </a:lnTo>
                  <a:lnTo>
                    <a:pt x="399" y="551"/>
                  </a:lnTo>
                  <a:lnTo>
                    <a:pt x="396" y="567"/>
                  </a:lnTo>
                  <a:lnTo>
                    <a:pt x="401" y="563"/>
                  </a:lnTo>
                  <a:lnTo>
                    <a:pt x="405" y="561"/>
                  </a:lnTo>
                  <a:lnTo>
                    <a:pt x="411" y="559"/>
                  </a:lnTo>
                  <a:lnTo>
                    <a:pt x="417" y="558"/>
                  </a:lnTo>
                  <a:lnTo>
                    <a:pt x="423" y="558"/>
                  </a:lnTo>
                  <a:lnTo>
                    <a:pt x="429" y="556"/>
                  </a:lnTo>
                  <a:lnTo>
                    <a:pt x="435" y="556"/>
                  </a:lnTo>
                  <a:lnTo>
                    <a:pt x="441" y="556"/>
                  </a:lnTo>
                  <a:lnTo>
                    <a:pt x="439" y="559"/>
                  </a:lnTo>
                  <a:lnTo>
                    <a:pt x="436" y="562"/>
                  </a:lnTo>
                  <a:lnTo>
                    <a:pt x="430" y="568"/>
                  </a:lnTo>
                  <a:lnTo>
                    <a:pt x="423" y="574"/>
                  </a:lnTo>
                  <a:lnTo>
                    <a:pt x="416" y="581"/>
                  </a:lnTo>
                  <a:lnTo>
                    <a:pt x="408" y="589"/>
                  </a:lnTo>
                  <a:lnTo>
                    <a:pt x="401" y="596"/>
                  </a:lnTo>
                  <a:lnTo>
                    <a:pt x="395" y="603"/>
                  </a:lnTo>
                  <a:lnTo>
                    <a:pt x="397" y="621"/>
                  </a:lnTo>
                  <a:lnTo>
                    <a:pt x="398" y="649"/>
                  </a:lnTo>
                  <a:lnTo>
                    <a:pt x="398" y="675"/>
                  </a:lnTo>
                  <a:lnTo>
                    <a:pt x="395" y="691"/>
                  </a:lnTo>
                  <a:lnTo>
                    <a:pt x="391" y="691"/>
                  </a:lnTo>
                  <a:lnTo>
                    <a:pt x="389" y="690"/>
                  </a:lnTo>
                  <a:lnTo>
                    <a:pt x="386" y="688"/>
                  </a:lnTo>
                  <a:lnTo>
                    <a:pt x="383" y="688"/>
                  </a:lnTo>
                  <a:lnTo>
                    <a:pt x="378" y="671"/>
                  </a:lnTo>
                  <a:lnTo>
                    <a:pt x="375" y="644"/>
                  </a:lnTo>
                  <a:lnTo>
                    <a:pt x="372" y="619"/>
                  </a:lnTo>
                  <a:lnTo>
                    <a:pt x="371" y="607"/>
                  </a:lnTo>
                  <a:lnTo>
                    <a:pt x="368" y="593"/>
                  </a:lnTo>
                  <a:lnTo>
                    <a:pt x="362" y="578"/>
                  </a:lnTo>
                  <a:lnTo>
                    <a:pt x="354" y="562"/>
                  </a:lnTo>
                  <a:lnTo>
                    <a:pt x="347" y="547"/>
                  </a:lnTo>
                  <a:lnTo>
                    <a:pt x="338" y="535"/>
                  </a:lnTo>
                  <a:lnTo>
                    <a:pt x="331" y="523"/>
                  </a:lnTo>
                  <a:lnTo>
                    <a:pt x="327" y="516"/>
                  </a:lnTo>
                  <a:lnTo>
                    <a:pt x="324" y="514"/>
                  </a:lnTo>
                  <a:lnTo>
                    <a:pt x="319" y="531"/>
                  </a:lnTo>
                  <a:lnTo>
                    <a:pt x="314" y="551"/>
                  </a:lnTo>
                  <a:lnTo>
                    <a:pt x="309" y="569"/>
                  </a:lnTo>
                  <a:lnTo>
                    <a:pt x="307" y="578"/>
                  </a:lnTo>
                  <a:lnTo>
                    <a:pt x="315" y="592"/>
                  </a:lnTo>
                  <a:lnTo>
                    <a:pt x="322" y="609"/>
                  </a:lnTo>
                  <a:lnTo>
                    <a:pt x="331" y="630"/>
                  </a:lnTo>
                  <a:lnTo>
                    <a:pt x="339" y="652"/>
                  </a:lnTo>
                  <a:lnTo>
                    <a:pt x="349" y="673"/>
                  </a:lnTo>
                  <a:lnTo>
                    <a:pt x="358" y="690"/>
                  </a:lnTo>
                  <a:lnTo>
                    <a:pt x="368" y="702"/>
                  </a:lnTo>
                  <a:lnTo>
                    <a:pt x="378" y="706"/>
                  </a:lnTo>
                  <a:lnTo>
                    <a:pt x="381" y="712"/>
                  </a:lnTo>
                  <a:lnTo>
                    <a:pt x="386" y="720"/>
                  </a:lnTo>
                  <a:lnTo>
                    <a:pt x="391" y="729"/>
                  </a:lnTo>
                  <a:lnTo>
                    <a:pt x="392" y="736"/>
                  </a:lnTo>
                  <a:lnTo>
                    <a:pt x="390" y="742"/>
                  </a:lnTo>
                  <a:lnTo>
                    <a:pt x="385" y="745"/>
                  </a:lnTo>
                  <a:lnTo>
                    <a:pt x="382" y="751"/>
                  </a:lnTo>
                  <a:lnTo>
                    <a:pt x="383" y="758"/>
                  </a:lnTo>
                  <a:lnTo>
                    <a:pt x="386" y="781"/>
                  </a:lnTo>
                  <a:lnTo>
                    <a:pt x="392" y="815"/>
                  </a:lnTo>
                  <a:lnTo>
                    <a:pt x="396" y="849"/>
                  </a:lnTo>
                  <a:lnTo>
                    <a:pt x="396" y="873"/>
                  </a:lnTo>
                  <a:lnTo>
                    <a:pt x="390" y="873"/>
                  </a:lnTo>
                  <a:lnTo>
                    <a:pt x="378" y="870"/>
                  </a:lnTo>
                  <a:lnTo>
                    <a:pt x="368" y="863"/>
                  </a:lnTo>
                  <a:lnTo>
                    <a:pt x="363" y="856"/>
                  </a:lnTo>
                  <a:lnTo>
                    <a:pt x="363" y="840"/>
                  </a:lnTo>
                  <a:lnTo>
                    <a:pt x="364" y="805"/>
                  </a:lnTo>
                  <a:lnTo>
                    <a:pt x="364" y="768"/>
                  </a:lnTo>
                  <a:lnTo>
                    <a:pt x="362" y="748"/>
                  </a:lnTo>
                  <a:lnTo>
                    <a:pt x="361" y="736"/>
                  </a:lnTo>
                  <a:lnTo>
                    <a:pt x="355" y="726"/>
                  </a:lnTo>
                  <a:lnTo>
                    <a:pt x="348" y="717"/>
                  </a:lnTo>
                  <a:lnTo>
                    <a:pt x="343" y="706"/>
                  </a:lnTo>
                  <a:lnTo>
                    <a:pt x="337" y="694"/>
                  </a:lnTo>
                  <a:lnTo>
                    <a:pt x="332" y="680"/>
                  </a:lnTo>
                  <a:lnTo>
                    <a:pt x="328" y="667"/>
                  </a:lnTo>
                  <a:lnTo>
                    <a:pt x="323" y="653"/>
                  </a:lnTo>
                  <a:lnTo>
                    <a:pt x="318" y="641"/>
                  </a:lnTo>
                  <a:lnTo>
                    <a:pt x="314" y="627"/>
                  </a:lnTo>
                  <a:lnTo>
                    <a:pt x="309" y="614"/>
                  </a:lnTo>
                  <a:lnTo>
                    <a:pt x="304" y="600"/>
                  </a:lnTo>
                  <a:lnTo>
                    <a:pt x="302" y="604"/>
                  </a:lnTo>
                  <a:lnTo>
                    <a:pt x="301" y="608"/>
                  </a:lnTo>
                  <a:lnTo>
                    <a:pt x="298" y="612"/>
                  </a:lnTo>
                  <a:lnTo>
                    <a:pt x="294" y="612"/>
                  </a:lnTo>
                  <a:lnTo>
                    <a:pt x="294" y="603"/>
                  </a:lnTo>
                  <a:lnTo>
                    <a:pt x="296" y="582"/>
                  </a:lnTo>
                  <a:lnTo>
                    <a:pt x="300" y="552"/>
                  </a:lnTo>
                  <a:lnTo>
                    <a:pt x="305" y="518"/>
                  </a:lnTo>
                  <a:lnTo>
                    <a:pt x="311" y="485"/>
                  </a:lnTo>
                  <a:lnTo>
                    <a:pt x="317" y="455"/>
                  </a:lnTo>
                  <a:lnTo>
                    <a:pt x="322" y="432"/>
                  </a:lnTo>
                  <a:lnTo>
                    <a:pt x="325" y="419"/>
                  </a:lnTo>
                  <a:lnTo>
                    <a:pt x="330" y="392"/>
                  </a:lnTo>
                  <a:lnTo>
                    <a:pt x="338" y="365"/>
                  </a:lnTo>
                  <a:lnTo>
                    <a:pt x="342" y="339"/>
                  </a:lnTo>
                  <a:lnTo>
                    <a:pt x="336" y="312"/>
                  </a:lnTo>
                  <a:lnTo>
                    <a:pt x="334" y="305"/>
                  </a:lnTo>
                  <a:lnTo>
                    <a:pt x="330" y="298"/>
                  </a:lnTo>
                  <a:lnTo>
                    <a:pt x="325" y="293"/>
                  </a:lnTo>
                  <a:lnTo>
                    <a:pt x="321" y="288"/>
                  </a:lnTo>
                  <a:lnTo>
                    <a:pt x="315" y="284"/>
                  </a:lnTo>
                  <a:lnTo>
                    <a:pt x="308" y="280"/>
                  </a:lnTo>
                  <a:lnTo>
                    <a:pt x="302" y="276"/>
                  </a:lnTo>
                  <a:lnTo>
                    <a:pt x="295" y="273"/>
                  </a:lnTo>
                  <a:lnTo>
                    <a:pt x="290" y="274"/>
                  </a:lnTo>
                  <a:lnTo>
                    <a:pt x="287" y="273"/>
                  </a:lnTo>
                  <a:lnTo>
                    <a:pt x="282" y="273"/>
                  </a:lnTo>
                  <a:lnTo>
                    <a:pt x="277" y="271"/>
                  </a:lnTo>
                  <a:lnTo>
                    <a:pt x="272" y="268"/>
                  </a:lnTo>
                  <a:lnTo>
                    <a:pt x="269" y="267"/>
                  </a:lnTo>
                  <a:lnTo>
                    <a:pt x="264" y="265"/>
                  </a:lnTo>
                  <a:lnTo>
                    <a:pt x="260" y="263"/>
                  </a:lnTo>
                  <a:lnTo>
                    <a:pt x="254" y="260"/>
                  </a:lnTo>
                  <a:lnTo>
                    <a:pt x="249" y="257"/>
                  </a:lnTo>
                  <a:lnTo>
                    <a:pt x="243" y="253"/>
                  </a:lnTo>
                  <a:lnTo>
                    <a:pt x="238" y="249"/>
                  </a:lnTo>
                  <a:lnTo>
                    <a:pt x="233" y="245"/>
                  </a:lnTo>
                  <a:lnTo>
                    <a:pt x="227" y="243"/>
                  </a:lnTo>
                  <a:lnTo>
                    <a:pt x="221" y="241"/>
                  </a:lnTo>
                  <a:lnTo>
                    <a:pt x="213" y="241"/>
                  </a:lnTo>
                  <a:lnTo>
                    <a:pt x="204" y="248"/>
                  </a:lnTo>
                  <a:lnTo>
                    <a:pt x="195" y="256"/>
                  </a:lnTo>
                  <a:lnTo>
                    <a:pt x="187" y="263"/>
                  </a:lnTo>
                  <a:lnTo>
                    <a:pt x="177" y="269"/>
                  </a:lnTo>
                  <a:lnTo>
                    <a:pt x="167" y="275"/>
                  </a:lnTo>
                  <a:lnTo>
                    <a:pt x="156" y="279"/>
                  </a:lnTo>
                  <a:lnTo>
                    <a:pt x="146" y="281"/>
                  </a:lnTo>
                  <a:lnTo>
                    <a:pt x="133" y="282"/>
                  </a:lnTo>
                  <a:lnTo>
                    <a:pt x="107" y="280"/>
                  </a:lnTo>
                  <a:lnTo>
                    <a:pt x="82" y="272"/>
                  </a:lnTo>
                  <a:lnTo>
                    <a:pt x="60" y="261"/>
                  </a:lnTo>
                  <a:lnTo>
                    <a:pt x="40" y="248"/>
                  </a:lnTo>
                  <a:lnTo>
                    <a:pt x="23" y="234"/>
                  </a:lnTo>
                  <a:lnTo>
                    <a:pt x="12" y="221"/>
                  </a:lnTo>
                  <a:lnTo>
                    <a:pt x="3" y="210"/>
                  </a:lnTo>
                  <a:lnTo>
                    <a:pt x="0" y="200"/>
                  </a:lnTo>
                  <a:lnTo>
                    <a:pt x="20" y="216"/>
                  </a:lnTo>
                  <a:lnTo>
                    <a:pt x="41" y="229"/>
                  </a:lnTo>
                  <a:lnTo>
                    <a:pt x="60" y="241"/>
                  </a:lnTo>
                  <a:lnTo>
                    <a:pt x="80" y="249"/>
                  </a:lnTo>
                  <a:lnTo>
                    <a:pt x="97" y="256"/>
                  </a:lnTo>
                  <a:lnTo>
                    <a:pt x="115" y="259"/>
                  </a:lnTo>
                  <a:lnTo>
                    <a:pt x="130" y="261"/>
                  </a:lnTo>
                  <a:lnTo>
                    <a:pt x="144" y="260"/>
                  </a:lnTo>
                  <a:lnTo>
                    <a:pt x="157" y="258"/>
                  </a:lnTo>
                  <a:lnTo>
                    <a:pt x="168" y="253"/>
                  </a:lnTo>
                  <a:lnTo>
                    <a:pt x="178" y="246"/>
                  </a:lnTo>
                  <a:lnTo>
                    <a:pt x="187" y="237"/>
                  </a:lnTo>
                  <a:lnTo>
                    <a:pt x="194" y="228"/>
                  </a:lnTo>
                  <a:lnTo>
                    <a:pt x="200" y="216"/>
                  </a:lnTo>
                  <a:lnTo>
                    <a:pt x="205" y="206"/>
                  </a:lnTo>
                  <a:lnTo>
                    <a:pt x="210" y="195"/>
                  </a:lnTo>
                  <a:lnTo>
                    <a:pt x="218" y="157"/>
                  </a:lnTo>
                  <a:lnTo>
                    <a:pt x="224" y="103"/>
                  </a:lnTo>
                  <a:lnTo>
                    <a:pt x="227" y="56"/>
                  </a:lnTo>
                  <a:lnTo>
                    <a:pt x="228" y="36"/>
                  </a:lnTo>
                  <a:lnTo>
                    <a:pt x="210" y="44"/>
                  </a:lnTo>
                  <a:lnTo>
                    <a:pt x="196" y="57"/>
                  </a:lnTo>
                  <a:lnTo>
                    <a:pt x="184" y="76"/>
                  </a:lnTo>
                  <a:lnTo>
                    <a:pt x="175" y="95"/>
                  </a:lnTo>
                  <a:lnTo>
                    <a:pt x="168" y="116"/>
                  </a:lnTo>
                  <a:lnTo>
                    <a:pt x="163" y="133"/>
                  </a:lnTo>
                  <a:lnTo>
                    <a:pt x="160" y="145"/>
                  </a:lnTo>
                  <a:lnTo>
                    <a:pt x="158" y="150"/>
                  </a:lnTo>
                  <a:lnTo>
                    <a:pt x="154" y="136"/>
                  </a:lnTo>
                  <a:lnTo>
                    <a:pt x="154" y="121"/>
                  </a:lnTo>
                  <a:lnTo>
                    <a:pt x="155" y="105"/>
                  </a:lnTo>
                  <a:lnTo>
                    <a:pt x="157" y="90"/>
                  </a:lnTo>
                  <a:lnTo>
                    <a:pt x="160" y="78"/>
                  </a:lnTo>
                  <a:lnTo>
                    <a:pt x="167" y="64"/>
                  </a:lnTo>
                  <a:lnTo>
                    <a:pt x="176" y="48"/>
                  </a:lnTo>
                  <a:lnTo>
                    <a:pt x="189" y="32"/>
                  </a:lnTo>
                  <a:lnTo>
                    <a:pt x="204" y="18"/>
                  </a:lnTo>
                  <a:lnTo>
                    <a:pt x="221" y="8"/>
                  </a:lnTo>
                  <a:lnTo>
                    <a:pt x="240" y="1"/>
                  </a:lnTo>
                  <a:lnTo>
                    <a:pt x="260" y="0"/>
                  </a:lnTo>
                  <a:lnTo>
                    <a:pt x="258" y="7"/>
                  </a:lnTo>
                  <a:lnTo>
                    <a:pt x="260" y="14"/>
                  </a:lnTo>
                  <a:lnTo>
                    <a:pt x="260" y="21"/>
                  </a:lnTo>
                  <a:lnTo>
                    <a:pt x="260" y="26"/>
                  </a:lnTo>
                  <a:lnTo>
                    <a:pt x="255" y="27"/>
                  </a:lnTo>
                  <a:lnTo>
                    <a:pt x="250" y="29"/>
                  </a:lnTo>
                  <a:lnTo>
                    <a:pt x="245" y="30"/>
                  </a:lnTo>
                  <a:lnTo>
                    <a:pt x="241" y="32"/>
                  </a:lnTo>
                  <a:lnTo>
                    <a:pt x="242" y="59"/>
                  </a:lnTo>
                  <a:lnTo>
                    <a:pt x="242" y="97"/>
                  </a:lnTo>
                  <a:lnTo>
                    <a:pt x="240" y="130"/>
                  </a:lnTo>
                  <a:lnTo>
                    <a:pt x="238" y="145"/>
                  </a:lnTo>
                  <a:lnTo>
                    <a:pt x="236" y="162"/>
                  </a:lnTo>
                  <a:lnTo>
                    <a:pt x="234" y="178"/>
                  </a:lnTo>
                  <a:lnTo>
                    <a:pt x="230" y="195"/>
                  </a:lnTo>
                  <a:lnTo>
                    <a:pt x="225" y="212"/>
                  </a:lnTo>
                  <a:lnTo>
                    <a:pt x="234" y="216"/>
                  </a:lnTo>
                  <a:lnTo>
                    <a:pt x="241" y="222"/>
                  </a:lnTo>
                  <a:lnTo>
                    <a:pt x="248" y="227"/>
                  </a:lnTo>
                  <a:lnTo>
                    <a:pt x="254" y="233"/>
                  </a:lnTo>
                  <a:lnTo>
                    <a:pt x="260" y="238"/>
                  </a:lnTo>
                  <a:lnTo>
                    <a:pt x="267" y="244"/>
                  </a:lnTo>
                  <a:lnTo>
                    <a:pt x="272" y="250"/>
                  </a:lnTo>
                  <a:lnTo>
                    <a:pt x="280" y="256"/>
                  </a:lnTo>
                  <a:lnTo>
                    <a:pt x="288" y="254"/>
                  </a:lnTo>
                  <a:lnTo>
                    <a:pt x="295" y="254"/>
                  </a:lnTo>
                  <a:lnTo>
                    <a:pt x="303" y="256"/>
                  </a:lnTo>
                  <a:lnTo>
                    <a:pt x="311" y="257"/>
                  </a:lnTo>
                  <a:lnTo>
                    <a:pt x="319" y="259"/>
                  </a:lnTo>
                  <a:lnTo>
                    <a:pt x="327" y="263"/>
                  </a:lnTo>
                  <a:lnTo>
                    <a:pt x="332" y="267"/>
                  </a:lnTo>
                  <a:lnTo>
                    <a:pt x="338" y="273"/>
                  </a:lnTo>
                  <a:lnTo>
                    <a:pt x="349" y="290"/>
                  </a:lnTo>
                  <a:lnTo>
                    <a:pt x="359" y="307"/>
                  </a:lnTo>
                  <a:lnTo>
                    <a:pt x="367" y="326"/>
                  </a:lnTo>
                  <a:lnTo>
                    <a:pt x="372" y="340"/>
                  </a:lnTo>
                  <a:lnTo>
                    <a:pt x="386" y="348"/>
                  </a:lnTo>
                  <a:lnTo>
                    <a:pt x="398" y="357"/>
                  </a:lnTo>
                  <a:lnTo>
                    <a:pt x="410" y="367"/>
                  </a:lnTo>
                  <a:lnTo>
                    <a:pt x="422" y="380"/>
                  </a:lnTo>
                  <a:lnTo>
                    <a:pt x="431" y="393"/>
                  </a:lnTo>
                  <a:lnTo>
                    <a:pt x="439" y="407"/>
                  </a:lnTo>
                  <a:lnTo>
                    <a:pt x="446" y="420"/>
                  </a:lnTo>
                  <a:lnTo>
                    <a:pt x="452" y="434"/>
                  </a:lnTo>
                  <a:lnTo>
                    <a:pt x="459" y="446"/>
                  </a:lnTo>
                  <a:lnTo>
                    <a:pt x="471" y="462"/>
                  </a:lnTo>
                  <a:lnTo>
                    <a:pt x="488" y="483"/>
                  </a:lnTo>
                  <a:lnTo>
                    <a:pt x="505" y="507"/>
                  </a:lnTo>
                  <a:lnTo>
                    <a:pt x="523" y="532"/>
                  </a:lnTo>
                  <a:lnTo>
                    <a:pt x="539" y="556"/>
                  </a:lnTo>
                  <a:lnTo>
                    <a:pt x="552" y="581"/>
                  </a:lnTo>
                  <a:lnTo>
                    <a:pt x="559" y="603"/>
                  </a:lnTo>
                  <a:lnTo>
                    <a:pt x="544" y="6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5" name="Freeform 35"/>
            <p:cNvSpPr>
              <a:spLocks/>
            </p:cNvSpPr>
            <p:nvPr/>
          </p:nvSpPr>
          <p:spPr bwMode="auto">
            <a:xfrm>
              <a:off x="2788" y="2974"/>
              <a:ext cx="73" cy="28"/>
            </a:xfrm>
            <a:custGeom>
              <a:avLst/>
              <a:gdLst>
                <a:gd name="T0" fmla="*/ 73 w 73"/>
                <a:gd name="T1" fmla="*/ 1 h 55"/>
                <a:gd name="T2" fmla="*/ 72 w 73"/>
                <a:gd name="T3" fmla="*/ 1 h 55"/>
                <a:gd name="T4" fmla="*/ 71 w 73"/>
                <a:gd name="T5" fmla="*/ 1 h 55"/>
                <a:gd name="T6" fmla="*/ 69 w 73"/>
                <a:gd name="T7" fmla="*/ 1 h 55"/>
                <a:gd name="T8" fmla="*/ 65 w 73"/>
                <a:gd name="T9" fmla="*/ 1 h 55"/>
                <a:gd name="T10" fmla="*/ 60 w 73"/>
                <a:gd name="T11" fmla="*/ 1 h 55"/>
                <a:gd name="T12" fmla="*/ 54 w 73"/>
                <a:gd name="T13" fmla="*/ 1 h 55"/>
                <a:gd name="T14" fmla="*/ 46 w 73"/>
                <a:gd name="T15" fmla="*/ 1 h 55"/>
                <a:gd name="T16" fmla="*/ 36 w 73"/>
                <a:gd name="T17" fmla="*/ 1 h 55"/>
                <a:gd name="T18" fmla="*/ 27 w 73"/>
                <a:gd name="T19" fmla="*/ 1 h 55"/>
                <a:gd name="T20" fmla="*/ 19 w 73"/>
                <a:gd name="T21" fmla="*/ 1 h 55"/>
                <a:gd name="T22" fmla="*/ 13 w 73"/>
                <a:gd name="T23" fmla="*/ 1 h 55"/>
                <a:gd name="T24" fmla="*/ 9 w 73"/>
                <a:gd name="T25" fmla="*/ 1 h 55"/>
                <a:gd name="T26" fmla="*/ 5 w 73"/>
                <a:gd name="T27" fmla="*/ 1 h 55"/>
                <a:gd name="T28" fmla="*/ 3 w 73"/>
                <a:gd name="T29" fmla="*/ 1 h 55"/>
                <a:gd name="T30" fmla="*/ 0 w 73"/>
                <a:gd name="T31" fmla="*/ 1 h 55"/>
                <a:gd name="T32" fmla="*/ 0 w 73"/>
                <a:gd name="T33" fmla="*/ 0 h 55"/>
                <a:gd name="T34" fmla="*/ 4 w 73"/>
                <a:gd name="T35" fmla="*/ 1 h 55"/>
                <a:gd name="T36" fmla="*/ 6 w 73"/>
                <a:gd name="T37" fmla="*/ 1 h 55"/>
                <a:gd name="T38" fmla="*/ 10 w 73"/>
                <a:gd name="T39" fmla="*/ 1 h 55"/>
                <a:gd name="T40" fmla="*/ 14 w 73"/>
                <a:gd name="T41" fmla="*/ 1 h 55"/>
                <a:gd name="T42" fmla="*/ 19 w 73"/>
                <a:gd name="T43" fmla="*/ 1 h 55"/>
                <a:gd name="T44" fmla="*/ 24 w 73"/>
                <a:gd name="T45" fmla="*/ 1 h 55"/>
                <a:gd name="T46" fmla="*/ 31 w 73"/>
                <a:gd name="T47" fmla="*/ 1 h 55"/>
                <a:gd name="T48" fmla="*/ 39 w 73"/>
                <a:gd name="T49" fmla="*/ 1 h 55"/>
                <a:gd name="T50" fmla="*/ 53 w 73"/>
                <a:gd name="T51" fmla="*/ 1 h 55"/>
                <a:gd name="T52" fmla="*/ 63 w 73"/>
                <a:gd name="T53" fmla="*/ 1 h 55"/>
                <a:gd name="T54" fmla="*/ 69 w 73"/>
                <a:gd name="T55" fmla="*/ 1 h 55"/>
                <a:gd name="T56" fmla="*/ 73 w 73"/>
                <a:gd name="T57" fmla="*/ 1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3"/>
                <a:gd name="T88" fmla="*/ 0 h 55"/>
                <a:gd name="T89" fmla="*/ 73 w 73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3" h="55">
                  <a:moveTo>
                    <a:pt x="73" y="10"/>
                  </a:moveTo>
                  <a:lnTo>
                    <a:pt x="72" y="17"/>
                  </a:lnTo>
                  <a:lnTo>
                    <a:pt x="71" y="25"/>
                  </a:lnTo>
                  <a:lnTo>
                    <a:pt x="69" y="32"/>
                  </a:lnTo>
                  <a:lnTo>
                    <a:pt x="65" y="39"/>
                  </a:lnTo>
                  <a:lnTo>
                    <a:pt x="60" y="45"/>
                  </a:lnTo>
                  <a:lnTo>
                    <a:pt x="54" y="49"/>
                  </a:lnTo>
                  <a:lnTo>
                    <a:pt x="46" y="53"/>
                  </a:lnTo>
                  <a:lnTo>
                    <a:pt x="36" y="55"/>
                  </a:lnTo>
                  <a:lnTo>
                    <a:pt x="27" y="53"/>
                  </a:lnTo>
                  <a:lnTo>
                    <a:pt x="19" y="46"/>
                  </a:lnTo>
                  <a:lnTo>
                    <a:pt x="13" y="37"/>
                  </a:lnTo>
                  <a:lnTo>
                    <a:pt x="9" y="27"/>
                  </a:lnTo>
                  <a:lnTo>
                    <a:pt x="5" y="17"/>
                  </a:lnTo>
                  <a:lnTo>
                    <a:pt x="3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10" y="10"/>
                  </a:lnTo>
                  <a:lnTo>
                    <a:pt x="14" y="16"/>
                  </a:lnTo>
                  <a:lnTo>
                    <a:pt x="19" y="23"/>
                  </a:lnTo>
                  <a:lnTo>
                    <a:pt x="24" y="28"/>
                  </a:lnTo>
                  <a:lnTo>
                    <a:pt x="31" y="33"/>
                  </a:lnTo>
                  <a:lnTo>
                    <a:pt x="39" y="37"/>
                  </a:lnTo>
                  <a:lnTo>
                    <a:pt x="53" y="33"/>
                  </a:lnTo>
                  <a:lnTo>
                    <a:pt x="63" y="23"/>
                  </a:lnTo>
                  <a:lnTo>
                    <a:pt x="69" y="12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6" name="Freeform 36"/>
            <p:cNvSpPr>
              <a:spLocks/>
            </p:cNvSpPr>
            <p:nvPr/>
          </p:nvSpPr>
          <p:spPr bwMode="auto">
            <a:xfrm>
              <a:off x="2311" y="3008"/>
              <a:ext cx="399" cy="267"/>
            </a:xfrm>
            <a:custGeom>
              <a:avLst/>
              <a:gdLst>
                <a:gd name="T0" fmla="*/ 6 w 399"/>
                <a:gd name="T1" fmla="*/ 1 h 535"/>
                <a:gd name="T2" fmla="*/ 27 w 399"/>
                <a:gd name="T3" fmla="*/ 1 h 535"/>
                <a:gd name="T4" fmla="*/ 43 w 399"/>
                <a:gd name="T5" fmla="*/ 0 h 535"/>
                <a:gd name="T6" fmla="*/ 60 w 399"/>
                <a:gd name="T7" fmla="*/ 0 h 535"/>
                <a:gd name="T8" fmla="*/ 105 w 399"/>
                <a:gd name="T9" fmla="*/ 0 h 535"/>
                <a:gd name="T10" fmla="*/ 195 w 399"/>
                <a:gd name="T11" fmla="*/ 0 h 535"/>
                <a:gd name="T12" fmla="*/ 251 w 399"/>
                <a:gd name="T13" fmla="*/ 0 h 535"/>
                <a:gd name="T14" fmla="*/ 251 w 399"/>
                <a:gd name="T15" fmla="*/ 0 h 535"/>
                <a:gd name="T16" fmla="*/ 266 w 399"/>
                <a:gd name="T17" fmla="*/ 0 h 535"/>
                <a:gd name="T18" fmla="*/ 280 w 399"/>
                <a:gd name="T19" fmla="*/ 0 h 535"/>
                <a:gd name="T20" fmla="*/ 296 w 399"/>
                <a:gd name="T21" fmla="*/ 0 h 535"/>
                <a:gd name="T22" fmla="*/ 293 w 399"/>
                <a:gd name="T23" fmla="*/ 0 h 535"/>
                <a:gd name="T24" fmla="*/ 302 w 399"/>
                <a:gd name="T25" fmla="*/ 0 h 535"/>
                <a:gd name="T26" fmla="*/ 316 w 399"/>
                <a:gd name="T27" fmla="*/ 0 h 535"/>
                <a:gd name="T28" fmla="*/ 334 w 399"/>
                <a:gd name="T29" fmla="*/ 0 h 535"/>
                <a:gd name="T30" fmla="*/ 336 w 399"/>
                <a:gd name="T31" fmla="*/ 0 h 535"/>
                <a:gd name="T32" fmla="*/ 346 w 399"/>
                <a:gd name="T33" fmla="*/ 0 h 535"/>
                <a:gd name="T34" fmla="*/ 375 w 399"/>
                <a:gd name="T35" fmla="*/ 0 h 535"/>
                <a:gd name="T36" fmla="*/ 387 w 399"/>
                <a:gd name="T37" fmla="*/ 0 h 535"/>
                <a:gd name="T38" fmla="*/ 397 w 399"/>
                <a:gd name="T39" fmla="*/ 0 h 535"/>
                <a:gd name="T40" fmla="*/ 383 w 399"/>
                <a:gd name="T41" fmla="*/ 0 h 535"/>
                <a:gd name="T42" fmla="*/ 361 w 399"/>
                <a:gd name="T43" fmla="*/ 0 h 535"/>
                <a:gd name="T44" fmla="*/ 342 w 399"/>
                <a:gd name="T45" fmla="*/ 0 h 535"/>
                <a:gd name="T46" fmla="*/ 332 w 399"/>
                <a:gd name="T47" fmla="*/ 0 h 535"/>
                <a:gd name="T48" fmla="*/ 320 w 399"/>
                <a:gd name="T49" fmla="*/ 0 h 535"/>
                <a:gd name="T50" fmla="*/ 320 w 399"/>
                <a:gd name="T51" fmla="*/ 0 h 535"/>
                <a:gd name="T52" fmla="*/ 291 w 399"/>
                <a:gd name="T53" fmla="*/ 0 h 535"/>
                <a:gd name="T54" fmla="*/ 272 w 399"/>
                <a:gd name="T55" fmla="*/ 0 h 535"/>
                <a:gd name="T56" fmla="*/ 285 w 399"/>
                <a:gd name="T57" fmla="*/ 0 h 535"/>
                <a:gd name="T58" fmla="*/ 291 w 399"/>
                <a:gd name="T59" fmla="*/ 0 h 535"/>
                <a:gd name="T60" fmla="*/ 303 w 399"/>
                <a:gd name="T61" fmla="*/ 0 h 535"/>
                <a:gd name="T62" fmla="*/ 325 w 399"/>
                <a:gd name="T63" fmla="*/ 0 h 535"/>
                <a:gd name="T64" fmla="*/ 330 w 399"/>
                <a:gd name="T65" fmla="*/ 0 h 535"/>
                <a:gd name="T66" fmla="*/ 336 w 399"/>
                <a:gd name="T67" fmla="*/ 0 h 535"/>
                <a:gd name="T68" fmla="*/ 348 w 399"/>
                <a:gd name="T69" fmla="*/ 0 h 535"/>
                <a:gd name="T70" fmla="*/ 360 w 399"/>
                <a:gd name="T71" fmla="*/ 0 h 535"/>
                <a:gd name="T72" fmla="*/ 365 w 399"/>
                <a:gd name="T73" fmla="*/ 0 h 535"/>
                <a:gd name="T74" fmla="*/ 352 w 399"/>
                <a:gd name="T75" fmla="*/ 0 h 535"/>
                <a:gd name="T76" fmla="*/ 335 w 399"/>
                <a:gd name="T77" fmla="*/ 0 h 535"/>
                <a:gd name="T78" fmla="*/ 321 w 399"/>
                <a:gd name="T79" fmla="*/ 0 h 535"/>
                <a:gd name="T80" fmla="*/ 309 w 399"/>
                <a:gd name="T81" fmla="*/ 0 h 535"/>
                <a:gd name="T82" fmla="*/ 286 w 399"/>
                <a:gd name="T83" fmla="*/ 0 h 535"/>
                <a:gd name="T84" fmla="*/ 279 w 399"/>
                <a:gd name="T85" fmla="*/ 0 h 535"/>
                <a:gd name="T86" fmla="*/ 262 w 399"/>
                <a:gd name="T87" fmla="*/ 0 h 535"/>
                <a:gd name="T88" fmla="*/ 226 w 399"/>
                <a:gd name="T89" fmla="*/ 0 h 535"/>
                <a:gd name="T90" fmla="*/ 137 w 399"/>
                <a:gd name="T91" fmla="*/ 0 h 535"/>
                <a:gd name="T92" fmla="*/ 79 w 399"/>
                <a:gd name="T93" fmla="*/ 0 h 535"/>
                <a:gd name="T94" fmla="*/ 100 w 399"/>
                <a:gd name="T95" fmla="*/ 0 h 535"/>
                <a:gd name="T96" fmla="*/ 87 w 399"/>
                <a:gd name="T97" fmla="*/ 0 h 535"/>
                <a:gd name="T98" fmla="*/ 67 w 399"/>
                <a:gd name="T99" fmla="*/ 0 h 535"/>
                <a:gd name="T100" fmla="*/ 55 w 399"/>
                <a:gd name="T101" fmla="*/ 1 h 535"/>
                <a:gd name="T102" fmla="*/ 40 w 399"/>
                <a:gd name="T103" fmla="*/ 1 h 535"/>
                <a:gd name="T104" fmla="*/ 23 w 399"/>
                <a:gd name="T105" fmla="*/ 1 h 535"/>
                <a:gd name="T106" fmla="*/ 0 w 399"/>
                <a:gd name="T107" fmla="*/ 2 h 53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9"/>
                <a:gd name="T163" fmla="*/ 0 h 535"/>
                <a:gd name="T164" fmla="*/ 399 w 399"/>
                <a:gd name="T165" fmla="*/ 535 h 53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9" h="535">
                  <a:moveTo>
                    <a:pt x="0" y="535"/>
                  </a:moveTo>
                  <a:lnTo>
                    <a:pt x="0" y="493"/>
                  </a:lnTo>
                  <a:lnTo>
                    <a:pt x="6" y="407"/>
                  </a:lnTo>
                  <a:lnTo>
                    <a:pt x="14" y="320"/>
                  </a:lnTo>
                  <a:lnTo>
                    <a:pt x="24" y="267"/>
                  </a:lnTo>
                  <a:lnTo>
                    <a:pt x="27" y="257"/>
                  </a:lnTo>
                  <a:lnTo>
                    <a:pt x="32" y="249"/>
                  </a:lnTo>
                  <a:lnTo>
                    <a:pt x="37" y="240"/>
                  </a:lnTo>
                  <a:lnTo>
                    <a:pt x="43" y="233"/>
                  </a:lnTo>
                  <a:lnTo>
                    <a:pt x="47" y="225"/>
                  </a:lnTo>
                  <a:lnTo>
                    <a:pt x="54" y="218"/>
                  </a:lnTo>
                  <a:lnTo>
                    <a:pt x="60" y="210"/>
                  </a:lnTo>
                  <a:lnTo>
                    <a:pt x="67" y="203"/>
                  </a:lnTo>
                  <a:lnTo>
                    <a:pt x="81" y="194"/>
                  </a:lnTo>
                  <a:lnTo>
                    <a:pt x="105" y="184"/>
                  </a:lnTo>
                  <a:lnTo>
                    <a:pt x="133" y="171"/>
                  </a:lnTo>
                  <a:lnTo>
                    <a:pt x="165" y="160"/>
                  </a:lnTo>
                  <a:lnTo>
                    <a:pt x="195" y="148"/>
                  </a:lnTo>
                  <a:lnTo>
                    <a:pt x="222" y="138"/>
                  </a:lnTo>
                  <a:lnTo>
                    <a:pt x="241" y="131"/>
                  </a:lnTo>
                  <a:lnTo>
                    <a:pt x="251" y="126"/>
                  </a:lnTo>
                  <a:lnTo>
                    <a:pt x="249" y="115"/>
                  </a:lnTo>
                  <a:lnTo>
                    <a:pt x="248" y="102"/>
                  </a:lnTo>
                  <a:lnTo>
                    <a:pt x="251" y="90"/>
                  </a:lnTo>
                  <a:lnTo>
                    <a:pt x="258" y="81"/>
                  </a:lnTo>
                  <a:lnTo>
                    <a:pt x="262" y="79"/>
                  </a:lnTo>
                  <a:lnTo>
                    <a:pt x="266" y="75"/>
                  </a:lnTo>
                  <a:lnTo>
                    <a:pt x="271" y="72"/>
                  </a:lnTo>
                  <a:lnTo>
                    <a:pt x="275" y="68"/>
                  </a:lnTo>
                  <a:lnTo>
                    <a:pt x="280" y="65"/>
                  </a:lnTo>
                  <a:lnTo>
                    <a:pt x="285" y="63"/>
                  </a:lnTo>
                  <a:lnTo>
                    <a:pt x="291" y="62"/>
                  </a:lnTo>
                  <a:lnTo>
                    <a:pt x="296" y="62"/>
                  </a:lnTo>
                  <a:lnTo>
                    <a:pt x="296" y="55"/>
                  </a:lnTo>
                  <a:lnTo>
                    <a:pt x="294" y="48"/>
                  </a:lnTo>
                  <a:lnTo>
                    <a:pt x="293" y="41"/>
                  </a:lnTo>
                  <a:lnTo>
                    <a:pt x="294" y="33"/>
                  </a:lnTo>
                  <a:lnTo>
                    <a:pt x="298" y="29"/>
                  </a:lnTo>
                  <a:lnTo>
                    <a:pt x="302" y="25"/>
                  </a:lnTo>
                  <a:lnTo>
                    <a:pt x="306" y="21"/>
                  </a:lnTo>
                  <a:lnTo>
                    <a:pt x="310" y="18"/>
                  </a:lnTo>
                  <a:lnTo>
                    <a:pt x="316" y="15"/>
                  </a:lnTo>
                  <a:lnTo>
                    <a:pt x="321" y="14"/>
                  </a:lnTo>
                  <a:lnTo>
                    <a:pt x="328" y="14"/>
                  </a:lnTo>
                  <a:lnTo>
                    <a:pt x="334" y="15"/>
                  </a:lnTo>
                  <a:lnTo>
                    <a:pt x="335" y="12"/>
                  </a:lnTo>
                  <a:lnTo>
                    <a:pt x="336" y="7"/>
                  </a:lnTo>
                  <a:lnTo>
                    <a:pt x="336" y="4"/>
                  </a:lnTo>
                  <a:lnTo>
                    <a:pt x="339" y="0"/>
                  </a:lnTo>
                  <a:lnTo>
                    <a:pt x="342" y="7"/>
                  </a:lnTo>
                  <a:lnTo>
                    <a:pt x="346" y="22"/>
                  </a:lnTo>
                  <a:lnTo>
                    <a:pt x="354" y="37"/>
                  </a:lnTo>
                  <a:lnTo>
                    <a:pt x="372" y="44"/>
                  </a:lnTo>
                  <a:lnTo>
                    <a:pt x="375" y="44"/>
                  </a:lnTo>
                  <a:lnTo>
                    <a:pt x="379" y="43"/>
                  </a:lnTo>
                  <a:lnTo>
                    <a:pt x="382" y="42"/>
                  </a:lnTo>
                  <a:lnTo>
                    <a:pt x="387" y="43"/>
                  </a:lnTo>
                  <a:lnTo>
                    <a:pt x="393" y="66"/>
                  </a:lnTo>
                  <a:lnTo>
                    <a:pt x="399" y="97"/>
                  </a:lnTo>
                  <a:lnTo>
                    <a:pt x="397" y="131"/>
                  </a:lnTo>
                  <a:lnTo>
                    <a:pt x="385" y="158"/>
                  </a:lnTo>
                  <a:lnTo>
                    <a:pt x="383" y="148"/>
                  </a:lnTo>
                  <a:lnTo>
                    <a:pt x="383" y="120"/>
                  </a:lnTo>
                  <a:lnTo>
                    <a:pt x="381" y="89"/>
                  </a:lnTo>
                  <a:lnTo>
                    <a:pt x="372" y="63"/>
                  </a:lnTo>
                  <a:lnTo>
                    <a:pt x="361" y="62"/>
                  </a:lnTo>
                  <a:lnTo>
                    <a:pt x="354" y="58"/>
                  </a:lnTo>
                  <a:lnTo>
                    <a:pt x="347" y="52"/>
                  </a:lnTo>
                  <a:lnTo>
                    <a:pt x="342" y="47"/>
                  </a:lnTo>
                  <a:lnTo>
                    <a:pt x="338" y="40"/>
                  </a:lnTo>
                  <a:lnTo>
                    <a:pt x="334" y="35"/>
                  </a:lnTo>
                  <a:lnTo>
                    <a:pt x="332" y="30"/>
                  </a:lnTo>
                  <a:lnTo>
                    <a:pt x="329" y="29"/>
                  </a:lnTo>
                  <a:lnTo>
                    <a:pt x="322" y="40"/>
                  </a:lnTo>
                  <a:lnTo>
                    <a:pt x="320" y="52"/>
                  </a:lnTo>
                  <a:lnTo>
                    <a:pt x="321" y="65"/>
                  </a:lnTo>
                  <a:lnTo>
                    <a:pt x="325" y="77"/>
                  </a:lnTo>
                  <a:lnTo>
                    <a:pt x="320" y="78"/>
                  </a:lnTo>
                  <a:lnTo>
                    <a:pt x="310" y="78"/>
                  </a:lnTo>
                  <a:lnTo>
                    <a:pt x="300" y="79"/>
                  </a:lnTo>
                  <a:lnTo>
                    <a:pt x="291" y="82"/>
                  </a:lnTo>
                  <a:lnTo>
                    <a:pt x="283" y="88"/>
                  </a:lnTo>
                  <a:lnTo>
                    <a:pt x="276" y="96"/>
                  </a:lnTo>
                  <a:lnTo>
                    <a:pt x="272" y="104"/>
                  </a:lnTo>
                  <a:lnTo>
                    <a:pt x="269" y="113"/>
                  </a:lnTo>
                  <a:lnTo>
                    <a:pt x="275" y="122"/>
                  </a:lnTo>
                  <a:lnTo>
                    <a:pt x="285" y="130"/>
                  </a:lnTo>
                  <a:lnTo>
                    <a:pt x="293" y="139"/>
                  </a:lnTo>
                  <a:lnTo>
                    <a:pt x="294" y="146"/>
                  </a:lnTo>
                  <a:lnTo>
                    <a:pt x="291" y="157"/>
                  </a:lnTo>
                  <a:lnTo>
                    <a:pt x="292" y="166"/>
                  </a:lnTo>
                  <a:lnTo>
                    <a:pt x="298" y="172"/>
                  </a:lnTo>
                  <a:lnTo>
                    <a:pt x="303" y="176"/>
                  </a:lnTo>
                  <a:lnTo>
                    <a:pt x="312" y="175"/>
                  </a:lnTo>
                  <a:lnTo>
                    <a:pt x="319" y="169"/>
                  </a:lnTo>
                  <a:lnTo>
                    <a:pt x="325" y="163"/>
                  </a:lnTo>
                  <a:lnTo>
                    <a:pt x="328" y="160"/>
                  </a:lnTo>
                  <a:lnTo>
                    <a:pt x="329" y="162"/>
                  </a:lnTo>
                  <a:lnTo>
                    <a:pt x="330" y="168"/>
                  </a:lnTo>
                  <a:lnTo>
                    <a:pt x="332" y="176"/>
                  </a:lnTo>
                  <a:lnTo>
                    <a:pt x="334" y="183"/>
                  </a:lnTo>
                  <a:lnTo>
                    <a:pt x="336" y="187"/>
                  </a:lnTo>
                  <a:lnTo>
                    <a:pt x="340" y="191"/>
                  </a:lnTo>
                  <a:lnTo>
                    <a:pt x="343" y="192"/>
                  </a:lnTo>
                  <a:lnTo>
                    <a:pt x="348" y="192"/>
                  </a:lnTo>
                  <a:lnTo>
                    <a:pt x="353" y="191"/>
                  </a:lnTo>
                  <a:lnTo>
                    <a:pt x="356" y="186"/>
                  </a:lnTo>
                  <a:lnTo>
                    <a:pt x="360" y="184"/>
                  </a:lnTo>
                  <a:lnTo>
                    <a:pt x="366" y="184"/>
                  </a:lnTo>
                  <a:lnTo>
                    <a:pt x="366" y="186"/>
                  </a:lnTo>
                  <a:lnTo>
                    <a:pt x="365" y="190"/>
                  </a:lnTo>
                  <a:lnTo>
                    <a:pt x="361" y="194"/>
                  </a:lnTo>
                  <a:lnTo>
                    <a:pt x="356" y="199"/>
                  </a:lnTo>
                  <a:lnTo>
                    <a:pt x="352" y="202"/>
                  </a:lnTo>
                  <a:lnTo>
                    <a:pt x="346" y="206"/>
                  </a:lnTo>
                  <a:lnTo>
                    <a:pt x="340" y="207"/>
                  </a:lnTo>
                  <a:lnTo>
                    <a:pt x="335" y="207"/>
                  </a:lnTo>
                  <a:lnTo>
                    <a:pt x="330" y="204"/>
                  </a:lnTo>
                  <a:lnTo>
                    <a:pt x="326" y="201"/>
                  </a:lnTo>
                  <a:lnTo>
                    <a:pt x="321" y="196"/>
                  </a:lnTo>
                  <a:lnTo>
                    <a:pt x="319" y="192"/>
                  </a:lnTo>
                  <a:lnTo>
                    <a:pt x="314" y="193"/>
                  </a:lnTo>
                  <a:lnTo>
                    <a:pt x="309" y="194"/>
                  </a:lnTo>
                  <a:lnTo>
                    <a:pt x="303" y="195"/>
                  </a:lnTo>
                  <a:lnTo>
                    <a:pt x="299" y="194"/>
                  </a:lnTo>
                  <a:lnTo>
                    <a:pt x="286" y="187"/>
                  </a:lnTo>
                  <a:lnTo>
                    <a:pt x="279" y="176"/>
                  </a:lnTo>
                  <a:lnTo>
                    <a:pt x="276" y="164"/>
                  </a:lnTo>
                  <a:lnTo>
                    <a:pt x="279" y="154"/>
                  </a:lnTo>
                  <a:lnTo>
                    <a:pt x="273" y="150"/>
                  </a:lnTo>
                  <a:lnTo>
                    <a:pt x="268" y="147"/>
                  </a:lnTo>
                  <a:lnTo>
                    <a:pt x="262" y="143"/>
                  </a:lnTo>
                  <a:lnTo>
                    <a:pt x="258" y="139"/>
                  </a:lnTo>
                  <a:lnTo>
                    <a:pt x="247" y="145"/>
                  </a:lnTo>
                  <a:lnTo>
                    <a:pt x="226" y="154"/>
                  </a:lnTo>
                  <a:lnTo>
                    <a:pt x="198" y="166"/>
                  </a:lnTo>
                  <a:lnTo>
                    <a:pt x="167" y="180"/>
                  </a:lnTo>
                  <a:lnTo>
                    <a:pt x="137" y="195"/>
                  </a:lnTo>
                  <a:lnTo>
                    <a:pt x="108" y="208"/>
                  </a:lnTo>
                  <a:lnTo>
                    <a:pt x="88" y="218"/>
                  </a:lnTo>
                  <a:lnTo>
                    <a:pt x="79" y="225"/>
                  </a:lnTo>
                  <a:lnTo>
                    <a:pt x="85" y="225"/>
                  </a:lnTo>
                  <a:lnTo>
                    <a:pt x="93" y="225"/>
                  </a:lnTo>
                  <a:lnTo>
                    <a:pt x="100" y="228"/>
                  </a:lnTo>
                  <a:lnTo>
                    <a:pt x="102" y="233"/>
                  </a:lnTo>
                  <a:lnTo>
                    <a:pt x="95" y="234"/>
                  </a:lnTo>
                  <a:lnTo>
                    <a:pt x="87" y="236"/>
                  </a:lnTo>
                  <a:lnTo>
                    <a:pt x="80" y="237"/>
                  </a:lnTo>
                  <a:lnTo>
                    <a:pt x="73" y="239"/>
                  </a:lnTo>
                  <a:lnTo>
                    <a:pt x="67" y="243"/>
                  </a:lnTo>
                  <a:lnTo>
                    <a:pt x="63" y="247"/>
                  </a:lnTo>
                  <a:lnTo>
                    <a:pt x="58" y="252"/>
                  </a:lnTo>
                  <a:lnTo>
                    <a:pt x="55" y="257"/>
                  </a:lnTo>
                  <a:lnTo>
                    <a:pt x="52" y="271"/>
                  </a:lnTo>
                  <a:lnTo>
                    <a:pt x="46" y="299"/>
                  </a:lnTo>
                  <a:lnTo>
                    <a:pt x="40" y="335"/>
                  </a:lnTo>
                  <a:lnTo>
                    <a:pt x="33" y="376"/>
                  </a:lnTo>
                  <a:lnTo>
                    <a:pt x="27" y="418"/>
                  </a:lnTo>
                  <a:lnTo>
                    <a:pt x="23" y="457"/>
                  </a:lnTo>
                  <a:lnTo>
                    <a:pt x="19" y="488"/>
                  </a:lnTo>
                  <a:lnTo>
                    <a:pt x="18" y="509"/>
                  </a:lnTo>
                  <a:lnTo>
                    <a:pt x="0" y="5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7" name="Freeform 37"/>
            <p:cNvSpPr>
              <a:spLocks/>
            </p:cNvSpPr>
            <p:nvPr/>
          </p:nvSpPr>
          <p:spPr bwMode="auto">
            <a:xfrm>
              <a:off x="2820" y="3046"/>
              <a:ext cx="105" cy="27"/>
            </a:xfrm>
            <a:custGeom>
              <a:avLst/>
              <a:gdLst>
                <a:gd name="T0" fmla="*/ 105 w 105"/>
                <a:gd name="T1" fmla="*/ 1 h 54"/>
                <a:gd name="T2" fmla="*/ 102 w 105"/>
                <a:gd name="T3" fmla="*/ 1 h 54"/>
                <a:gd name="T4" fmla="*/ 95 w 105"/>
                <a:gd name="T5" fmla="*/ 1 h 54"/>
                <a:gd name="T6" fmla="*/ 87 w 105"/>
                <a:gd name="T7" fmla="*/ 1 h 54"/>
                <a:gd name="T8" fmla="*/ 76 w 105"/>
                <a:gd name="T9" fmla="*/ 1 h 54"/>
                <a:gd name="T10" fmla="*/ 66 w 105"/>
                <a:gd name="T11" fmla="*/ 1 h 54"/>
                <a:gd name="T12" fmla="*/ 58 w 105"/>
                <a:gd name="T13" fmla="*/ 1 h 54"/>
                <a:gd name="T14" fmla="*/ 51 w 105"/>
                <a:gd name="T15" fmla="*/ 1 h 54"/>
                <a:gd name="T16" fmla="*/ 48 w 105"/>
                <a:gd name="T17" fmla="*/ 1 h 54"/>
                <a:gd name="T18" fmla="*/ 45 w 105"/>
                <a:gd name="T19" fmla="*/ 1 h 54"/>
                <a:gd name="T20" fmla="*/ 40 w 105"/>
                <a:gd name="T21" fmla="*/ 1 h 54"/>
                <a:gd name="T22" fmla="*/ 35 w 105"/>
                <a:gd name="T23" fmla="*/ 1 h 54"/>
                <a:gd name="T24" fmla="*/ 31 w 105"/>
                <a:gd name="T25" fmla="*/ 1 h 54"/>
                <a:gd name="T26" fmla="*/ 40 w 105"/>
                <a:gd name="T27" fmla="*/ 1 h 54"/>
                <a:gd name="T28" fmla="*/ 48 w 105"/>
                <a:gd name="T29" fmla="*/ 1 h 54"/>
                <a:gd name="T30" fmla="*/ 57 w 105"/>
                <a:gd name="T31" fmla="*/ 1 h 54"/>
                <a:gd name="T32" fmla="*/ 65 w 105"/>
                <a:gd name="T33" fmla="*/ 1 h 54"/>
                <a:gd name="T34" fmla="*/ 71 w 105"/>
                <a:gd name="T35" fmla="*/ 1 h 54"/>
                <a:gd name="T36" fmla="*/ 76 w 105"/>
                <a:gd name="T37" fmla="*/ 1 h 54"/>
                <a:gd name="T38" fmla="*/ 81 w 105"/>
                <a:gd name="T39" fmla="*/ 1 h 54"/>
                <a:gd name="T40" fmla="*/ 85 w 105"/>
                <a:gd name="T41" fmla="*/ 1 h 54"/>
                <a:gd name="T42" fmla="*/ 85 w 105"/>
                <a:gd name="T43" fmla="*/ 1 h 54"/>
                <a:gd name="T44" fmla="*/ 81 w 105"/>
                <a:gd name="T45" fmla="*/ 1 h 54"/>
                <a:gd name="T46" fmla="*/ 73 w 105"/>
                <a:gd name="T47" fmla="*/ 1 h 54"/>
                <a:gd name="T48" fmla="*/ 60 w 105"/>
                <a:gd name="T49" fmla="*/ 1 h 54"/>
                <a:gd name="T50" fmla="*/ 54 w 105"/>
                <a:gd name="T51" fmla="*/ 1 h 54"/>
                <a:gd name="T52" fmla="*/ 48 w 105"/>
                <a:gd name="T53" fmla="*/ 1 h 54"/>
                <a:gd name="T54" fmla="*/ 44 w 105"/>
                <a:gd name="T55" fmla="*/ 1 h 54"/>
                <a:gd name="T56" fmla="*/ 40 w 105"/>
                <a:gd name="T57" fmla="*/ 1 h 54"/>
                <a:gd name="T58" fmla="*/ 35 w 105"/>
                <a:gd name="T59" fmla="*/ 1 h 54"/>
                <a:gd name="T60" fmla="*/ 32 w 105"/>
                <a:gd name="T61" fmla="*/ 1 h 54"/>
                <a:gd name="T62" fmla="*/ 27 w 105"/>
                <a:gd name="T63" fmla="*/ 1 h 54"/>
                <a:gd name="T64" fmla="*/ 22 w 105"/>
                <a:gd name="T65" fmla="*/ 1 h 54"/>
                <a:gd name="T66" fmla="*/ 15 w 105"/>
                <a:gd name="T67" fmla="*/ 1 h 54"/>
                <a:gd name="T68" fmla="*/ 12 w 105"/>
                <a:gd name="T69" fmla="*/ 1 h 54"/>
                <a:gd name="T70" fmla="*/ 7 w 105"/>
                <a:gd name="T71" fmla="*/ 1 h 54"/>
                <a:gd name="T72" fmla="*/ 0 w 105"/>
                <a:gd name="T73" fmla="*/ 1 h 54"/>
                <a:gd name="T74" fmla="*/ 5 w 105"/>
                <a:gd name="T75" fmla="*/ 1 h 54"/>
                <a:gd name="T76" fmla="*/ 11 w 105"/>
                <a:gd name="T77" fmla="*/ 1 h 54"/>
                <a:gd name="T78" fmla="*/ 17 w 105"/>
                <a:gd name="T79" fmla="*/ 1 h 54"/>
                <a:gd name="T80" fmla="*/ 24 w 105"/>
                <a:gd name="T81" fmla="*/ 1 h 54"/>
                <a:gd name="T82" fmla="*/ 31 w 105"/>
                <a:gd name="T83" fmla="*/ 1 h 54"/>
                <a:gd name="T84" fmla="*/ 37 w 105"/>
                <a:gd name="T85" fmla="*/ 1 h 54"/>
                <a:gd name="T86" fmla="*/ 41 w 105"/>
                <a:gd name="T87" fmla="*/ 1 h 54"/>
                <a:gd name="T88" fmla="*/ 46 w 105"/>
                <a:gd name="T89" fmla="*/ 1 h 54"/>
                <a:gd name="T90" fmla="*/ 53 w 105"/>
                <a:gd name="T91" fmla="*/ 1 h 54"/>
                <a:gd name="T92" fmla="*/ 59 w 105"/>
                <a:gd name="T93" fmla="*/ 1 h 54"/>
                <a:gd name="T94" fmla="*/ 65 w 105"/>
                <a:gd name="T95" fmla="*/ 1 h 54"/>
                <a:gd name="T96" fmla="*/ 69 w 105"/>
                <a:gd name="T97" fmla="*/ 1 h 54"/>
                <a:gd name="T98" fmla="*/ 74 w 105"/>
                <a:gd name="T99" fmla="*/ 0 h 54"/>
                <a:gd name="T100" fmla="*/ 80 w 105"/>
                <a:gd name="T101" fmla="*/ 0 h 54"/>
                <a:gd name="T102" fmla="*/ 85 w 105"/>
                <a:gd name="T103" fmla="*/ 1 h 54"/>
                <a:gd name="T104" fmla="*/ 91 w 105"/>
                <a:gd name="T105" fmla="*/ 1 h 54"/>
                <a:gd name="T106" fmla="*/ 95 w 105"/>
                <a:gd name="T107" fmla="*/ 1 h 54"/>
                <a:gd name="T108" fmla="*/ 100 w 105"/>
                <a:gd name="T109" fmla="*/ 1 h 54"/>
                <a:gd name="T110" fmla="*/ 104 w 105"/>
                <a:gd name="T111" fmla="*/ 1 h 54"/>
                <a:gd name="T112" fmla="*/ 105 w 105"/>
                <a:gd name="T113" fmla="*/ 1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"/>
                <a:gd name="T172" fmla="*/ 0 h 54"/>
                <a:gd name="T173" fmla="*/ 105 w 105"/>
                <a:gd name="T174" fmla="*/ 54 h 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" h="54">
                  <a:moveTo>
                    <a:pt x="105" y="8"/>
                  </a:moveTo>
                  <a:lnTo>
                    <a:pt x="102" y="10"/>
                  </a:lnTo>
                  <a:lnTo>
                    <a:pt x="95" y="12"/>
                  </a:lnTo>
                  <a:lnTo>
                    <a:pt x="87" y="15"/>
                  </a:lnTo>
                  <a:lnTo>
                    <a:pt x="76" y="16"/>
                  </a:lnTo>
                  <a:lnTo>
                    <a:pt x="66" y="17"/>
                  </a:lnTo>
                  <a:lnTo>
                    <a:pt x="58" y="18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5" y="20"/>
                  </a:lnTo>
                  <a:lnTo>
                    <a:pt x="40" y="21"/>
                  </a:lnTo>
                  <a:lnTo>
                    <a:pt x="35" y="24"/>
                  </a:lnTo>
                  <a:lnTo>
                    <a:pt x="31" y="26"/>
                  </a:lnTo>
                  <a:lnTo>
                    <a:pt x="40" y="32"/>
                  </a:lnTo>
                  <a:lnTo>
                    <a:pt x="48" y="35"/>
                  </a:lnTo>
                  <a:lnTo>
                    <a:pt x="57" y="36"/>
                  </a:lnTo>
                  <a:lnTo>
                    <a:pt x="65" y="35"/>
                  </a:lnTo>
                  <a:lnTo>
                    <a:pt x="71" y="33"/>
                  </a:lnTo>
                  <a:lnTo>
                    <a:pt x="76" y="31"/>
                  </a:lnTo>
                  <a:lnTo>
                    <a:pt x="81" y="30"/>
                  </a:lnTo>
                  <a:lnTo>
                    <a:pt x="85" y="28"/>
                  </a:lnTo>
                  <a:lnTo>
                    <a:pt x="85" y="33"/>
                  </a:lnTo>
                  <a:lnTo>
                    <a:pt x="81" y="40"/>
                  </a:lnTo>
                  <a:lnTo>
                    <a:pt x="73" y="48"/>
                  </a:lnTo>
                  <a:lnTo>
                    <a:pt x="60" y="54"/>
                  </a:lnTo>
                  <a:lnTo>
                    <a:pt x="54" y="53"/>
                  </a:lnTo>
                  <a:lnTo>
                    <a:pt x="48" y="51"/>
                  </a:lnTo>
                  <a:lnTo>
                    <a:pt x="44" y="50"/>
                  </a:lnTo>
                  <a:lnTo>
                    <a:pt x="40" y="48"/>
                  </a:lnTo>
                  <a:lnTo>
                    <a:pt x="35" y="46"/>
                  </a:lnTo>
                  <a:lnTo>
                    <a:pt x="32" y="42"/>
                  </a:lnTo>
                  <a:lnTo>
                    <a:pt x="27" y="39"/>
                  </a:lnTo>
                  <a:lnTo>
                    <a:pt x="22" y="34"/>
                  </a:lnTo>
                  <a:lnTo>
                    <a:pt x="15" y="27"/>
                  </a:lnTo>
                  <a:lnTo>
                    <a:pt x="12" y="23"/>
                  </a:lnTo>
                  <a:lnTo>
                    <a:pt x="7" y="18"/>
                  </a:lnTo>
                  <a:lnTo>
                    <a:pt x="0" y="12"/>
                  </a:lnTo>
                  <a:lnTo>
                    <a:pt x="5" y="15"/>
                  </a:lnTo>
                  <a:lnTo>
                    <a:pt x="11" y="16"/>
                  </a:lnTo>
                  <a:lnTo>
                    <a:pt x="17" y="15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7" y="10"/>
                  </a:lnTo>
                  <a:lnTo>
                    <a:pt x="41" y="6"/>
                  </a:lnTo>
                  <a:lnTo>
                    <a:pt x="46" y="3"/>
                  </a:lnTo>
                  <a:lnTo>
                    <a:pt x="53" y="2"/>
                  </a:lnTo>
                  <a:lnTo>
                    <a:pt x="59" y="5"/>
                  </a:lnTo>
                  <a:lnTo>
                    <a:pt x="65" y="6"/>
                  </a:lnTo>
                  <a:lnTo>
                    <a:pt x="69" y="1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1"/>
                  </a:lnTo>
                  <a:lnTo>
                    <a:pt x="91" y="2"/>
                  </a:lnTo>
                  <a:lnTo>
                    <a:pt x="95" y="3"/>
                  </a:lnTo>
                  <a:lnTo>
                    <a:pt x="100" y="5"/>
                  </a:lnTo>
                  <a:lnTo>
                    <a:pt x="104" y="6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8" name="Freeform 38"/>
            <p:cNvSpPr>
              <a:spLocks/>
            </p:cNvSpPr>
            <p:nvPr/>
          </p:nvSpPr>
          <p:spPr bwMode="auto">
            <a:xfrm>
              <a:off x="3213" y="3091"/>
              <a:ext cx="506" cy="278"/>
            </a:xfrm>
            <a:custGeom>
              <a:avLst/>
              <a:gdLst>
                <a:gd name="T0" fmla="*/ 470 w 506"/>
                <a:gd name="T1" fmla="*/ 0 h 557"/>
                <a:gd name="T2" fmla="*/ 407 w 506"/>
                <a:gd name="T3" fmla="*/ 0 h 557"/>
                <a:gd name="T4" fmla="*/ 477 w 506"/>
                <a:gd name="T5" fmla="*/ 0 h 557"/>
                <a:gd name="T6" fmla="*/ 369 w 506"/>
                <a:gd name="T7" fmla="*/ 0 h 557"/>
                <a:gd name="T8" fmla="*/ 312 w 506"/>
                <a:gd name="T9" fmla="*/ 0 h 557"/>
                <a:gd name="T10" fmla="*/ 303 w 506"/>
                <a:gd name="T11" fmla="*/ 0 h 557"/>
                <a:gd name="T12" fmla="*/ 308 w 506"/>
                <a:gd name="T13" fmla="*/ 0 h 557"/>
                <a:gd name="T14" fmla="*/ 300 w 506"/>
                <a:gd name="T15" fmla="*/ 0 h 557"/>
                <a:gd name="T16" fmla="*/ 239 w 506"/>
                <a:gd name="T17" fmla="*/ 0 h 557"/>
                <a:gd name="T18" fmla="*/ 216 w 506"/>
                <a:gd name="T19" fmla="*/ 1 h 557"/>
                <a:gd name="T20" fmla="*/ 176 w 506"/>
                <a:gd name="T21" fmla="*/ 1 h 557"/>
                <a:gd name="T22" fmla="*/ 263 w 506"/>
                <a:gd name="T23" fmla="*/ 1 h 557"/>
                <a:gd name="T24" fmla="*/ 300 w 506"/>
                <a:gd name="T25" fmla="*/ 1 h 557"/>
                <a:gd name="T26" fmla="*/ 302 w 506"/>
                <a:gd name="T27" fmla="*/ 1 h 557"/>
                <a:gd name="T28" fmla="*/ 413 w 506"/>
                <a:gd name="T29" fmla="*/ 0 h 557"/>
                <a:gd name="T30" fmla="*/ 440 w 506"/>
                <a:gd name="T31" fmla="*/ 0 h 557"/>
                <a:gd name="T32" fmla="*/ 443 w 506"/>
                <a:gd name="T33" fmla="*/ 0 h 557"/>
                <a:gd name="T34" fmla="*/ 419 w 506"/>
                <a:gd name="T35" fmla="*/ 0 h 557"/>
                <a:gd name="T36" fmla="*/ 362 w 506"/>
                <a:gd name="T37" fmla="*/ 0 h 557"/>
                <a:gd name="T38" fmla="*/ 418 w 506"/>
                <a:gd name="T39" fmla="*/ 0 h 557"/>
                <a:gd name="T40" fmla="*/ 346 w 506"/>
                <a:gd name="T41" fmla="*/ 0 h 557"/>
                <a:gd name="T42" fmla="*/ 382 w 506"/>
                <a:gd name="T43" fmla="*/ 0 h 557"/>
                <a:gd name="T44" fmla="*/ 403 w 506"/>
                <a:gd name="T45" fmla="*/ 0 h 557"/>
                <a:gd name="T46" fmla="*/ 344 w 506"/>
                <a:gd name="T47" fmla="*/ 0 h 557"/>
                <a:gd name="T48" fmla="*/ 391 w 506"/>
                <a:gd name="T49" fmla="*/ 0 h 557"/>
                <a:gd name="T50" fmla="*/ 403 w 506"/>
                <a:gd name="T51" fmla="*/ 0 h 557"/>
                <a:gd name="T52" fmla="*/ 323 w 506"/>
                <a:gd name="T53" fmla="*/ 0 h 557"/>
                <a:gd name="T54" fmla="*/ 319 w 506"/>
                <a:gd name="T55" fmla="*/ 0 h 557"/>
                <a:gd name="T56" fmla="*/ 344 w 506"/>
                <a:gd name="T57" fmla="*/ 0 h 557"/>
                <a:gd name="T58" fmla="*/ 387 w 506"/>
                <a:gd name="T59" fmla="*/ 0 h 557"/>
                <a:gd name="T60" fmla="*/ 442 w 506"/>
                <a:gd name="T61" fmla="*/ 0 h 557"/>
                <a:gd name="T62" fmla="*/ 449 w 506"/>
                <a:gd name="T63" fmla="*/ 0 h 557"/>
                <a:gd name="T64" fmla="*/ 454 w 506"/>
                <a:gd name="T65" fmla="*/ 0 h 557"/>
                <a:gd name="T66" fmla="*/ 405 w 506"/>
                <a:gd name="T67" fmla="*/ 0 h 557"/>
                <a:gd name="T68" fmla="*/ 317 w 506"/>
                <a:gd name="T69" fmla="*/ 1 h 557"/>
                <a:gd name="T70" fmla="*/ 271 w 506"/>
                <a:gd name="T71" fmla="*/ 1 h 557"/>
                <a:gd name="T72" fmla="*/ 217 w 506"/>
                <a:gd name="T73" fmla="*/ 1 h 557"/>
                <a:gd name="T74" fmla="*/ 165 w 506"/>
                <a:gd name="T75" fmla="*/ 1 h 557"/>
                <a:gd name="T76" fmla="*/ 136 w 506"/>
                <a:gd name="T77" fmla="*/ 1 h 557"/>
                <a:gd name="T78" fmla="*/ 191 w 506"/>
                <a:gd name="T79" fmla="*/ 2 h 557"/>
                <a:gd name="T80" fmla="*/ 253 w 506"/>
                <a:gd name="T81" fmla="*/ 1 h 557"/>
                <a:gd name="T82" fmla="*/ 210 w 506"/>
                <a:gd name="T83" fmla="*/ 2 h 557"/>
                <a:gd name="T84" fmla="*/ 156 w 506"/>
                <a:gd name="T85" fmla="*/ 2 h 557"/>
                <a:gd name="T86" fmla="*/ 127 w 506"/>
                <a:gd name="T87" fmla="*/ 1 h 557"/>
                <a:gd name="T88" fmla="*/ 168 w 506"/>
                <a:gd name="T89" fmla="*/ 1 h 557"/>
                <a:gd name="T90" fmla="*/ 72 w 506"/>
                <a:gd name="T91" fmla="*/ 1 h 557"/>
                <a:gd name="T92" fmla="*/ 97 w 506"/>
                <a:gd name="T93" fmla="*/ 2 h 557"/>
                <a:gd name="T94" fmla="*/ 63 w 506"/>
                <a:gd name="T95" fmla="*/ 2 h 557"/>
                <a:gd name="T96" fmla="*/ 64 w 506"/>
                <a:gd name="T97" fmla="*/ 1 h 557"/>
                <a:gd name="T98" fmla="*/ 18 w 506"/>
                <a:gd name="T99" fmla="*/ 1 h 557"/>
                <a:gd name="T100" fmla="*/ 23 w 506"/>
                <a:gd name="T101" fmla="*/ 1 h 557"/>
                <a:gd name="T102" fmla="*/ 17 w 506"/>
                <a:gd name="T103" fmla="*/ 1 h 557"/>
                <a:gd name="T104" fmla="*/ 84 w 506"/>
                <a:gd name="T105" fmla="*/ 1 h 557"/>
                <a:gd name="T106" fmla="*/ 149 w 506"/>
                <a:gd name="T107" fmla="*/ 1 h 557"/>
                <a:gd name="T108" fmla="*/ 205 w 506"/>
                <a:gd name="T109" fmla="*/ 0 h 557"/>
                <a:gd name="T110" fmla="*/ 238 w 506"/>
                <a:gd name="T111" fmla="*/ 0 h 557"/>
                <a:gd name="T112" fmla="*/ 316 w 506"/>
                <a:gd name="T113" fmla="*/ 0 h 557"/>
                <a:gd name="T114" fmla="*/ 389 w 506"/>
                <a:gd name="T115" fmla="*/ 0 h 557"/>
                <a:gd name="T116" fmla="*/ 499 w 506"/>
                <a:gd name="T117" fmla="*/ 0 h 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06"/>
                <a:gd name="T178" fmla="*/ 0 h 557"/>
                <a:gd name="T179" fmla="*/ 506 w 506"/>
                <a:gd name="T180" fmla="*/ 557 h 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06" h="557">
                  <a:moveTo>
                    <a:pt x="499" y="6"/>
                  </a:moveTo>
                  <a:lnTo>
                    <a:pt x="503" y="11"/>
                  </a:lnTo>
                  <a:lnTo>
                    <a:pt x="505" y="15"/>
                  </a:lnTo>
                  <a:lnTo>
                    <a:pt x="506" y="21"/>
                  </a:lnTo>
                  <a:lnTo>
                    <a:pt x="505" y="27"/>
                  </a:lnTo>
                  <a:lnTo>
                    <a:pt x="496" y="34"/>
                  </a:lnTo>
                  <a:lnTo>
                    <a:pt x="484" y="42"/>
                  </a:lnTo>
                  <a:lnTo>
                    <a:pt x="470" y="50"/>
                  </a:lnTo>
                  <a:lnTo>
                    <a:pt x="456" y="58"/>
                  </a:lnTo>
                  <a:lnTo>
                    <a:pt x="442" y="64"/>
                  </a:lnTo>
                  <a:lnTo>
                    <a:pt x="429" y="70"/>
                  </a:lnTo>
                  <a:lnTo>
                    <a:pt x="417" y="74"/>
                  </a:lnTo>
                  <a:lnTo>
                    <a:pt x="410" y="75"/>
                  </a:lnTo>
                  <a:lnTo>
                    <a:pt x="409" y="73"/>
                  </a:lnTo>
                  <a:lnTo>
                    <a:pt x="407" y="72"/>
                  </a:lnTo>
                  <a:lnTo>
                    <a:pt x="407" y="70"/>
                  </a:lnTo>
                  <a:lnTo>
                    <a:pt x="407" y="67"/>
                  </a:lnTo>
                  <a:lnTo>
                    <a:pt x="417" y="62"/>
                  </a:lnTo>
                  <a:lnTo>
                    <a:pt x="426" y="56"/>
                  </a:lnTo>
                  <a:lnTo>
                    <a:pt x="436" y="50"/>
                  </a:lnTo>
                  <a:lnTo>
                    <a:pt x="446" y="45"/>
                  </a:lnTo>
                  <a:lnTo>
                    <a:pt x="456" y="41"/>
                  </a:lnTo>
                  <a:lnTo>
                    <a:pt x="466" y="36"/>
                  </a:lnTo>
                  <a:lnTo>
                    <a:pt x="477" y="32"/>
                  </a:lnTo>
                  <a:lnTo>
                    <a:pt x="487" y="27"/>
                  </a:lnTo>
                  <a:lnTo>
                    <a:pt x="489" y="18"/>
                  </a:lnTo>
                  <a:lnTo>
                    <a:pt x="483" y="17"/>
                  </a:lnTo>
                  <a:lnTo>
                    <a:pt x="466" y="20"/>
                  </a:lnTo>
                  <a:lnTo>
                    <a:pt x="445" y="27"/>
                  </a:lnTo>
                  <a:lnTo>
                    <a:pt x="419" y="37"/>
                  </a:lnTo>
                  <a:lnTo>
                    <a:pt x="392" y="48"/>
                  </a:lnTo>
                  <a:lnTo>
                    <a:pt x="369" y="57"/>
                  </a:lnTo>
                  <a:lnTo>
                    <a:pt x="350" y="65"/>
                  </a:lnTo>
                  <a:lnTo>
                    <a:pt x="339" y="71"/>
                  </a:lnTo>
                  <a:lnTo>
                    <a:pt x="333" y="72"/>
                  </a:lnTo>
                  <a:lnTo>
                    <a:pt x="328" y="75"/>
                  </a:lnTo>
                  <a:lnTo>
                    <a:pt x="323" y="80"/>
                  </a:lnTo>
                  <a:lnTo>
                    <a:pt x="319" y="85"/>
                  </a:lnTo>
                  <a:lnTo>
                    <a:pt x="316" y="90"/>
                  </a:lnTo>
                  <a:lnTo>
                    <a:pt x="312" y="95"/>
                  </a:lnTo>
                  <a:lnTo>
                    <a:pt x="309" y="101"/>
                  </a:lnTo>
                  <a:lnTo>
                    <a:pt x="304" y="105"/>
                  </a:lnTo>
                  <a:lnTo>
                    <a:pt x="298" y="118"/>
                  </a:lnTo>
                  <a:lnTo>
                    <a:pt x="300" y="131"/>
                  </a:lnTo>
                  <a:lnTo>
                    <a:pt x="305" y="143"/>
                  </a:lnTo>
                  <a:lnTo>
                    <a:pt x="309" y="157"/>
                  </a:lnTo>
                  <a:lnTo>
                    <a:pt x="306" y="157"/>
                  </a:lnTo>
                  <a:lnTo>
                    <a:pt x="303" y="155"/>
                  </a:lnTo>
                  <a:lnTo>
                    <a:pt x="298" y="151"/>
                  </a:lnTo>
                  <a:lnTo>
                    <a:pt x="293" y="148"/>
                  </a:lnTo>
                  <a:lnTo>
                    <a:pt x="288" y="135"/>
                  </a:lnTo>
                  <a:lnTo>
                    <a:pt x="284" y="120"/>
                  </a:lnTo>
                  <a:lnTo>
                    <a:pt x="283" y="106"/>
                  </a:lnTo>
                  <a:lnTo>
                    <a:pt x="289" y="94"/>
                  </a:lnTo>
                  <a:lnTo>
                    <a:pt x="300" y="81"/>
                  </a:lnTo>
                  <a:lnTo>
                    <a:pt x="308" y="70"/>
                  </a:lnTo>
                  <a:lnTo>
                    <a:pt x="312" y="59"/>
                  </a:lnTo>
                  <a:lnTo>
                    <a:pt x="315" y="51"/>
                  </a:lnTo>
                  <a:lnTo>
                    <a:pt x="316" y="45"/>
                  </a:lnTo>
                  <a:lnTo>
                    <a:pt x="315" y="41"/>
                  </a:lnTo>
                  <a:lnTo>
                    <a:pt x="313" y="38"/>
                  </a:lnTo>
                  <a:lnTo>
                    <a:pt x="313" y="37"/>
                  </a:lnTo>
                  <a:lnTo>
                    <a:pt x="308" y="47"/>
                  </a:lnTo>
                  <a:lnTo>
                    <a:pt x="300" y="56"/>
                  </a:lnTo>
                  <a:lnTo>
                    <a:pt x="292" y="66"/>
                  </a:lnTo>
                  <a:lnTo>
                    <a:pt x="285" y="75"/>
                  </a:lnTo>
                  <a:lnTo>
                    <a:pt x="277" y="85"/>
                  </a:lnTo>
                  <a:lnTo>
                    <a:pt x="269" y="93"/>
                  </a:lnTo>
                  <a:lnTo>
                    <a:pt x="261" y="102"/>
                  </a:lnTo>
                  <a:lnTo>
                    <a:pt x="252" y="110"/>
                  </a:lnTo>
                  <a:lnTo>
                    <a:pt x="245" y="124"/>
                  </a:lnTo>
                  <a:lnTo>
                    <a:pt x="239" y="139"/>
                  </a:lnTo>
                  <a:lnTo>
                    <a:pt x="232" y="154"/>
                  </a:lnTo>
                  <a:lnTo>
                    <a:pt x="225" y="168"/>
                  </a:lnTo>
                  <a:lnTo>
                    <a:pt x="223" y="196"/>
                  </a:lnTo>
                  <a:lnTo>
                    <a:pt x="225" y="221"/>
                  </a:lnTo>
                  <a:lnTo>
                    <a:pt x="229" y="244"/>
                  </a:lnTo>
                  <a:lnTo>
                    <a:pt x="228" y="271"/>
                  </a:lnTo>
                  <a:lnTo>
                    <a:pt x="224" y="286"/>
                  </a:lnTo>
                  <a:lnTo>
                    <a:pt x="216" y="304"/>
                  </a:lnTo>
                  <a:lnTo>
                    <a:pt x="206" y="322"/>
                  </a:lnTo>
                  <a:lnTo>
                    <a:pt x="196" y="340"/>
                  </a:lnTo>
                  <a:lnTo>
                    <a:pt x="185" y="358"/>
                  </a:lnTo>
                  <a:lnTo>
                    <a:pt x="176" y="375"/>
                  </a:lnTo>
                  <a:lnTo>
                    <a:pt x="170" y="389"/>
                  </a:lnTo>
                  <a:lnTo>
                    <a:pt x="167" y="400"/>
                  </a:lnTo>
                  <a:lnTo>
                    <a:pt x="169" y="431"/>
                  </a:lnTo>
                  <a:lnTo>
                    <a:pt x="176" y="455"/>
                  </a:lnTo>
                  <a:lnTo>
                    <a:pt x="186" y="471"/>
                  </a:lnTo>
                  <a:lnTo>
                    <a:pt x="198" y="481"/>
                  </a:lnTo>
                  <a:lnTo>
                    <a:pt x="211" y="487"/>
                  </a:lnTo>
                  <a:lnTo>
                    <a:pt x="225" y="488"/>
                  </a:lnTo>
                  <a:lnTo>
                    <a:pt x="237" y="484"/>
                  </a:lnTo>
                  <a:lnTo>
                    <a:pt x="249" y="479"/>
                  </a:lnTo>
                  <a:lnTo>
                    <a:pt x="256" y="465"/>
                  </a:lnTo>
                  <a:lnTo>
                    <a:pt x="263" y="442"/>
                  </a:lnTo>
                  <a:lnTo>
                    <a:pt x="271" y="414"/>
                  </a:lnTo>
                  <a:lnTo>
                    <a:pt x="279" y="382"/>
                  </a:lnTo>
                  <a:lnTo>
                    <a:pt x="286" y="350"/>
                  </a:lnTo>
                  <a:lnTo>
                    <a:pt x="293" y="320"/>
                  </a:lnTo>
                  <a:lnTo>
                    <a:pt x="300" y="297"/>
                  </a:lnTo>
                  <a:lnTo>
                    <a:pt x="305" y="281"/>
                  </a:lnTo>
                  <a:lnTo>
                    <a:pt x="304" y="279"/>
                  </a:lnTo>
                  <a:lnTo>
                    <a:pt x="300" y="283"/>
                  </a:lnTo>
                  <a:lnTo>
                    <a:pt x="297" y="285"/>
                  </a:lnTo>
                  <a:lnTo>
                    <a:pt x="293" y="285"/>
                  </a:lnTo>
                  <a:lnTo>
                    <a:pt x="289" y="284"/>
                  </a:lnTo>
                  <a:lnTo>
                    <a:pt x="289" y="283"/>
                  </a:lnTo>
                  <a:lnTo>
                    <a:pt x="290" y="279"/>
                  </a:lnTo>
                  <a:lnTo>
                    <a:pt x="292" y="275"/>
                  </a:lnTo>
                  <a:lnTo>
                    <a:pt x="296" y="270"/>
                  </a:lnTo>
                  <a:lnTo>
                    <a:pt x="302" y="264"/>
                  </a:lnTo>
                  <a:lnTo>
                    <a:pt x="308" y="259"/>
                  </a:lnTo>
                  <a:lnTo>
                    <a:pt x="315" y="254"/>
                  </a:lnTo>
                  <a:lnTo>
                    <a:pt x="324" y="249"/>
                  </a:lnTo>
                  <a:lnTo>
                    <a:pt x="338" y="245"/>
                  </a:lnTo>
                  <a:lnTo>
                    <a:pt x="356" y="240"/>
                  </a:lnTo>
                  <a:lnTo>
                    <a:pt x="375" y="236"/>
                  </a:lnTo>
                  <a:lnTo>
                    <a:pt x="394" y="230"/>
                  </a:lnTo>
                  <a:lnTo>
                    <a:pt x="413" y="224"/>
                  </a:lnTo>
                  <a:lnTo>
                    <a:pt x="430" y="217"/>
                  </a:lnTo>
                  <a:lnTo>
                    <a:pt x="442" y="208"/>
                  </a:lnTo>
                  <a:lnTo>
                    <a:pt x="447" y="198"/>
                  </a:lnTo>
                  <a:lnTo>
                    <a:pt x="449" y="191"/>
                  </a:lnTo>
                  <a:lnTo>
                    <a:pt x="449" y="183"/>
                  </a:lnTo>
                  <a:lnTo>
                    <a:pt x="447" y="174"/>
                  </a:lnTo>
                  <a:lnTo>
                    <a:pt x="444" y="168"/>
                  </a:lnTo>
                  <a:lnTo>
                    <a:pt x="440" y="164"/>
                  </a:lnTo>
                  <a:lnTo>
                    <a:pt x="437" y="162"/>
                  </a:lnTo>
                  <a:lnTo>
                    <a:pt x="434" y="159"/>
                  </a:lnTo>
                  <a:lnTo>
                    <a:pt x="433" y="155"/>
                  </a:lnTo>
                  <a:lnTo>
                    <a:pt x="437" y="150"/>
                  </a:lnTo>
                  <a:lnTo>
                    <a:pt x="440" y="146"/>
                  </a:lnTo>
                  <a:lnTo>
                    <a:pt x="444" y="141"/>
                  </a:lnTo>
                  <a:lnTo>
                    <a:pt x="446" y="136"/>
                  </a:lnTo>
                  <a:lnTo>
                    <a:pt x="443" y="133"/>
                  </a:lnTo>
                  <a:lnTo>
                    <a:pt x="438" y="131"/>
                  </a:lnTo>
                  <a:lnTo>
                    <a:pt x="432" y="127"/>
                  </a:lnTo>
                  <a:lnTo>
                    <a:pt x="431" y="124"/>
                  </a:lnTo>
                  <a:lnTo>
                    <a:pt x="433" y="117"/>
                  </a:lnTo>
                  <a:lnTo>
                    <a:pt x="436" y="109"/>
                  </a:lnTo>
                  <a:lnTo>
                    <a:pt x="434" y="101"/>
                  </a:lnTo>
                  <a:lnTo>
                    <a:pt x="429" y="94"/>
                  </a:lnTo>
                  <a:lnTo>
                    <a:pt x="419" y="96"/>
                  </a:lnTo>
                  <a:lnTo>
                    <a:pt x="410" y="97"/>
                  </a:lnTo>
                  <a:lnTo>
                    <a:pt x="400" y="100"/>
                  </a:lnTo>
                  <a:lnTo>
                    <a:pt x="391" y="102"/>
                  </a:lnTo>
                  <a:lnTo>
                    <a:pt x="383" y="105"/>
                  </a:lnTo>
                  <a:lnTo>
                    <a:pt x="375" y="109"/>
                  </a:lnTo>
                  <a:lnTo>
                    <a:pt x="366" y="115"/>
                  </a:lnTo>
                  <a:lnTo>
                    <a:pt x="360" y="121"/>
                  </a:lnTo>
                  <a:lnTo>
                    <a:pt x="362" y="125"/>
                  </a:lnTo>
                  <a:lnTo>
                    <a:pt x="369" y="126"/>
                  </a:lnTo>
                  <a:lnTo>
                    <a:pt x="378" y="127"/>
                  </a:lnTo>
                  <a:lnTo>
                    <a:pt x="390" y="127"/>
                  </a:lnTo>
                  <a:lnTo>
                    <a:pt x="402" y="127"/>
                  </a:lnTo>
                  <a:lnTo>
                    <a:pt x="411" y="127"/>
                  </a:lnTo>
                  <a:lnTo>
                    <a:pt x="418" y="127"/>
                  </a:lnTo>
                  <a:lnTo>
                    <a:pt x="420" y="130"/>
                  </a:lnTo>
                  <a:lnTo>
                    <a:pt x="418" y="133"/>
                  </a:lnTo>
                  <a:lnTo>
                    <a:pt x="414" y="135"/>
                  </a:lnTo>
                  <a:lnTo>
                    <a:pt x="409" y="136"/>
                  </a:lnTo>
                  <a:lnTo>
                    <a:pt x="404" y="138"/>
                  </a:lnTo>
                  <a:lnTo>
                    <a:pt x="393" y="141"/>
                  </a:lnTo>
                  <a:lnTo>
                    <a:pt x="382" y="145"/>
                  </a:lnTo>
                  <a:lnTo>
                    <a:pt x="369" y="149"/>
                  </a:lnTo>
                  <a:lnTo>
                    <a:pt x="357" y="155"/>
                  </a:lnTo>
                  <a:lnTo>
                    <a:pt x="346" y="161"/>
                  </a:lnTo>
                  <a:lnTo>
                    <a:pt x="339" y="165"/>
                  </a:lnTo>
                  <a:lnTo>
                    <a:pt x="335" y="171"/>
                  </a:lnTo>
                  <a:lnTo>
                    <a:pt x="336" y="176"/>
                  </a:lnTo>
                  <a:lnTo>
                    <a:pt x="343" y="178"/>
                  </a:lnTo>
                  <a:lnTo>
                    <a:pt x="351" y="178"/>
                  </a:lnTo>
                  <a:lnTo>
                    <a:pt x="360" y="176"/>
                  </a:lnTo>
                  <a:lnTo>
                    <a:pt x="371" y="173"/>
                  </a:lnTo>
                  <a:lnTo>
                    <a:pt x="382" y="171"/>
                  </a:lnTo>
                  <a:lnTo>
                    <a:pt x="392" y="169"/>
                  </a:lnTo>
                  <a:lnTo>
                    <a:pt x="403" y="166"/>
                  </a:lnTo>
                  <a:lnTo>
                    <a:pt x="412" y="166"/>
                  </a:lnTo>
                  <a:lnTo>
                    <a:pt x="412" y="169"/>
                  </a:lnTo>
                  <a:lnTo>
                    <a:pt x="413" y="172"/>
                  </a:lnTo>
                  <a:lnTo>
                    <a:pt x="413" y="176"/>
                  </a:lnTo>
                  <a:lnTo>
                    <a:pt x="411" y="178"/>
                  </a:lnTo>
                  <a:lnTo>
                    <a:pt x="403" y="179"/>
                  </a:lnTo>
                  <a:lnTo>
                    <a:pt x="394" y="181"/>
                  </a:lnTo>
                  <a:lnTo>
                    <a:pt x="387" y="183"/>
                  </a:lnTo>
                  <a:lnTo>
                    <a:pt x="379" y="185"/>
                  </a:lnTo>
                  <a:lnTo>
                    <a:pt x="372" y="186"/>
                  </a:lnTo>
                  <a:lnTo>
                    <a:pt x="364" y="188"/>
                  </a:lnTo>
                  <a:lnTo>
                    <a:pt x="357" y="189"/>
                  </a:lnTo>
                  <a:lnTo>
                    <a:pt x="351" y="192"/>
                  </a:lnTo>
                  <a:lnTo>
                    <a:pt x="344" y="196"/>
                  </a:lnTo>
                  <a:lnTo>
                    <a:pt x="340" y="200"/>
                  </a:lnTo>
                  <a:lnTo>
                    <a:pt x="340" y="203"/>
                  </a:lnTo>
                  <a:lnTo>
                    <a:pt x="342" y="207"/>
                  </a:lnTo>
                  <a:lnTo>
                    <a:pt x="351" y="209"/>
                  </a:lnTo>
                  <a:lnTo>
                    <a:pt x="360" y="209"/>
                  </a:lnTo>
                  <a:lnTo>
                    <a:pt x="370" y="209"/>
                  </a:lnTo>
                  <a:lnTo>
                    <a:pt x="380" y="207"/>
                  </a:lnTo>
                  <a:lnTo>
                    <a:pt x="391" y="204"/>
                  </a:lnTo>
                  <a:lnTo>
                    <a:pt x="402" y="202"/>
                  </a:lnTo>
                  <a:lnTo>
                    <a:pt x="412" y="200"/>
                  </a:lnTo>
                  <a:lnTo>
                    <a:pt x="422" y="199"/>
                  </a:lnTo>
                  <a:lnTo>
                    <a:pt x="420" y="201"/>
                  </a:lnTo>
                  <a:lnTo>
                    <a:pt x="419" y="206"/>
                  </a:lnTo>
                  <a:lnTo>
                    <a:pt x="416" y="209"/>
                  </a:lnTo>
                  <a:lnTo>
                    <a:pt x="413" y="210"/>
                  </a:lnTo>
                  <a:lnTo>
                    <a:pt x="403" y="213"/>
                  </a:lnTo>
                  <a:lnTo>
                    <a:pt x="390" y="215"/>
                  </a:lnTo>
                  <a:lnTo>
                    <a:pt x="376" y="217"/>
                  </a:lnTo>
                  <a:lnTo>
                    <a:pt x="362" y="219"/>
                  </a:lnTo>
                  <a:lnTo>
                    <a:pt x="349" y="221"/>
                  </a:lnTo>
                  <a:lnTo>
                    <a:pt x="338" y="221"/>
                  </a:lnTo>
                  <a:lnTo>
                    <a:pt x="329" y="219"/>
                  </a:lnTo>
                  <a:lnTo>
                    <a:pt x="324" y="216"/>
                  </a:lnTo>
                  <a:lnTo>
                    <a:pt x="323" y="211"/>
                  </a:lnTo>
                  <a:lnTo>
                    <a:pt x="326" y="203"/>
                  </a:lnTo>
                  <a:lnTo>
                    <a:pt x="331" y="194"/>
                  </a:lnTo>
                  <a:lnTo>
                    <a:pt x="335" y="188"/>
                  </a:lnTo>
                  <a:lnTo>
                    <a:pt x="331" y="187"/>
                  </a:lnTo>
                  <a:lnTo>
                    <a:pt x="326" y="185"/>
                  </a:lnTo>
                  <a:lnTo>
                    <a:pt x="322" y="183"/>
                  </a:lnTo>
                  <a:lnTo>
                    <a:pt x="319" y="179"/>
                  </a:lnTo>
                  <a:lnTo>
                    <a:pt x="319" y="169"/>
                  </a:lnTo>
                  <a:lnTo>
                    <a:pt x="325" y="161"/>
                  </a:lnTo>
                  <a:lnTo>
                    <a:pt x="333" y="154"/>
                  </a:lnTo>
                  <a:lnTo>
                    <a:pt x="343" y="147"/>
                  </a:lnTo>
                  <a:lnTo>
                    <a:pt x="363" y="138"/>
                  </a:lnTo>
                  <a:lnTo>
                    <a:pt x="357" y="136"/>
                  </a:lnTo>
                  <a:lnTo>
                    <a:pt x="352" y="134"/>
                  </a:lnTo>
                  <a:lnTo>
                    <a:pt x="347" y="131"/>
                  </a:lnTo>
                  <a:lnTo>
                    <a:pt x="344" y="127"/>
                  </a:lnTo>
                  <a:lnTo>
                    <a:pt x="344" y="120"/>
                  </a:lnTo>
                  <a:lnTo>
                    <a:pt x="345" y="115"/>
                  </a:lnTo>
                  <a:lnTo>
                    <a:pt x="347" y="110"/>
                  </a:lnTo>
                  <a:lnTo>
                    <a:pt x="352" y="105"/>
                  </a:lnTo>
                  <a:lnTo>
                    <a:pt x="360" y="102"/>
                  </a:lnTo>
                  <a:lnTo>
                    <a:pt x="369" y="97"/>
                  </a:lnTo>
                  <a:lnTo>
                    <a:pt x="378" y="94"/>
                  </a:lnTo>
                  <a:lnTo>
                    <a:pt x="387" y="89"/>
                  </a:lnTo>
                  <a:lnTo>
                    <a:pt x="397" y="86"/>
                  </a:lnTo>
                  <a:lnTo>
                    <a:pt x="406" y="83"/>
                  </a:lnTo>
                  <a:lnTo>
                    <a:pt x="414" y="80"/>
                  </a:lnTo>
                  <a:lnTo>
                    <a:pt x="424" y="79"/>
                  </a:lnTo>
                  <a:lnTo>
                    <a:pt x="427" y="78"/>
                  </a:lnTo>
                  <a:lnTo>
                    <a:pt x="432" y="78"/>
                  </a:lnTo>
                  <a:lnTo>
                    <a:pt x="437" y="79"/>
                  </a:lnTo>
                  <a:lnTo>
                    <a:pt x="442" y="80"/>
                  </a:lnTo>
                  <a:lnTo>
                    <a:pt x="446" y="83"/>
                  </a:lnTo>
                  <a:lnTo>
                    <a:pt x="449" y="87"/>
                  </a:lnTo>
                  <a:lnTo>
                    <a:pt x="450" y="90"/>
                  </a:lnTo>
                  <a:lnTo>
                    <a:pt x="452" y="95"/>
                  </a:lnTo>
                  <a:lnTo>
                    <a:pt x="452" y="98"/>
                  </a:lnTo>
                  <a:lnTo>
                    <a:pt x="452" y="102"/>
                  </a:lnTo>
                  <a:lnTo>
                    <a:pt x="451" y="105"/>
                  </a:lnTo>
                  <a:lnTo>
                    <a:pt x="449" y="109"/>
                  </a:lnTo>
                  <a:lnTo>
                    <a:pt x="457" y="111"/>
                  </a:lnTo>
                  <a:lnTo>
                    <a:pt x="464" y="113"/>
                  </a:lnTo>
                  <a:lnTo>
                    <a:pt x="470" y="118"/>
                  </a:lnTo>
                  <a:lnTo>
                    <a:pt x="472" y="125"/>
                  </a:lnTo>
                  <a:lnTo>
                    <a:pt x="471" y="135"/>
                  </a:lnTo>
                  <a:lnTo>
                    <a:pt x="467" y="143"/>
                  </a:lnTo>
                  <a:lnTo>
                    <a:pt x="460" y="151"/>
                  </a:lnTo>
                  <a:lnTo>
                    <a:pt x="454" y="159"/>
                  </a:lnTo>
                  <a:lnTo>
                    <a:pt x="463" y="171"/>
                  </a:lnTo>
                  <a:lnTo>
                    <a:pt x="467" y="185"/>
                  </a:lnTo>
                  <a:lnTo>
                    <a:pt x="467" y="200"/>
                  </a:lnTo>
                  <a:lnTo>
                    <a:pt x="463" y="214"/>
                  </a:lnTo>
                  <a:lnTo>
                    <a:pt x="451" y="227"/>
                  </a:lnTo>
                  <a:lnTo>
                    <a:pt x="437" y="236"/>
                  </a:lnTo>
                  <a:lnTo>
                    <a:pt x="422" y="241"/>
                  </a:lnTo>
                  <a:lnTo>
                    <a:pt x="405" y="245"/>
                  </a:lnTo>
                  <a:lnTo>
                    <a:pt x="389" y="247"/>
                  </a:lnTo>
                  <a:lnTo>
                    <a:pt x="371" y="249"/>
                  </a:lnTo>
                  <a:lnTo>
                    <a:pt x="356" y="254"/>
                  </a:lnTo>
                  <a:lnTo>
                    <a:pt x="340" y="261"/>
                  </a:lnTo>
                  <a:lnTo>
                    <a:pt x="333" y="266"/>
                  </a:lnTo>
                  <a:lnTo>
                    <a:pt x="325" y="271"/>
                  </a:lnTo>
                  <a:lnTo>
                    <a:pt x="319" y="277"/>
                  </a:lnTo>
                  <a:lnTo>
                    <a:pt x="317" y="279"/>
                  </a:lnTo>
                  <a:lnTo>
                    <a:pt x="315" y="287"/>
                  </a:lnTo>
                  <a:lnTo>
                    <a:pt x="310" y="310"/>
                  </a:lnTo>
                  <a:lnTo>
                    <a:pt x="303" y="342"/>
                  </a:lnTo>
                  <a:lnTo>
                    <a:pt x="295" y="378"/>
                  </a:lnTo>
                  <a:lnTo>
                    <a:pt x="286" y="414"/>
                  </a:lnTo>
                  <a:lnTo>
                    <a:pt x="279" y="446"/>
                  </a:lnTo>
                  <a:lnTo>
                    <a:pt x="273" y="468"/>
                  </a:lnTo>
                  <a:lnTo>
                    <a:pt x="271" y="478"/>
                  </a:lnTo>
                  <a:lnTo>
                    <a:pt x="262" y="486"/>
                  </a:lnTo>
                  <a:lnTo>
                    <a:pt x="252" y="493"/>
                  </a:lnTo>
                  <a:lnTo>
                    <a:pt x="244" y="498"/>
                  </a:lnTo>
                  <a:lnTo>
                    <a:pt x="236" y="502"/>
                  </a:lnTo>
                  <a:lnTo>
                    <a:pt x="228" y="505"/>
                  </a:lnTo>
                  <a:lnTo>
                    <a:pt x="222" y="506"/>
                  </a:lnTo>
                  <a:lnTo>
                    <a:pt x="218" y="508"/>
                  </a:lnTo>
                  <a:lnTo>
                    <a:pt x="217" y="508"/>
                  </a:lnTo>
                  <a:lnTo>
                    <a:pt x="209" y="508"/>
                  </a:lnTo>
                  <a:lnTo>
                    <a:pt x="201" y="505"/>
                  </a:lnTo>
                  <a:lnTo>
                    <a:pt x="194" y="503"/>
                  </a:lnTo>
                  <a:lnTo>
                    <a:pt x="186" y="498"/>
                  </a:lnTo>
                  <a:lnTo>
                    <a:pt x="179" y="494"/>
                  </a:lnTo>
                  <a:lnTo>
                    <a:pt x="175" y="489"/>
                  </a:lnTo>
                  <a:lnTo>
                    <a:pt x="169" y="483"/>
                  </a:lnTo>
                  <a:lnTo>
                    <a:pt x="165" y="476"/>
                  </a:lnTo>
                  <a:lnTo>
                    <a:pt x="157" y="456"/>
                  </a:lnTo>
                  <a:lnTo>
                    <a:pt x="151" y="433"/>
                  </a:lnTo>
                  <a:lnTo>
                    <a:pt x="149" y="410"/>
                  </a:lnTo>
                  <a:lnTo>
                    <a:pt x="150" y="387"/>
                  </a:lnTo>
                  <a:lnTo>
                    <a:pt x="139" y="407"/>
                  </a:lnTo>
                  <a:lnTo>
                    <a:pt x="132" y="429"/>
                  </a:lnTo>
                  <a:lnTo>
                    <a:pt x="130" y="453"/>
                  </a:lnTo>
                  <a:lnTo>
                    <a:pt x="136" y="476"/>
                  </a:lnTo>
                  <a:lnTo>
                    <a:pt x="141" y="484"/>
                  </a:lnTo>
                  <a:lnTo>
                    <a:pt x="145" y="493"/>
                  </a:lnTo>
                  <a:lnTo>
                    <a:pt x="152" y="501"/>
                  </a:lnTo>
                  <a:lnTo>
                    <a:pt x="158" y="509"/>
                  </a:lnTo>
                  <a:lnTo>
                    <a:pt x="167" y="516"/>
                  </a:lnTo>
                  <a:lnTo>
                    <a:pt x="174" y="521"/>
                  </a:lnTo>
                  <a:lnTo>
                    <a:pt x="183" y="527"/>
                  </a:lnTo>
                  <a:lnTo>
                    <a:pt x="191" y="531"/>
                  </a:lnTo>
                  <a:lnTo>
                    <a:pt x="205" y="534"/>
                  </a:lnTo>
                  <a:lnTo>
                    <a:pt x="217" y="534"/>
                  </a:lnTo>
                  <a:lnTo>
                    <a:pt x="228" y="531"/>
                  </a:lnTo>
                  <a:lnTo>
                    <a:pt x="235" y="525"/>
                  </a:lnTo>
                  <a:lnTo>
                    <a:pt x="242" y="519"/>
                  </a:lnTo>
                  <a:lnTo>
                    <a:pt x="246" y="513"/>
                  </a:lnTo>
                  <a:lnTo>
                    <a:pt x="250" y="509"/>
                  </a:lnTo>
                  <a:lnTo>
                    <a:pt x="253" y="505"/>
                  </a:lnTo>
                  <a:lnTo>
                    <a:pt x="253" y="512"/>
                  </a:lnTo>
                  <a:lnTo>
                    <a:pt x="251" y="524"/>
                  </a:lnTo>
                  <a:lnTo>
                    <a:pt x="244" y="536"/>
                  </a:lnTo>
                  <a:lnTo>
                    <a:pt x="233" y="544"/>
                  </a:lnTo>
                  <a:lnTo>
                    <a:pt x="228" y="547"/>
                  </a:lnTo>
                  <a:lnTo>
                    <a:pt x="222" y="548"/>
                  </a:lnTo>
                  <a:lnTo>
                    <a:pt x="216" y="550"/>
                  </a:lnTo>
                  <a:lnTo>
                    <a:pt x="210" y="551"/>
                  </a:lnTo>
                  <a:lnTo>
                    <a:pt x="204" y="552"/>
                  </a:lnTo>
                  <a:lnTo>
                    <a:pt x="198" y="552"/>
                  </a:lnTo>
                  <a:lnTo>
                    <a:pt x="192" y="551"/>
                  </a:lnTo>
                  <a:lnTo>
                    <a:pt x="186" y="549"/>
                  </a:lnTo>
                  <a:lnTo>
                    <a:pt x="178" y="546"/>
                  </a:lnTo>
                  <a:lnTo>
                    <a:pt x="170" y="542"/>
                  </a:lnTo>
                  <a:lnTo>
                    <a:pt x="163" y="539"/>
                  </a:lnTo>
                  <a:lnTo>
                    <a:pt x="156" y="534"/>
                  </a:lnTo>
                  <a:lnTo>
                    <a:pt x="148" y="527"/>
                  </a:lnTo>
                  <a:lnTo>
                    <a:pt x="141" y="520"/>
                  </a:lnTo>
                  <a:lnTo>
                    <a:pt x="132" y="510"/>
                  </a:lnTo>
                  <a:lnTo>
                    <a:pt x="124" y="498"/>
                  </a:lnTo>
                  <a:lnTo>
                    <a:pt x="114" y="474"/>
                  </a:lnTo>
                  <a:lnTo>
                    <a:pt x="111" y="446"/>
                  </a:lnTo>
                  <a:lnTo>
                    <a:pt x="115" y="418"/>
                  </a:lnTo>
                  <a:lnTo>
                    <a:pt x="127" y="392"/>
                  </a:lnTo>
                  <a:lnTo>
                    <a:pt x="128" y="390"/>
                  </a:lnTo>
                  <a:lnTo>
                    <a:pt x="131" y="384"/>
                  </a:lnTo>
                  <a:lnTo>
                    <a:pt x="136" y="377"/>
                  </a:lnTo>
                  <a:lnTo>
                    <a:pt x="141" y="369"/>
                  </a:lnTo>
                  <a:lnTo>
                    <a:pt x="147" y="361"/>
                  </a:lnTo>
                  <a:lnTo>
                    <a:pt x="154" y="354"/>
                  </a:lnTo>
                  <a:lnTo>
                    <a:pt x="161" y="348"/>
                  </a:lnTo>
                  <a:lnTo>
                    <a:pt x="168" y="345"/>
                  </a:lnTo>
                  <a:lnTo>
                    <a:pt x="163" y="342"/>
                  </a:lnTo>
                  <a:lnTo>
                    <a:pt x="157" y="340"/>
                  </a:lnTo>
                  <a:lnTo>
                    <a:pt x="149" y="340"/>
                  </a:lnTo>
                  <a:lnTo>
                    <a:pt x="142" y="340"/>
                  </a:lnTo>
                  <a:lnTo>
                    <a:pt x="114" y="355"/>
                  </a:lnTo>
                  <a:lnTo>
                    <a:pt x="94" y="378"/>
                  </a:lnTo>
                  <a:lnTo>
                    <a:pt x="80" y="406"/>
                  </a:lnTo>
                  <a:lnTo>
                    <a:pt x="72" y="435"/>
                  </a:lnTo>
                  <a:lnTo>
                    <a:pt x="69" y="463"/>
                  </a:lnTo>
                  <a:lnTo>
                    <a:pt x="68" y="486"/>
                  </a:lnTo>
                  <a:lnTo>
                    <a:pt x="69" y="502"/>
                  </a:lnTo>
                  <a:lnTo>
                    <a:pt x="69" y="508"/>
                  </a:lnTo>
                  <a:lnTo>
                    <a:pt x="76" y="526"/>
                  </a:lnTo>
                  <a:lnTo>
                    <a:pt x="85" y="539"/>
                  </a:lnTo>
                  <a:lnTo>
                    <a:pt x="94" y="546"/>
                  </a:lnTo>
                  <a:lnTo>
                    <a:pt x="97" y="548"/>
                  </a:lnTo>
                  <a:lnTo>
                    <a:pt x="96" y="551"/>
                  </a:lnTo>
                  <a:lnTo>
                    <a:pt x="96" y="554"/>
                  </a:lnTo>
                  <a:lnTo>
                    <a:pt x="95" y="556"/>
                  </a:lnTo>
                  <a:lnTo>
                    <a:pt x="94" y="557"/>
                  </a:lnTo>
                  <a:lnTo>
                    <a:pt x="83" y="555"/>
                  </a:lnTo>
                  <a:lnTo>
                    <a:pt x="77" y="551"/>
                  </a:lnTo>
                  <a:lnTo>
                    <a:pt x="71" y="547"/>
                  </a:lnTo>
                  <a:lnTo>
                    <a:pt x="63" y="539"/>
                  </a:lnTo>
                  <a:lnTo>
                    <a:pt x="55" y="525"/>
                  </a:lnTo>
                  <a:lnTo>
                    <a:pt x="51" y="509"/>
                  </a:lnTo>
                  <a:lnTo>
                    <a:pt x="49" y="491"/>
                  </a:lnTo>
                  <a:lnTo>
                    <a:pt x="48" y="475"/>
                  </a:lnTo>
                  <a:lnTo>
                    <a:pt x="51" y="448"/>
                  </a:lnTo>
                  <a:lnTo>
                    <a:pt x="56" y="418"/>
                  </a:lnTo>
                  <a:lnTo>
                    <a:pt x="62" y="395"/>
                  </a:lnTo>
                  <a:lnTo>
                    <a:pt x="64" y="384"/>
                  </a:lnTo>
                  <a:lnTo>
                    <a:pt x="58" y="390"/>
                  </a:lnTo>
                  <a:lnTo>
                    <a:pt x="53" y="397"/>
                  </a:lnTo>
                  <a:lnTo>
                    <a:pt x="47" y="403"/>
                  </a:lnTo>
                  <a:lnTo>
                    <a:pt x="41" y="408"/>
                  </a:lnTo>
                  <a:lnTo>
                    <a:pt x="35" y="415"/>
                  </a:lnTo>
                  <a:lnTo>
                    <a:pt x="29" y="421"/>
                  </a:lnTo>
                  <a:lnTo>
                    <a:pt x="23" y="428"/>
                  </a:lnTo>
                  <a:lnTo>
                    <a:pt x="18" y="435"/>
                  </a:lnTo>
                  <a:lnTo>
                    <a:pt x="18" y="446"/>
                  </a:lnTo>
                  <a:lnTo>
                    <a:pt x="27" y="452"/>
                  </a:lnTo>
                  <a:lnTo>
                    <a:pt x="35" y="457"/>
                  </a:lnTo>
                  <a:lnTo>
                    <a:pt x="40" y="459"/>
                  </a:lnTo>
                  <a:lnTo>
                    <a:pt x="38" y="461"/>
                  </a:lnTo>
                  <a:lnTo>
                    <a:pt x="35" y="464"/>
                  </a:lnTo>
                  <a:lnTo>
                    <a:pt x="29" y="464"/>
                  </a:lnTo>
                  <a:lnTo>
                    <a:pt x="23" y="464"/>
                  </a:lnTo>
                  <a:lnTo>
                    <a:pt x="16" y="461"/>
                  </a:lnTo>
                  <a:lnTo>
                    <a:pt x="10" y="460"/>
                  </a:lnTo>
                  <a:lnTo>
                    <a:pt x="5" y="458"/>
                  </a:lnTo>
                  <a:lnTo>
                    <a:pt x="2" y="455"/>
                  </a:lnTo>
                  <a:lnTo>
                    <a:pt x="0" y="441"/>
                  </a:lnTo>
                  <a:lnTo>
                    <a:pt x="2" y="427"/>
                  </a:lnTo>
                  <a:lnTo>
                    <a:pt x="8" y="414"/>
                  </a:lnTo>
                  <a:lnTo>
                    <a:pt x="17" y="404"/>
                  </a:lnTo>
                  <a:lnTo>
                    <a:pt x="24" y="398"/>
                  </a:lnTo>
                  <a:lnTo>
                    <a:pt x="33" y="391"/>
                  </a:lnTo>
                  <a:lnTo>
                    <a:pt x="42" y="384"/>
                  </a:lnTo>
                  <a:lnTo>
                    <a:pt x="53" y="376"/>
                  </a:lnTo>
                  <a:lnTo>
                    <a:pt x="62" y="368"/>
                  </a:lnTo>
                  <a:lnTo>
                    <a:pt x="71" y="362"/>
                  </a:lnTo>
                  <a:lnTo>
                    <a:pt x="78" y="358"/>
                  </a:lnTo>
                  <a:lnTo>
                    <a:pt x="84" y="355"/>
                  </a:lnTo>
                  <a:lnTo>
                    <a:pt x="91" y="350"/>
                  </a:lnTo>
                  <a:lnTo>
                    <a:pt x="100" y="345"/>
                  </a:lnTo>
                  <a:lnTo>
                    <a:pt x="107" y="340"/>
                  </a:lnTo>
                  <a:lnTo>
                    <a:pt x="115" y="337"/>
                  </a:lnTo>
                  <a:lnTo>
                    <a:pt x="123" y="334"/>
                  </a:lnTo>
                  <a:lnTo>
                    <a:pt x="131" y="331"/>
                  </a:lnTo>
                  <a:lnTo>
                    <a:pt x="141" y="329"/>
                  </a:lnTo>
                  <a:lnTo>
                    <a:pt x="149" y="328"/>
                  </a:lnTo>
                  <a:lnTo>
                    <a:pt x="163" y="329"/>
                  </a:lnTo>
                  <a:lnTo>
                    <a:pt x="171" y="332"/>
                  </a:lnTo>
                  <a:lnTo>
                    <a:pt x="177" y="337"/>
                  </a:lnTo>
                  <a:lnTo>
                    <a:pt x="179" y="339"/>
                  </a:lnTo>
                  <a:lnTo>
                    <a:pt x="185" y="325"/>
                  </a:lnTo>
                  <a:lnTo>
                    <a:pt x="195" y="301"/>
                  </a:lnTo>
                  <a:lnTo>
                    <a:pt x="204" y="274"/>
                  </a:lnTo>
                  <a:lnTo>
                    <a:pt x="205" y="249"/>
                  </a:lnTo>
                  <a:lnTo>
                    <a:pt x="204" y="225"/>
                  </a:lnTo>
                  <a:lnTo>
                    <a:pt x="203" y="200"/>
                  </a:lnTo>
                  <a:lnTo>
                    <a:pt x="204" y="174"/>
                  </a:lnTo>
                  <a:lnTo>
                    <a:pt x="212" y="153"/>
                  </a:lnTo>
                  <a:lnTo>
                    <a:pt x="219" y="142"/>
                  </a:lnTo>
                  <a:lnTo>
                    <a:pt x="225" y="132"/>
                  </a:lnTo>
                  <a:lnTo>
                    <a:pt x="231" y="119"/>
                  </a:lnTo>
                  <a:lnTo>
                    <a:pt x="238" y="102"/>
                  </a:lnTo>
                  <a:lnTo>
                    <a:pt x="243" y="94"/>
                  </a:lnTo>
                  <a:lnTo>
                    <a:pt x="252" y="83"/>
                  </a:lnTo>
                  <a:lnTo>
                    <a:pt x="265" y="70"/>
                  </a:lnTo>
                  <a:lnTo>
                    <a:pt x="278" y="57"/>
                  </a:lnTo>
                  <a:lnTo>
                    <a:pt x="291" y="43"/>
                  </a:lnTo>
                  <a:lnTo>
                    <a:pt x="303" y="33"/>
                  </a:lnTo>
                  <a:lnTo>
                    <a:pt x="312" y="25"/>
                  </a:lnTo>
                  <a:lnTo>
                    <a:pt x="316" y="22"/>
                  </a:lnTo>
                  <a:lnTo>
                    <a:pt x="323" y="22"/>
                  </a:lnTo>
                  <a:lnTo>
                    <a:pt x="328" y="28"/>
                  </a:lnTo>
                  <a:lnTo>
                    <a:pt x="331" y="40"/>
                  </a:lnTo>
                  <a:lnTo>
                    <a:pt x="332" y="58"/>
                  </a:lnTo>
                  <a:lnTo>
                    <a:pt x="339" y="53"/>
                  </a:lnTo>
                  <a:lnTo>
                    <a:pt x="351" y="48"/>
                  </a:lnTo>
                  <a:lnTo>
                    <a:pt x="369" y="40"/>
                  </a:lnTo>
                  <a:lnTo>
                    <a:pt x="389" y="30"/>
                  </a:lnTo>
                  <a:lnTo>
                    <a:pt x="411" y="21"/>
                  </a:lnTo>
                  <a:lnTo>
                    <a:pt x="434" y="13"/>
                  </a:lnTo>
                  <a:lnTo>
                    <a:pt x="456" y="5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7" y="2"/>
                  </a:lnTo>
                  <a:lnTo>
                    <a:pt x="493" y="4"/>
                  </a:lnTo>
                  <a:lnTo>
                    <a:pt x="49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89" name="Freeform 39"/>
            <p:cNvSpPr>
              <a:spLocks/>
            </p:cNvSpPr>
            <p:nvPr/>
          </p:nvSpPr>
          <p:spPr bwMode="auto">
            <a:xfrm>
              <a:off x="2935" y="3095"/>
              <a:ext cx="100" cy="333"/>
            </a:xfrm>
            <a:custGeom>
              <a:avLst/>
              <a:gdLst>
                <a:gd name="T0" fmla="*/ 41 w 100"/>
                <a:gd name="T1" fmla="*/ 3 h 665"/>
                <a:gd name="T2" fmla="*/ 30 w 100"/>
                <a:gd name="T3" fmla="*/ 3 h 665"/>
                <a:gd name="T4" fmla="*/ 28 w 100"/>
                <a:gd name="T5" fmla="*/ 2 h 665"/>
                <a:gd name="T6" fmla="*/ 40 w 100"/>
                <a:gd name="T7" fmla="*/ 2 h 665"/>
                <a:gd name="T8" fmla="*/ 43 w 100"/>
                <a:gd name="T9" fmla="*/ 2 h 665"/>
                <a:gd name="T10" fmla="*/ 43 w 100"/>
                <a:gd name="T11" fmla="*/ 2 h 665"/>
                <a:gd name="T12" fmla="*/ 50 w 100"/>
                <a:gd name="T13" fmla="*/ 2 h 665"/>
                <a:gd name="T14" fmla="*/ 60 w 100"/>
                <a:gd name="T15" fmla="*/ 2 h 665"/>
                <a:gd name="T16" fmla="*/ 73 w 100"/>
                <a:gd name="T17" fmla="*/ 2 h 665"/>
                <a:gd name="T18" fmla="*/ 81 w 100"/>
                <a:gd name="T19" fmla="*/ 1 h 665"/>
                <a:gd name="T20" fmla="*/ 86 w 100"/>
                <a:gd name="T21" fmla="*/ 1 h 665"/>
                <a:gd name="T22" fmla="*/ 72 w 100"/>
                <a:gd name="T23" fmla="*/ 1 h 665"/>
                <a:gd name="T24" fmla="*/ 44 w 100"/>
                <a:gd name="T25" fmla="*/ 1 h 665"/>
                <a:gd name="T26" fmla="*/ 16 w 100"/>
                <a:gd name="T27" fmla="*/ 1 h 665"/>
                <a:gd name="T28" fmla="*/ 0 w 100"/>
                <a:gd name="T29" fmla="*/ 1 h 665"/>
                <a:gd name="T30" fmla="*/ 6 w 100"/>
                <a:gd name="T31" fmla="*/ 0 h 665"/>
                <a:gd name="T32" fmla="*/ 12 w 100"/>
                <a:gd name="T33" fmla="*/ 1 h 665"/>
                <a:gd name="T34" fmla="*/ 21 w 100"/>
                <a:gd name="T35" fmla="*/ 1 h 665"/>
                <a:gd name="T36" fmla="*/ 40 w 100"/>
                <a:gd name="T37" fmla="*/ 1 h 665"/>
                <a:gd name="T38" fmla="*/ 61 w 100"/>
                <a:gd name="T39" fmla="*/ 1 h 665"/>
                <a:gd name="T40" fmla="*/ 80 w 100"/>
                <a:gd name="T41" fmla="*/ 1 h 665"/>
                <a:gd name="T42" fmla="*/ 81 w 100"/>
                <a:gd name="T43" fmla="*/ 1 h 665"/>
                <a:gd name="T44" fmla="*/ 73 w 100"/>
                <a:gd name="T45" fmla="*/ 1 h 665"/>
                <a:gd name="T46" fmla="*/ 80 w 100"/>
                <a:gd name="T47" fmla="*/ 1 h 665"/>
                <a:gd name="T48" fmla="*/ 93 w 100"/>
                <a:gd name="T49" fmla="*/ 1 h 665"/>
                <a:gd name="T50" fmla="*/ 100 w 100"/>
                <a:gd name="T51" fmla="*/ 1 h 665"/>
                <a:gd name="T52" fmla="*/ 95 w 100"/>
                <a:gd name="T53" fmla="*/ 1 h 665"/>
                <a:gd name="T54" fmla="*/ 92 w 100"/>
                <a:gd name="T55" fmla="*/ 1 h 665"/>
                <a:gd name="T56" fmla="*/ 95 w 100"/>
                <a:gd name="T57" fmla="*/ 1 h 665"/>
                <a:gd name="T58" fmla="*/ 95 w 100"/>
                <a:gd name="T59" fmla="*/ 2 h 665"/>
                <a:gd name="T60" fmla="*/ 88 w 100"/>
                <a:gd name="T61" fmla="*/ 2 h 665"/>
                <a:gd name="T62" fmla="*/ 77 w 100"/>
                <a:gd name="T63" fmla="*/ 2 h 665"/>
                <a:gd name="T64" fmla="*/ 65 w 100"/>
                <a:gd name="T65" fmla="*/ 2 h 665"/>
                <a:gd name="T66" fmla="*/ 59 w 100"/>
                <a:gd name="T67" fmla="*/ 2 h 665"/>
                <a:gd name="T68" fmla="*/ 59 w 100"/>
                <a:gd name="T69" fmla="*/ 2 h 665"/>
                <a:gd name="T70" fmla="*/ 48 w 100"/>
                <a:gd name="T71" fmla="*/ 2 h 665"/>
                <a:gd name="T72" fmla="*/ 51 w 100"/>
                <a:gd name="T73" fmla="*/ 3 h 665"/>
                <a:gd name="T74" fmla="*/ 60 w 100"/>
                <a:gd name="T75" fmla="*/ 3 h 665"/>
                <a:gd name="T76" fmla="*/ 61 w 100"/>
                <a:gd name="T77" fmla="*/ 3 h 665"/>
                <a:gd name="T78" fmla="*/ 51 w 100"/>
                <a:gd name="T79" fmla="*/ 3 h 6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0"/>
                <a:gd name="T121" fmla="*/ 0 h 665"/>
                <a:gd name="T122" fmla="*/ 100 w 100"/>
                <a:gd name="T123" fmla="*/ 665 h 66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0" h="665">
                  <a:moveTo>
                    <a:pt x="47" y="665"/>
                  </a:moveTo>
                  <a:lnTo>
                    <a:pt x="41" y="635"/>
                  </a:lnTo>
                  <a:lnTo>
                    <a:pt x="36" y="579"/>
                  </a:lnTo>
                  <a:lnTo>
                    <a:pt x="30" y="525"/>
                  </a:lnTo>
                  <a:lnTo>
                    <a:pt x="27" y="501"/>
                  </a:lnTo>
                  <a:lnTo>
                    <a:pt x="28" y="480"/>
                  </a:lnTo>
                  <a:lnTo>
                    <a:pt x="34" y="462"/>
                  </a:lnTo>
                  <a:lnTo>
                    <a:pt x="40" y="443"/>
                  </a:lnTo>
                  <a:lnTo>
                    <a:pt x="41" y="421"/>
                  </a:lnTo>
                  <a:lnTo>
                    <a:pt x="43" y="404"/>
                  </a:lnTo>
                  <a:lnTo>
                    <a:pt x="43" y="386"/>
                  </a:lnTo>
                  <a:lnTo>
                    <a:pt x="43" y="367"/>
                  </a:lnTo>
                  <a:lnTo>
                    <a:pt x="46" y="349"/>
                  </a:lnTo>
                  <a:lnTo>
                    <a:pt x="50" y="338"/>
                  </a:lnTo>
                  <a:lnTo>
                    <a:pt x="54" y="326"/>
                  </a:lnTo>
                  <a:lnTo>
                    <a:pt x="60" y="311"/>
                  </a:lnTo>
                  <a:lnTo>
                    <a:pt x="67" y="295"/>
                  </a:lnTo>
                  <a:lnTo>
                    <a:pt x="73" y="279"/>
                  </a:lnTo>
                  <a:lnTo>
                    <a:pt x="78" y="265"/>
                  </a:lnTo>
                  <a:lnTo>
                    <a:pt x="81" y="252"/>
                  </a:lnTo>
                  <a:lnTo>
                    <a:pt x="84" y="244"/>
                  </a:lnTo>
                  <a:lnTo>
                    <a:pt x="86" y="198"/>
                  </a:lnTo>
                  <a:lnTo>
                    <a:pt x="81" y="185"/>
                  </a:lnTo>
                  <a:lnTo>
                    <a:pt x="72" y="162"/>
                  </a:lnTo>
                  <a:lnTo>
                    <a:pt x="59" y="132"/>
                  </a:lnTo>
                  <a:lnTo>
                    <a:pt x="44" y="99"/>
                  </a:lnTo>
                  <a:lnTo>
                    <a:pt x="28" y="65"/>
                  </a:lnTo>
                  <a:lnTo>
                    <a:pt x="16" y="37"/>
                  </a:lnTo>
                  <a:lnTo>
                    <a:pt x="5" y="1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1" y="15"/>
                  </a:lnTo>
                  <a:lnTo>
                    <a:pt x="30" y="28"/>
                  </a:lnTo>
                  <a:lnTo>
                    <a:pt x="40" y="43"/>
                  </a:lnTo>
                  <a:lnTo>
                    <a:pt x="51" y="62"/>
                  </a:lnTo>
                  <a:lnTo>
                    <a:pt x="61" y="79"/>
                  </a:lnTo>
                  <a:lnTo>
                    <a:pt x="72" y="96"/>
                  </a:lnTo>
                  <a:lnTo>
                    <a:pt x="80" y="111"/>
                  </a:lnTo>
                  <a:lnTo>
                    <a:pt x="83" y="50"/>
                  </a:lnTo>
                  <a:lnTo>
                    <a:pt x="81" y="40"/>
                  </a:lnTo>
                  <a:lnTo>
                    <a:pt x="78" y="31"/>
                  </a:lnTo>
                  <a:lnTo>
                    <a:pt x="73" y="22"/>
                  </a:lnTo>
                  <a:lnTo>
                    <a:pt x="70" y="12"/>
                  </a:lnTo>
                  <a:lnTo>
                    <a:pt x="80" y="16"/>
                  </a:lnTo>
                  <a:lnTo>
                    <a:pt x="87" y="24"/>
                  </a:lnTo>
                  <a:lnTo>
                    <a:pt x="93" y="34"/>
                  </a:lnTo>
                  <a:lnTo>
                    <a:pt x="99" y="45"/>
                  </a:lnTo>
                  <a:lnTo>
                    <a:pt x="100" y="62"/>
                  </a:lnTo>
                  <a:lnTo>
                    <a:pt x="98" y="88"/>
                  </a:lnTo>
                  <a:lnTo>
                    <a:pt x="95" y="113"/>
                  </a:lnTo>
                  <a:lnTo>
                    <a:pt x="94" y="124"/>
                  </a:lnTo>
                  <a:lnTo>
                    <a:pt x="92" y="135"/>
                  </a:lnTo>
                  <a:lnTo>
                    <a:pt x="93" y="146"/>
                  </a:lnTo>
                  <a:lnTo>
                    <a:pt x="95" y="160"/>
                  </a:lnTo>
                  <a:lnTo>
                    <a:pt x="99" y="173"/>
                  </a:lnTo>
                  <a:lnTo>
                    <a:pt x="95" y="258"/>
                  </a:lnTo>
                  <a:lnTo>
                    <a:pt x="93" y="266"/>
                  </a:lnTo>
                  <a:lnTo>
                    <a:pt x="88" y="280"/>
                  </a:lnTo>
                  <a:lnTo>
                    <a:pt x="83" y="297"/>
                  </a:lnTo>
                  <a:lnTo>
                    <a:pt x="77" y="317"/>
                  </a:lnTo>
                  <a:lnTo>
                    <a:pt x="71" y="335"/>
                  </a:lnTo>
                  <a:lnTo>
                    <a:pt x="65" y="353"/>
                  </a:lnTo>
                  <a:lnTo>
                    <a:pt x="61" y="367"/>
                  </a:lnTo>
                  <a:lnTo>
                    <a:pt x="59" y="377"/>
                  </a:lnTo>
                  <a:lnTo>
                    <a:pt x="58" y="423"/>
                  </a:lnTo>
                  <a:lnTo>
                    <a:pt x="59" y="449"/>
                  </a:lnTo>
                  <a:lnTo>
                    <a:pt x="54" y="474"/>
                  </a:lnTo>
                  <a:lnTo>
                    <a:pt x="48" y="500"/>
                  </a:lnTo>
                  <a:lnTo>
                    <a:pt x="48" y="527"/>
                  </a:lnTo>
                  <a:lnTo>
                    <a:pt x="51" y="555"/>
                  </a:lnTo>
                  <a:lnTo>
                    <a:pt x="56" y="591"/>
                  </a:lnTo>
                  <a:lnTo>
                    <a:pt x="60" y="624"/>
                  </a:lnTo>
                  <a:lnTo>
                    <a:pt x="64" y="643"/>
                  </a:lnTo>
                  <a:lnTo>
                    <a:pt x="61" y="646"/>
                  </a:lnTo>
                  <a:lnTo>
                    <a:pt x="57" y="655"/>
                  </a:lnTo>
                  <a:lnTo>
                    <a:pt x="51" y="662"/>
                  </a:lnTo>
                  <a:lnTo>
                    <a:pt x="47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0" name="Freeform 40"/>
            <p:cNvSpPr>
              <a:spLocks/>
            </p:cNvSpPr>
            <p:nvPr/>
          </p:nvSpPr>
          <p:spPr bwMode="auto">
            <a:xfrm>
              <a:off x="2270" y="3099"/>
              <a:ext cx="509" cy="536"/>
            </a:xfrm>
            <a:custGeom>
              <a:avLst/>
              <a:gdLst>
                <a:gd name="T0" fmla="*/ 239 w 509"/>
                <a:gd name="T1" fmla="*/ 1 h 1072"/>
                <a:gd name="T2" fmla="*/ 180 w 509"/>
                <a:gd name="T3" fmla="*/ 1 h 1072"/>
                <a:gd name="T4" fmla="*/ 147 w 509"/>
                <a:gd name="T5" fmla="*/ 1 h 1072"/>
                <a:gd name="T6" fmla="*/ 145 w 509"/>
                <a:gd name="T7" fmla="*/ 1 h 1072"/>
                <a:gd name="T8" fmla="*/ 167 w 509"/>
                <a:gd name="T9" fmla="*/ 1 h 1072"/>
                <a:gd name="T10" fmla="*/ 221 w 509"/>
                <a:gd name="T11" fmla="*/ 1 h 1072"/>
                <a:gd name="T12" fmla="*/ 288 w 509"/>
                <a:gd name="T13" fmla="*/ 1 h 1072"/>
                <a:gd name="T14" fmla="*/ 342 w 509"/>
                <a:gd name="T15" fmla="*/ 1 h 1072"/>
                <a:gd name="T16" fmla="*/ 373 w 509"/>
                <a:gd name="T17" fmla="*/ 1 h 1072"/>
                <a:gd name="T18" fmla="*/ 416 w 509"/>
                <a:gd name="T19" fmla="*/ 1 h 1072"/>
                <a:gd name="T20" fmla="*/ 465 w 509"/>
                <a:gd name="T21" fmla="*/ 1 h 1072"/>
                <a:gd name="T22" fmla="*/ 507 w 509"/>
                <a:gd name="T23" fmla="*/ 1 h 1072"/>
                <a:gd name="T24" fmla="*/ 480 w 509"/>
                <a:gd name="T25" fmla="*/ 1 h 1072"/>
                <a:gd name="T26" fmla="*/ 430 w 509"/>
                <a:gd name="T27" fmla="*/ 1 h 1072"/>
                <a:gd name="T28" fmla="*/ 408 w 509"/>
                <a:gd name="T29" fmla="*/ 1 h 1072"/>
                <a:gd name="T30" fmla="*/ 381 w 509"/>
                <a:gd name="T31" fmla="*/ 1 h 1072"/>
                <a:gd name="T32" fmla="*/ 353 w 509"/>
                <a:gd name="T33" fmla="*/ 1 h 1072"/>
                <a:gd name="T34" fmla="*/ 335 w 509"/>
                <a:gd name="T35" fmla="*/ 1 h 1072"/>
                <a:gd name="T36" fmla="*/ 315 w 509"/>
                <a:gd name="T37" fmla="*/ 2 h 1072"/>
                <a:gd name="T38" fmla="*/ 322 w 509"/>
                <a:gd name="T39" fmla="*/ 1 h 1072"/>
                <a:gd name="T40" fmla="*/ 343 w 509"/>
                <a:gd name="T41" fmla="*/ 1 h 1072"/>
                <a:gd name="T42" fmla="*/ 357 w 509"/>
                <a:gd name="T43" fmla="*/ 1 h 1072"/>
                <a:gd name="T44" fmla="*/ 380 w 509"/>
                <a:gd name="T45" fmla="*/ 1 h 1072"/>
                <a:gd name="T46" fmla="*/ 382 w 509"/>
                <a:gd name="T47" fmla="*/ 1 h 1072"/>
                <a:gd name="T48" fmla="*/ 348 w 509"/>
                <a:gd name="T49" fmla="*/ 1 h 1072"/>
                <a:gd name="T50" fmla="*/ 301 w 509"/>
                <a:gd name="T51" fmla="*/ 1 h 1072"/>
                <a:gd name="T52" fmla="*/ 214 w 509"/>
                <a:gd name="T53" fmla="*/ 1 h 1072"/>
                <a:gd name="T54" fmla="*/ 161 w 509"/>
                <a:gd name="T55" fmla="*/ 1 h 1072"/>
                <a:gd name="T56" fmla="*/ 67 w 509"/>
                <a:gd name="T57" fmla="*/ 1 h 1072"/>
                <a:gd name="T58" fmla="*/ 41 w 509"/>
                <a:gd name="T59" fmla="*/ 2 h 1072"/>
                <a:gd name="T60" fmla="*/ 127 w 509"/>
                <a:gd name="T61" fmla="*/ 2 h 1072"/>
                <a:gd name="T62" fmla="*/ 186 w 509"/>
                <a:gd name="T63" fmla="*/ 3 h 1072"/>
                <a:gd name="T64" fmla="*/ 153 w 509"/>
                <a:gd name="T65" fmla="*/ 3 h 1072"/>
                <a:gd name="T66" fmla="*/ 122 w 509"/>
                <a:gd name="T67" fmla="*/ 2 h 1072"/>
                <a:gd name="T68" fmla="*/ 92 w 509"/>
                <a:gd name="T69" fmla="*/ 4 h 1072"/>
                <a:gd name="T70" fmla="*/ 120 w 509"/>
                <a:gd name="T71" fmla="*/ 4 h 1072"/>
                <a:gd name="T72" fmla="*/ 155 w 509"/>
                <a:gd name="T73" fmla="*/ 4 h 1072"/>
                <a:gd name="T74" fmla="*/ 176 w 509"/>
                <a:gd name="T75" fmla="*/ 4 h 1072"/>
                <a:gd name="T76" fmla="*/ 108 w 509"/>
                <a:gd name="T77" fmla="*/ 4 h 1072"/>
                <a:gd name="T78" fmla="*/ 55 w 509"/>
                <a:gd name="T79" fmla="*/ 4 h 1072"/>
                <a:gd name="T80" fmla="*/ 74 w 509"/>
                <a:gd name="T81" fmla="*/ 3 h 1072"/>
                <a:gd name="T82" fmla="*/ 93 w 509"/>
                <a:gd name="T83" fmla="*/ 2 h 1072"/>
                <a:gd name="T84" fmla="*/ 53 w 509"/>
                <a:gd name="T85" fmla="*/ 2 h 1072"/>
                <a:gd name="T86" fmla="*/ 6 w 509"/>
                <a:gd name="T87" fmla="*/ 2 h 1072"/>
                <a:gd name="T88" fmla="*/ 21 w 509"/>
                <a:gd name="T89" fmla="*/ 1 h 1072"/>
                <a:gd name="T90" fmla="*/ 44 w 509"/>
                <a:gd name="T91" fmla="*/ 1 h 1072"/>
                <a:gd name="T92" fmla="*/ 61 w 509"/>
                <a:gd name="T93" fmla="*/ 1 h 1072"/>
                <a:gd name="T94" fmla="*/ 99 w 509"/>
                <a:gd name="T95" fmla="*/ 1 h 1072"/>
                <a:gd name="T96" fmla="*/ 145 w 509"/>
                <a:gd name="T97" fmla="*/ 1 h 1072"/>
                <a:gd name="T98" fmla="*/ 122 w 509"/>
                <a:gd name="T99" fmla="*/ 1 h 1072"/>
                <a:gd name="T100" fmla="*/ 145 w 509"/>
                <a:gd name="T101" fmla="*/ 1 h 1072"/>
                <a:gd name="T102" fmla="*/ 240 w 509"/>
                <a:gd name="T103" fmla="*/ 1 h 1072"/>
                <a:gd name="T104" fmla="*/ 319 w 509"/>
                <a:gd name="T105" fmla="*/ 1 h 10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9"/>
                <a:gd name="T160" fmla="*/ 0 h 1072"/>
                <a:gd name="T161" fmla="*/ 509 w 509"/>
                <a:gd name="T162" fmla="*/ 1072 h 10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9" h="1072">
                  <a:moveTo>
                    <a:pt x="323" y="12"/>
                  </a:moveTo>
                  <a:lnTo>
                    <a:pt x="290" y="16"/>
                  </a:lnTo>
                  <a:lnTo>
                    <a:pt x="262" y="22"/>
                  </a:lnTo>
                  <a:lnTo>
                    <a:pt x="239" y="27"/>
                  </a:lnTo>
                  <a:lnTo>
                    <a:pt x="219" y="34"/>
                  </a:lnTo>
                  <a:lnTo>
                    <a:pt x="203" y="41"/>
                  </a:lnTo>
                  <a:lnTo>
                    <a:pt x="190" y="48"/>
                  </a:lnTo>
                  <a:lnTo>
                    <a:pt x="180" y="56"/>
                  </a:lnTo>
                  <a:lnTo>
                    <a:pt x="173" y="63"/>
                  </a:lnTo>
                  <a:lnTo>
                    <a:pt x="160" y="79"/>
                  </a:lnTo>
                  <a:lnTo>
                    <a:pt x="153" y="92"/>
                  </a:lnTo>
                  <a:lnTo>
                    <a:pt x="147" y="102"/>
                  </a:lnTo>
                  <a:lnTo>
                    <a:pt x="142" y="115"/>
                  </a:lnTo>
                  <a:lnTo>
                    <a:pt x="142" y="123"/>
                  </a:lnTo>
                  <a:lnTo>
                    <a:pt x="143" y="131"/>
                  </a:lnTo>
                  <a:lnTo>
                    <a:pt x="145" y="139"/>
                  </a:lnTo>
                  <a:lnTo>
                    <a:pt x="148" y="146"/>
                  </a:lnTo>
                  <a:lnTo>
                    <a:pt x="152" y="148"/>
                  </a:lnTo>
                  <a:lnTo>
                    <a:pt x="158" y="150"/>
                  </a:lnTo>
                  <a:lnTo>
                    <a:pt x="167" y="150"/>
                  </a:lnTo>
                  <a:lnTo>
                    <a:pt x="178" y="148"/>
                  </a:lnTo>
                  <a:lnTo>
                    <a:pt x="192" y="147"/>
                  </a:lnTo>
                  <a:lnTo>
                    <a:pt x="206" y="146"/>
                  </a:lnTo>
                  <a:lnTo>
                    <a:pt x="221" y="144"/>
                  </a:lnTo>
                  <a:lnTo>
                    <a:pt x="237" y="143"/>
                  </a:lnTo>
                  <a:lnTo>
                    <a:pt x="255" y="141"/>
                  </a:lnTo>
                  <a:lnTo>
                    <a:pt x="272" y="140"/>
                  </a:lnTo>
                  <a:lnTo>
                    <a:pt x="288" y="140"/>
                  </a:lnTo>
                  <a:lnTo>
                    <a:pt x="303" y="140"/>
                  </a:lnTo>
                  <a:lnTo>
                    <a:pt x="319" y="141"/>
                  </a:lnTo>
                  <a:lnTo>
                    <a:pt x="332" y="145"/>
                  </a:lnTo>
                  <a:lnTo>
                    <a:pt x="342" y="150"/>
                  </a:lnTo>
                  <a:lnTo>
                    <a:pt x="351" y="155"/>
                  </a:lnTo>
                  <a:lnTo>
                    <a:pt x="356" y="160"/>
                  </a:lnTo>
                  <a:lnTo>
                    <a:pt x="364" y="170"/>
                  </a:lnTo>
                  <a:lnTo>
                    <a:pt x="373" y="184"/>
                  </a:lnTo>
                  <a:lnTo>
                    <a:pt x="383" y="199"/>
                  </a:lnTo>
                  <a:lnTo>
                    <a:pt x="394" y="215"/>
                  </a:lnTo>
                  <a:lnTo>
                    <a:pt x="406" y="229"/>
                  </a:lnTo>
                  <a:lnTo>
                    <a:pt x="416" y="241"/>
                  </a:lnTo>
                  <a:lnTo>
                    <a:pt x="427" y="248"/>
                  </a:lnTo>
                  <a:lnTo>
                    <a:pt x="438" y="254"/>
                  </a:lnTo>
                  <a:lnTo>
                    <a:pt x="451" y="264"/>
                  </a:lnTo>
                  <a:lnTo>
                    <a:pt x="465" y="275"/>
                  </a:lnTo>
                  <a:lnTo>
                    <a:pt x="478" y="288"/>
                  </a:lnTo>
                  <a:lnTo>
                    <a:pt x="490" y="301"/>
                  </a:lnTo>
                  <a:lnTo>
                    <a:pt x="501" y="312"/>
                  </a:lnTo>
                  <a:lnTo>
                    <a:pt x="507" y="321"/>
                  </a:lnTo>
                  <a:lnTo>
                    <a:pt x="509" y="329"/>
                  </a:lnTo>
                  <a:lnTo>
                    <a:pt x="502" y="325"/>
                  </a:lnTo>
                  <a:lnTo>
                    <a:pt x="493" y="318"/>
                  </a:lnTo>
                  <a:lnTo>
                    <a:pt x="480" y="310"/>
                  </a:lnTo>
                  <a:lnTo>
                    <a:pt x="467" y="299"/>
                  </a:lnTo>
                  <a:lnTo>
                    <a:pt x="454" y="290"/>
                  </a:lnTo>
                  <a:lnTo>
                    <a:pt x="441" y="282"/>
                  </a:lnTo>
                  <a:lnTo>
                    <a:pt x="430" y="274"/>
                  </a:lnTo>
                  <a:lnTo>
                    <a:pt x="422" y="269"/>
                  </a:lnTo>
                  <a:lnTo>
                    <a:pt x="420" y="277"/>
                  </a:lnTo>
                  <a:lnTo>
                    <a:pt x="415" y="292"/>
                  </a:lnTo>
                  <a:lnTo>
                    <a:pt x="408" y="313"/>
                  </a:lnTo>
                  <a:lnTo>
                    <a:pt x="401" y="335"/>
                  </a:lnTo>
                  <a:lnTo>
                    <a:pt x="394" y="358"/>
                  </a:lnTo>
                  <a:lnTo>
                    <a:pt x="387" y="380"/>
                  </a:lnTo>
                  <a:lnTo>
                    <a:pt x="381" y="396"/>
                  </a:lnTo>
                  <a:lnTo>
                    <a:pt x="377" y="405"/>
                  </a:lnTo>
                  <a:lnTo>
                    <a:pt x="371" y="416"/>
                  </a:lnTo>
                  <a:lnTo>
                    <a:pt x="362" y="430"/>
                  </a:lnTo>
                  <a:lnTo>
                    <a:pt x="353" y="445"/>
                  </a:lnTo>
                  <a:lnTo>
                    <a:pt x="347" y="454"/>
                  </a:lnTo>
                  <a:lnTo>
                    <a:pt x="343" y="466"/>
                  </a:lnTo>
                  <a:lnTo>
                    <a:pt x="340" y="478"/>
                  </a:lnTo>
                  <a:lnTo>
                    <a:pt x="335" y="490"/>
                  </a:lnTo>
                  <a:lnTo>
                    <a:pt x="332" y="502"/>
                  </a:lnTo>
                  <a:lnTo>
                    <a:pt x="327" y="514"/>
                  </a:lnTo>
                  <a:lnTo>
                    <a:pt x="321" y="524"/>
                  </a:lnTo>
                  <a:lnTo>
                    <a:pt x="315" y="534"/>
                  </a:lnTo>
                  <a:lnTo>
                    <a:pt x="307" y="545"/>
                  </a:lnTo>
                  <a:lnTo>
                    <a:pt x="307" y="529"/>
                  </a:lnTo>
                  <a:lnTo>
                    <a:pt x="314" y="487"/>
                  </a:lnTo>
                  <a:lnTo>
                    <a:pt x="322" y="435"/>
                  </a:lnTo>
                  <a:lnTo>
                    <a:pt x="329" y="389"/>
                  </a:lnTo>
                  <a:lnTo>
                    <a:pt x="334" y="294"/>
                  </a:lnTo>
                  <a:lnTo>
                    <a:pt x="337" y="306"/>
                  </a:lnTo>
                  <a:lnTo>
                    <a:pt x="343" y="337"/>
                  </a:lnTo>
                  <a:lnTo>
                    <a:pt x="348" y="370"/>
                  </a:lnTo>
                  <a:lnTo>
                    <a:pt x="350" y="384"/>
                  </a:lnTo>
                  <a:lnTo>
                    <a:pt x="353" y="378"/>
                  </a:lnTo>
                  <a:lnTo>
                    <a:pt x="357" y="367"/>
                  </a:lnTo>
                  <a:lnTo>
                    <a:pt x="362" y="351"/>
                  </a:lnTo>
                  <a:lnTo>
                    <a:pt x="368" y="333"/>
                  </a:lnTo>
                  <a:lnTo>
                    <a:pt x="374" y="312"/>
                  </a:lnTo>
                  <a:lnTo>
                    <a:pt x="380" y="292"/>
                  </a:lnTo>
                  <a:lnTo>
                    <a:pt x="383" y="273"/>
                  </a:lnTo>
                  <a:lnTo>
                    <a:pt x="387" y="257"/>
                  </a:lnTo>
                  <a:lnTo>
                    <a:pt x="386" y="248"/>
                  </a:lnTo>
                  <a:lnTo>
                    <a:pt x="382" y="235"/>
                  </a:lnTo>
                  <a:lnTo>
                    <a:pt x="375" y="221"/>
                  </a:lnTo>
                  <a:lnTo>
                    <a:pt x="367" y="207"/>
                  </a:lnTo>
                  <a:lnTo>
                    <a:pt x="357" y="193"/>
                  </a:lnTo>
                  <a:lnTo>
                    <a:pt x="348" y="181"/>
                  </a:lnTo>
                  <a:lnTo>
                    <a:pt x="340" y="171"/>
                  </a:lnTo>
                  <a:lnTo>
                    <a:pt x="333" y="165"/>
                  </a:lnTo>
                  <a:lnTo>
                    <a:pt x="320" y="160"/>
                  </a:lnTo>
                  <a:lnTo>
                    <a:pt x="301" y="159"/>
                  </a:lnTo>
                  <a:lnTo>
                    <a:pt x="280" y="159"/>
                  </a:lnTo>
                  <a:lnTo>
                    <a:pt x="257" y="160"/>
                  </a:lnTo>
                  <a:lnTo>
                    <a:pt x="234" y="162"/>
                  </a:lnTo>
                  <a:lnTo>
                    <a:pt x="214" y="166"/>
                  </a:lnTo>
                  <a:lnTo>
                    <a:pt x="199" y="168"/>
                  </a:lnTo>
                  <a:lnTo>
                    <a:pt x="188" y="170"/>
                  </a:lnTo>
                  <a:lnTo>
                    <a:pt x="179" y="183"/>
                  </a:lnTo>
                  <a:lnTo>
                    <a:pt x="161" y="213"/>
                  </a:lnTo>
                  <a:lnTo>
                    <a:pt x="139" y="257"/>
                  </a:lnTo>
                  <a:lnTo>
                    <a:pt x="114" y="307"/>
                  </a:lnTo>
                  <a:lnTo>
                    <a:pt x="89" y="362"/>
                  </a:lnTo>
                  <a:lnTo>
                    <a:pt x="67" y="413"/>
                  </a:lnTo>
                  <a:lnTo>
                    <a:pt x="51" y="457"/>
                  </a:lnTo>
                  <a:lnTo>
                    <a:pt x="41" y="490"/>
                  </a:lnTo>
                  <a:lnTo>
                    <a:pt x="35" y="555"/>
                  </a:lnTo>
                  <a:lnTo>
                    <a:pt x="41" y="576"/>
                  </a:lnTo>
                  <a:lnTo>
                    <a:pt x="57" y="605"/>
                  </a:lnTo>
                  <a:lnTo>
                    <a:pt x="78" y="638"/>
                  </a:lnTo>
                  <a:lnTo>
                    <a:pt x="101" y="673"/>
                  </a:lnTo>
                  <a:lnTo>
                    <a:pt x="127" y="707"/>
                  </a:lnTo>
                  <a:lnTo>
                    <a:pt x="152" y="736"/>
                  </a:lnTo>
                  <a:lnTo>
                    <a:pt x="172" y="757"/>
                  </a:lnTo>
                  <a:lnTo>
                    <a:pt x="187" y="766"/>
                  </a:lnTo>
                  <a:lnTo>
                    <a:pt x="186" y="809"/>
                  </a:lnTo>
                  <a:lnTo>
                    <a:pt x="180" y="808"/>
                  </a:lnTo>
                  <a:lnTo>
                    <a:pt x="172" y="804"/>
                  </a:lnTo>
                  <a:lnTo>
                    <a:pt x="162" y="798"/>
                  </a:lnTo>
                  <a:lnTo>
                    <a:pt x="153" y="791"/>
                  </a:lnTo>
                  <a:lnTo>
                    <a:pt x="142" y="783"/>
                  </a:lnTo>
                  <a:lnTo>
                    <a:pt x="134" y="775"/>
                  </a:lnTo>
                  <a:lnTo>
                    <a:pt x="127" y="770"/>
                  </a:lnTo>
                  <a:lnTo>
                    <a:pt x="122" y="764"/>
                  </a:lnTo>
                  <a:lnTo>
                    <a:pt x="115" y="809"/>
                  </a:lnTo>
                  <a:lnTo>
                    <a:pt x="106" y="898"/>
                  </a:lnTo>
                  <a:lnTo>
                    <a:pt x="96" y="987"/>
                  </a:lnTo>
                  <a:lnTo>
                    <a:pt x="92" y="1037"/>
                  </a:lnTo>
                  <a:lnTo>
                    <a:pt x="95" y="1038"/>
                  </a:lnTo>
                  <a:lnTo>
                    <a:pt x="101" y="1040"/>
                  </a:lnTo>
                  <a:lnTo>
                    <a:pt x="109" y="1042"/>
                  </a:lnTo>
                  <a:lnTo>
                    <a:pt x="120" y="1044"/>
                  </a:lnTo>
                  <a:lnTo>
                    <a:pt x="129" y="1046"/>
                  </a:lnTo>
                  <a:lnTo>
                    <a:pt x="140" y="1047"/>
                  </a:lnTo>
                  <a:lnTo>
                    <a:pt x="148" y="1048"/>
                  </a:lnTo>
                  <a:lnTo>
                    <a:pt x="155" y="1048"/>
                  </a:lnTo>
                  <a:lnTo>
                    <a:pt x="161" y="1054"/>
                  </a:lnTo>
                  <a:lnTo>
                    <a:pt x="169" y="1063"/>
                  </a:lnTo>
                  <a:lnTo>
                    <a:pt x="176" y="1070"/>
                  </a:lnTo>
                  <a:lnTo>
                    <a:pt x="176" y="1072"/>
                  </a:lnTo>
                  <a:lnTo>
                    <a:pt x="165" y="1070"/>
                  </a:lnTo>
                  <a:lnTo>
                    <a:pt x="147" y="1068"/>
                  </a:lnTo>
                  <a:lnTo>
                    <a:pt x="128" y="1065"/>
                  </a:lnTo>
                  <a:lnTo>
                    <a:pt x="108" y="1062"/>
                  </a:lnTo>
                  <a:lnTo>
                    <a:pt x="88" y="1059"/>
                  </a:lnTo>
                  <a:lnTo>
                    <a:pt x="72" y="1057"/>
                  </a:lnTo>
                  <a:lnTo>
                    <a:pt x="60" y="1054"/>
                  </a:lnTo>
                  <a:lnTo>
                    <a:pt x="55" y="1053"/>
                  </a:lnTo>
                  <a:lnTo>
                    <a:pt x="57" y="1040"/>
                  </a:lnTo>
                  <a:lnTo>
                    <a:pt x="61" y="1006"/>
                  </a:lnTo>
                  <a:lnTo>
                    <a:pt x="67" y="957"/>
                  </a:lnTo>
                  <a:lnTo>
                    <a:pt x="74" y="901"/>
                  </a:lnTo>
                  <a:lnTo>
                    <a:pt x="81" y="843"/>
                  </a:lnTo>
                  <a:lnTo>
                    <a:pt x="87" y="793"/>
                  </a:lnTo>
                  <a:lnTo>
                    <a:pt x="92" y="753"/>
                  </a:lnTo>
                  <a:lnTo>
                    <a:pt x="93" y="735"/>
                  </a:lnTo>
                  <a:lnTo>
                    <a:pt x="89" y="730"/>
                  </a:lnTo>
                  <a:lnTo>
                    <a:pt x="81" y="718"/>
                  </a:lnTo>
                  <a:lnTo>
                    <a:pt x="68" y="699"/>
                  </a:lnTo>
                  <a:lnTo>
                    <a:pt x="53" y="677"/>
                  </a:lnTo>
                  <a:lnTo>
                    <a:pt x="38" y="654"/>
                  </a:lnTo>
                  <a:lnTo>
                    <a:pt x="24" y="632"/>
                  </a:lnTo>
                  <a:lnTo>
                    <a:pt x="12" y="613"/>
                  </a:lnTo>
                  <a:lnTo>
                    <a:pt x="6" y="599"/>
                  </a:lnTo>
                  <a:lnTo>
                    <a:pt x="0" y="561"/>
                  </a:lnTo>
                  <a:lnTo>
                    <a:pt x="1" y="522"/>
                  </a:lnTo>
                  <a:lnTo>
                    <a:pt x="10" y="483"/>
                  </a:lnTo>
                  <a:lnTo>
                    <a:pt x="21" y="447"/>
                  </a:lnTo>
                  <a:lnTo>
                    <a:pt x="26" y="435"/>
                  </a:lnTo>
                  <a:lnTo>
                    <a:pt x="32" y="422"/>
                  </a:lnTo>
                  <a:lnTo>
                    <a:pt x="38" y="405"/>
                  </a:lnTo>
                  <a:lnTo>
                    <a:pt x="44" y="390"/>
                  </a:lnTo>
                  <a:lnTo>
                    <a:pt x="49" y="377"/>
                  </a:lnTo>
                  <a:lnTo>
                    <a:pt x="54" y="364"/>
                  </a:lnTo>
                  <a:lnTo>
                    <a:pt x="59" y="355"/>
                  </a:lnTo>
                  <a:lnTo>
                    <a:pt x="61" y="350"/>
                  </a:lnTo>
                  <a:lnTo>
                    <a:pt x="66" y="340"/>
                  </a:lnTo>
                  <a:lnTo>
                    <a:pt x="74" y="321"/>
                  </a:lnTo>
                  <a:lnTo>
                    <a:pt x="86" y="298"/>
                  </a:lnTo>
                  <a:lnTo>
                    <a:pt x="99" y="273"/>
                  </a:lnTo>
                  <a:lnTo>
                    <a:pt x="113" y="248"/>
                  </a:lnTo>
                  <a:lnTo>
                    <a:pt x="126" y="222"/>
                  </a:lnTo>
                  <a:lnTo>
                    <a:pt x="136" y="203"/>
                  </a:lnTo>
                  <a:lnTo>
                    <a:pt x="145" y="188"/>
                  </a:lnTo>
                  <a:lnTo>
                    <a:pt x="131" y="171"/>
                  </a:lnTo>
                  <a:lnTo>
                    <a:pt x="122" y="153"/>
                  </a:lnTo>
                  <a:lnTo>
                    <a:pt x="119" y="133"/>
                  </a:lnTo>
                  <a:lnTo>
                    <a:pt x="122" y="112"/>
                  </a:lnTo>
                  <a:lnTo>
                    <a:pt x="127" y="100"/>
                  </a:lnTo>
                  <a:lnTo>
                    <a:pt x="132" y="87"/>
                  </a:lnTo>
                  <a:lnTo>
                    <a:pt x="138" y="77"/>
                  </a:lnTo>
                  <a:lnTo>
                    <a:pt x="145" y="67"/>
                  </a:lnTo>
                  <a:lnTo>
                    <a:pt x="162" y="49"/>
                  </a:lnTo>
                  <a:lnTo>
                    <a:pt x="186" y="34"/>
                  </a:lnTo>
                  <a:lnTo>
                    <a:pt x="212" y="22"/>
                  </a:lnTo>
                  <a:lnTo>
                    <a:pt x="240" y="11"/>
                  </a:lnTo>
                  <a:lnTo>
                    <a:pt x="267" y="3"/>
                  </a:lnTo>
                  <a:lnTo>
                    <a:pt x="290" y="0"/>
                  </a:lnTo>
                  <a:lnTo>
                    <a:pt x="308" y="0"/>
                  </a:lnTo>
                  <a:lnTo>
                    <a:pt x="319" y="3"/>
                  </a:lnTo>
                  <a:lnTo>
                    <a:pt x="32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1" name="Freeform 41"/>
            <p:cNvSpPr>
              <a:spLocks/>
            </p:cNvSpPr>
            <p:nvPr/>
          </p:nvSpPr>
          <p:spPr bwMode="auto">
            <a:xfrm>
              <a:off x="2431" y="3125"/>
              <a:ext cx="209" cy="42"/>
            </a:xfrm>
            <a:custGeom>
              <a:avLst/>
              <a:gdLst>
                <a:gd name="T0" fmla="*/ 26 w 209"/>
                <a:gd name="T1" fmla="*/ 0 h 86"/>
                <a:gd name="T2" fmla="*/ 33 w 209"/>
                <a:gd name="T3" fmla="*/ 0 h 86"/>
                <a:gd name="T4" fmla="*/ 48 w 209"/>
                <a:gd name="T5" fmla="*/ 0 h 86"/>
                <a:gd name="T6" fmla="*/ 67 w 209"/>
                <a:gd name="T7" fmla="*/ 0 h 86"/>
                <a:gd name="T8" fmla="*/ 88 w 209"/>
                <a:gd name="T9" fmla="*/ 0 h 86"/>
                <a:gd name="T10" fmla="*/ 109 w 209"/>
                <a:gd name="T11" fmla="*/ 0 h 86"/>
                <a:gd name="T12" fmla="*/ 127 w 209"/>
                <a:gd name="T13" fmla="*/ 0 h 86"/>
                <a:gd name="T14" fmla="*/ 140 w 209"/>
                <a:gd name="T15" fmla="*/ 0 h 86"/>
                <a:gd name="T16" fmla="*/ 145 w 209"/>
                <a:gd name="T17" fmla="*/ 0 h 86"/>
                <a:gd name="T18" fmla="*/ 154 w 209"/>
                <a:gd name="T19" fmla="*/ 0 h 86"/>
                <a:gd name="T20" fmla="*/ 165 w 209"/>
                <a:gd name="T21" fmla="*/ 0 h 86"/>
                <a:gd name="T22" fmla="*/ 175 w 209"/>
                <a:gd name="T23" fmla="*/ 0 h 86"/>
                <a:gd name="T24" fmla="*/ 186 w 209"/>
                <a:gd name="T25" fmla="*/ 0 h 86"/>
                <a:gd name="T26" fmla="*/ 195 w 209"/>
                <a:gd name="T27" fmla="*/ 0 h 86"/>
                <a:gd name="T28" fmla="*/ 202 w 209"/>
                <a:gd name="T29" fmla="*/ 0 h 86"/>
                <a:gd name="T30" fmla="*/ 207 w 209"/>
                <a:gd name="T31" fmla="*/ 0 h 86"/>
                <a:gd name="T32" fmla="*/ 209 w 209"/>
                <a:gd name="T33" fmla="*/ 0 h 86"/>
                <a:gd name="T34" fmla="*/ 207 w 209"/>
                <a:gd name="T35" fmla="*/ 0 h 86"/>
                <a:gd name="T36" fmla="*/ 205 w 209"/>
                <a:gd name="T37" fmla="*/ 0 h 86"/>
                <a:gd name="T38" fmla="*/ 200 w 209"/>
                <a:gd name="T39" fmla="*/ 0 h 86"/>
                <a:gd name="T40" fmla="*/ 195 w 209"/>
                <a:gd name="T41" fmla="*/ 0 h 86"/>
                <a:gd name="T42" fmla="*/ 189 w 209"/>
                <a:gd name="T43" fmla="*/ 0 h 86"/>
                <a:gd name="T44" fmla="*/ 183 w 209"/>
                <a:gd name="T45" fmla="*/ 0 h 86"/>
                <a:gd name="T46" fmla="*/ 179 w 209"/>
                <a:gd name="T47" fmla="*/ 0 h 86"/>
                <a:gd name="T48" fmla="*/ 173 w 209"/>
                <a:gd name="T49" fmla="*/ 0 h 86"/>
                <a:gd name="T50" fmla="*/ 162 w 209"/>
                <a:gd name="T51" fmla="*/ 0 h 86"/>
                <a:gd name="T52" fmla="*/ 146 w 209"/>
                <a:gd name="T53" fmla="*/ 0 h 86"/>
                <a:gd name="T54" fmla="*/ 126 w 209"/>
                <a:gd name="T55" fmla="*/ 0 h 86"/>
                <a:gd name="T56" fmla="*/ 102 w 209"/>
                <a:gd name="T57" fmla="*/ 0 h 86"/>
                <a:gd name="T58" fmla="*/ 78 w 209"/>
                <a:gd name="T59" fmla="*/ 0 h 86"/>
                <a:gd name="T60" fmla="*/ 52 w 209"/>
                <a:gd name="T61" fmla="*/ 0 h 86"/>
                <a:gd name="T62" fmla="*/ 27 w 209"/>
                <a:gd name="T63" fmla="*/ 0 h 86"/>
                <a:gd name="T64" fmla="*/ 5 w 209"/>
                <a:gd name="T65" fmla="*/ 0 h 86"/>
                <a:gd name="T66" fmla="*/ 2 w 209"/>
                <a:gd name="T67" fmla="*/ 0 h 86"/>
                <a:gd name="T68" fmla="*/ 1 w 209"/>
                <a:gd name="T69" fmla="*/ 0 h 86"/>
                <a:gd name="T70" fmla="*/ 0 w 209"/>
                <a:gd name="T71" fmla="*/ 0 h 86"/>
                <a:gd name="T72" fmla="*/ 0 w 209"/>
                <a:gd name="T73" fmla="*/ 0 h 86"/>
                <a:gd name="T74" fmla="*/ 6 w 209"/>
                <a:gd name="T75" fmla="*/ 0 h 86"/>
                <a:gd name="T76" fmla="*/ 13 w 209"/>
                <a:gd name="T77" fmla="*/ 0 h 86"/>
                <a:gd name="T78" fmla="*/ 22 w 209"/>
                <a:gd name="T79" fmla="*/ 0 h 86"/>
                <a:gd name="T80" fmla="*/ 31 w 209"/>
                <a:gd name="T81" fmla="*/ 0 h 86"/>
                <a:gd name="T82" fmla="*/ 40 w 209"/>
                <a:gd name="T83" fmla="*/ 0 h 86"/>
                <a:gd name="T84" fmla="*/ 47 w 209"/>
                <a:gd name="T85" fmla="*/ 0 h 86"/>
                <a:gd name="T86" fmla="*/ 52 w 209"/>
                <a:gd name="T87" fmla="*/ 0 h 86"/>
                <a:gd name="T88" fmla="*/ 54 w 209"/>
                <a:gd name="T89" fmla="*/ 0 h 86"/>
                <a:gd name="T90" fmla="*/ 52 w 209"/>
                <a:gd name="T91" fmla="*/ 0 h 86"/>
                <a:gd name="T92" fmla="*/ 41 w 209"/>
                <a:gd name="T93" fmla="*/ 0 h 86"/>
                <a:gd name="T94" fmla="*/ 31 w 209"/>
                <a:gd name="T95" fmla="*/ 0 h 86"/>
                <a:gd name="T96" fmla="*/ 26 w 209"/>
                <a:gd name="T97" fmla="*/ 0 h 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86"/>
                <a:gd name="T149" fmla="*/ 209 w 209"/>
                <a:gd name="T150" fmla="*/ 86 h 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86">
                  <a:moveTo>
                    <a:pt x="26" y="52"/>
                  </a:moveTo>
                  <a:lnTo>
                    <a:pt x="33" y="52"/>
                  </a:lnTo>
                  <a:lnTo>
                    <a:pt x="48" y="51"/>
                  </a:lnTo>
                  <a:lnTo>
                    <a:pt x="67" y="49"/>
                  </a:lnTo>
                  <a:lnTo>
                    <a:pt x="88" y="45"/>
                  </a:lnTo>
                  <a:lnTo>
                    <a:pt x="109" y="43"/>
                  </a:lnTo>
                  <a:lnTo>
                    <a:pt x="127" y="41"/>
                  </a:lnTo>
                  <a:lnTo>
                    <a:pt x="140" y="40"/>
                  </a:lnTo>
                  <a:lnTo>
                    <a:pt x="145" y="38"/>
                  </a:lnTo>
                  <a:lnTo>
                    <a:pt x="154" y="41"/>
                  </a:lnTo>
                  <a:lnTo>
                    <a:pt x="165" y="47"/>
                  </a:lnTo>
                  <a:lnTo>
                    <a:pt x="175" y="52"/>
                  </a:lnTo>
                  <a:lnTo>
                    <a:pt x="186" y="60"/>
                  </a:lnTo>
                  <a:lnTo>
                    <a:pt x="195" y="68"/>
                  </a:lnTo>
                  <a:lnTo>
                    <a:pt x="202" y="75"/>
                  </a:lnTo>
                  <a:lnTo>
                    <a:pt x="207" y="81"/>
                  </a:lnTo>
                  <a:lnTo>
                    <a:pt x="209" y="86"/>
                  </a:lnTo>
                  <a:lnTo>
                    <a:pt x="207" y="86"/>
                  </a:lnTo>
                  <a:lnTo>
                    <a:pt x="205" y="83"/>
                  </a:lnTo>
                  <a:lnTo>
                    <a:pt x="200" y="80"/>
                  </a:lnTo>
                  <a:lnTo>
                    <a:pt x="195" y="75"/>
                  </a:lnTo>
                  <a:lnTo>
                    <a:pt x="189" y="71"/>
                  </a:lnTo>
                  <a:lnTo>
                    <a:pt x="183" y="67"/>
                  </a:lnTo>
                  <a:lnTo>
                    <a:pt x="179" y="64"/>
                  </a:lnTo>
                  <a:lnTo>
                    <a:pt x="173" y="63"/>
                  </a:lnTo>
                  <a:lnTo>
                    <a:pt x="162" y="56"/>
                  </a:lnTo>
                  <a:lnTo>
                    <a:pt x="146" y="53"/>
                  </a:lnTo>
                  <a:lnTo>
                    <a:pt x="126" y="55"/>
                  </a:lnTo>
                  <a:lnTo>
                    <a:pt x="102" y="57"/>
                  </a:lnTo>
                  <a:lnTo>
                    <a:pt x="78" y="62"/>
                  </a:lnTo>
                  <a:lnTo>
                    <a:pt x="52" y="65"/>
                  </a:lnTo>
                  <a:lnTo>
                    <a:pt x="27" y="67"/>
                  </a:lnTo>
                  <a:lnTo>
                    <a:pt x="5" y="67"/>
                  </a:lnTo>
                  <a:lnTo>
                    <a:pt x="2" y="65"/>
                  </a:lnTo>
                  <a:lnTo>
                    <a:pt x="1" y="62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6" y="45"/>
                  </a:lnTo>
                  <a:lnTo>
                    <a:pt x="13" y="37"/>
                  </a:lnTo>
                  <a:lnTo>
                    <a:pt x="22" y="28"/>
                  </a:lnTo>
                  <a:lnTo>
                    <a:pt x="31" y="20"/>
                  </a:lnTo>
                  <a:lnTo>
                    <a:pt x="40" y="12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2" y="9"/>
                  </a:lnTo>
                  <a:lnTo>
                    <a:pt x="41" y="26"/>
                  </a:lnTo>
                  <a:lnTo>
                    <a:pt x="31" y="44"/>
                  </a:lnTo>
                  <a:lnTo>
                    <a:pt x="26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2" name="Freeform 42"/>
            <p:cNvSpPr>
              <a:spLocks/>
            </p:cNvSpPr>
            <p:nvPr/>
          </p:nvSpPr>
          <p:spPr bwMode="auto">
            <a:xfrm>
              <a:off x="2408" y="3269"/>
              <a:ext cx="564" cy="201"/>
            </a:xfrm>
            <a:custGeom>
              <a:avLst/>
              <a:gdLst>
                <a:gd name="T0" fmla="*/ 325 w 564"/>
                <a:gd name="T1" fmla="*/ 0 h 403"/>
                <a:gd name="T2" fmla="*/ 302 w 564"/>
                <a:gd name="T3" fmla="*/ 0 h 403"/>
                <a:gd name="T4" fmla="*/ 263 w 564"/>
                <a:gd name="T5" fmla="*/ 0 h 403"/>
                <a:gd name="T6" fmla="*/ 218 w 564"/>
                <a:gd name="T7" fmla="*/ 0 h 403"/>
                <a:gd name="T8" fmla="*/ 255 w 564"/>
                <a:gd name="T9" fmla="*/ 1 h 403"/>
                <a:gd name="T10" fmla="*/ 309 w 564"/>
                <a:gd name="T11" fmla="*/ 1 h 403"/>
                <a:gd name="T12" fmla="*/ 332 w 564"/>
                <a:gd name="T13" fmla="*/ 1 h 403"/>
                <a:gd name="T14" fmla="*/ 357 w 564"/>
                <a:gd name="T15" fmla="*/ 1 h 403"/>
                <a:gd name="T16" fmla="*/ 386 w 564"/>
                <a:gd name="T17" fmla="*/ 1 h 403"/>
                <a:gd name="T18" fmla="*/ 446 w 564"/>
                <a:gd name="T19" fmla="*/ 1 h 403"/>
                <a:gd name="T20" fmla="*/ 494 w 564"/>
                <a:gd name="T21" fmla="*/ 1 h 403"/>
                <a:gd name="T22" fmla="*/ 539 w 564"/>
                <a:gd name="T23" fmla="*/ 1 h 403"/>
                <a:gd name="T24" fmla="*/ 559 w 564"/>
                <a:gd name="T25" fmla="*/ 1 h 403"/>
                <a:gd name="T26" fmla="*/ 526 w 564"/>
                <a:gd name="T27" fmla="*/ 1 h 403"/>
                <a:gd name="T28" fmla="*/ 487 w 564"/>
                <a:gd name="T29" fmla="*/ 1 h 403"/>
                <a:gd name="T30" fmla="*/ 437 w 564"/>
                <a:gd name="T31" fmla="*/ 1 h 403"/>
                <a:gd name="T32" fmla="*/ 380 w 564"/>
                <a:gd name="T33" fmla="*/ 1 h 403"/>
                <a:gd name="T34" fmla="*/ 326 w 564"/>
                <a:gd name="T35" fmla="*/ 1 h 403"/>
                <a:gd name="T36" fmla="*/ 286 w 564"/>
                <a:gd name="T37" fmla="*/ 1 h 403"/>
                <a:gd name="T38" fmla="*/ 280 w 564"/>
                <a:gd name="T39" fmla="*/ 1 h 403"/>
                <a:gd name="T40" fmla="*/ 290 w 564"/>
                <a:gd name="T41" fmla="*/ 1 h 403"/>
                <a:gd name="T42" fmla="*/ 271 w 564"/>
                <a:gd name="T43" fmla="*/ 1 h 403"/>
                <a:gd name="T44" fmla="*/ 252 w 564"/>
                <a:gd name="T45" fmla="*/ 1 h 403"/>
                <a:gd name="T46" fmla="*/ 233 w 564"/>
                <a:gd name="T47" fmla="*/ 1 h 403"/>
                <a:gd name="T48" fmla="*/ 226 w 564"/>
                <a:gd name="T49" fmla="*/ 1 h 403"/>
                <a:gd name="T50" fmla="*/ 245 w 564"/>
                <a:gd name="T51" fmla="*/ 1 h 403"/>
                <a:gd name="T52" fmla="*/ 231 w 564"/>
                <a:gd name="T53" fmla="*/ 1 h 403"/>
                <a:gd name="T54" fmla="*/ 151 w 564"/>
                <a:gd name="T55" fmla="*/ 0 h 403"/>
                <a:gd name="T56" fmla="*/ 97 w 564"/>
                <a:gd name="T57" fmla="*/ 0 h 403"/>
                <a:gd name="T58" fmla="*/ 28 w 564"/>
                <a:gd name="T59" fmla="*/ 1 h 403"/>
                <a:gd name="T60" fmla="*/ 37 w 564"/>
                <a:gd name="T61" fmla="*/ 1 h 403"/>
                <a:gd name="T62" fmla="*/ 36 w 564"/>
                <a:gd name="T63" fmla="*/ 1 h 403"/>
                <a:gd name="T64" fmla="*/ 16 w 564"/>
                <a:gd name="T65" fmla="*/ 1 h 403"/>
                <a:gd name="T66" fmla="*/ 3 w 564"/>
                <a:gd name="T67" fmla="*/ 1 h 403"/>
                <a:gd name="T68" fmla="*/ 41 w 564"/>
                <a:gd name="T69" fmla="*/ 1 h 403"/>
                <a:gd name="T70" fmla="*/ 95 w 564"/>
                <a:gd name="T71" fmla="*/ 0 h 403"/>
                <a:gd name="T72" fmla="*/ 65 w 564"/>
                <a:gd name="T73" fmla="*/ 0 h 403"/>
                <a:gd name="T74" fmla="*/ 24 w 564"/>
                <a:gd name="T75" fmla="*/ 0 h 403"/>
                <a:gd name="T76" fmla="*/ 7 w 564"/>
                <a:gd name="T77" fmla="*/ 0 h 403"/>
                <a:gd name="T78" fmla="*/ 0 w 564"/>
                <a:gd name="T79" fmla="*/ 0 h 403"/>
                <a:gd name="T80" fmla="*/ 17 w 564"/>
                <a:gd name="T81" fmla="*/ 0 h 403"/>
                <a:gd name="T82" fmla="*/ 43 w 564"/>
                <a:gd name="T83" fmla="*/ 0 h 403"/>
                <a:gd name="T84" fmla="*/ 85 w 564"/>
                <a:gd name="T85" fmla="*/ 0 h 403"/>
                <a:gd name="T86" fmla="*/ 124 w 564"/>
                <a:gd name="T87" fmla="*/ 0 h 403"/>
                <a:gd name="T88" fmla="*/ 141 w 564"/>
                <a:gd name="T89" fmla="*/ 0 h 403"/>
                <a:gd name="T90" fmla="*/ 184 w 564"/>
                <a:gd name="T91" fmla="*/ 0 h 403"/>
                <a:gd name="T92" fmla="*/ 212 w 564"/>
                <a:gd name="T93" fmla="*/ 0 h 403"/>
                <a:gd name="T94" fmla="*/ 275 w 564"/>
                <a:gd name="T95" fmla="*/ 0 h 403"/>
                <a:gd name="T96" fmla="*/ 315 w 564"/>
                <a:gd name="T97" fmla="*/ 0 h 403"/>
                <a:gd name="T98" fmla="*/ 330 w 564"/>
                <a:gd name="T99" fmla="*/ 0 h 4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64"/>
                <a:gd name="T151" fmla="*/ 0 h 403"/>
                <a:gd name="T152" fmla="*/ 564 w 564"/>
                <a:gd name="T153" fmla="*/ 403 h 40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64" h="403">
                  <a:moveTo>
                    <a:pt x="332" y="35"/>
                  </a:moveTo>
                  <a:lnTo>
                    <a:pt x="331" y="50"/>
                  </a:lnTo>
                  <a:lnTo>
                    <a:pt x="329" y="64"/>
                  </a:lnTo>
                  <a:lnTo>
                    <a:pt x="325" y="78"/>
                  </a:lnTo>
                  <a:lnTo>
                    <a:pt x="320" y="92"/>
                  </a:lnTo>
                  <a:lnTo>
                    <a:pt x="315" y="106"/>
                  </a:lnTo>
                  <a:lnTo>
                    <a:pt x="309" y="118"/>
                  </a:lnTo>
                  <a:lnTo>
                    <a:pt x="302" y="131"/>
                  </a:lnTo>
                  <a:lnTo>
                    <a:pt x="295" y="142"/>
                  </a:lnTo>
                  <a:lnTo>
                    <a:pt x="286" y="156"/>
                  </a:lnTo>
                  <a:lnTo>
                    <a:pt x="276" y="171"/>
                  </a:lnTo>
                  <a:lnTo>
                    <a:pt x="263" y="187"/>
                  </a:lnTo>
                  <a:lnTo>
                    <a:pt x="250" y="204"/>
                  </a:lnTo>
                  <a:lnTo>
                    <a:pt x="237" y="217"/>
                  </a:lnTo>
                  <a:lnTo>
                    <a:pt x="226" y="229"/>
                  </a:lnTo>
                  <a:lnTo>
                    <a:pt x="218" y="237"/>
                  </a:lnTo>
                  <a:lnTo>
                    <a:pt x="213" y="240"/>
                  </a:lnTo>
                  <a:lnTo>
                    <a:pt x="224" y="247"/>
                  </a:lnTo>
                  <a:lnTo>
                    <a:pt x="239" y="258"/>
                  </a:lnTo>
                  <a:lnTo>
                    <a:pt x="255" y="272"/>
                  </a:lnTo>
                  <a:lnTo>
                    <a:pt x="272" y="287"/>
                  </a:lnTo>
                  <a:lnTo>
                    <a:pt x="288" y="300"/>
                  </a:lnTo>
                  <a:lnTo>
                    <a:pt x="300" y="313"/>
                  </a:lnTo>
                  <a:lnTo>
                    <a:pt x="309" y="322"/>
                  </a:lnTo>
                  <a:lnTo>
                    <a:pt x="312" y="326"/>
                  </a:lnTo>
                  <a:lnTo>
                    <a:pt x="327" y="342"/>
                  </a:lnTo>
                  <a:lnTo>
                    <a:pt x="329" y="344"/>
                  </a:lnTo>
                  <a:lnTo>
                    <a:pt x="332" y="348"/>
                  </a:lnTo>
                  <a:lnTo>
                    <a:pt x="337" y="351"/>
                  </a:lnTo>
                  <a:lnTo>
                    <a:pt x="343" y="356"/>
                  </a:lnTo>
                  <a:lnTo>
                    <a:pt x="350" y="359"/>
                  </a:lnTo>
                  <a:lnTo>
                    <a:pt x="357" y="363"/>
                  </a:lnTo>
                  <a:lnTo>
                    <a:pt x="364" y="365"/>
                  </a:lnTo>
                  <a:lnTo>
                    <a:pt x="370" y="366"/>
                  </a:lnTo>
                  <a:lnTo>
                    <a:pt x="376" y="368"/>
                  </a:lnTo>
                  <a:lnTo>
                    <a:pt x="386" y="372"/>
                  </a:lnTo>
                  <a:lnTo>
                    <a:pt x="400" y="375"/>
                  </a:lnTo>
                  <a:lnTo>
                    <a:pt x="414" y="378"/>
                  </a:lnTo>
                  <a:lnTo>
                    <a:pt x="431" y="381"/>
                  </a:lnTo>
                  <a:lnTo>
                    <a:pt x="446" y="383"/>
                  </a:lnTo>
                  <a:lnTo>
                    <a:pt x="459" y="383"/>
                  </a:lnTo>
                  <a:lnTo>
                    <a:pt x="470" y="383"/>
                  </a:lnTo>
                  <a:lnTo>
                    <a:pt x="483" y="382"/>
                  </a:lnTo>
                  <a:lnTo>
                    <a:pt x="494" y="380"/>
                  </a:lnTo>
                  <a:lnTo>
                    <a:pt x="505" y="376"/>
                  </a:lnTo>
                  <a:lnTo>
                    <a:pt x="517" y="373"/>
                  </a:lnTo>
                  <a:lnTo>
                    <a:pt x="528" y="370"/>
                  </a:lnTo>
                  <a:lnTo>
                    <a:pt x="539" y="367"/>
                  </a:lnTo>
                  <a:lnTo>
                    <a:pt x="551" y="365"/>
                  </a:lnTo>
                  <a:lnTo>
                    <a:pt x="564" y="365"/>
                  </a:lnTo>
                  <a:lnTo>
                    <a:pt x="564" y="366"/>
                  </a:lnTo>
                  <a:lnTo>
                    <a:pt x="559" y="368"/>
                  </a:lnTo>
                  <a:lnTo>
                    <a:pt x="553" y="372"/>
                  </a:lnTo>
                  <a:lnTo>
                    <a:pt x="545" y="374"/>
                  </a:lnTo>
                  <a:lnTo>
                    <a:pt x="535" y="379"/>
                  </a:lnTo>
                  <a:lnTo>
                    <a:pt x="526" y="382"/>
                  </a:lnTo>
                  <a:lnTo>
                    <a:pt x="518" y="384"/>
                  </a:lnTo>
                  <a:lnTo>
                    <a:pt x="511" y="388"/>
                  </a:lnTo>
                  <a:lnTo>
                    <a:pt x="499" y="391"/>
                  </a:lnTo>
                  <a:lnTo>
                    <a:pt x="487" y="395"/>
                  </a:lnTo>
                  <a:lnTo>
                    <a:pt x="474" y="398"/>
                  </a:lnTo>
                  <a:lnTo>
                    <a:pt x="463" y="401"/>
                  </a:lnTo>
                  <a:lnTo>
                    <a:pt x="450" y="402"/>
                  </a:lnTo>
                  <a:lnTo>
                    <a:pt x="437" y="403"/>
                  </a:lnTo>
                  <a:lnTo>
                    <a:pt x="423" y="402"/>
                  </a:lnTo>
                  <a:lnTo>
                    <a:pt x="410" y="401"/>
                  </a:lnTo>
                  <a:lnTo>
                    <a:pt x="394" y="397"/>
                  </a:lnTo>
                  <a:lnTo>
                    <a:pt x="380" y="393"/>
                  </a:lnTo>
                  <a:lnTo>
                    <a:pt x="366" y="387"/>
                  </a:lnTo>
                  <a:lnTo>
                    <a:pt x="353" y="381"/>
                  </a:lnTo>
                  <a:lnTo>
                    <a:pt x="339" y="375"/>
                  </a:lnTo>
                  <a:lnTo>
                    <a:pt x="326" y="370"/>
                  </a:lnTo>
                  <a:lnTo>
                    <a:pt x="312" y="363"/>
                  </a:lnTo>
                  <a:lnTo>
                    <a:pt x="299" y="356"/>
                  </a:lnTo>
                  <a:lnTo>
                    <a:pt x="292" y="361"/>
                  </a:lnTo>
                  <a:lnTo>
                    <a:pt x="286" y="370"/>
                  </a:lnTo>
                  <a:lnTo>
                    <a:pt x="280" y="374"/>
                  </a:lnTo>
                  <a:lnTo>
                    <a:pt x="271" y="371"/>
                  </a:lnTo>
                  <a:lnTo>
                    <a:pt x="273" y="366"/>
                  </a:lnTo>
                  <a:lnTo>
                    <a:pt x="280" y="358"/>
                  </a:lnTo>
                  <a:lnTo>
                    <a:pt x="290" y="350"/>
                  </a:lnTo>
                  <a:lnTo>
                    <a:pt x="297" y="343"/>
                  </a:lnTo>
                  <a:lnTo>
                    <a:pt x="293" y="341"/>
                  </a:lnTo>
                  <a:lnTo>
                    <a:pt x="290" y="338"/>
                  </a:lnTo>
                  <a:lnTo>
                    <a:pt x="286" y="336"/>
                  </a:lnTo>
                  <a:lnTo>
                    <a:pt x="282" y="337"/>
                  </a:lnTo>
                  <a:lnTo>
                    <a:pt x="276" y="341"/>
                  </a:lnTo>
                  <a:lnTo>
                    <a:pt x="271" y="343"/>
                  </a:lnTo>
                  <a:lnTo>
                    <a:pt x="265" y="346"/>
                  </a:lnTo>
                  <a:lnTo>
                    <a:pt x="260" y="349"/>
                  </a:lnTo>
                  <a:lnTo>
                    <a:pt x="256" y="352"/>
                  </a:lnTo>
                  <a:lnTo>
                    <a:pt x="252" y="356"/>
                  </a:lnTo>
                  <a:lnTo>
                    <a:pt x="249" y="360"/>
                  </a:lnTo>
                  <a:lnTo>
                    <a:pt x="245" y="365"/>
                  </a:lnTo>
                  <a:lnTo>
                    <a:pt x="241" y="367"/>
                  </a:lnTo>
                  <a:lnTo>
                    <a:pt x="233" y="368"/>
                  </a:lnTo>
                  <a:lnTo>
                    <a:pt x="228" y="368"/>
                  </a:lnTo>
                  <a:lnTo>
                    <a:pt x="224" y="368"/>
                  </a:lnTo>
                  <a:lnTo>
                    <a:pt x="224" y="363"/>
                  </a:lnTo>
                  <a:lnTo>
                    <a:pt x="226" y="357"/>
                  </a:lnTo>
                  <a:lnTo>
                    <a:pt x="230" y="351"/>
                  </a:lnTo>
                  <a:lnTo>
                    <a:pt x="233" y="345"/>
                  </a:lnTo>
                  <a:lnTo>
                    <a:pt x="238" y="338"/>
                  </a:lnTo>
                  <a:lnTo>
                    <a:pt x="245" y="331"/>
                  </a:lnTo>
                  <a:lnTo>
                    <a:pt x="252" y="327"/>
                  </a:lnTo>
                  <a:lnTo>
                    <a:pt x="259" y="321"/>
                  </a:lnTo>
                  <a:lnTo>
                    <a:pt x="248" y="312"/>
                  </a:lnTo>
                  <a:lnTo>
                    <a:pt x="231" y="302"/>
                  </a:lnTo>
                  <a:lnTo>
                    <a:pt x="212" y="289"/>
                  </a:lnTo>
                  <a:lnTo>
                    <a:pt x="192" y="276"/>
                  </a:lnTo>
                  <a:lnTo>
                    <a:pt x="171" y="263"/>
                  </a:lnTo>
                  <a:lnTo>
                    <a:pt x="151" y="253"/>
                  </a:lnTo>
                  <a:lnTo>
                    <a:pt x="134" y="245"/>
                  </a:lnTo>
                  <a:lnTo>
                    <a:pt x="118" y="242"/>
                  </a:lnTo>
                  <a:lnTo>
                    <a:pt x="111" y="244"/>
                  </a:lnTo>
                  <a:lnTo>
                    <a:pt x="97" y="250"/>
                  </a:lnTo>
                  <a:lnTo>
                    <a:pt x="80" y="258"/>
                  </a:lnTo>
                  <a:lnTo>
                    <a:pt x="60" y="267"/>
                  </a:lnTo>
                  <a:lnTo>
                    <a:pt x="42" y="277"/>
                  </a:lnTo>
                  <a:lnTo>
                    <a:pt x="28" y="285"/>
                  </a:lnTo>
                  <a:lnTo>
                    <a:pt x="22" y="292"/>
                  </a:lnTo>
                  <a:lnTo>
                    <a:pt x="25" y="296"/>
                  </a:lnTo>
                  <a:lnTo>
                    <a:pt x="31" y="295"/>
                  </a:lnTo>
                  <a:lnTo>
                    <a:pt x="37" y="292"/>
                  </a:lnTo>
                  <a:lnTo>
                    <a:pt x="43" y="291"/>
                  </a:lnTo>
                  <a:lnTo>
                    <a:pt x="45" y="291"/>
                  </a:lnTo>
                  <a:lnTo>
                    <a:pt x="41" y="295"/>
                  </a:lnTo>
                  <a:lnTo>
                    <a:pt x="36" y="299"/>
                  </a:lnTo>
                  <a:lnTo>
                    <a:pt x="31" y="304"/>
                  </a:lnTo>
                  <a:lnTo>
                    <a:pt x="27" y="307"/>
                  </a:lnTo>
                  <a:lnTo>
                    <a:pt x="22" y="311"/>
                  </a:lnTo>
                  <a:lnTo>
                    <a:pt x="16" y="313"/>
                  </a:lnTo>
                  <a:lnTo>
                    <a:pt x="11" y="313"/>
                  </a:lnTo>
                  <a:lnTo>
                    <a:pt x="5" y="311"/>
                  </a:lnTo>
                  <a:lnTo>
                    <a:pt x="3" y="306"/>
                  </a:lnTo>
                  <a:lnTo>
                    <a:pt x="3" y="300"/>
                  </a:lnTo>
                  <a:lnTo>
                    <a:pt x="5" y="292"/>
                  </a:lnTo>
                  <a:lnTo>
                    <a:pt x="13" y="282"/>
                  </a:lnTo>
                  <a:lnTo>
                    <a:pt x="23" y="270"/>
                  </a:lnTo>
                  <a:lnTo>
                    <a:pt x="41" y="258"/>
                  </a:lnTo>
                  <a:lnTo>
                    <a:pt x="65" y="245"/>
                  </a:lnTo>
                  <a:lnTo>
                    <a:pt x="99" y="231"/>
                  </a:lnTo>
                  <a:lnTo>
                    <a:pt x="99" y="225"/>
                  </a:lnTo>
                  <a:lnTo>
                    <a:pt x="95" y="222"/>
                  </a:lnTo>
                  <a:lnTo>
                    <a:pt x="88" y="220"/>
                  </a:lnTo>
                  <a:lnTo>
                    <a:pt x="82" y="216"/>
                  </a:lnTo>
                  <a:lnTo>
                    <a:pt x="75" y="214"/>
                  </a:lnTo>
                  <a:lnTo>
                    <a:pt x="65" y="213"/>
                  </a:lnTo>
                  <a:lnTo>
                    <a:pt x="55" y="212"/>
                  </a:lnTo>
                  <a:lnTo>
                    <a:pt x="44" y="209"/>
                  </a:lnTo>
                  <a:lnTo>
                    <a:pt x="33" y="209"/>
                  </a:lnTo>
                  <a:lnTo>
                    <a:pt x="24" y="209"/>
                  </a:lnTo>
                  <a:lnTo>
                    <a:pt x="16" y="209"/>
                  </a:lnTo>
                  <a:lnTo>
                    <a:pt x="13" y="210"/>
                  </a:lnTo>
                  <a:lnTo>
                    <a:pt x="10" y="213"/>
                  </a:lnTo>
                  <a:lnTo>
                    <a:pt x="7" y="216"/>
                  </a:lnTo>
                  <a:lnTo>
                    <a:pt x="2" y="220"/>
                  </a:lnTo>
                  <a:lnTo>
                    <a:pt x="0" y="220"/>
                  </a:lnTo>
                  <a:lnTo>
                    <a:pt x="0" y="214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7" y="199"/>
                  </a:lnTo>
                  <a:lnTo>
                    <a:pt x="13" y="195"/>
                  </a:lnTo>
                  <a:lnTo>
                    <a:pt x="17" y="192"/>
                  </a:lnTo>
                  <a:lnTo>
                    <a:pt x="23" y="190"/>
                  </a:lnTo>
                  <a:lnTo>
                    <a:pt x="29" y="189"/>
                  </a:lnTo>
                  <a:lnTo>
                    <a:pt x="35" y="187"/>
                  </a:lnTo>
                  <a:lnTo>
                    <a:pt x="43" y="187"/>
                  </a:lnTo>
                  <a:lnTo>
                    <a:pt x="51" y="187"/>
                  </a:lnTo>
                  <a:lnTo>
                    <a:pt x="62" y="189"/>
                  </a:lnTo>
                  <a:lnTo>
                    <a:pt x="74" y="193"/>
                  </a:lnTo>
                  <a:lnTo>
                    <a:pt x="85" y="197"/>
                  </a:lnTo>
                  <a:lnTo>
                    <a:pt x="97" y="201"/>
                  </a:lnTo>
                  <a:lnTo>
                    <a:pt x="108" y="205"/>
                  </a:lnTo>
                  <a:lnTo>
                    <a:pt x="117" y="209"/>
                  </a:lnTo>
                  <a:lnTo>
                    <a:pt x="124" y="212"/>
                  </a:lnTo>
                  <a:lnTo>
                    <a:pt x="129" y="214"/>
                  </a:lnTo>
                  <a:lnTo>
                    <a:pt x="131" y="215"/>
                  </a:lnTo>
                  <a:lnTo>
                    <a:pt x="134" y="215"/>
                  </a:lnTo>
                  <a:lnTo>
                    <a:pt x="141" y="217"/>
                  </a:lnTo>
                  <a:lnTo>
                    <a:pt x="150" y="220"/>
                  </a:lnTo>
                  <a:lnTo>
                    <a:pt x="162" y="222"/>
                  </a:lnTo>
                  <a:lnTo>
                    <a:pt x="174" y="224"/>
                  </a:lnTo>
                  <a:lnTo>
                    <a:pt x="184" y="227"/>
                  </a:lnTo>
                  <a:lnTo>
                    <a:pt x="194" y="229"/>
                  </a:lnTo>
                  <a:lnTo>
                    <a:pt x="198" y="230"/>
                  </a:lnTo>
                  <a:lnTo>
                    <a:pt x="203" y="224"/>
                  </a:lnTo>
                  <a:lnTo>
                    <a:pt x="212" y="210"/>
                  </a:lnTo>
                  <a:lnTo>
                    <a:pt x="225" y="191"/>
                  </a:lnTo>
                  <a:lnTo>
                    <a:pt x="241" y="166"/>
                  </a:lnTo>
                  <a:lnTo>
                    <a:pt x="257" y="139"/>
                  </a:lnTo>
                  <a:lnTo>
                    <a:pt x="275" y="110"/>
                  </a:lnTo>
                  <a:lnTo>
                    <a:pt x="290" y="85"/>
                  </a:lnTo>
                  <a:lnTo>
                    <a:pt x="303" y="62"/>
                  </a:lnTo>
                  <a:lnTo>
                    <a:pt x="309" y="46"/>
                  </a:lnTo>
                  <a:lnTo>
                    <a:pt x="315" y="25"/>
                  </a:lnTo>
                  <a:lnTo>
                    <a:pt x="320" y="8"/>
                  </a:lnTo>
                  <a:lnTo>
                    <a:pt x="324" y="0"/>
                  </a:lnTo>
                  <a:lnTo>
                    <a:pt x="327" y="4"/>
                  </a:lnTo>
                  <a:lnTo>
                    <a:pt x="330" y="15"/>
                  </a:lnTo>
                  <a:lnTo>
                    <a:pt x="332" y="27"/>
                  </a:lnTo>
                  <a:lnTo>
                    <a:pt x="33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3" name="Freeform 43"/>
            <p:cNvSpPr>
              <a:spLocks/>
            </p:cNvSpPr>
            <p:nvPr/>
          </p:nvSpPr>
          <p:spPr bwMode="auto">
            <a:xfrm>
              <a:off x="2848" y="3277"/>
              <a:ext cx="31" cy="27"/>
            </a:xfrm>
            <a:custGeom>
              <a:avLst/>
              <a:gdLst>
                <a:gd name="T0" fmla="*/ 16 w 31"/>
                <a:gd name="T1" fmla="*/ 1 h 53"/>
                <a:gd name="T2" fmla="*/ 19 w 31"/>
                <a:gd name="T3" fmla="*/ 1 h 53"/>
                <a:gd name="T4" fmla="*/ 26 w 31"/>
                <a:gd name="T5" fmla="*/ 1 h 53"/>
                <a:gd name="T6" fmla="*/ 31 w 31"/>
                <a:gd name="T7" fmla="*/ 1 h 53"/>
                <a:gd name="T8" fmla="*/ 27 w 31"/>
                <a:gd name="T9" fmla="*/ 1 h 53"/>
                <a:gd name="T10" fmla="*/ 21 w 31"/>
                <a:gd name="T11" fmla="*/ 1 h 53"/>
                <a:gd name="T12" fmla="*/ 17 w 31"/>
                <a:gd name="T13" fmla="*/ 1 h 53"/>
                <a:gd name="T14" fmla="*/ 12 w 31"/>
                <a:gd name="T15" fmla="*/ 1 h 53"/>
                <a:gd name="T16" fmla="*/ 7 w 31"/>
                <a:gd name="T17" fmla="*/ 1 h 53"/>
                <a:gd name="T18" fmla="*/ 3 w 31"/>
                <a:gd name="T19" fmla="*/ 1 h 53"/>
                <a:gd name="T20" fmla="*/ 0 w 31"/>
                <a:gd name="T21" fmla="*/ 1 h 53"/>
                <a:gd name="T22" fmla="*/ 1 w 31"/>
                <a:gd name="T23" fmla="*/ 1 h 53"/>
                <a:gd name="T24" fmla="*/ 5 w 31"/>
                <a:gd name="T25" fmla="*/ 1 h 53"/>
                <a:gd name="T26" fmla="*/ 9 w 31"/>
                <a:gd name="T27" fmla="*/ 1 h 53"/>
                <a:gd name="T28" fmla="*/ 13 w 31"/>
                <a:gd name="T29" fmla="*/ 1 h 53"/>
                <a:gd name="T30" fmla="*/ 19 w 31"/>
                <a:gd name="T31" fmla="*/ 0 h 53"/>
                <a:gd name="T32" fmla="*/ 25 w 31"/>
                <a:gd name="T33" fmla="*/ 0 h 53"/>
                <a:gd name="T34" fmla="*/ 23 w 31"/>
                <a:gd name="T35" fmla="*/ 1 h 53"/>
                <a:gd name="T36" fmla="*/ 19 w 31"/>
                <a:gd name="T37" fmla="*/ 1 h 53"/>
                <a:gd name="T38" fmla="*/ 16 w 31"/>
                <a:gd name="T39" fmla="*/ 1 h 53"/>
                <a:gd name="T40" fmla="*/ 16 w 31"/>
                <a:gd name="T41" fmla="*/ 1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"/>
                <a:gd name="T64" fmla="*/ 0 h 53"/>
                <a:gd name="T65" fmla="*/ 31 w 31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" h="53">
                  <a:moveTo>
                    <a:pt x="16" y="36"/>
                  </a:moveTo>
                  <a:lnTo>
                    <a:pt x="19" y="41"/>
                  </a:lnTo>
                  <a:lnTo>
                    <a:pt x="26" y="44"/>
                  </a:lnTo>
                  <a:lnTo>
                    <a:pt x="31" y="46"/>
                  </a:lnTo>
                  <a:lnTo>
                    <a:pt x="27" y="52"/>
                  </a:lnTo>
                  <a:lnTo>
                    <a:pt x="21" y="53"/>
                  </a:lnTo>
                  <a:lnTo>
                    <a:pt x="17" y="53"/>
                  </a:lnTo>
                  <a:lnTo>
                    <a:pt x="12" y="51"/>
                  </a:lnTo>
                  <a:lnTo>
                    <a:pt x="7" y="47"/>
                  </a:lnTo>
                  <a:lnTo>
                    <a:pt x="3" y="38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5" y="9"/>
                  </a:lnTo>
                  <a:lnTo>
                    <a:pt x="9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3" y="3"/>
                  </a:lnTo>
                  <a:lnTo>
                    <a:pt x="19" y="13"/>
                  </a:lnTo>
                  <a:lnTo>
                    <a:pt x="16" y="25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4" name="Freeform 44"/>
            <p:cNvSpPr>
              <a:spLocks/>
            </p:cNvSpPr>
            <p:nvPr/>
          </p:nvSpPr>
          <p:spPr bwMode="auto">
            <a:xfrm>
              <a:off x="3140" y="3337"/>
              <a:ext cx="371" cy="84"/>
            </a:xfrm>
            <a:custGeom>
              <a:avLst/>
              <a:gdLst>
                <a:gd name="T0" fmla="*/ 195 w 371"/>
                <a:gd name="T1" fmla="*/ 0 h 169"/>
                <a:gd name="T2" fmla="*/ 220 w 371"/>
                <a:gd name="T3" fmla="*/ 0 h 169"/>
                <a:gd name="T4" fmla="*/ 243 w 371"/>
                <a:gd name="T5" fmla="*/ 0 h 169"/>
                <a:gd name="T6" fmla="*/ 265 w 371"/>
                <a:gd name="T7" fmla="*/ 0 h 169"/>
                <a:gd name="T8" fmla="*/ 287 w 371"/>
                <a:gd name="T9" fmla="*/ 0 h 169"/>
                <a:gd name="T10" fmla="*/ 306 w 371"/>
                <a:gd name="T11" fmla="*/ 0 h 169"/>
                <a:gd name="T12" fmla="*/ 324 w 371"/>
                <a:gd name="T13" fmla="*/ 0 h 169"/>
                <a:gd name="T14" fmla="*/ 339 w 371"/>
                <a:gd name="T15" fmla="*/ 0 h 169"/>
                <a:gd name="T16" fmla="*/ 353 w 371"/>
                <a:gd name="T17" fmla="*/ 0 h 169"/>
                <a:gd name="T18" fmla="*/ 355 w 371"/>
                <a:gd name="T19" fmla="*/ 0 h 169"/>
                <a:gd name="T20" fmla="*/ 352 w 371"/>
                <a:gd name="T21" fmla="*/ 0 h 169"/>
                <a:gd name="T22" fmla="*/ 349 w 371"/>
                <a:gd name="T23" fmla="*/ 0 h 169"/>
                <a:gd name="T24" fmla="*/ 349 w 371"/>
                <a:gd name="T25" fmla="*/ 0 h 169"/>
                <a:gd name="T26" fmla="*/ 355 w 371"/>
                <a:gd name="T27" fmla="*/ 0 h 169"/>
                <a:gd name="T28" fmla="*/ 361 w 371"/>
                <a:gd name="T29" fmla="*/ 0 h 169"/>
                <a:gd name="T30" fmla="*/ 365 w 371"/>
                <a:gd name="T31" fmla="*/ 0 h 169"/>
                <a:gd name="T32" fmla="*/ 370 w 371"/>
                <a:gd name="T33" fmla="*/ 0 h 169"/>
                <a:gd name="T34" fmla="*/ 371 w 371"/>
                <a:gd name="T35" fmla="*/ 0 h 169"/>
                <a:gd name="T36" fmla="*/ 370 w 371"/>
                <a:gd name="T37" fmla="*/ 0 h 169"/>
                <a:gd name="T38" fmla="*/ 366 w 371"/>
                <a:gd name="T39" fmla="*/ 0 h 169"/>
                <a:gd name="T40" fmla="*/ 362 w 371"/>
                <a:gd name="T41" fmla="*/ 0 h 169"/>
                <a:gd name="T42" fmla="*/ 355 w 371"/>
                <a:gd name="T43" fmla="*/ 0 h 169"/>
                <a:gd name="T44" fmla="*/ 346 w 371"/>
                <a:gd name="T45" fmla="*/ 0 h 169"/>
                <a:gd name="T46" fmla="*/ 337 w 371"/>
                <a:gd name="T47" fmla="*/ 0 h 169"/>
                <a:gd name="T48" fmla="*/ 325 w 371"/>
                <a:gd name="T49" fmla="*/ 0 h 169"/>
                <a:gd name="T50" fmla="*/ 312 w 371"/>
                <a:gd name="T51" fmla="*/ 0 h 169"/>
                <a:gd name="T52" fmla="*/ 298 w 371"/>
                <a:gd name="T53" fmla="*/ 0 h 169"/>
                <a:gd name="T54" fmla="*/ 282 w 371"/>
                <a:gd name="T55" fmla="*/ 0 h 169"/>
                <a:gd name="T56" fmla="*/ 265 w 371"/>
                <a:gd name="T57" fmla="*/ 0 h 169"/>
                <a:gd name="T58" fmla="*/ 247 w 371"/>
                <a:gd name="T59" fmla="*/ 0 h 169"/>
                <a:gd name="T60" fmla="*/ 228 w 371"/>
                <a:gd name="T61" fmla="*/ 0 h 169"/>
                <a:gd name="T62" fmla="*/ 207 w 371"/>
                <a:gd name="T63" fmla="*/ 0 h 169"/>
                <a:gd name="T64" fmla="*/ 185 w 371"/>
                <a:gd name="T65" fmla="*/ 0 h 169"/>
                <a:gd name="T66" fmla="*/ 153 w 371"/>
                <a:gd name="T67" fmla="*/ 0 h 169"/>
                <a:gd name="T68" fmla="*/ 122 w 371"/>
                <a:gd name="T69" fmla="*/ 0 h 169"/>
                <a:gd name="T70" fmla="*/ 93 w 371"/>
                <a:gd name="T71" fmla="*/ 0 h 169"/>
                <a:gd name="T72" fmla="*/ 66 w 371"/>
                <a:gd name="T73" fmla="*/ 0 h 169"/>
                <a:gd name="T74" fmla="*/ 42 w 371"/>
                <a:gd name="T75" fmla="*/ 0 h 169"/>
                <a:gd name="T76" fmla="*/ 23 w 371"/>
                <a:gd name="T77" fmla="*/ 0 h 169"/>
                <a:gd name="T78" fmla="*/ 9 w 371"/>
                <a:gd name="T79" fmla="*/ 0 h 169"/>
                <a:gd name="T80" fmla="*/ 1 w 371"/>
                <a:gd name="T81" fmla="*/ 0 h 169"/>
                <a:gd name="T82" fmla="*/ 0 w 371"/>
                <a:gd name="T83" fmla="*/ 0 h 169"/>
                <a:gd name="T84" fmla="*/ 4 w 371"/>
                <a:gd name="T85" fmla="*/ 0 h 169"/>
                <a:gd name="T86" fmla="*/ 12 w 371"/>
                <a:gd name="T87" fmla="*/ 0 h 169"/>
                <a:gd name="T88" fmla="*/ 20 w 371"/>
                <a:gd name="T89" fmla="*/ 0 h 169"/>
                <a:gd name="T90" fmla="*/ 29 w 371"/>
                <a:gd name="T91" fmla="*/ 0 h 169"/>
                <a:gd name="T92" fmla="*/ 41 w 371"/>
                <a:gd name="T93" fmla="*/ 0 h 169"/>
                <a:gd name="T94" fmla="*/ 53 w 371"/>
                <a:gd name="T95" fmla="*/ 0 h 169"/>
                <a:gd name="T96" fmla="*/ 66 w 371"/>
                <a:gd name="T97" fmla="*/ 0 h 169"/>
                <a:gd name="T98" fmla="*/ 80 w 371"/>
                <a:gd name="T99" fmla="*/ 0 h 169"/>
                <a:gd name="T100" fmla="*/ 95 w 371"/>
                <a:gd name="T101" fmla="*/ 0 h 169"/>
                <a:gd name="T102" fmla="*/ 109 w 371"/>
                <a:gd name="T103" fmla="*/ 0 h 169"/>
                <a:gd name="T104" fmla="*/ 124 w 371"/>
                <a:gd name="T105" fmla="*/ 0 h 169"/>
                <a:gd name="T106" fmla="*/ 140 w 371"/>
                <a:gd name="T107" fmla="*/ 0 h 169"/>
                <a:gd name="T108" fmla="*/ 154 w 371"/>
                <a:gd name="T109" fmla="*/ 0 h 169"/>
                <a:gd name="T110" fmla="*/ 168 w 371"/>
                <a:gd name="T111" fmla="*/ 0 h 169"/>
                <a:gd name="T112" fmla="*/ 182 w 371"/>
                <a:gd name="T113" fmla="*/ 0 h 169"/>
                <a:gd name="T114" fmla="*/ 195 w 371"/>
                <a:gd name="T115" fmla="*/ 0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1"/>
                <a:gd name="T175" fmla="*/ 0 h 169"/>
                <a:gd name="T176" fmla="*/ 371 w 371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1" h="169">
                  <a:moveTo>
                    <a:pt x="195" y="151"/>
                  </a:moveTo>
                  <a:lnTo>
                    <a:pt x="220" y="146"/>
                  </a:lnTo>
                  <a:lnTo>
                    <a:pt x="243" y="138"/>
                  </a:lnTo>
                  <a:lnTo>
                    <a:pt x="265" y="126"/>
                  </a:lnTo>
                  <a:lnTo>
                    <a:pt x="287" y="111"/>
                  </a:lnTo>
                  <a:lnTo>
                    <a:pt x="306" y="94"/>
                  </a:lnTo>
                  <a:lnTo>
                    <a:pt x="324" y="76"/>
                  </a:lnTo>
                  <a:lnTo>
                    <a:pt x="339" y="57"/>
                  </a:lnTo>
                  <a:lnTo>
                    <a:pt x="353" y="39"/>
                  </a:lnTo>
                  <a:lnTo>
                    <a:pt x="355" y="33"/>
                  </a:lnTo>
                  <a:lnTo>
                    <a:pt x="352" y="27"/>
                  </a:lnTo>
                  <a:lnTo>
                    <a:pt x="349" y="23"/>
                  </a:lnTo>
                  <a:lnTo>
                    <a:pt x="349" y="17"/>
                  </a:lnTo>
                  <a:lnTo>
                    <a:pt x="355" y="18"/>
                  </a:lnTo>
                  <a:lnTo>
                    <a:pt x="361" y="21"/>
                  </a:lnTo>
                  <a:lnTo>
                    <a:pt x="365" y="26"/>
                  </a:lnTo>
                  <a:lnTo>
                    <a:pt x="370" y="31"/>
                  </a:lnTo>
                  <a:lnTo>
                    <a:pt x="371" y="39"/>
                  </a:lnTo>
                  <a:lnTo>
                    <a:pt x="370" y="48"/>
                  </a:lnTo>
                  <a:lnTo>
                    <a:pt x="366" y="57"/>
                  </a:lnTo>
                  <a:lnTo>
                    <a:pt x="362" y="69"/>
                  </a:lnTo>
                  <a:lnTo>
                    <a:pt x="355" y="79"/>
                  </a:lnTo>
                  <a:lnTo>
                    <a:pt x="346" y="91"/>
                  </a:lnTo>
                  <a:lnTo>
                    <a:pt x="337" y="103"/>
                  </a:lnTo>
                  <a:lnTo>
                    <a:pt x="325" y="114"/>
                  </a:lnTo>
                  <a:lnTo>
                    <a:pt x="312" y="125"/>
                  </a:lnTo>
                  <a:lnTo>
                    <a:pt x="298" y="136"/>
                  </a:lnTo>
                  <a:lnTo>
                    <a:pt x="282" y="145"/>
                  </a:lnTo>
                  <a:lnTo>
                    <a:pt x="265" y="153"/>
                  </a:lnTo>
                  <a:lnTo>
                    <a:pt x="247" y="160"/>
                  </a:lnTo>
                  <a:lnTo>
                    <a:pt x="228" y="164"/>
                  </a:lnTo>
                  <a:lnTo>
                    <a:pt x="207" y="168"/>
                  </a:lnTo>
                  <a:lnTo>
                    <a:pt x="185" y="169"/>
                  </a:lnTo>
                  <a:lnTo>
                    <a:pt x="153" y="166"/>
                  </a:lnTo>
                  <a:lnTo>
                    <a:pt x="122" y="155"/>
                  </a:lnTo>
                  <a:lnTo>
                    <a:pt x="93" y="140"/>
                  </a:lnTo>
                  <a:lnTo>
                    <a:pt x="66" y="122"/>
                  </a:lnTo>
                  <a:lnTo>
                    <a:pt x="42" y="103"/>
                  </a:lnTo>
                  <a:lnTo>
                    <a:pt x="23" y="86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0"/>
                  </a:lnTo>
                  <a:lnTo>
                    <a:pt x="4" y="12"/>
                  </a:lnTo>
                  <a:lnTo>
                    <a:pt x="12" y="26"/>
                  </a:lnTo>
                  <a:lnTo>
                    <a:pt x="20" y="40"/>
                  </a:lnTo>
                  <a:lnTo>
                    <a:pt x="29" y="53"/>
                  </a:lnTo>
                  <a:lnTo>
                    <a:pt x="41" y="66"/>
                  </a:lnTo>
                  <a:lnTo>
                    <a:pt x="53" y="79"/>
                  </a:lnTo>
                  <a:lnTo>
                    <a:pt x="66" y="92"/>
                  </a:lnTo>
                  <a:lnTo>
                    <a:pt x="80" y="103"/>
                  </a:lnTo>
                  <a:lnTo>
                    <a:pt x="95" y="114"/>
                  </a:lnTo>
                  <a:lnTo>
                    <a:pt x="109" y="124"/>
                  </a:lnTo>
                  <a:lnTo>
                    <a:pt x="124" y="132"/>
                  </a:lnTo>
                  <a:lnTo>
                    <a:pt x="140" y="139"/>
                  </a:lnTo>
                  <a:lnTo>
                    <a:pt x="154" y="145"/>
                  </a:lnTo>
                  <a:lnTo>
                    <a:pt x="168" y="148"/>
                  </a:lnTo>
                  <a:lnTo>
                    <a:pt x="182" y="151"/>
                  </a:lnTo>
                  <a:lnTo>
                    <a:pt x="19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5" name="Freeform 45"/>
            <p:cNvSpPr>
              <a:spLocks/>
            </p:cNvSpPr>
            <p:nvPr/>
          </p:nvSpPr>
          <p:spPr bwMode="auto">
            <a:xfrm>
              <a:off x="2865" y="3348"/>
              <a:ext cx="29" cy="25"/>
            </a:xfrm>
            <a:custGeom>
              <a:avLst/>
              <a:gdLst>
                <a:gd name="T0" fmla="*/ 15 w 29"/>
                <a:gd name="T1" fmla="*/ 1 h 48"/>
                <a:gd name="T2" fmla="*/ 19 w 29"/>
                <a:gd name="T3" fmla="*/ 1 h 48"/>
                <a:gd name="T4" fmla="*/ 24 w 29"/>
                <a:gd name="T5" fmla="*/ 1 h 48"/>
                <a:gd name="T6" fmla="*/ 29 w 29"/>
                <a:gd name="T7" fmla="*/ 1 h 48"/>
                <a:gd name="T8" fmla="*/ 29 w 29"/>
                <a:gd name="T9" fmla="*/ 1 h 48"/>
                <a:gd name="T10" fmla="*/ 23 w 29"/>
                <a:gd name="T11" fmla="*/ 1 h 48"/>
                <a:gd name="T12" fmla="*/ 15 w 29"/>
                <a:gd name="T13" fmla="*/ 1 h 48"/>
                <a:gd name="T14" fmla="*/ 6 w 29"/>
                <a:gd name="T15" fmla="*/ 1 h 48"/>
                <a:gd name="T16" fmla="*/ 1 w 29"/>
                <a:gd name="T17" fmla="*/ 1 h 48"/>
                <a:gd name="T18" fmla="*/ 0 w 29"/>
                <a:gd name="T19" fmla="*/ 1 h 48"/>
                <a:gd name="T20" fmla="*/ 0 w 29"/>
                <a:gd name="T21" fmla="*/ 1 h 48"/>
                <a:gd name="T22" fmla="*/ 0 w 29"/>
                <a:gd name="T23" fmla="*/ 1 h 48"/>
                <a:gd name="T24" fmla="*/ 1 w 29"/>
                <a:gd name="T25" fmla="*/ 1 h 48"/>
                <a:gd name="T26" fmla="*/ 3 w 29"/>
                <a:gd name="T27" fmla="*/ 1 h 48"/>
                <a:gd name="T28" fmla="*/ 7 w 29"/>
                <a:gd name="T29" fmla="*/ 1 h 48"/>
                <a:gd name="T30" fmla="*/ 9 w 29"/>
                <a:gd name="T31" fmla="*/ 1 h 48"/>
                <a:gd name="T32" fmla="*/ 13 w 29"/>
                <a:gd name="T33" fmla="*/ 0 h 48"/>
                <a:gd name="T34" fmla="*/ 14 w 29"/>
                <a:gd name="T35" fmla="*/ 1 h 48"/>
                <a:gd name="T36" fmla="*/ 13 w 29"/>
                <a:gd name="T37" fmla="*/ 1 h 48"/>
                <a:gd name="T38" fmla="*/ 13 w 29"/>
                <a:gd name="T39" fmla="*/ 1 h 48"/>
                <a:gd name="T40" fmla="*/ 15 w 29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48"/>
                <a:gd name="T65" fmla="*/ 29 w 29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48">
                  <a:moveTo>
                    <a:pt x="15" y="31"/>
                  </a:moveTo>
                  <a:lnTo>
                    <a:pt x="19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29" y="47"/>
                  </a:lnTo>
                  <a:lnTo>
                    <a:pt x="23" y="48"/>
                  </a:lnTo>
                  <a:lnTo>
                    <a:pt x="15" y="46"/>
                  </a:lnTo>
                  <a:lnTo>
                    <a:pt x="6" y="42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1" y="9"/>
                  </a:lnTo>
                  <a:lnTo>
                    <a:pt x="3" y="7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4" y="3"/>
                  </a:lnTo>
                  <a:lnTo>
                    <a:pt x="13" y="11"/>
                  </a:lnTo>
                  <a:lnTo>
                    <a:pt x="13" y="21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6" name="Freeform 46"/>
            <p:cNvSpPr>
              <a:spLocks/>
            </p:cNvSpPr>
            <p:nvPr/>
          </p:nvSpPr>
          <p:spPr bwMode="auto">
            <a:xfrm>
              <a:off x="2934" y="3401"/>
              <a:ext cx="265" cy="86"/>
            </a:xfrm>
            <a:custGeom>
              <a:avLst/>
              <a:gdLst>
                <a:gd name="T0" fmla="*/ 100 w 265"/>
                <a:gd name="T1" fmla="*/ 1 h 170"/>
                <a:gd name="T2" fmla="*/ 143 w 265"/>
                <a:gd name="T3" fmla="*/ 1 h 170"/>
                <a:gd name="T4" fmla="*/ 194 w 265"/>
                <a:gd name="T5" fmla="*/ 0 h 170"/>
                <a:gd name="T6" fmla="*/ 232 w 265"/>
                <a:gd name="T7" fmla="*/ 0 h 170"/>
                <a:gd name="T8" fmla="*/ 265 w 265"/>
                <a:gd name="T9" fmla="*/ 1 h 170"/>
                <a:gd name="T10" fmla="*/ 256 w 265"/>
                <a:gd name="T11" fmla="*/ 1 h 170"/>
                <a:gd name="T12" fmla="*/ 239 w 265"/>
                <a:gd name="T13" fmla="*/ 1 h 170"/>
                <a:gd name="T14" fmla="*/ 219 w 265"/>
                <a:gd name="T15" fmla="*/ 1 h 170"/>
                <a:gd name="T16" fmla="*/ 201 w 265"/>
                <a:gd name="T17" fmla="*/ 1 h 170"/>
                <a:gd name="T18" fmla="*/ 198 w 265"/>
                <a:gd name="T19" fmla="*/ 1 h 170"/>
                <a:gd name="T20" fmla="*/ 195 w 265"/>
                <a:gd name="T21" fmla="*/ 1 h 170"/>
                <a:gd name="T22" fmla="*/ 202 w 265"/>
                <a:gd name="T23" fmla="*/ 1 h 170"/>
                <a:gd name="T24" fmla="*/ 215 w 265"/>
                <a:gd name="T25" fmla="*/ 1 h 170"/>
                <a:gd name="T26" fmla="*/ 229 w 265"/>
                <a:gd name="T27" fmla="*/ 1 h 170"/>
                <a:gd name="T28" fmla="*/ 240 w 265"/>
                <a:gd name="T29" fmla="*/ 1 h 170"/>
                <a:gd name="T30" fmla="*/ 107 w 265"/>
                <a:gd name="T31" fmla="*/ 1 h 170"/>
                <a:gd name="T32" fmla="*/ 88 w 265"/>
                <a:gd name="T33" fmla="*/ 1 h 170"/>
                <a:gd name="T34" fmla="*/ 65 w 265"/>
                <a:gd name="T35" fmla="*/ 1 h 170"/>
                <a:gd name="T36" fmla="*/ 48 w 265"/>
                <a:gd name="T37" fmla="*/ 1 h 170"/>
                <a:gd name="T38" fmla="*/ 68 w 265"/>
                <a:gd name="T39" fmla="*/ 1 h 170"/>
                <a:gd name="T40" fmla="*/ 116 w 265"/>
                <a:gd name="T41" fmla="*/ 1 h 170"/>
                <a:gd name="T42" fmla="*/ 160 w 265"/>
                <a:gd name="T43" fmla="*/ 1 h 170"/>
                <a:gd name="T44" fmla="*/ 188 w 265"/>
                <a:gd name="T45" fmla="*/ 1 h 170"/>
                <a:gd name="T46" fmla="*/ 186 w 265"/>
                <a:gd name="T47" fmla="*/ 1 h 170"/>
                <a:gd name="T48" fmla="*/ 155 w 265"/>
                <a:gd name="T49" fmla="*/ 1 h 170"/>
                <a:gd name="T50" fmla="*/ 114 w 265"/>
                <a:gd name="T51" fmla="*/ 1 h 170"/>
                <a:gd name="T52" fmla="*/ 76 w 265"/>
                <a:gd name="T53" fmla="*/ 1 h 170"/>
                <a:gd name="T54" fmla="*/ 60 w 265"/>
                <a:gd name="T55" fmla="*/ 1 h 170"/>
                <a:gd name="T56" fmla="*/ 44 w 265"/>
                <a:gd name="T57" fmla="*/ 1 h 170"/>
                <a:gd name="T58" fmla="*/ 21 w 265"/>
                <a:gd name="T59" fmla="*/ 1 h 170"/>
                <a:gd name="T60" fmla="*/ 4 w 265"/>
                <a:gd name="T61" fmla="*/ 1 h 170"/>
                <a:gd name="T62" fmla="*/ 4 w 265"/>
                <a:gd name="T63" fmla="*/ 1 h 170"/>
                <a:gd name="T64" fmla="*/ 18 w 265"/>
                <a:gd name="T65" fmla="*/ 1 h 170"/>
                <a:gd name="T66" fmla="*/ 29 w 265"/>
                <a:gd name="T67" fmla="*/ 1 h 170"/>
                <a:gd name="T68" fmla="*/ 51 w 265"/>
                <a:gd name="T69" fmla="*/ 1 h 170"/>
                <a:gd name="T70" fmla="*/ 78 w 265"/>
                <a:gd name="T71" fmla="*/ 1 h 170"/>
                <a:gd name="T72" fmla="*/ 99 w 265"/>
                <a:gd name="T73" fmla="*/ 1 h 170"/>
                <a:gd name="T74" fmla="*/ 247 w 265"/>
                <a:gd name="T75" fmla="*/ 1 h 170"/>
                <a:gd name="T76" fmla="*/ 96 w 265"/>
                <a:gd name="T77" fmla="*/ 1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65"/>
                <a:gd name="T118" fmla="*/ 0 h 170"/>
                <a:gd name="T119" fmla="*/ 265 w 265"/>
                <a:gd name="T120" fmla="*/ 170 h 1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65" h="170">
                  <a:moveTo>
                    <a:pt x="88" y="2"/>
                  </a:moveTo>
                  <a:lnTo>
                    <a:pt x="100" y="2"/>
                  </a:lnTo>
                  <a:lnTo>
                    <a:pt x="120" y="2"/>
                  </a:lnTo>
                  <a:lnTo>
                    <a:pt x="143" y="1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15" y="0"/>
                  </a:lnTo>
                  <a:lnTo>
                    <a:pt x="232" y="0"/>
                  </a:lnTo>
                  <a:lnTo>
                    <a:pt x="240" y="0"/>
                  </a:lnTo>
                  <a:lnTo>
                    <a:pt x="265" y="25"/>
                  </a:lnTo>
                  <a:lnTo>
                    <a:pt x="262" y="32"/>
                  </a:lnTo>
                  <a:lnTo>
                    <a:pt x="256" y="41"/>
                  </a:lnTo>
                  <a:lnTo>
                    <a:pt x="248" y="54"/>
                  </a:lnTo>
                  <a:lnTo>
                    <a:pt x="239" y="66"/>
                  </a:lnTo>
                  <a:lnTo>
                    <a:pt x="229" y="80"/>
                  </a:lnTo>
                  <a:lnTo>
                    <a:pt x="219" y="92"/>
                  </a:lnTo>
                  <a:lnTo>
                    <a:pt x="209" y="102"/>
                  </a:lnTo>
                  <a:lnTo>
                    <a:pt x="201" y="109"/>
                  </a:lnTo>
                  <a:lnTo>
                    <a:pt x="199" y="110"/>
                  </a:lnTo>
                  <a:lnTo>
                    <a:pt x="198" y="109"/>
                  </a:lnTo>
                  <a:lnTo>
                    <a:pt x="196" y="108"/>
                  </a:lnTo>
                  <a:lnTo>
                    <a:pt x="195" y="107"/>
                  </a:lnTo>
                  <a:lnTo>
                    <a:pt x="198" y="100"/>
                  </a:lnTo>
                  <a:lnTo>
                    <a:pt x="202" y="92"/>
                  </a:lnTo>
                  <a:lnTo>
                    <a:pt x="208" y="81"/>
                  </a:lnTo>
                  <a:lnTo>
                    <a:pt x="215" y="71"/>
                  </a:lnTo>
                  <a:lnTo>
                    <a:pt x="222" y="61"/>
                  </a:lnTo>
                  <a:lnTo>
                    <a:pt x="229" y="51"/>
                  </a:lnTo>
                  <a:lnTo>
                    <a:pt x="235" y="45"/>
                  </a:lnTo>
                  <a:lnTo>
                    <a:pt x="240" y="39"/>
                  </a:lnTo>
                  <a:lnTo>
                    <a:pt x="111" y="39"/>
                  </a:lnTo>
                  <a:lnTo>
                    <a:pt x="107" y="45"/>
                  </a:lnTo>
                  <a:lnTo>
                    <a:pt x="99" y="56"/>
                  </a:lnTo>
                  <a:lnTo>
                    <a:pt x="88" y="73"/>
                  </a:lnTo>
                  <a:lnTo>
                    <a:pt x="76" y="93"/>
                  </a:lnTo>
                  <a:lnTo>
                    <a:pt x="65" y="114"/>
                  </a:lnTo>
                  <a:lnTo>
                    <a:pt x="54" y="131"/>
                  </a:lnTo>
                  <a:lnTo>
                    <a:pt x="48" y="144"/>
                  </a:lnTo>
                  <a:lnTo>
                    <a:pt x="46" y="151"/>
                  </a:lnTo>
                  <a:lnTo>
                    <a:pt x="68" y="151"/>
                  </a:lnTo>
                  <a:lnTo>
                    <a:pt x="92" y="148"/>
                  </a:lnTo>
                  <a:lnTo>
                    <a:pt x="116" y="143"/>
                  </a:lnTo>
                  <a:lnTo>
                    <a:pt x="140" y="136"/>
                  </a:lnTo>
                  <a:lnTo>
                    <a:pt x="160" y="130"/>
                  </a:lnTo>
                  <a:lnTo>
                    <a:pt x="178" y="124"/>
                  </a:lnTo>
                  <a:lnTo>
                    <a:pt x="188" y="122"/>
                  </a:lnTo>
                  <a:lnTo>
                    <a:pt x="193" y="123"/>
                  </a:lnTo>
                  <a:lnTo>
                    <a:pt x="186" y="130"/>
                  </a:lnTo>
                  <a:lnTo>
                    <a:pt x="173" y="138"/>
                  </a:lnTo>
                  <a:lnTo>
                    <a:pt x="155" y="146"/>
                  </a:lnTo>
                  <a:lnTo>
                    <a:pt x="135" y="153"/>
                  </a:lnTo>
                  <a:lnTo>
                    <a:pt x="114" y="160"/>
                  </a:lnTo>
                  <a:lnTo>
                    <a:pt x="94" y="166"/>
                  </a:lnTo>
                  <a:lnTo>
                    <a:pt x="76" y="169"/>
                  </a:lnTo>
                  <a:lnTo>
                    <a:pt x="62" y="170"/>
                  </a:lnTo>
                  <a:lnTo>
                    <a:pt x="60" y="170"/>
                  </a:lnTo>
                  <a:lnTo>
                    <a:pt x="53" y="168"/>
                  </a:lnTo>
                  <a:lnTo>
                    <a:pt x="44" y="166"/>
                  </a:lnTo>
                  <a:lnTo>
                    <a:pt x="32" y="163"/>
                  </a:lnTo>
                  <a:lnTo>
                    <a:pt x="21" y="160"/>
                  </a:lnTo>
                  <a:lnTo>
                    <a:pt x="11" y="158"/>
                  </a:lnTo>
                  <a:lnTo>
                    <a:pt x="4" y="154"/>
                  </a:lnTo>
                  <a:lnTo>
                    <a:pt x="0" y="151"/>
                  </a:lnTo>
                  <a:lnTo>
                    <a:pt x="4" y="149"/>
                  </a:lnTo>
                  <a:lnTo>
                    <a:pt x="11" y="149"/>
                  </a:lnTo>
                  <a:lnTo>
                    <a:pt x="18" y="149"/>
                  </a:lnTo>
                  <a:lnTo>
                    <a:pt x="25" y="149"/>
                  </a:lnTo>
                  <a:lnTo>
                    <a:pt x="29" y="141"/>
                  </a:lnTo>
                  <a:lnTo>
                    <a:pt x="38" y="125"/>
                  </a:lnTo>
                  <a:lnTo>
                    <a:pt x="51" y="106"/>
                  </a:lnTo>
                  <a:lnTo>
                    <a:pt x="64" y="84"/>
                  </a:lnTo>
                  <a:lnTo>
                    <a:pt x="78" y="62"/>
                  </a:lnTo>
                  <a:lnTo>
                    <a:pt x="89" y="43"/>
                  </a:lnTo>
                  <a:lnTo>
                    <a:pt x="99" y="31"/>
                  </a:lnTo>
                  <a:lnTo>
                    <a:pt x="102" y="25"/>
                  </a:lnTo>
                  <a:lnTo>
                    <a:pt x="247" y="25"/>
                  </a:lnTo>
                  <a:lnTo>
                    <a:pt x="230" y="10"/>
                  </a:lnTo>
                  <a:lnTo>
                    <a:pt x="96" y="11"/>
                  </a:lnTo>
                  <a:lnTo>
                    <a:pt x="8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7" name="Freeform 47"/>
            <p:cNvSpPr>
              <a:spLocks/>
            </p:cNvSpPr>
            <p:nvPr/>
          </p:nvSpPr>
          <p:spPr bwMode="auto">
            <a:xfrm>
              <a:off x="2871" y="3413"/>
              <a:ext cx="15" cy="24"/>
            </a:xfrm>
            <a:custGeom>
              <a:avLst/>
              <a:gdLst>
                <a:gd name="T0" fmla="*/ 14 w 15"/>
                <a:gd name="T1" fmla="*/ 1 h 48"/>
                <a:gd name="T2" fmla="*/ 8 w 15"/>
                <a:gd name="T3" fmla="*/ 1 h 48"/>
                <a:gd name="T4" fmla="*/ 3 w 15"/>
                <a:gd name="T5" fmla="*/ 1 h 48"/>
                <a:gd name="T6" fmla="*/ 0 w 15"/>
                <a:gd name="T7" fmla="*/ 1 h 48"/>
                <a:gd name="T8" fmla="*/ 0 w 15"/>
                <a:gd name="T9" fmla="*/ 1 h 48"/>
                <a:gd name="T10" fmla="*/ 1 w 15"/>
                <a:gd name="T11" fmla="*/ 1 h 48"/>
                <a:gd name="T12" fmla="*/ 4 w 15"/>
                <a:gd name="T13" fmla="*/ 1 h 48"/>
                <a:gd name="T14" fmla="*/ 8 w 15"/>
                <a:gd name="T15" fmla="*/ 1 h 48"/>
                <a:gd name="T16" fmla="*/ 13 w 15"/>
                <a:gd name="T17" fmla="*/ 0 h 48"/>
                <a:gd name="T18" fmla="*/ 13 w 15"/>
                <a:gd name="T19" fmla="*/ 1 h 48"/>
                <a:gd name="T20" fmla="*/ 14 w 15"/>
                <a:gd name="T21" fmla="*/ 1 h 48"/>
                <a:gd name="T22" fmla="*/ 15 w 15"/>
                <a:gd name="T23" fmla="*/ 1 h 48"/>
                <a:gd name="T24" fmla="*/ 14 w 15"/>
                <a:gd name="T25" fmla="*/ 1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48"/>
                <a:gd name="T41" fmla="*/ 15 w 15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48">
                  <a:moveTo>
                    <a:pt x="14" y="48"/>
                  </a:moveTo>
                  <a:lnTo>
                    <a:pt x="8" y="43"/>
                  </a:lnTo>
                  <a:lnTo>
                    <a:pt x="3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3" y="0"/>
                  </a:lnTo>
                  <a:lnTo>
                    <a:pt x="13" y="17"/>
                  </a:lnTo>
                  <a:lnTo>
                    <a:pt x="14" y="32"/>
                  </a:lnTo>
                  <a:lnTo>
                    <a:pt x="15" y="43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8" name="Freeform 48"/>
            <p:cNvSpPr>
              <a:spLocks/>
            </p:cNvSpPr>
            <p:nvPr/>
          </p:nvSpPr>
          <p:spPr bwMode="auto">
            <a:xfrm>
              <a:off x="3027" y="3426"/>
              <a:ext cx="100" cy="36"/>
            </a:xfrm>
            <a:custGeom>
              <a:avLst/>
              <a:gdLst>
                <a:gd name="T0" fmla="*/ 87 w 100"/>
                <a:gd name="T1" fmla="*/ 0 h 73"/>
                <a:gd name="T2" fmla="*/ 92 w 100"/>
                <a:gd name="T3" fmla="*/ 0 h 73"/>
                <a:gd name="T4" fmla="*/ 97 w 100"/>
                <a:gd name="T5" fmla="*/ 0 h 73"/>
                <a:gd name="T6" fmla="*/ 100 w 100"/>
                <a:gd name="T7" fmla="*/ 0 h 73"/>
                <a:gd name="T8" fmla="*/ 100 w 100"/>
                <a:gd name="T9" fmla="*/ 0 h 73"/>
                <a:gd name="T10" fmla="*/ 97 w 100"/>
                <a:gd name="T11" fmla="*/ 0 h 73"/>
                <a:gd name="T12" fmla="*/ 93 w 100"/>
                <a:gd name="T13" fmla="*/ 0 h 73"/>
                <a:gd name="T14" fmla="*/ 87 w 100"/>
                <a:gd name="T15" fmla="*/ 0 h 73"/>
                <a:gd name="T16" fmla="*/ 82 w 100"/>
                <a:gd name="T17" fmla="*/ 0 h 73"/>
                <a:gd name="T18" fmla="*/ 73 w 100"/>
                <a:gd name="T19" fmla="*/ 0 h 73"/>
                <a:gd name="T20" fmla="*/ 65 w 100"/>
                <a:gd name="T21" fmla="*/ 0 h 73"/>
                <a:gd name="T22" fmla="*/ 56 w 100"/>
                <a:gd name="T23" fmla="*/ 0 h 73"/>
                <a:gd name="T24" fmla="*/ 48 w 100"/>
                <a:gd name="T25" fmla="*/ 0 h 73"/>
                <a:gd name="T26" fmla="*/ 41 w 100"/>
                <a:gd name="T27" fmla="*/ 0 h 73"/>
                <a:gd name="T28" fmla="*/ 33 w 100"/>
                <a:gd name="T29" fmla="*/ 0 h 73"/>
                <a:gd name="T30" fmla="*/ 26 w 100"/>
                <a:gd name="T31" fmla="*/ 0 h 73"/>
                <a:gd name="T32" fmla="*/ 18 w 100"/>
                <a:gd name="T33" fmla="*/ 0 h 73"/>
                <a:gd name="T34" fmla="*/ 15 w 100"/>
                <a:gd name="T35" fmla="*/ 0 h 73"/>
                <a:gd name="T36" fmla="*/ 13 w 100"/>
                <a:gd name="T37" fmla="*/ 0 h 73"/>
                <a:gd name="T38" fmla="*/ 12 w 100"/>
                <a:gd name="T39" fmla="*/ 0 h 73"/>
                <a:gd name="T40" fmla="*/ 13 w 100"/>
                <a:gd name="T41" fmla="*/ 0 h 73"/>
                <a:gd name="T42" fmla="*/ 20 w 100"/>
                <a:gd name="T43" fmla="*/ 0 h 73"/>
                <a:gd name="T44" fmla="*/ 27 w 100"/>
                <a:gd name="T45" fmla="*/ 0 h 73"/>
                <a:gd name="T46" fmla="*/ 35 w 100"/>
                <a:gd name="T47" fmla="*/ 0 h 73"/>
                <a:gd name="T48" fmla="*/ 43 w 100"/>
                <a:gd name="T49" fmla="*/ 0 h 73"/>
                <a:gd name="T50" fmla="*/ 52 w 100"/>
                <a:gd name="T51" fmla="*/ 0 h 73"/>
                <a:gd name="T52" fmla="*/ 58 w 100"/>
                <a:gd name="T53" fmla="*/ 0 h 73"/>
                <a:gd name="T54" fmla="*/ 62 w 100"/>
                <a:gd name="T55" fmla="*/ 0 h 73"/>
                <a:gd name="T56" fmla="*/ 63 w 100"/>
                <a:gd name="T57" fmla="*/ 0 h 73"/>
                <a:gd name="T58" fmla="*/ 52 w 100"/>
                <a:gd name="T59" fmla="*/ 0 h 73"/>
                <a:gd name="T60" fmla="*/ 41 w 100"/>
                <a:gd name="T61" fmla="*/ 0 h 73"/>
                <a:gd name="T62" fmla="*/ 30 w 100"/>
                <a:gd name="T63" fmla="*/ 0 h 73"/>
                <a:gd name="T64" fmla="*/ 22 w 100"/>
                <a:gd name="T65" fmla="*/ 0 h 73"/>
                <a:gd name="T66" fmla="*/ 15 w 100"/>
                <a:gd name="T67" fmla="*/ 0 h 73"/>
                <a:gd name="T68" fmla="*/ 8 w 100"/>
                <a:gd name="T69" fmla="*/ 0 h 73"/>
                <a:gd name="T70" fmla="*/ 5 w 100"/>
                <a:gd name="T71" fmla="*/ 0 h 73"/>
                <a:gd name="T72" fmla="*/ 1 w 100"/>
                <a:gd name="T73" fmla="*/ 0 h 73"/>
                <a:gd name="T74" fmla="*/ 0 w 100"/>
                <a:gd name="T75" fmla="*/ 0 h 73"/>
                <a:gd name="T76" fmla="*/ 0 w 100"/>
                <a:gd name="T77" fmla="*/ 0 h 73"/>
                <a:gd name="T78" fmla="*/ 2 w 100"/>
                <a:gd name="T79" fmla="*/ 0 h 73"/>
                <a:gd name="T80" fmla="*/ 6 w 100"/>
                <a:gd name="T81" fmla="*/ 0 h 73"/>
                <a:gd name="T82" fmla="*/ 11 w 100"/>
                <a:gd name="T83" fmla="*/ 0 h 73"/>
                <a:gd name="T84" fmla="*/ 16 w 100"/>
                <a:gd name="T85" fmla="*/ 0 h 73"/>
                <a:gd name="T86" fmla="*/ 23 w 100"/>
                <a:gd name="T87" fmla="*/ 0 h 73"/>
                <a:gd name="T88" fmla="*/ 30 w 100"/>
                <a:gd name="T89" fmla="*/ 0 h 73"/>
                <a:gd name="T90" fmla="*/ 39 w 100"/>
                <a:gd name="T91" fmla="*/ 0 h 73"/>
                <a:gd name="T92" fmla="*/ 47 w 100"/>
                <a:gd name="T93" fmla="*/ 0 h 73"/>
                <a:gd name="T94" fmla="*/ 55 w 100"/>
                <a:gd name="T95" fmla="*/ 0 h 73"/>
                <a:gd name="T96" fmla="*/ 63 w 100"/>
                <a:gd name="T97" fmla="*/ 0 h 73"/>
                <a:gd name="T98" fmla="*/ 70 w 100"/>
                <a:gd name="T99" fmla="*/ 0 h 73"/>
                <a:gd name="T100" fmla="*/ 78 w 100"/>
                <a:gd name="T101" fmla="*/ 0 h 73"/>
                <a:gd name="T102" fmla="*/ 82 w 100"/>
                <a:gd name="T103" fmla="*/ 0 h 73"/>
                <a:gd name="T104" fmla="*/ 87 w 100"/>
                <a:gd name="T105" fmla="*/ 0 h 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0"/>
                <a:gd name="T160" fmla="*/ 0 h 73"/>
                <a:gd name="T161" fmla="*/ 100 w 100"/>
                <a:gd name="T162" fmla="*/ 73 h 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0" h="73">
                  <a:moveTo>
                    <a:pt x="87" y="5"/>
                  </a:moveTo>
                  <a:lnTo>
                    <a:pt x="92" y="11"/>
                  </a:lnTo>
                  <a:lnTo>
                    <a:pt x="97" y="16"/>
                  </a:lnTo>
                  <a:lnTo>
                    <a:pt x="100" y="23"/>
                  </a:lnTo>
                  <a:lnTo>
                    <a:pt x="100" y="30"/>
                  </a:lnTo>
                  <a:lnTo>
                    <a:pt x="97" y="29"/>
                  </a:lnTo>
                  <a:lnTo>
                    <a:pt x="93" y="23"/>
                  </a:lnTo>
                  <a:lnTo>
                    <a:pt x="87" y="17"/>
                  </a:lnTo>
                  <a:lnTo>
                    <a:pt x="82" y="13"/>
                  </a:lnTo>
                  <a:lnTo>
                    <a:pt x="73" y="11"/>
                  </a:lnTo>
                  <a:lnTo>
                    <a:pt x="65" y="9"/>
                  </a:lnTo>
                  <a:lnTo>
                    <a:pt x="56" y="9"/>
                  </a:lnTo>
                  <a:lnTo>
                    <a:pt x="48" y="11"/>
                  </a:lnTo>
                  <a:lnTo>
                    <a:pt x="41" y="14"/>
                  </a:lnTo>
                  <a:lnTo>
                    <a:pt x="33" y="19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15" y="37"/>
                  </a:lnTo>
                  <a:lnTo>
                    <a:pt x="13" y="41"/>
                  </a:lnTo>
                  <a:lnTo>
                    <a:pt x="12" y="45"/>
                  </a:lnTo>
                  <a:lnTo>
                    <a:pt x="13" y="50"/>
                  </a:lnTo>
                  <a:lnTo>
                    <a:pt x="20" y="58"/>
                  </a:lnTo>
                  <a:lnTo>
                    <a:pt x="27" y="62"/>
                  </a:lnTo>
                  <a:lnTo>
                    <a:pt x="35" y="66"/>
                  </a:lnTo>
                  <a:lnTo>
                    <a:pt x="43" y="67"/>
                  </a:lnTo>
                  <a:lnTo>
                    <a:pt x="52" y="67"/>
                  </a:lnTo>
                  <a:lnTo>
                    <a:pt x="58" y="66"/>
                  </a:lnTo>
                  <a:lnTo>
                    <a:pt x="62" y="66"/>
                  </a:lnTo>
                  <a:lnTo>
                    <a:pt x="63" y="67"/>
                  </a:lnTo>
                  <a:lnTo>
                    <a:pt x="52" y="70"/>
                  </a:lnTo>
                  <a:lnTo>
                    <a:pt x="41" y="73"/>
                  </a:lnTo>
                  <a:lnTo>
                    <a:pt x="30" y="73"/>
                  </a:lnTo>
                  <a:lnTo>
                    <a:pt x="22" y="70"/>
                  </a:lnTo>
                  <a:lnTo>
                    <a:pt x="15" y="68"/>
                  </a:lnTo>
                  <a:lnTo>
                    <a:pt x="8" y="64"/>
                  </a:lnTo>
                  <a:lnTo>
                    <a:pt x="5" y="58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6" y="26"/>
                  </a:lnTo>
                  <a:lnTo>
                    <a:pt x="11" y="21"/>
                  </a:lnTo>
                  <a:lnTo>
                    <a:pt x="16" y="16"/>
                  </a:lnTo>
                  <a:lnTo>
                    <a:pt x="23" y="12"/>
                  </a:lnTo>
                  <a:lnTo>
                    <a:pt x="30" y="7"/>
                  </a:lnTo>
                  <a:lnTo>
                    <a:pt x="39" y="5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8" y="1"/>
                  </a:lnTo>
                  <a:lnTo>
                    <a:pt x="82" y="2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799" name="Freeform 49"/>
            <p:cNvSpPr>
              <a:spLocks/>
            </p:cNvSpPr>
            <p:nvPr/>
          </p:nvSpPr>
          <p:spPr bwMode="auto">
            <a:xfrm>
              <a:off x="3009" y="3470"/>
              <a:ext cx="121" cy="47"/>
            </a:xfrm>
            <a:custGeom>
              <a:avLst/>
              <a:gdLst>
                <a:gd name="T0" fmla="*/ 115 w 121"/>
                <a:gd name="T1" fmla="*/ 0 h 92"/>
                <a:gd name="T2" fmla="*/ 117 w 121"/>
                <a:gd name="T3" fmla="*/ 1 h 92"/>
                <a:gd name="T4" fmla="*/ 118 w 121"/>
                <a:gd name="T5" fmla="*/ 1 h 92"/>
                <a:gd name="T6" fmla="*/ 120 w 121"/>
                <a:gd name="T7" fmla="*/ 1 h 92"/>
                <a:gd name="T8" fmla="*/ 121 w 121"/>
                <a:gd name="T9" fmla="*/ 1 h 92"/>
                <a:gd name="T10" fmla="*/ 118 w 121"/>
                <a:gd name="T11" fmla="*/ 1 h 92"/>
                <a:gd name="T12" fmla="*/ 113 w 121"/>
                <a:gd name="T13" fmla="*/ 1 h 92"/>
                <a:gd name="T14" fmla="*/ 108 w 121"/>
                <a:gd name="T15" fmla="*/ 1 h 92"/>
                <a:gd name="T16" fmla="*/ 105 w 121"/>
                <a:gd name="T17" fmla="*/ 1 h 92"/>
                <a:gd name="T18" fmla="*/ 101 w 121"/>
                <a:gd name="T19" fmla="*/ 1 h 92"/>
                <a:gd name="T20" fmla="*/ 101 w 121"/>
                <a:gd name="T21" fmla="*/ 1 h 92"/>
                <a:gd name="T22" fmla="*/ 101 w 121"/>
                <a:gd name="T23" fmla="*/ 1 h 92"/>
                <a:gd name="T24" fmla="*/ 100 w 121"/>
                <a:gd name="T25" fmla="*/ 1 h 92"/>
                <a:gd name="T26" fmla="*/ 92 w 121"/>
                <a:gd name="T27" fmla="*/ 1 h 92"/>
                <a:gd name="T28" fmla="*/ 80 w 121"/>
                <a:gd name="T29" fmla="*/ 1 h 92"/>
                <a:gd name="T30" fmla="*/ 66 w 121"/>
                <a:gd name="T31" fmla="*/ 1 h 92"/>
                <a:gd name="T32" fmla="*/ 52 w 121"/>
                <a:gd name="T33" fmla="*/ 1 h 92"/>
                <a:gd name="T34" fmla="*/ 38 w 121"/>
                <a:gd name="T35" fmla="*/ 1 h 92"/>
                <a:gd name="T36" fmla="*/ 25 w 121"/>
                <a:gd name="T37" fmla="*/ 1 h 92"/>
                <a:gd name="T38" fmla="*/ 16 w 121"/>
                <a:gd name="T39" fmla="*/ 1 h 92"/>
                <a:gd name="T40" fmla="*/ 9 w 121"/>
                <a:gd name="T41" fmla="*/ 1 h 92"/>
                <a:gd name="T42" fmla="*/ 6 w 121"/>
                <a:gd name="T43" fmla="*/ 1 h 92"/>
                <a:gd name="T44" fmla="*/ 4 w 121"/>
                <a:gd name="T45" fmla="*/ 1 h 92"/>
                <a:gd name="T46" fmla="*/ 3 w 121"/>
                <a:gd name="T47" fmla="*/ 1 h 92"/>
                <a:gd name="T48" fmla="*/ 0 w 121"/>
                <a:gd name="T49" fmla="*/ 1 h 92"/>
                <a:gd name="T50" fmla="*/ 17 w 121"/>
                <a:gd name="T51" fmla="*/ 1 h 92"/>
                <a:gd name="T52" fmla="*/ 34 w 121"/>
                <a:gd name="T53" fmla="*/ 1 h 92"/>
                <a:gd name="T54" fmla="*/ 54 w 121"/>
                <a:gd name="T55" fmla="*/ 1 h 92"/>
                <a:gd name="T56" fmla="*/ 72 w 121"/>
                <a:gd name="T57" fmla="*/ 1 h 92"/>
                <a:gd name="T58" fmla="*/ 90 w 121"/>
                <a:gd name="T59" fmla="*/ 1 h 92"/>
                <a:gd name="T60" fmla="*/ 103 w 121"/>
                <a:gd name="T61" fmla="*/ 1 h 92"/>
                <a:gd name="T62" fmla="*/ 112 w 121"/>
                <a:gd name="T63" fmla="*/ 1 h 92"/>
                <a:gd name="T64" fmla="*/ 115 w 121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92"/>
                <a:gd name="T101" fmla="*/ 121 w 121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92">
                  <a:moveTo>
                    <a:pt x="115" y="0"/>
                  </a:moveTo>
                  <a:lnTo>
                    <a:pt x="117" y="13"/>
                  </a:lnTo>
                  <a:lnTo>
                    <a:pt x="118" y="34"/>
                  </a:lnTo>
                  <a:lnTo>
                    <a:pt x="120" y="60"/>
                  </a:lnTo>
                  <a:lnTo>
                    <a:pt x="121" y="81"/>
                  </a:lnTo>
                  <a:lnTo>
                    <a:pt x="118" y="84"/>
                  </a:lnTo>
                  <a:lnTo>
                    <a:pt x="113" y="86"/>
                  </a:lnTo>
                  <a:lnTo>
                    <a:pt x="108" y="89"/>
                  </a:lnTo>
                  <a:lnTo>
                    <a:pt x="105" y="92"/>
                  </a:lnTo>
                  <a:lnTo>
                    <a:pt x="101" y="82"/>
                  </a:lnTo>
                  <a:lnTo>
                    <a:pt x="101" y="61"/>
                  </a:lnTo>
                  <a:lnTo>
                    <a:pt x="101" y="39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0" y="33"/>
                  </a:lnTo>
                  <a:lnTo>
                    <a:pt x="66" y="40"/>
                  </a:lnTo>
                  <a:lnTo>
                    <a:pt x="52" y="47"/>
                  </a:lnTo>
                  <a:lnTo>
                    <a:pt x="38" y="54"/>
                  </a:lnTo>
                  <a:lnTo>
                    <a:pt x="25" y="59"/>
                  </a:lnTo>
                  <a:lnTo>
                    <a:pt x="16" y="61"/>
                  </a:lnTo>
                  <a:lnTo>
                    <a:pt x="9" y="61"/>
                  </a:lnTo>
                  <a:lnTo>
                    <a:pt x="6" y="62"/>
                  </a:lnTo>
                  <a:lnTo>
                    <a:pt x="4" y="61"/>
                  </a:lnTo>
                  <a:lnTo>
                    <a:pt x="3" y="60"/>
                  </a:lnTo>
                  <a:lnTo>
                    <a:pt x="0" y="58"/>
                  </a:lnTo>
                  <a:lnTo>
                    <a:pt x="17" y="51"/>
                  </a:lnTo>
                  <a:lnTo>
                    <a:pt x="34" y="43"/>
                  </a:lnTo>
                  <a:lnTo>
                    <a:pt x="54" y="33"/>
                  </a:lnTo>
                  <a:lnTo>
                    <a:pt x="72" y="23"/>
                  </a:lnTo>
                  <a:lnTo>
                    <a:pt x="90" y="15"/>
                  </a:lnTo>
                  <a:lnTo>
                    <a:pt x="103" y="7"/>
                  </a:lnTo>
                  <a:lnTo>
                    <a:pt x="112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0" name="Freeform 50"/>
            <p:cNvSpPr>
              <a:spLocks/>
            </p:cNvSpPr>
            <p:nvPr/>
          </p:nvSpPr>
          <p:spPr bwMode="auto">
            <a:xfrm>
              <a:off x="2507" y="3473"/>
              <a:ext cx="213" cy="76"/>
            </a:xfrm>
            <a:custGeom>
              <a:avLst/>
              <a:gdLst>
                <a:gd name="T0" fmla="*/ 111 w 213"/>
                <a:gd name="T1" fmla="*/ 0 h 153"/>
                <a:gd name="T2" fmla="*/ 114 w 213"/>
                <a:gd name="T3" fmla="*/ 0 h 153"/>
                <a:gd name="T4" fmla="*/ 118 w 213"/>
                <a:gd name="T5" fmla="*/ 0 h 153"/>
                <a:gd name="T6" fmla="*/ 119 w 213"/>
                <a:gd name="T7" fmla="*/ 0 h 153"/>
                <a:gd name="T8" fmla="*/ 119 w 213"/>
                <a:gd name="T9" fmla="*/ 0 h 153"/>
                <a:gd name="T10" fmla="*/ 132 w 213"/>
                <a:gd name="T11" fmla="*/ 0 h 153"/>
                <a:gd name="T12" fmla="*/ 146 w 213"/>
                <a:gd name="T13" fmla="*/ 0 h 153"/>
                <a:gd name="T14" fmla="*/ 163 w 213"/>
                <a:gd name="T15" fmla="*/ 0 h 153"/>
                <a:gd name="T16" fmla="*/ 178 w 213"/>
                <a:gd name="T17" fmla="*/ 0 h 153"/>
                <a:gd name="T18" fmla="*/ 192 w 213"/>
                <a:gd name="T19" fmla="*/ 0 h 153"/>
                <a:gd name="T20" fmla="*/ 204 w 213"/>
                <a:gd name="T21" fmla="*/ 0 h 153"/>
                <a:gd name="T22" fmla="*/ 211 w 213"/>
                <a:gd name="T23" fmla="*/ 0 h 153"/>
                <a:gd name="T24" fmla="*/ 213 w 213"/>
                <a:gd name="T25" fmla="*/ 0 h 153"/>
                <a:gd name="T26" fmla="*/ 205 w 213"/>
                <a:gd name="T27" fmla="*/ 0 h 153"/>
                <a:gd name="T28" fmla="*/ 192 w 213"/>
                <a:gd name="T29" fmla="*/ 0 h 153"/>
                <a:gd name="T30" fmla="*/ 179 w 213"/>
                <a:gd name="T31" fmla="*/ 0 h 153"/>
                <a:gd name="T32" fmla="*/ 163 w 213"/>
                <a:gd name="T33" fmla="*/ 0 h 153"/>
                <a:gd name="T34" fmla="*/ 147 w 213"/>
                <a:gd name="T35" fmla="*/ 0 h 153"/>
                <a:gd name="T36" fmla="*/ 131 w 213"/>
                <a:gd name="T37" fmla="*/ 0 h 153"/>
                <a:gd name="T38" fmla="*/ 116 w 213"/>
                <a:gd name="T39" fmla="*/ 0 h 153"/>
                <a:gd name="T40" fmla="*/ 102 w 213"/>
                <a:gd name="T41" fmla="*/ 0 h 153"/>
                <a:gd name="T42" fmla="*/ 89 w 213"/>
                <a:gd name="T43" fmla="*/ 0 h 153"/>
                <a:gd name="T44" fmla="*/ 75 w 213"/>
                <a:gd name="T45" fmla="*/ 0 h 153"/>
                <a:gd name="T46" fmla="*/ 62 w 213"/>
                <a:gd name="T47" fmla="*/ 0 h 153"/>
                <a:gd name="T48" fmla="*/ 49 w 213"/>
                <a:gd name="T49" fmla="*/ 0 h 153"/>
                <a:gd name="T50" fmla="*/ 37 w 213"/>
                <a:gd name="T51" fmla="*/ 0 h 153"/>
                <a:gd name="T52" fmla="*/ 29 w 213"/>
                <a:gd name="T53" fmla="*/ 0 h 153"/>
                <a:gd name="T54" fmla="*/ 23 w 213"/>
                <a:gd name="T55" fmla="*/ 0 h 153"/>
                <a:gd name="T56" fmla="*/ 20 w 213"/>
                <a:gd name="T57" fmla="*/ 0 h 153"/>
                <a:gd name="T58" fmla="*/ 17 w 213"/>
                <a:gd name="T59" fmla="*/ 0 h 153"/>
                <a:gd name="T60" fmla="*/ 10 w 213"/>
                <a:gd name="T61" fmla="*/ 0 h 153"/>
                <a:gd name="T62" fmla="*/ 3 w 213"/>
                <a:gd name="T63" fmla="*/ 0 h 153"/>
                <a:gd name="T64" fmla="*/ 0 w 213"/>
                <a:gd name="T65" fmla="*/ 0 h 153"/>
                <a:gd name="T66" fmla="*/ 2 w 213"/>
                <a:gd name="T67" fmla="*/ 0 h 153"/>
                <a:gd name="T68" fmla="*/ 4 w 213"/>
                <a:gd name="T69" fmla="*/ 0 h 153"/>
                <a:gd name="T70" fmla="*/ 9 w 213"/>
                <a:gd name="T71" fmla="*/ 0 h 153"/>
                <a:gd name="T72" fmla="*/ 16 w 213"/>
                <a:gd name="T73" fmla="*/ 0 h 153"/>
                <a:gd name="T74" fmla="*/ 22 w 213"/>
                <a:gd name="T75" fmla="*/ 0 h 153"/>
                <a:gd name="T76" fmla="*/ 30 w 213"/>
                <a:gd name="T77" fmla="*/ 0 h 153"/>
                <a:gd name="T78" fmla="*/ 42 w 213"/>
                <a:gd name="T79" fmla="*/ 0 h 153"/>
                <a:gd name="T80" fmla="*/ 55 w 213"/>
                <a:gd name="T81" fmla="*/ 0 h 153"/>
                <a:gd name="T82" fmla="*/ 66 w 213"/>
                <a:gd name="T83" fmla="*/ 0 h 153"/>
                <a:gd name="T84" fmla="*/ 78 w 213"/>
                <a:gd name="T85" fmla="*/ 0 h 153"/>
                <a:gd name="T86" fmla="*/ 87 w 213"/>
                <a:gd name="T87" fmla="*/ 0 h 153"/>
                <a:gd name="T88" fmla="*/ 93 w 213"/>
                <a:gd name="T89" fmla="*/ 0 h 153"/>
                <a:gd name="T90" fmla="*/ 96 w 213"/>
                <a:gd name="T91" fmla="*/ 0 h 153"/>
                <a:gd name="T92" fmla="*/ 98 w 213"/>
                <a:gd name="T93" fmla="*/ 0 h 153"/>
                <a:gd name="T94" fmla="*/ 99 w 213"/>
                <a:gd name="T95" fmla="*/ 0 h 153"/>
                <a:gd name="T96" fmla="*/ 100 w 213"/>
                <a:gd name="T97" fmla="*/ 0 h 153"/>
                <a:gd name="T98" fmla="*/ 97 w 213"/>
                <a:gd name="T99" fmla="*/ 0 h 153"/>
                <a:gd name="T100" fmla="*/ 95 w 213"/>
                <a:gd name="T101" fmla="*/ 0 h 153"/>
                <a:gd name="T102" fmla="*/ 93 w 213"/>
                <a:gd name="T103" fmla="*/ 0 h 153"/>
                <a:gd name="T104" fmla="*/ 95 w 213"/>
                <a:gd name="T105" fmla="*/ 0 h 153"/>
                <a:gd name="T106" fmla="*/ 100 w 213"/>
                <a:gd name="T107" fmla="*/ 0 h 153"/>
                <a:gd name="T108" fmla="*/ 104 w 213"/>
                <a:gd name="T109" fmla="*/ 0 h 153"/>
                <a:gd name="T110" fmla="*/ 107 w 213"/>
                <a:gd name="T111" fmla="*/ 0 h 153"/>
                <a:gd name="T112" fmla="*/ 111 w 213"/>
                <a:gd name="T113" fmla="*/ 0 h 1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3"/>
                <a:gd name="T172" fmla="*/ 0 h 153"/>
                <a:gd name="T173" fmla="*/ 213 w 213"/>
                <a:gd name="T174" fmla="*/ 153 h 1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3" h="153">
                  <a:moveTo>
                    <a:pt x="111" y="9"/>
                  </a:moveTo>
                  <a:lnTo>
                    <a:pt x="114" y="12"/>
                  </a:lnTo>
                  <a:lnTo>
                    <a:pt x="118" y="17"/>
                  </a:lnTo>
                  <a:lnTo>
                    <a:pt x="119" y="21"/>
                  </a:lnTo>
                  <a:lnTo>
                    <a:pt x="119" y="27"/>
                  </a:lnTo>
                  <a:lnTo>
                    <a:pt x="132" y="38"/>
                  </a:lnTo>
                  <a:lnTo>
                    <a:pt x="146" y="54"/>
                  </a:lnTo>
                  <a:lnTo>
                    <a:pt x="163" y="73"/>
                  </a:lnTo>
                  <a:lnTo>
                    <a:pt x="178" y="95"/>
                  </a:lnTo>
                  <a:lnTo>
                    <a:pt x="192" y="116"/>
                  </a:lnTo>
                  <a:lnTo>
                    <a:pt x="204" y="134"/>
                  </a:lnTo>
                  <a:lnTo>
                    <a:pt x="211" y="147"/>
                  </a:lnTo>
                  <a:lnTo>
                    <a:pt x="213" y="153"/>
                  </a:lnTo>
                  <a:lnTo>
                    <a:pt x="205" y="145"/>
                  </a:lnTo>
                  <a:lnTo>
                    <a:pt x="192" y="131"/>
                  </a:lnTo>
                  <a:lnTo>
                    <a:pt x="179" y="115"/>
                  </a:lnTo>
                  <a:lnTo>
                    <a:pt x="163" y="97"/>
                  </a:lnTo>
                  <a:lnTo>
                    <a:pt x="147" y="79"/>
                  </a:lnTo>
                  <a:lnTo>
                    <a:pt x="131" y="61"/>
                  </a:lnTo>
                  <a:lnTo>
                    <a:pt x="116" y="46"/>
                  </a:lnTo>
                  <a:lnTo>
                    <a:pt x="102" y="33"/>
                  </a:lnTo>
                  <a:lnTo>
                    <a:pt x="89" y="38"/>
                  </a:lnTo>
                  <a:lnTo>
                    <a:pt x="75" y="44"/>
                  </a:lnTo>
                  <a:lnTo>
                    <a:pt x="62" y="53"/>
                  </a:lnTo>
                  <a:lnTo>
                    <a:pt x="49" y="61"/>
                  </a:lnTo>
                  <a:lnTo>
                    <a:pt x="37" y="70"/>
                  </a:lnTo>
                  <a:lnTo>
                    <a:pt x="29" y="77"/>
                  </a:lnTo>
                  <a:lnTo>
                    <a:pt x="23" y="83"/>
                  </a:lnTo>
                  <a:lnTo>
                    <a:pt x="20" y="85"/>
                  </a:lnTo>
                  <a:lnTo>
                    <a:pt x="17" y="91"/>
                  </a:lnTo>
                  <a:lnTo>
                    <a:pt x="10" y="102"/>
                  </a:lnTo>
                  <a:lnTo>
                    <a:pt x="3" y="111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4" y="93"/>
                  </a:lnTo>
                  <a:lnTo>
                    <a:pt x="9" y="81"/>
                  </a:lnTo>
                  <a:lnTo>
                    <a:pt x="16" y="72"/>
                  </a:lnTo>
                  <a:lnTo>
                    <a:pt x="22" y="68"/>
                  </a:lnTo>
                  <a:lnTo>
                    <a:pt x="30" y="61"/>
                  </a:lnTo>
                  <a:lnTo>
                    <a:pt x="42" y="53"/>
                  </a:lnTo>
                  <a:lnTo>
                    <a:pt x="55" y="43"/>
                  </a:lnTo>
                  <a:lnTo>
                    <a:pt x="66" y="35"/>
                  </a:lnTo>
                  <a:lnTo>
                    <a:pt x="78" y="28"/>
                  </a:lnTo>
                  <a:lnTo>
                    <a:pt x="87" y="24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8" y="17"/>
                  </a:lnTo>
                  <a:lnTo>
                    <a:pt x="99" y="15"/>
                  </a:lnTo>
                  <a:lnTo>
                    <a:pt x="100" y="13"/>
                  </a:lnTo>
                  <a:lnTo>
                    <a:pt x="97" y="11"/>
                  </a:lnTo>
                  <a:lnTo>
                    <a:pt x="95" y="6"/>
                  </a:lnTo>
                  <a:lnTo>
                    <a:pt x="93" y="3"/>
                  </a:lnTo>
                  <a:lnTo>
                    <a:pt x="95" y="0"/>
                  </a:lnTo>
                  <a:lnTo>
                    <a:pt x="100" y="1"/>
                  </a:lnTo>
                  <a:lnTo>
                    <a:pt x="104" y="3"/>
                  </a:lnTo>
                  <a:lnTo>
                    <a:pt x="107" y="6"/>
                  </a:lnTo>
                  <a:lnTo>
                    <a:pt x="11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1" name="Freeform 51"/>
            <p:cNvSpPr>
              <a:spLocks/>
            </p:cNvSpPr>
            <p:nvPr/>
          </p:nvSpPr>
          <p:spPr bwMode="auto">
            <a:xfrm>
              <a:off x="2995" y="3496"/>
              <a:ext cx="82" cy="24"/>
            </a:xfrm>
            <a:custGeom>
              <a:avLst/>
              <a:gdLst>
                <a:gd name="T0" fmla="*/ 82 w 82"/>
                <a:gd name="T1" fmla="*/ 1 h 47"/>
                <a:gd name="T2" fmla="*/ 80 w 82"/>
                <a:gd name="T3" fmla="*/ 1 h 47"/>
                <a:gd name="T4" fmla="*/ 74 w 82"/>
                <a:gd name="T5" fmla="*/ 1 h 47"/>
                <a:gd name="T6" fmla="*/ 65 w 82"/>
                <a:gd name="T7" fmla="*/ 1 h 47"/>
                <a:gd name="T8" fmla="*/ 54 w 82"/>
                <a:gd name="T9" fmla="*/ 1 h 47"/>
                <a:gd name="T10" fmla="*/ 41 w 82"/>
                <a:gd name="T11" fmla="*/ 1 h 47"/>
                <a:gd name="T12" fmla="*/ 30 w 82"/>
                <a:gd name="T13" fmla="*/ 1 h 47"/>
                <a:gd name="T14" fmla="*/ 18 w 82"/>
                <a:gd name="T15" fmla="*/ 1 h 47"/>
                <a:gd name="T16" fmla="*/ 7 w 82"/>
                <a:gd name="T17" fmla="*/ 1 h 47"/>
                <a:gd name="T18" fmla="*/ 5 w 82"/>
                <a:gd name="T19" fmla="*/ 1 h 47"/>
                <a:gd name="T20" fmla="*/ 3 w 82"/>
                <a:gd name="T21" fmla="*/ 1 h 47"/>
                <a:gd name="T22" fmla="*/ 0 w 82"/>
                <a:gd name="T23" fmla="*/ 1 h 47"/>
                <a:gd name="T24" fmla="*/ 0 w 82"/>
                <a:gd name="T25" fmla="*/ 1 h 47"/>
                <a:gd name="T26" fmla="*/ 10 w 82"/>
                <a:gd name="T27" fmla="*/ 1 h 47"/>
                <a:gd name="T28" fmla="*/ 20 w 82"/>
                <a:gd name="T29" fmla="*/ 1 h 47"/>
                <a:gd name="T30" fmla="*/ 31 w 82"/>
                <a:gd name="T31" fmla="*/ 1 h 47"/>
                <a:gd name="T32" fmla="*/ 41 w 82"/>
                <a:gd name="T33" fmla="*/ 1 h 47"/>
                <a:gd name="T34" fmla="*/ 52 w 82"/>
                <a:gd name="T35" fmla="*/ 1 h 47"/>
                <a:gd name="T36" fmla="*/ 61 w 82"/>
                <a:gd name="T37" fmla="*/ 1 h 47"/>
                <a:gd name="T38" fmla="*/ 71 w 82"/>
                <a:gd name="T39" fmla="*/ 1 h 47"/>
                <a:gd name="T40" fmla="*/ 78 w 82"/>
                <a:gd name="T41" fmla="*/ 0 h 47"/>
                <a:gd name="T42" fmla="*/ 82 w 82"/>
                <a:gd name="T43" fmla="*/ 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47"/>
                <a:gd name="T68" fmla="*/ 82 w 82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47">
                  <a:moveTo>
                    <a:pt x="82" y="1"/>
                  </a:moveTo>
                  <a:lnTo>
                    <a:pt x="80" y="4"/>
                  </a:lnTo>
                  <a:lnTo>
                    <a:pt x="74" y="9"/>
                  </a:lnTo>
                  <a:lnTo>
                    <a:pt x="65" y="16"/>
                  </a:lnTo>
                  <a:lnTo>
                    <a:pt x="54" y="24"/>
                  </a:lnTo>
                  <a:lnTo>
                    <a:pt x="41" y="32"/>
                  </a:lnTo>
                  <a:lnTo>
                    <a:pt x="30" y="39"/>
                  </a:lnTo>
                  <a:lnTo>
                    <a:pt x="18" y="44"/>
                  </a:lnTo>
                  <a:lnTo>
                    <a:pt x="7" y="47"/>
                  </a:lnTo>
                  <a:lnTo>
                    <a:pt x="5" y="45"/>
                  </a:lnTo>
                  <a:lnTo>
                    <a:pt x="3" y="42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10" y="32"/>
                  </a:lnTo>
                  <a:lnTo>
                    <a:pt x="20" y="27"/>
                  </a:lnTo>
                  <a:lnTo>
                    <a:pt x="31" y="23"/>
                  </a:lnTo>
                  <a:lnTo>
                    <a:pt x="41" y="18"/>
                  </a:lnTo>
                  <a:lnTo>
                    <a:pt x="52" y="12"/>
                  </a:lnTo>
                  <a:lnTo>
                    <a:pt x="61" y="8"/>
                  </a:lnTo>
                  <a:lnTo>
                    <a:pt x="71" y="3"/>
                  </a:lnTo>
                  <a:lnTo>
                    <a:pt x="78" y="0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2" name="Freeform 52"/>
            <p:cNvSpPr>
              <a:spLocks/>
            </p:cNvSpPr>
            <p:nvPr/>
          </p:nvSpPr>
          <p:spPr bwMode="auto">
            <a:xfrm>
              <a:off x="3006" y="3500"/>
              <a:ext cx="80" cy="30"/>
            </a:xfrm>
            <a:custGeom>
              <a:avLst/>
              <a:gdLst>
                <a:gd name="T0" fmla="*/ 3 w 80"/>
                <a:gd name="T1" fmla="*/ 1 h 59"/>
                <a:gd name="T2" fmla="*/ 1 w 80"/>
                <a:gd name="T3" fmla="*/ 1 h 59"/>
                <a:gd name="T4" fmla="*/ 0 w 80"/>
                <a:gd name="T5" fmla="*/ 1 h 59"/>
                <a:gd name="T6" fmla="*/ 0 w 80"/>
                <a:gd name="T7" fmla="*/ 1 h 59"/>
                <a:gd name="T8" fmla="*/ 1 w 80"/>
                <a:gd name="T9" fmla="*/ 1 h 59"/>
                <a:gd name="T10" fmla="*/ 4 w 80"/>
                <a:gd name="T11" fmla="*/ 1 h 59"/>
                <a:gd name="T12" fmla="*/ 9 w 80"/>
                <a:gd name="T13" fmla="*/ 1 h 59"/>
                <a:gd name="T14" fmla="*/ 15 w 80"/>
                <a:gd name="T15" fmla="*/ 1 h 59"/>
                <a:gd name="T16" fmla="*/ 21 w 80"/>
                <a:gd name="T17" fmla="*/ 1 h 59"/>
                <a:gd name="T18" fmla="*/ 26 w 80"/>
                <a:gd name="T19" fmla="*/ 1 h 59"/>
                <a:gd name="T20" fmla="*/ 30 w 80"/>
                <a:gd name="T21" fmla="*/ 1 h 59"/>
                <a:gd name="T22" fmla="*/ 34 w 80"/>
                <a:gd name="T23" fmla="*/ 1 h 59"/>
                <a:gd name="T24" fmla="*/ 36 w 80"/>
                <a:gd name="T25" fmla="*/ 1 h 59"/>
                <a:gd name="T26" fmla="*/ 39 w 80"/>
                <a:gd name="T27" fmla="*/ 1 h 59"/>
                <a:gd name="T28" fmla="*/ 44 w 80"/>
                <a:gd name="T29" fmla="*/ 1 h 59"/>
                <a:gd name="T30" fmla="*/ 50 w 80"/>
                <a:gd name="T31" fmla="*/ 1 h 59"/>
                <a:gd name="T32" fmla="*/ 59 w 80"/>
                <a:gd name="T33" fmla="*/ 1 h 59"/>
                <a:gd name="T34" fmla="*/ 66 w 80"/>
                <a:gd name="T35" fmla="*/ 1 h 59"/>
                <a:gd name="T36" fmla="*/ 71 w 80"/>
                <a:gd name="T37" fmla="*/ 1 h 59"/>
                <a:gd name="T38" fmla="*/ 77 w 80"/>
                <a:gd name="T39" fmla="*/ 1 h 59"/>
                <a:gd name="T40" fmla="*/ 80 w 80"/>
                <a:gd name="T41" fmla="*/ 0 h 59"/>
                <a:gd name="T42" fmla="*/ 80 w 80"/>
                <a:gd name="T43" fmla="*/ 1 h 59"/>
                <a:gd name="T44" fmla="*/ 76 w 80"/>
                <a:gd name="T45" fmla="*/ 1 h 59"/>
                <a:gd name="T46" fmla="*/ 69 w 80"/>
                <a:gd name="T47" fmla="*/ 1 h 59"/>
                <a:gd name="T48" fmla="*/ 60 w 80"/>
                <a:gd name="T49" fmla="*/ 1 h 59"/>
                <a:gd name="T50" fmla="*/ 48 w 80"/>
                <a:gd name="T51" fmla="*/ 1 h 59"/>
                <a:gd name="T52" fmla="*/ 35 w 80"/>
                <a:gd name="T53" fmla="*/ 1 h 59"/>
                <a:gd name="T54" fmla="*/ 20 w 80"/>
                <a:gd name="T55" fmla="*/ 1 h 59"/>
                <a:gd name="T56" fmla="*/ 3 w 8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0"/>
                <a:gd name="T88" fmla="*/ 0 h 59"/>
                <a:gd name="T89" fmla="*/ 80 w 8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0" h="59">
                  <a:moveTo>
                    <a:pt x="3" y="59"/>
                  </a:moveTo>
                  <a:lnTo>
                    <a:pt x="1" y="56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4" y="48"/>
                  </a:lnTo>
                  <a:lnTo>
                    <a:pt x="9" y="46"/>
                  </a:lnTo>
                  <a:lnTo>
                    <a:pt x="15" y="44"/>
                  </a:lnTo>
                  <a:lnTo>
                    <a:pt x="21" y="40"/>
                  </a:lnTo>
                  <a:lnTo>
                    <a:pt x="26" y="37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6" y="31"/>
                  </a:lnTo>
                  <a:lnTo>
                    <a:pt x="39" y="30"/>
                  </a:lnTo>
                  <a:lnTo>
                    <a:pt x="44" y="26"/>
                  </a:lnTo>
                  <a:lnTo>
                    <a:pt x="50" y="22"/>
                  </a:lnTo>
                  <a:lnTo>
                    <a:pt x="59" y="16"/>
                  </a:lnTo>
                  <a:lnTo>
                    <a:pt x="66" y="10"/>
                  </a:lnTo>
                  <a:lnTo>
                    <a:pt x="71" y="6"/>
                  </a:lnTo>
                  <a:lnTo>
                    <a:pt x="77" y="1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76" y="11"/>
                  </a:lnTo>
                  <a:lnTo>
                    <a:pt x="69" y="21"/>
                  </a:lnTo>
                  <a:lnTo>
                    <a:pt x="60" y="29"/>
                  </a:lnTo>
                  <a:lnTo>
                    <a:pt x="48" y="38"/>
                  </a:lnTo>
                  <a:lnTo>
                    <a:pt x="35" y="47"/>
                  </a:lnTo>
                  <a:lnTo>
                    <a:pt x="20" y="54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3" name="Freeform 53"/>
            <p:cNvSpPr>
              <a:spLocks/>
            </p:cNvSpPr>
            <p:nvPr/>
          </p:nvSpPr>
          <p:spPr bwMode="auto">
            <a:xfrm>
              <a:off x="2485" y="3521"/>
              <a:ext cx="320" cy="77"/>
            </a:xfrm>
            <a:custGeom>
              <a:avLst/>
              <a:gdLst>
                <a:gd name="T0" fmla="*/ 320 w 320"/>
                <a:gd name="T1" fmla="*/ 0 h 155"/>
                <a:gd name="T2" fmla="*/ 319 w 320"/>
                <a:gd name="T3" fmla="*/ 0 h 155"/>
                <a:gd name="T4" fmla="*/ 314 w 320"/>
                <a:gd name="T5" fmla="*/ 0 h 155"/>
                <a:gd name="T6" fmla="*/ 305 w 320"/>
                <a:gd name="T7" fmla="*/ 0 h 155"/>
                <a:gd name="T8" fmla="*/ 293 w 320"/>
                <a:gd name="T9" fmla="*/ 0 h 155"/>
                <a:gd name="T10" fmla="*/ 278 w 320"/>
                <a:gd name="T11" fmla="*/ 0 h 155"/>
                <a:gd name="T12" fmla="*/ 260 w 320"/>
                <a:gd name="T13" fmla="*/ 0 h 155"/>
                <a:gd name="T14" fmla="*/ 240 w 320"/>
                <a:gd name="T15" fmla="*/ 0 h 155"/>
                <a:gd name="T16" fmla="*/ 218 w 320"/>
                <a:gd name="T17" fmla="*/ 0 h 155"/>
                <a:gd name="T18" fmla="*/ 198 w 320"/>
                <a:gd name="T19" fmla="*/ 0 h 155"/>
                <a:gd name="T20" fmla="*/ 174 w 320"/>
                <a:gd name="T21" fmla="*/ 0 h 155"/>
                <a:gd name="T22" fmla="*/ 149 w 320"/>
                <a:gd name="T23" fmla="*/ 0 h 155"/>
                <a:gd name="T24" fmla="*/ 126 w 320"/>
                <a:gd name="T25" fmla="*/ 0 h 155"/>
                <a:gd name="T26" fmla="*/ 104 w 320"/>
                <a:gd name="T27" fmla="*/ 0 h 155"/>
                <a:gd name="T28" fmla="*/ 86 w 320"/>
                <a:gd name="T29" fmla="*/ 0 h 155"/>
                <a:gd name="T30" fmla="*/ 74 w 320"/>
                <a:gd name="T31" fmla="*/ 0 h 155"/>
                <a:gd name="T32" fmla="*/ 70 w 320"/>
                <a:gd name="T33" fmla="*/ 0 h 155"/>
                <a:gd name="T34" fmla="*/ 50 w 320"/>
                <a:gd name="T35" fmla="*/ 0 h 155"/>
                <a:gd name="T36" fmla="*/ 33 w 320"/>
                <a:gd name="T37" fmla="*/ 0 h 155"/>
                <a:gd name="T38" fmla="*/ 21 w 320"/>
                <a:gd name="T39" fmla="*/ 0 h 155"/>
                <a:gd name="T40" fmla="*/ 12 w 320"/>
                <a:gd name="T41" fmla="*/ 0 h 155"/>
                <a:gd name="T42" fmla="*/ 6 w 320"/>
                <a:gd name="T43" fmla="*/ 0 h 155"/>
                <a:gd name="T44" fmla="*/ 3 w 320"/>
                <a:gd name="T45" fmla="*/ 0 h 155"/>
                <a:gd name="T46" fmla="*/ 0 w 320"/>
                <a:gd name="T47" fmla="*/ 0 h 155"/>
                <a:gd name="T48" fmla="*/ 0 w 320"/>
                <a:gd name="T49" fmla="*/ 0 h 155"/>
                <a:gd name="T50" fmla="*/ 10 w 320"/>
                <a:gd name="T51" fmla="*/ 0 h 155"/>
                <a:gd name="T52" fmla="*/ 20 w 320"/>
                <a:gd name="T53" fmla="*/ 0 h 155"/>
                <a:gd name="T54" fmla="*/ 32 w 320"/>
                <a:gd name="T55" fmla="*/ 0 h 155"/>
                <a:gd name="T56" fmla="*/ 44 w 320"/>
                <a:gd name="T57" fmla="*/ 0 h 155"/>
                <a:gd name="T58" fmla="*/ 55 w 320"/>
                <a:gd name="T59" fmla="*/ 0 h 155"/>
                <a:gd name="T60" fmla="*/ 68 w 320"/>
                <a:gd name="T61" fmla="*/ 0 h 155"/>
                <a:gd name="T62" fmla="*/ 81 w 320"/>
                <a:gd name="T63" fmla="*/ 0 h 155"/>
                <a:gd name="T64" fmla="*/ 95 w 320"/>
                <a:gd name="T65" fmla="*/ 0 h 155"/>
                <a:gd name="T66" fmla="*/ 108 w 320"/>
                <a:gd name="T67" fmla="*/ 0 h 155"/>
                <a:gd name="T68" fmla="*/ 121 w 320"/>
                <a:gd name="T69" fmla="*/ 0 h 155"/>
                <a:gd name="T70" fmla="*/ 134 w 320"/>
                <a:gd name="T71" fmla="*/ 0 h 155"/>
                <a:gd name="T72" fmla="*/ 146 w 320"/>
                <a:gd name="T73" fmla="*/ 0 h 155"/>
                <a:gd name="T74" fmla="*/ 158 w 320"/>
                <a:gd name="T75" fmla="*/ 0 h 155"/>
                <a:gd name="T76" fmla="*/ 169 w 320"/>
                <a:gd name="T77" fmla="*/ 0 h 155"/>
                <a:gd name="T78" fmla="*/ 180 w 320"/>
                <a:gd name="T79" fmla="*/ 0 h 155"/>
                <a:gd name="T80" fmla="*/ 189 w 320"/>
                <a:gd name="T81" fmla="*/ 0 h 155"/>
                <a:gd name="T82" fmla="*/ 200 w 320"/>
                <a:gd name="T83" fmla="*/ 0 h 155"/>
                <a:gd name="T84" fmla="*/ 209 w 320"/>
                <a:gd name="T85" fmla="*/ 0 h 155"/>
                <a:gd name="T86" fmla="*/ 219 w 320"/>
                <a:gd name="T87" fmla="*/ 0 h 155"/>
                <a:gd name="T88" fmla="*/ 228 w 320"/>
                <a:gd name="T89" fmla="*/ 0 h 155"/>
                <a:gd name="T90" fmla="*/ 238 w 320"/>
                <a:gd name="T91" fmla="*/ 0 h 155"/>
                <a:gd name="T92" fmla="*/ 246 w 320"/>
                <a:gd name="T93" fmla="*/ 0 h 155"/>
                <a:gd name="T94" fmla="*/ 255 w 320"/>
                <a:gd name="T95" fmla="*/ 0 h 155"/>
                <a:gd name="T96" fmla="*/ 263 w 320"/>
                <a:gd name="T97" fmla="*/ 0 h 155"/>
                <a:gd name="T98" fmla="*/ 269 w 320"/>
                <a:gd name="T99" fmla="*/ 0 h 155"/>
                <a:gd name="T100" fmla="*/ 275 w 320"/>
                <a:gd name="T101" fmla="*/ 0 h 155"/>
                <a:gd name="T102" fmla="*/ 282 w 320"/>
                <a:gd name="T103" fmla="*/ 0 h 155"/>
                <a:gd name="T104" fmla="*/ 290 w 320"/>
                <a:gd name="T105" fmla="*/ 0 h 155"/>
                <a:gd name="T106" fmla="*/ 299 w 320"/>
                <a:gd name="T107" fmla="*/ 0 h 155"/>
                <a:gd name="T108" fmla="*/ 306 w 320"/>
                <a:gd name="T109" fmla="*/ 0 h 155"/>
                <a:gd name="T110" fmla="*/ 313 w 320"/>
                <a:gd name="T111" fmla="*/ 0 h 155"/>
                <a:gd name="T112" fmla="*/ 320 w 320"/>
                <a:gd name="T113" fmla="*/ 0 h 1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0"/>
                <a:gd name="T172" fmla="*/ 0 h 155"/>
                <a:gd name="T173" fmla="*/ 320 w 320"/>
                <a:gd name="T174" fmla="*/ 155 h 1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0" h="155">
                  <a:moveTo>
                    <a:pt x="320" y="4"/>
                  </a:moveTo>
                  <a:lnTo>
                    <a:pt x="319" y="14"/>
                  </a:lnTo>
                  <a:lnTo>
                    <a:pt x="314" y="28"/>
                  </a:lnTo>
                  <a:lnTo>
                    <a:pt x="305" y="44"/>
                  </a:lnTo>
                  <a:lnTo>
                    <a:pt x="293" y="63"/>
                  </a:lnTo>
                  <a:lnTo>
                    <a:pt x="278" y="81"/>
                  </a:lnTo>
                  <a:lnTo>
                    <a:pt x="260" y="98"/>
                  </a:lnTo>
                  <a:lnTo>
                    <a:pt x="240" y="114"/>
                  </a:lnTo>
                  <a:lnTo>
                    <a:pt x="218" y="128"/>
                  </a:lnTo>
                  <a:lnTo>
                    <a:pt x="198" y="139"/>
                  </a:lnTo>
                  <a:lnTo>
                    <a:pt x="174" y="147"/>
                  </a:lnTo>
                  <a:lnTo>
                    <a:pt x="149" y="151"/>
                  </a:lnTo>
                  <a:lnTo>
                    <a:pt x="126" y="154"/>
                  </a:lnTo>
                  <a:lnTo>
                    <a:pt x="104" y="155"/>
                  </a:lnTo>
                  <a:lnTo>
                    <a:pt x="86" y="155"/>
                  </a:lnTo>
                  <a:lnTo>
                    <a:pt x="74" y="154"/>
                  </a:lnTo>
                  <a:lnTo>
                    <a:pt x="70" y="154"/>
                  </a:lnTo>
                  <a:lnTo>
                    <a:pt x="50" y="147"/>
                  </a:lnTo>
                  <a:lnTo>
                    <a:pt x="33" y="140"/>
                  </a:lnTo>
                  <a:lnTo>
                    <a:pt x="21" y="131"/>
                  </a:lnTo>
                  <a:lnTo>
                    <a:pt x="12" y="122"/>
                  </a:lnTo>
                  <a:lnTo>
                    <a:pt x="6" y="114"/>
                  </a:lnTo>
                  <a:lnTo>
                    <a:pt x="3" y="109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10" y="110"/>
                  </a:lnTo>
                  <a:lnTo>
                    <a:pt x="20" y="117"/>
                  </a:lnTo>
                  <a:lnTo>
                    <a:pt x="32" y="122"/>
                  </a:lnTo>
                  <a:lnTo>
                    <a:pt x="44" y="127"/>
                  </a:lnTo>
                  <a:lnTo>
                    <a:pt x="55" y="131"/>
                  </a:lnTo>
                  <a:lnTo>
                    <a:pt x="68" y="133"/>
                  </a:lnTo>
                  <a:lnTo>
                    <a:pt x="81" y="135"/>
                  </a:lnTo>
                  <a:lnTo>
                    <a:pt x="95" y="135"/>
                  </a:lnTo>
                  <a:lnTo>
                    <a:pt x="108" y="136"/>
                  </a:lnTo>
                  <a:lnTo>
                    <a:pt x="121" y="136"/>
                  </a:lnTo>
                  <a:lnTo>
                    <a:pt x="134" y="135"/>
                  </a:lnTo>
                  <a:lnTo>
                    <a:pt x="146" y="134"/>
                  </a:lnTo>
                  <a:lnTo>
                    <a:pt x="158" y="132"/>
                  </a:lnTo>
                  <a:lnTo>
                    <a:pt x="169" y="129"/>
                  </a:lnTo>
                  <a:lnTo>
                    <a:pt x="180" y="127"/>
                  </a:lnTo>
                  <a:lnTo>
                    <a:pt x="189" y="124"/>
                  </a:lnTo>
                  <a:lnTo>
                    <a:pt x="200" y="118"/>
                  </a:lnTo>
                  <a:lnTo>
                    <a:pt x="209" y="112"/>
                  </a:lnTo>
                  <a:lnTo>
                    <a:pt x="219" y="105"/>
                  </a:lnTo>
                  <a:lnTo>
                    <a:pt x="228" y="99"/>
                  </a:lnTo>
                  <a:lnTo>
                    <a:pt x="238" y="93"/>
                  </a:lnTo>
                  <a:lnTo>
                    <a:pt x="246" y="86"/>
                  </a:lnTo>
                  <a:lnTo>
                    <a:pt x="255" y="78"/>
                  </a:lnTo>
                  <a:lnTo>
                    <a:pt x="263" y="69"/>
                  </a:lnTo>
                  <a:lnTo>
                    <a:pt x="269" y="61"/>
                  </a:lnTo>
                  <a:lnTo>
                    <a:pt x="275" y="50"/>
                  </a:lnTo>
                  <a:lnTo>
                    <a:pt x="282" y="37"/>
                  </a:lnTo>
                  <a:lnTo>
                    <a:pt x="290" y="25"/>
                  </a:lnTo>
                  <a:lnTo>
                    <a:pt x="299" y="13"/>
                  </a:lnTo>
                  <a:lnTo>
                    <a:pt x="306" y="4"/>
                  </a:lnTo>
                  <a:lnTo>
                    <a:pt x="313" y="0"/>
                  </a:lnTo>
                  <a:lnTo>
                    <a:pt x="32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4" name="Freeform 54"/>
            <p:cNvSpPr>
              <a:spLocks/>
            </p:cNvSpPr>
            <p:nvPr/>
          </p:nvSpPr>
          <p:spPr bwMode="auto">
            <a:xfrm>
              <a:off x="2737" y="3525"/>
              <a:ext cx="27" cy="16"/>
            </a:xfrm>
            <a:custGeom>
              <a:avLst/>
              <a:gdLst>
                <a:gd name="T0" fmla="*/ 24 w 27"/>
                <a:gd name="T1" fmla="*/ 0 h 34"/>
                <a:gd name="T2" fmla="*/ 26 w 27"/>
                <a:gd name="T3" fmla="*/ 0 h 34"/>
                <a:gd name="T4" fmla="*/ 26 w 27"/>
                <a:gd name="T5" fmla="*/ 0 h 34"/>
                <a:gd name="T6" fmla="*/ 27 w 27"/>
                <a:gd name="T7" fmla="*/ 0 h 34"/>
                <a:gd name="T8" fmla="*/ 27 w 27"/>
                <a:gd name="T9" fmla="*/ 0 h 34"/>
                <a:gd name="T10" fmla="*/ 21 w 27"/>
                <a:gd name="T11" fmla="*/ 0 h 34"/>
                <a:gd name="T12" fmla="*/ 16 w 27"/>
                <a:gd name="T13" fmla="*/ 0 h 34"/>
                <a:gd name="T14" fmla="*/ 11 w 27"/>
                <a:gd name="T15" fmla="*/ 0 h 34"/>
                <a:gd name="T16" fmla="*/ 13 w 27"/>
                <a:gd name="T17" fmla="*/ 0 h 34"/>
                <a:gd name="T18" fmla="*/ 15 w 27"/>
                <a:gd name="T19" fmla="*/ 0 h 34"/>
                <a:gd name="T20" fmla="*/ 20 w 27"/>
                <a:gd name="T21" fmla="*/ 0 h 34"/>
                <a:gd name="T22" fmla="*/ 24 w 27"/>
                <a:gd name="T23" fmla="*/ 0 h 34"/>
                <a:gd name="T24" fmla="*/ 24 w 27"/>
                <a:gd name="T25" fmla="*/ 0 h 34"/>
                <a:gd name="T26" fmla="*/ 21 w 27"/>
                <a:gd name="T27" fmla="*/ 0 h 34"/>
                <a:gd name="T28" fmla="*/ 17 w 27"/>
                <a:gd name="T29" fmla="*/ 0 h 34"/>
                <a:gd name="T30" fmla="*/ 14 w 27"/>
                <a:gd name="T31" fmla="*/ 0 h 34"/>
                <a:gd name="T32" fmla="*/ 10 w 27"/>
                <a:gd name="T33" fmla="*/ 0 h 34"/>
                <a:gd name="T34" fmla="*/ 6 w 27"/>
                <a:gd name="T35" fmla="*/ 0 h 34"/>
                <a:gd name="T36" fmla="*/ 3 w 27"/>
                <a:gd name="T37" fmla="*/ 0 h 34"/>
                <a:gd name="T38" fmla="*/ 2 w 27"/>
                <a:gd name="T39" fmla="*/ 0 h 34"/>
                <a:gd name="T40" fmla="*/ 0 w 27"/>
                <a:gd name="T41" fmla="*/ 0 h 34"/>
                <a:gd name="T42" fmla="*/ 0 w 27"/>
                <a:gd name="T43" fmla="*/ 0 h 34"/>
                <a:gd name="T44" fmla="*/ 1 w 27"/>
                <a:gd name="T45" fmla="*/ 0 h 34"/>
                <a:gd name="T46" fmla="*/ 3 w 27"/>
                <a:gd name="T47" fmla="*/ 0 h 34"/>
                <a:gd name="T48" fmla="*/ 6 w 27"/>
                <a:gd name="T49" fmla="*/ 0 h 34"/>
                <a:gd name="T50" fmla="*/ 10 w 27"/>
                <a:gd name="T51" fmla="*/ 0 h 34"/>
                <a:gd name="T52" fmla="*/ 15 w 27"/>
                <a:gd name="T53" fmla="*/ 0 h 34"/>
                <a:gd name="T54" fmla="*/ 21 w 27"/>
                <a:gd name="T55" fmla="*/ 0 h 34"/>
                <a:gd name="T56" fmla="*/ 24 w 27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7"/>
                <a:gd name="T88" fmla="*/ 0 h 34"/>
                <a:gd name="T89" fmla="*/ 27 w 27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7" h="34">
                  <a:moveTo>
                    <a:pt x="24" y="4"/>
                  </a:move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16" y="12"/>
                  </a:lnTo>
                  <a:lnTo>
                    <a:pt x="11" y="14"/>
                  </a:lnTo>
                  <a:lnTo>
                    <a:pt x="13" y="20"/>
                  </a:lnTo>
                  <a:lnTo>
                    <a:pt x="15" y="23"/>
                  </a:lnTo>
                  <a:lnTo>
                    <a:pt x="20" y="23"/>
                  </a:lnTo>
                  <a:lnTo>
                    <a:pt x="24" y="26"/>
                  </a:lnTo>
                  <a:lnTo>
                    <a:pt x="24" y="31"/>
                  </a:lnTo>
                  <a:lnTo>
                    <a:pt x="21" y="34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3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5" name="Freeform 55"/>
            <p:cNvSpPr>
              <a:spLocks/>
            </p:cNvSpPr>
            <p:nvPr/>
          </p:nvSpPr>
          <p:spPr bwMode="auto">
            <a:xfrm>
              <a:off x="2549" y="3643"/>
              <a:ext cx="27" cy="42"/>
            </a:xfrm>
            <a:custGeom>
              <a:avLst/>
              <a:gdLst>
                <a:gd name="T0" fmla="*/ 27 w 27"/>
                <a:gd name="T1" fmla="*/ 1 h 84"/>
                <a:gd name="T2" fmla="*/ 25 w 27"/>
                <a:gd name="T3" fmla="*/ 1 h 84"/>
                <a:gd name="T4" fmla="*/ 22 w 27"/>
                <a:gd name="T5" fmla="*/ 1 h 84"/>
                <a:gd name="T6" fmla="*/ 20 w 27"/>
                <a:gd name="T7" fmla="*/ 1 h 84"/>
                <a:gd name="T8" fmla="*/ 22 w 27"/>
                <a:gd name="T9" fmla="*/ 1 h 84"/>
                <a:gd name="T10" fmla="*/ 22 w 27"/>
                <a:gd name="T11" fmla="*/ 1 h 84"/>
                <a:gd name="T12" fmla="*/ 20 w 27"/>
                <a:gd name="T13" fmla="*/ 1 h 84"/>
                <a:gd name="T14" fmla="*/ 15 w 27"/>
                <a:gd name="T15" fmla="*/ 1 h 84"/>
                <a:gd name="T16" fmla="*/ 9 w 27"/>
                <a:gd name="T17" fmla="*/ 1 h 84"/>
                <a:gd name="T18" fmla="*/ 6 w 27"/>
                <a:gd name="T19" fmla="*/ 1 h 84"/>
                <a:gd name="T20" fmla="*/ 3 w 27"/>
                <a:gd name="T21" fmla="*/ 1 h 84"/>
                <a:gd name="T22" fmla="*/ 1 w 27"/>
                <a:gd name="T23" fmla="*/ 1 h 84"/>
                <a:gd name="T24" fmla="*/ 0 w 27"/>
                <a:gd name="T25" fmla="*/ 1 h 84"/>
                <a:gd name="T26" fmla="*/ 3 w 27"/>
                <a:gd name="T27" fmla="*/ 1 h 84"/>
                <a:gd name="T28" fmla="*/ 9 w 27"/>
                <a:gd name="T29" fmla="*/ 1 h 84"/>
                <a:gd name="T30" fmla="*/ 13 w 27"/>
                <a:gd name="T31" fmla="*/ 1 h 84"/>
                <a:gd name="T32" fmla="*/ 11 w 27"/>
                <a:gd name="T33" fmla="*/ 1 h 84"/>
                <a:gd name="T34" fmla="*/ 10 w 27"/>
                <a:gd name="T35" fmla="*/ 1 h 84"/>
                <a:gd name="T36" fmla="*/ 9 w 27"/>
                <a:gd name="T37" fmla="*/ 1 h 84"/>
                <a:gd name="T38" fmla="*/ 8 w 27"/>
                <a:gd name="T39" fmla="*/ 1 h 84"/>
                <a:gd name="T40" fmla="*/ 9 w 27"/>
                <a:gd name="T41" fmla="*/ 1 h 84"/>
                <a:gd name="T42" fmla="*/ 13 w 27"/>
                <a:gd name="T43" fmla="*/ 1 h 84"/>
                <a:gd name="T44" fmla="*/ 15 w 27"/>
                <a:gd name="T45" fmla="*/ 1 h 84"/>
                <a:gd name="T46" fmla="*/ 16 w 27"/>
                <a:gd name="T47" fmla="*/ 1 h 84"/>
                <a:gd name="T48" fmla="*/ 17 w 27"/>
                <a:gd name="T49" fmla="*/ 1 h 84"/>
                <a:gd name="T50" fmla="*/ 16 w 27"/>
                <a:gd name="T51" fmla="*/ 1 h 84"/>
                <a:gd name="T52" fmla="*/ 13 w 27"/>
                <a:gd name="T53" fmla="*/ 1 h 84"/>
                <a:gd name="T54" fmla="*/ 11 w 27"/>
                <a:gd name="T55" fmla="*/ 1 h 84"/>
                <a:gd name="T56" fmla="*/ 15 w 27"/>
                <a:gd name="T57" fmla="*/ 0 h 84"/>
                <a:gd name="T58" fmla="*/ 21 w 27"/>
                <a:gd name="T59" fmla="*/ 1 h 84"/>
                <a:gd name="T60" fmla="*/ 23 w 27"/>
                <a:gd name="T61" fmla="*/ 1 h 84"/>
                <a:gd name="T62" fmla="*/ 24 w 27"/>
                <a:gd name="T63" fmla="*/ 1 h 84"/>
                <a:gd name="T64" fmla="*/ 27 w 27"/>
                <a:gd name="T65" fmla="*/ 1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84"/>
                <a:gd name="T101" fmla="*/ 27 w 27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84">
                  <a:moveTo>
                    <a:pt x="27" y="20"/>
                  </a:moveTo>
                  <a:lnTo>
                    <a:pt x="25" y="30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2" y="55"/>
                  </a:lnTo>
                  <a:lnTo>
                    <a:pt x="22" y="63"/>
                  </a:lnTo>
                  <a:lnTo>
                    <a:pt x="20" y="70"/>
                  </a:lnTo>
                  <a:lnTo>
                    <a:pt x="15" y="77"/>
                  </a:lnTo>
                  <a:lnTo>
                    <a:pt x="9" y="84"/>
                  </a:lnTo>
                  <a:lnTo>
                    <a:pt x="6" y="84"/>
                  </a:lnTo>
                  <a:lnTo>
                    <a:pt x="3" y="83"/>
                  </a:lnTo>
                  <a:lnTo>
                    <a:pt x="1" y="81"/>
                  </a:lnTo>
                  <a:lnTo>
                    <a:pt x="0" y="79"/>
                  </a:lnTo>
                  <a:lnTo>
                    <a:pt x="3" y="72"/>
                  </a:lnTo>
                  <a:lnTo>
                    <a:pt x="9" y="67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0" y="47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13" y="32"/>
                  </a:lnTo>
                  <a:lnTo>
                    <a:pt x="15" y="27"/>
                  </a:lnTo>
                  <a:lnTo>
                    <a:pt x="16" y="22"/>
                  </a:lnTo>
                  <a:lnTo>
                    <a:pt x="17" y="16"/>
                  </a:lnTo>
                  <a:lnTo>
                    <a:pt x="16" y="11"/>
                  </a:lnTo>
                  <a:lnTo>
                    <a:pt x="13" y="8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806" name="Freeform 56"/>
            <p:cNvSpPr>
              <a:spLocks/>
            </p:cNvSpPr>
            <p:nvPr/>
          </p:nvSpPr>
          <p:spPr bwMode="auto">
            <a:xfrm>
              <a:off x="2619" y="3088"/>
              <a:ext cx="386" cy="363"/>
            </a:xfrm>
            <a:custGeom>
              <a:avLst/>
              <a:gdLst>
                <a:gd name="T0" fmla="*/ 352 w 386"/>
                <a:gd name="T1" fmla="*/ 1 h 725"/>
                <a:gd name="T2" fmla="*/ 319 w 386"/>
                <a:gd name="T3" fmla="*/ 1 h 725"/>
                <a:gd name="T4" fmla="*/ 288 w 386"/>
                <a:gd name="T5" fmla="*/ 1 h 725"/>
                <a:gd name="T6" fmla="*/ 261 w 386"/>
                <a:gd name="T7" fmla="*/ 1 h 725"/>
                <a:gd name="T8" fmla="*/ 277 w 386"/>
                <a:gd name="T9" fmla="*/ 1 h 725"/>
                <a:gd name="T10" fmla="*/ 234 w 386"/>
                <a:gd name="T11" fmla="*/ 1 h 725"/>
                <a:gd name="T12" fmla="*/ 193 w 386"/>
                <a:gd name="T13" fmla="*/ 1 h 725"/>
                <a:gd name="T14" fmla="*/ 149 w 386"/>
                <a:gd name="T15" fmla="*/ 1 h 725"/>
                <a:gd name="T16" fmla="*/ 87 w 386"/>
                <a:gd name="T17" fmla="*/ 1 h 725"/>
                <a:gd name="T18" fmla="*/ 159 w 386"/>
                <a:gd name="T19" fmla="*/ 1 h 725"/>
                <a:gd name="T20" fmla="*/ 140 w 386"/>
                <a:gd name="T21" fmla="*/ 1 h 725"/>
                <a:gd name="T22" fmla="*/ 113 w 386"/>
                <a:gd name="T23" fmla="*/ 1 h 725"/>
                <a:gd name="T24" fmla="*/ 62 w 386"/>
                <a:gd name="T25" fmla="*/ 1 h 725"/>
                <a:gd name="T26" fmla="*/ 71 w 386"/>
                <a:gd name="T27" fmla="*/ 1 h 725"/>
                <a:gd name="T28" fmla="*/ 106 w 386"/>
                <a:gd name="T29" fmla="*/ 1 h 725"/>
                <a:gd name="T30" fmla="*/ 59 w 386"/>
                <a:gd name="T31" fmla="*/ 1 h 725"/>
                <a:gd name="T32" fmla="*/ 10 w 386"/>
                <a:gd name="T33" fmla="*/ 1 h 725"/>
                <a:gd name="T34" fmla="*/ 21 w 386"/>
                <a:gd name="T35" fmla="*/ 1 h 725"/>
                <a:gd name="T36" fmla="*/ 86 w 386"/>
                <a:gd name="T37" fmla="*/ 1 h 725"/>
                <a:gd name="T38" fmla="*/ 182 w 386"/>
                <a:gd name="T39" fmla="*/ 2 h 725"/>
                <a:gd name="T40" fmla="*/ 179 w 386"/>
                <a:gd name="T41" fmla="*/ 3 h 725"/>
                <a:gd name="T42" fmla="*/ 207 w 386"/>
                <a:gd name="T43" fmla="*/ 3 h 725"/>
                <a:gd name="T44" fmla="*/ 206 w 386"/>
                <a:gd name="T45" fmla="*/ 3 h 725"/>
                <a:gd name="T46" fmla="*/ 192 w 386"/>
                <a:gd name="T47" fmla="*/ 2 h 725"/>
                <a:gd name="T48" fmla="*/ 112 w 386"/>
                <a:gd name="T49" fmla="*/ 1 h 725"/>
                <a:gd name="T50" fmla="*/ 132 w 386"/>
                <a:gd name="T51" fmla="*/ 1 h 725"/>
                <a:gd name="T52" fmla="*/ 160 w 386"/>
                <a:gd name="T53" fmla="*/ 1 h 725"/>
                <a:gd name="T54" fmla="*/ 203 w 386"/>
                <a:gd name="T55" fmla="*/ 1 h 725"/>
                <a:gd name="T56" fmla="*/ 235 w 386"/>
                <a:gd name="T57" fmla="*/ 1 h 725"/>
                <a:gd name="T58" fmla="*/ 243 w 386"/>
                <a:gd name="T59" fmla="*/ 1 h 725"/>
                <a:gd name="T60" fmla="*/ 216 w 386"/>
                <a:gd name="T61" fmla="*/ 1 h 725"/>
                <a:gd name="T62" fmla="*/ 168 w 386"/>
                <a:gd name="T63" fmla="*/ 1 h 725"/>
                <a:gd name="T64" fmla="*/ 182 w 386"/>
                <a:gd name="T65" fmla="*/ 1 h 725"/>
                <a:gd name="T66" fmla="*/ 212 w 386"/>
                <a:gd name="T67" fmla="*/ 1 h 725"/>
                <a:gd name="T68" fmla="*/ 179 w 386"/>
                <a:gd name="T69" fmla="*/ 2 h 725"/>
                <a:gd name="T70" fmla="*/ 205 w 386"/>
                <a:gd name="T71" fmla="*/ 2 h 725"/>
                <a:gd name="T72" fmla="*/ 239 w 386"/>
                <a:gd name="T73" fmla="*/ 1 h 725"/>
                <a:gd name="T74" fmla="*/ 246 w 386"/>
                <a:gd name="T75" fmla="*/ 2 h 725"/>
                <a:gd name="T76" fmla="*/ 279 w 386"/>
                <a:gd name="T77" fmla="*/ 2 h 725"/>
                <a:gd name="T78" fmla="*/ 303 w 386"/>
                <a:gd name="T79" fmla="*/ 3 h 725"/>
                <a:gd name="T80" fmla="*/ 302 w 386"/>
                <a:gd name="T81" fmla="*/ 2 h 725"/>
                <a:gd name="T82" fmla="*/ 266 w 386"/>
                <a:gd name="T83" fmla="*/ 2 h 725"/>
                <a:gd name="T84" fmla="*/ 234 w 386"/>
                <a:gd name="T85" fmla="*/ 1 h 725"/>
                <a:gd name="T86" fmla="*/ 246 w 386"/>
                <a:gd name="T87" fmla="*/ 1 h 725"/>
                <a:gd name="T88" fmla="*/ 259 w 386"/>
                <a:gd name="T89" fmla="*/ 1 h 725"/>
                <a:gd name="T90" fmla="*/ 281 w 386"/>
                <a:gd name="T91" fmla="*/ 1 h 725"/>
                <a:gd name="T92" fmla="*/ 340 w 386"/>
                <a:gd name="T93" fmla="*/ 1 h 725"/>
                <a:gd name="T94" fmla="*/ 273 w 386"/>
                <a:gd name="T95" fmla="*/ 1 h 725"/>
                <a:gd name="T96" fmla="*/ 270 w 386"/>
                <a:gd name="T97" fmla="*/ 1 h 725"/>
                <a:gd name="T98" fmla="*/ 299 w 386"/>
                <a:gd name="T99" fmla="*/ 1 h 725"/>
                <a:gd name="T100" fmla="*/ 328 w 386"/>
                <a:gd name="T101" fmla="*/ 1 h 725"/>
                <a:gd name="T102" fmla="*/ 360 w 386"/>
                <a:gd name="T103" fmla="*/ 1 h 725"/>
                <a:gd name="T104" fmla="*/ 324 w 386"/>
                <a:gd name="T105" fmla="*/ 2 h 725"/>
                <a:gd name="T106" fmla="*/ 273 w 386"/>
                <a:gd name="T107" fmla="*/ 1 h 725"/>
                <a:gd name="T108" fmla="*/ 327 w 386"/>
                <a:gd name="T109" fmla="*/ 2 h 725"/>
                <a:gd name="T110" fmla="*/ 368 w 386"/>
                <a:gd name="T111" fmla="*/ 2 h 7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725"/>
                <a:gd name="T170" fmla="*/ 386 w 386"/>
                <a:gd name="T171" fmla="*/ 725 h 72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725">
                  <a:moveTo>
                    <a:pt x="386" y="214"/>
                  </a:moveTo>
                  <a:lnTo>
                    <a:pt x="381" y="200"/>
                  </a:lnTo>
                  <a:lnTo>
                    <a:pt x="375" y="187"/>
                  </a:lnTo>
                  <a:lnTo>
                    <a:pt x="369" y="174"/>
                  </a:lnTo>
                  <a:lnTo>
                    <a:pt x="361" y="161"/>
                  </a:lnTo>
                  <a:lnTo>
                    <a:pt x="352" y="150"/>
                  </a:lnTo>
                  <a:lnTo>
                    <a:pt x="340" y="140"/>
                  </a:lnTo>
                  <a:lnTo>
                    <a:pt x="327" y="132"/>
                  </a:lnTo>
                  <a:lnTo>
                    <a:pt x="313" y="128"/>
                  </a:lnTo>
                  <a:lnTo>
                    <a:pt x="314" y="114"/>
                  </a:lnTo>
                  <a:lnTo>
                    <a:pt x="316" y="91"/>
                  </a:lnTo>
                  <a:lnTo>
                    <a:pt x="319" y="69"/>
                  </a:lnTo>
                  <a:lnTo>
                    <a:pt x="320" y="60"/>
                  </a:lnTo>
                  <a:lnTo>
                    <a:pt x="315" y="67"/>
                  </a:lnTo>
                  <a:lnTo>
                    <a:pt x="306" y="89"/>
                  </a:lnTo>
                  <a:lnTo>
                    <a:pt x="296" y="112"/>
                  </a:lnTo>
                  <a:lnTo>
                    <a:pt x="292" y="123"/>
                  </a:lnTo>
                  <a:lnTo>
                    <a:pt x="288" y="119"/>
                  </a:lnTo>
                  <a:lnTo>
                    <a:pt x="285" y="115"/>
                  </a:lnTo>
                  <a:lnTo>
                    <a:pt x="280" y="112"/>
                  </a:lnTo>
                  <a:lnTo>
                    <a:pt x="276" y="108"/>
                  </a:lnTo>
                  <a:lnTo>
                    <a:pt x="270" y="106"/>
                  </a:lnTo>
                  <a:lnTo>
                    <a:pt x="266" y="102"/>
                  </a:lnTo>
                  <a:lnTo>
                    <a:pt x="261" y="100"/>
                  </a:lnTo>
                  <a:lnTo>
                    <a:pt x="256" y="98"/>
                  </a:lnTo>
                  <a:lnTo>
                    <a:pt x="260" y="89"/>
                  </a:lnTo>
                  <a:lnTo>
                    <a:pt x="269" y="69"/>
                  </a:lnTo>
                  <a:lnTo>
                    <a:pt x="277" y="46"/>
                  </a:lnTo>
                  <a:lnTo>
                    <a:pt x="280" y="30"/>
                  </a:lnTo>
                  <a:lnTo>
                    <a:pt x="277" y="32"/>
                  </a:lnTo>
                  <a:lnTo>
                    <a:pt x="273" y="37"/>
                  </a:lnTo>
                  <a:lnTo>
                    <a:pt x="267" y="46"/>
                  </a:lnTo>
                  <a:lnTo>
                    <a:pt x="259" y="56"/>
                  </a:lnTo>
                  <a:lnTo>
                    <a:pt x="250" y="67"/>
                  </a:lnTo>
                  <a:lnTo>
                    <a:pt x="242" y="78"/>
                  </a:lnTo>
                  <a:lnTo>
                    <a:pt x="234" y="87"/>
                  </a:lnTo>
                  <a:lnTo>
                    <a:pt x="227" y="94"/>
                  </a:lnTo>
                  <a:lnTo>
                    <a:pt x="220" y="95"/>
                  </a:lnTo>
                  <a:lnTo>
                    <a:pt x="213" y="98"/>
                  </a:lnTo>
                  <a:lnTo>
                    <a:pt x="206" y="99"/>
                  </a:lnTo>
                  <a:lnTo>
                    <a:pt x="200" y="101"/>
                  </a:lnTo>
                  <a:lnTo>
                    <a:pt x="193" y="99"/>
                  </a:lnTo>
                  <a:lnTo>
                    <a:pt x="187" y="95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2" y="83"/>
                  </a:lnTo>
                  <a:lnTo>
                    <a:pt x="162" y="72"/>
                  </a:lnTo>
                  <a:lnTo>
                    <a:pt x="149" y="56"/>
                  </a:lnTo>
                  <a:lnTo>
                    <a:pt x="134" y="39"/>
                  </a:lnTo>
                  <a:lnTo>
                    <a:pt x="119" y="23"/>
                  </a:lnTo>
                  <a:lnTo>
                    <a:pt x="104" y="9"/>
                  </a:lnTo>
                  <a:lnTo>
                    <a:pt x="92" y="0"/>
                  </a:lnTo>
                  <a:lnTo>
                    <a:pt x="84" y="0"/>
                  </a:lnTo>
                  <a:lnTo>
                    <a:pt x="87" y="6"/>
                  </a:lnTo>
                  <a:lnTo>
                    <a:pt x="95" y="17"/>
                  </a:lnTo>
                  <a:lnTo>
                    <a:pt x="106" y="33"/>
                  </a:lnTo>
                  <a:lnTo>
                    <a:pt x="120" y="51"/>
                  </a:lnTo>
                  <a:lnTo>
                    <a:pt x="134" y="68"/>
                  </a:lnTo>
                  <a:lnTo>
                    <a:pt x="147" y="84"/>
                  </a:lnTo>
                  <a:lnTo>
                    <a:pt x="159" y="98"/>
                  </a:lnTo>
                  <a:lnTo>
                    <a:pt x="168" y="106"/>
                  </a:lnTo>
                  <a:lnTo>
                    <a:pt x="165" y="109"/>
                  </a:lnTo>
                  <a:lnTo>
                    <a:pt x="159" y="115"/>
                  </a:lnTo>
                  <a:lnTo>
                    <a:pt x="153" y="124"/>
                  </a:lnTo>
                  <a:lnTo>
                    <a:pt x="146" y="132"/>
                  </a:lnTo>
                  <a:lnTo>
                    <a:pt x="140" y="142"/>
                  </a:lnTo>
                  <a:lnTo>
                    <a:pt x="135" y="151"/>
                  </a:lnTo>
                  <a:lnTo>
                    <a:pt x="132" y="157"/>
                  </a:lnTo>
                  <a:lnTo>
                    <a:pt x="131" y="160"/>
                  </a:lnTo>
                  <a:lnTo>
                    <a:pt x="128" y="157"/>
                  </a:lnTo>
                  <a:lnTo>
                    <a:pt x="121" y="149"/>
                  </a:lnTo>
                  <a:lnTo>
                    <a:pt x="113" y="136"/>
                  </a:lnTo>
                  <a:lnTo>
                    <a:pt x="104" y="120"/>
                  </a:lnTo>
                  <a:lnTo>
                    <a:pt x="93" y="102"/>
                  </a:lnTo>
                  <a:lnTo>
                    <a:pt x="82" y="85"/>
                  </a:lnTo>
                  <a:lnTo>
                    <a:pt x="73" y="68"/>
                  </a:lnTo>
                  <a:lnTo>
                    <a:pt x="66" y="53"/>
                  </a:lnTo>
                  <a:lnTo>
                    <a:pt x="62" y="52"/>
                  </a:lnTo>
                  <a:lnTo>
                    <a:pt x="58" y="54"/>
                  </a:lnTo>
                  <a:lnTo>
                    <a:pt x="54" y="57"/>
                  </a:lnTo>
                  <a:lnTo>
                    <a:pt x="53" y="60"/>
                  </a:lnTo>
                  <a:lnTo>
                    <a:pt x="58" y="74"/>
                  </a:lnTo>
                  <a:lnTo>
                    <a:pt x="64" y="86"/>
                  </a:lnTo>
                  <a:lnTo>
                    <a:pt x="71" y="100"/>
                  </a:lnTo>
                  <a:lnTo>
                    <a:pt x="78" y="113"/>
                  </a:lnTo>
                  <a:lnTo>
                    <a:pt x="85" y="125"/>
                  </a:lnTo>
                  <a:lnTo>
                    <a:pt x="92" y="138"/>
                  </a:lnTo>
                  <a:lnTo>
                    <a:pt x="100" y="150"/>
                  </a:lnTo>
                  <a:lnTo>
                    <a:pt x="108" y="161"/>
                  </a:lnTo>
                  <a:lnTo>
                    <a:pt x="106" y="170"/>
                  </a:lnTo>
                  <a:lnTo>
                    <a:pt x="101" y="184"/>
                  </a:lnTo>
                  <a:lnTo>
                    <a:pt x="95" y="197"/>
                  </a:lnTo>
                  <a:lnTo>
                    <a:pt x="89" y="204"/>
                  </a:lnTo>
                  <a:lnTo>
                    <a:pt x="81" y="192"/>
                  </a:lnTo>
                  <a:lnTo>
                    <a:pt x="71" y="175"/>
                  </a:lnTo>
                  <a:lnTo>
                    <a:pt x="59" y="154"/>
                  </a:lnTo>
                  <a:lnTo>
                    <a:pt x="47" y="132"/>
                  </a:lnTo>
                  <a:lnTo>
                    <a:pt x="34" y="110"/>
                  </a:lnTo>
                  <a:lnTo>
                    <a:pt x="24" y="92"/>
                  </a:lnTo>
                  <a:lnTo>
                    <a:pt x="17" y="78"/>
                  </a:lnTo>
                  <a:lnTo>
                    <a:pt x="12" y="71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0"/>
                  </a:lnTo>
                  <a:lnTo>
                    <a:pt x="0" y="71"/>
                  </a:lnTo>
                  <a:lnTo>
                    <a:pt x="2" y="84"/>
                  </a:lnTo>
                  <a:lnTo>
                    <a:pt x="11" y="101"/>
                  </a:lnTo>
                  <a:lnTo>
                    <a:pt x="21" y="122"/>
                  </a:lnTo>
                  <a:lnTo>
                    <a:pt x="34" y="144"/>
                  </a:lnTo>
                  <a:lnTo>
                    <a:pt x="48" y="167"/>
                  </a:lnTo>
                  <a:lnTo>
                    <a:pt x="61" y="188"/>
                  </a:lnTo>
                  <a:lnTo>
                    <a:pt x="72" y="205"/>
                  </a:lnTo>
                  <a:lnTo>
                    <a:pt x="80" y="219"/>
                  </a:lnTo>
                  <a:lnTo>
                    <a:pt x="86" y="228"/>
                  </a:lnTo>
                  <a:lnTo>
                    <a:pt x="99" y="245"/>
                  </a:lnTo>
                  <a:lnTo>
                    <a:pt x="116" y="268"/>
                  </a:lnTo>
                  <a:lnTo>
                    <a:pt x="135" y="295"/>
                  </a:lnTo>
                  <a:lnTo>
                    <a:pt x="154" y="325"/>
                  </a:lnTo>
                  <a:lnTo>
                    <a:pt x="171" y="355"/>
                  </a:lnTo>
                  <a:lnTo>
                    <a:pt x="182" y="385"/>
                  </a:lnTo>
                  <a:lnTo>
                    <a:pt x="187" y="411"/>
                  </a:lnTo>
                  <a:lnTo>
                    <a:pt x="186" y="453"/>
                  </a:lnTo>
                  <a:lnTo>
                    <a:pt x="182" y="508"/>
                  </a:lnTo>
                  <a:lnTo>
                    <a:pt x="179" y="558"/>
                  </a:lnTo>
                  <a:lnTo>
                    <a:pt x="178" y="578"/>
                  </a:lnTo>
                  <a:lnTo>
                    <a:pt x="179" y="599"/>
                  </a:lnTo>
                  <a:lnTo>
                    <a:pt x="181" y="646"/>
                  </a:lnTo>
                  <a:lnTo>
                    <a:pt x="186" y="695"/>
                  </a:lnTo>
                  <a:lnTo>
                    <a:pt x="191" y="719"/>
                  </a:lnTo>
                  <a:lnTo>
                    <a:pt x="196" y="721"/>
                  </a:lnTo>
                  <a:lnTo>
                    <a:pt x="201" y="724"/>
                  </a:lnTo>
                  <a:lnTo>
                    <a:pt x="207" y="725"/>
                  </a:lnTo>
                  <a:lnTo>
                    <a:pt x="212" y="722"/>
                  </a:lnTo>
                  <a:lnTo>
                    <a:pt x="214" y="713"/>
                  </a:lnTo>
                  <a:lnTo>
                    <a:pt x="213" y="692"/>
                  </a:lnTo>
                  <a:lnTo>
                    <a:pt x="211" y="671"/>
                  </a:lnTo>
                  <a:lnTo>
                    <a:pt x="211" y="653"/>
                  </a:lnTo>
                  <a:lnTo>
                    <a:pt x="206" y="635"/>
                  </a:lnTo>
                  <a:lnTo>
                    <a:pt x="203" y="616"/>
                  </a:lnTo>
                  <a:lnTo>
                    <a:pt x="202" y="598"/>
                  </a:lnTo>
                  <a:lnTo>
                    <a:pt x="202" y="578"/>
                  </a:lnTo>
                  <a:lnTo>
                    <a:pt x="208" y="408"/>
                  </a:lnTo>
                  <a:lnTo>
                    <a:pt x="202" y="386"/>
                  </a:lnTo>
                  <a:lnTo>
                    <a:pt x="192" y="361"/>
                  </a:lnTo>
                  <a:lnTo>
                    <a:pt x="178" y="333"/>
                  </a:lnTo>
                  <a:lnTo>
                    <a:pt x="161" y="305"/>
                  </a:lnTo>
                  <a:lnTo>
                    <a:pt x="145" y="279"/>
                  </a:lnTo>
                  <a:lnTo>
                    <a:pt x="131" y="256"/>
                  </a:lnTo>
                  <a:lnTo>
                    <a:pt x="119" y="238"/>
                  </a:lnTo>
                  <a:lnTo>
                    <a:pt x="112" y="229"/>
                  </a:lnTo>
                  <a:lnTo>
                    <a:pt x="112" y="218"/>
                  </a:lnTo>
                  <a:lnTo>
                    <a:pt x="115" y="206"/>
                  </a:lnTo>
                  <a:lnTo>
                    <a:pt x="119" y="196"/>
                  </a:lnTo>
                  <a:lnTo>
                    <a:pt x="122" y="184"/>
                  </a:lnTo>
                  <a:lnTo>
                    <a:pt x="127" y="187"/>
                  </a:lnTo>
                  <a:lnTo>
                    <a:pt x="132" y="190"/>
                  </a:lnTo>
                  <a:lnTo>
                    <a:pt x="138" y="192"/>
                  </a:lnTo>
                  <a:lnTo>
                    <a:pt x="141" y="192"/>
                  </a:lnTo>
                  <a:lnTo>
                    <a:pt x="144" y="182"/>
                  </a:lnTo>
                  <a:lnTo>
                    <a:pt x="148" y="172"/>
                  </a:lnTo>
                  <a:lnTo>
                    <a:pt x="154" y="162"/>
                  </a:lnTo>
                  <a:lnTo>
                    <a:pt x="160" y="152"/>
                  </a:lnTo>
                  <a:lnTo>
                    <a:pt x="167" y="143"/>
                  </a:lnTo>
                  <a:lnTo>
                    <a:pt x="175" y="135"/>
                  </a:lnTo>
                  <a:lnTo>
                    <a:pt x="183" y="128"/>
                  </a:lnTo>
                  <a:lnTo>
                    <a:pt x="193" y="121"/>
                  </a:lnTo>
                  <a:lnTo>
                    <a:pt x="198" y="119"/>
                  </a:lnTo>
                  <a:lnTo>
                    <a:pt x="203" y="117"/>
                  </a:lnTo>
                  <a:lnTo>
                    <a:pt x="208" y="115"/>
                  </a:lnTo>
                  <a:lnTo>
                    <a:pt x="214" y="114"/>
                  </a:lnTo>
                  <a:lnTo>
                    <a:pt x="220" y="113"/>
                  </a:lnTo>
                  <a:lnTo>
                    <a:pt x="225" y="113"/>
                  </a:lnTo>
                  <a:lnTo>
                    <a:pt x="230" y="114"/>
                  </a:lnTo>
                  <a:lnTo>
                    <a:pt x="235" y="117"/>
                  </a:lnTo>
                  <a:lnTo>
                    <a:pt x="241" y="127"/>
                  </a:lnTo>
                  <a:lnTo>
                    <a:pt x="245" y="136"/>
                  </a:lnTo>
                  <a:lnTo>
                    <a:pt x="247" y="145"/>
                  </a:lnTo>
                  <a:lnTo>
                    <a:pt x="248" y="154"/>
                  </a:lnTo>
                  <a:lnTo>
                    <a:pt x="246" y="160"/>
                  </a:lnTo>
                  <a:lnTo>
                    <a:pt x="243" y="166"/>
                  </a:lnTo>
                  <a:lnTo>
                    <a:pt x="240" y="169"/>
                  </a:lnTo>
                  <a:lnTo>
                    <a:pt x="233" y="170"/>
                  </a:lnTo>
                  <a:lnTo>
                    <a:pt x="229" y="161"/>
                  </a:lnTo>
                  <a:lnTo>
                    <a:pt x="226" y="152"/>
                  </a:lnTo>
                  <a:lnTo>
                    <a:pt x="221" y="144"/>
                  </a:lnTo>
                  <a:lnTo>
                    <a:pt x="216" y="135"/>
                  </a:lnTo>
                  <a:lnTo>
                    <a:pt x="212" y="144"/>
                  </a:lnTo>
                  <a:lnTo>
                    <a:pt x="203" y="166"/>
                  </a:lnTo>
                  <a:lnTo>
                    <a:pt x="193" y="192"/>
                  </a:lnTo>
                  <a:lnTo>
                    <a:pt x="182" y="211"/>
                  </a:lnTo>
                  <a:lnTo>
                    <a:pt x="173" y="214"/>
                  </a:lnTo>
                  <a:lnTo>
                    <a:pt x="168" y="205"/>
                  </a:lnTo>
                  <a:lnTo>
                    <a:pt x="167" y="192"/>
                  </a:lnTo>
                  <a:lnTo>
                    <a:pt x="166" y="187"/>
                  </a:lnTo>
                  <a:lnTo>
                    <a:pt x="160" y="200"/>
                  </a:lnTo>
                  <a:lnTo>
                    <a:pt x="160" y="217"/>
                  </a:lnTo>
                  <a:lnTo>
                    <a:pt x="167" y="228"/>
                  </a:lnTo>
                  <a:lnTo>
                    <a:pt x="182" y="233"/>
                  </a:lnTo>
                  <a:lnTo>
                    <a:pt x="195" y="221"/>
                  </a:lnTo>
                  <a:lnTo>
                    <a:pt x="202" y="207"/>
                  </a:lnTo>
                  <a:lnTo>
                    <a:pt x="208" y="192"/>
                  </a:lnTo>
                  <a:lnTo>
                    <a:pt x="212" y="176"/>
                  </a:lnTo>
                  <a:lnTo>
                    <a:pt x="212" y="191"/>
                  </a:lnTo>
                  <a:lnTo>
                    <a:pt x="212" y="206"/>
                  </a:lnTo>
                  <a:lnTo>
                    <a:pt x="211" y="222"/>
                  </a:lnTo>
                  <a:lnTo>
                    <a:pt x="208" y="238"/>
                  </a:lnTo>
                  <a:lnTo>
                    <a:pt x="205" y="253"/>
                  </a:lnTo>
                  <a:lnTo>
                    <a:pt x="199" y="266"/>
                  </a:lnTo>
                  <a:lnTo>
                    <a:pt x="191" y="278"/>
                  </a:lnTo>
                  <a:lnTo>
                    <a:pt x="179" y="287"/>
                  </a:lnTo>
                  <a:lnTo>
                    <a:pt x="180" y="296"/>
                  </a:lnTo>
                  <a:lnTo>
                    <a:pt x="182" y="304"/>
                  </a:lnTo>
                  <a:lnTo>
                    <a:pt x="185" y="312"/>
                  </a:lnTo>
                  <a:lnTo>
                    <a:pt x="188" y="321"/>
                  </a:lnTo>
                  <a:lnTo>
                    <a:pt x="196" y="313"/>
                  </a:lnTo>
                  <a:lnTo>
                    <a:pt x="205" y="303"/>
                  </a:lnTo>
                  <a:lnTo>
                    <a:pt x="212" y="290"/>
                  </a:lnTo>
                  <a:lnTo>
                    <a:pt x="219" y="276"/>
                  </a:lnTo>
                  <a:lnTo>
                    <a:pt x="226" y="264"/>
                  </a:lnTo>
                  <a:lnTo>
                    <a:pt x="232" y="253"/>
                  </a:lnTo>
                  <a:lnTo>
                    <a:pt x="235" y="245"/>
                  </a:lnTo>
                  <a:lnTo>
                    <a:pt x="239" y="241"/>
                  </a:lnTo>
                  <a:lnTo>
                    <a:pt x="240" y="250"/>
                  </a:lnTo>
                  <a:lnTo>
                    <a:pt x="241" y="259"/>
                  </a:lnTo>
                  <a:lnTo>
                    <a:pt x="241" y="268"/>
                  </a:lnTo>
                  <a:lnTo>
                    <a:pt x="241" y="276"/>
                  </a:lnTo>
                  <a:lnTo>
                    <a:pt x="242" y="293"/>
                  </a:lnTo>
                  <a:lnTo>
                    <a:pt x="246" y="308"/>
                  </a:lnTo>
                  <a:lnTo>
                    <a:pt x="250" y="323"/>
                  </a:lnTo>
                  <a:lnTo>
                    <a:pt x="256" y="338"/>
                  </a:lnTo>
                  <a:lnTo>
                    <a:pt x="262" y="356"/>
                  </a:lnTo>
                  <a:lnTo>
                    <a:pt x="267" y="376"/>
                  </a:lnTo>
                  <a:lnTo>
                    <a:pt x="272" y="394"/>
                  </a:lnTo>
                  <a:lnTo>
                    <a:pt x="279" y="412"/>
                  </a:lnTo>
                  <a:lnTo>
                    <a:pt x="282" y="474"/>
                  </a:lnTo>
                  <a:lnTo>
                    <a:pt x="287" y="571"/>
                  </a:lnTo>
                  <a:lnTo>
                    <a:pt x="290" y="663"/>
                  </a:lnTo>
                  <a:lnTo>
                    <a:pt x="293" y="703"/>
                  </a:lnTo>
                  <a:lnTo>
                    <a:pt x="296" y="706"/>
                  </a:lnTo>
                  <a:lnTo>
                    <a:pt x="303" y="705"/>
                  </a:lnTo>
                  <a:lnTo>
                    <a:pt x="312" y="699"/>
                  </a:lnTo>
                  <a:lnTo>
                    <a:pt x="316" y="695"/>
                  </a:lnTo>
                  <a:lnTo>
                    <a:pt x="314" y="653"/>
                  </a:lnTo>
                  <a:lnTo>
                    <a:pt x="309" y="561"/>
                  </a:lnTo>
                  <a:lnTo>
                    <a:pt x="305" y="464"/>
                  </a:lnTo>
                  <a:lnTo>
                    <a:pt x="302" y="414"/>
                  </a:lnTo>
                  <a:lnTo>
                    <a:pt x="300" y="401"/>
                  </a:lnTo>
                  <a:lnTo>
                    <a:pt x="295" y="386"/>
                  </a:lnTo>
                  <a:lnTo>
                    <a:pt x="289" y="370"/>
                  </a:lnTo>
                  <a:lnTo>
                    <a:pt x="281" y="352"/>
                  </a:lnTo>
                  <a:lnTo>
                    <a:pt x="274" y="336"/>
                  </a:lnTo>
                  <a:lnTo>
                    <a:pt x="266" y="321"/>
                  </a:lnTo>
                  <a:lnTo>
                    <a:pt x="260" y="311"/>
                  </a:lnTo>
                  <a:lnTo>
                    <a:pt x="256" y="304"/>
                  </a:lnTo>
                  <a:lnTo>
                    <a:pt x="253" y="279"/>
                  </a:lnTo>
                  <a:lnTo>
                    <a:pt x="247" y="240"/>
                  </a:lnTo>
                  <a:lnTo>
                    <a:pt x="240" y="204"/>
                  </a:lnTo>
                  <a:lnTo>
                    <a:pt x="234" y="185"/>
                  </a:lnTo>
                  <a:lnTo>
                    <a:pt x="236" y="184"/>
                  </a:lnTo>
                  <a:lnTo>
                    <a:pt x="239" y="184"/>
                  </a:lnTo>
                  <a:lnTo>
                    <a:pt x="241" y="184"/>
                  </a:lnTo>
                  <a:lnTo>
                    <a:pt x="242" y="185"/>
                  </a:lnTo>
                  <a:lnTo>
                    <a:pt x="243" y="195"/>
                  </a:lnTo>
                  <a:lnTo>
                    <a:pt x="246" y="206"/>
                  </a:lnTo>
                  <a:lnTo>
                    <a:pt x="252" y="220"/>
                  </a:lnTo>
                  <a:lnTo>
                    <a:pt x="260" y="234"/>
                  </a:lnTo>
                  <a:lnTo>
                    <a:pt x="260" y="229"/>
                  </a:lnTo>
                  <a:lnTo>
                    <a:pt x="260" y="219"/>
                  </a:lnTo>
                  <a:lnTo>
                    <a:pt x="259" y="208"/>
                  </a:lnTo>
                  <a:lnTo>
                    <a:pt x="259" y="203"/>
                  </a:lnTo>
                  <a:lnTo>
                    <a:pt x="260" y="190"/>
                  </a:lnTo>
                  <a:lnTo>
                    <a:pt x="263" y="175"/>
                  </a:lnTo>
                  <a:lnTo>
                    <a:pt x="266" y="162"/>
                  </a:lnTo>
                  <a:lnTo>
                    <a:pt x="267" y="158"/>
                  </a:lnTo>
                  <a:lnTo>
                    <a:pt x="273" y="162"/>
                  </a:lnTo>
                  <a:lnTo>
                    <a:pt x="281" y="169"/>
                  </a:lnTo>
                  <a:lnTo>
                    <a:pt x="290" y="177"/>
                  </a:lnTo>
                  <a:lnTo>
                    <a:pt x="300" y="187"/>
                  </a:lnTo>
                  <a:lnTo>
                    <a:pt x="312" y="197"/>
                  </a:lnTo>
                  <a:lnTo>
                    <a:pt x="322" y="207"/>
                  </a:lnTo>
                  <a:lnTo>
                    <a:pt x="332" y="218"/>
                  </a:lnTo>
                  <a:lnTo>
                    <a:pt x="340" y="228"/>
                  </a:lnTo>
                  <a:lnTo>
                    <a:pt x="336" y="214"/>
                  </a:lnTo>
                  <a:lnTo>
                    <a:pt x="328" y="200"/>
                  </a:lnTo>
                  <a:lnTo>
                    <a:pt x="315" y="187"/>
                  </a:lnTo>
                  <a:lnTo>
                    <a:pt x="301" y="173"/>
                  </a:lnTo>
                  <a:lnTo>
                    <a:pt x="287" y="160"/>
                  </a:lnTo>
                  <a:lnTo>
                    <a:pt x="273" y="149"/>
                  </a:lnTo>
                  <a:lnTo>
                    <a:pt x="263" y="140"/>
                  </a:lnTo>
                  <a:lnTo>
                    <a:pt x="259" y="135"/>
                  </a:lnTo>
                  <a:lnTo>
                    <a:pt x="252" y="113"/>
                  </a:lnTo>
                  <a:lnTo>
                    <a:pt x="258" y="117"/>
                  </a:lnTo>
                  <a:lnTo>
                    <a:pt x="263" y="122"/>
                  </a:lnTo>
                  <a:lnTo>
                    <a:pt x="270" y="129"/>
                  </a:lnTo>
                  <a:lnTo>
                    <a:pt x="277" y="135"/>
                  </a:lnTo>
                  <a:lnTo>
                    <a:pt x="283" y="140"/>
                  </a:lnTo>
                  <a:lnTo>
                    <a:pt x="288" y="146"/>
                  </a:lnTo>
                  <a:lnTo>
                    <a:pt x="292" y="150"/>
                  </a:lnTo>
                  <a:lnTo>
                    <a:pt x="293" y="152"/>
                  </a:lnTo>
                  <a:lnTo>
                    <a:pt x="299" y="151"/>
                  </a:lnTo>
                  <a:lnTo>
                    <a:pt x="303" y="146"/>
                  </a:lnTo>
                  <a:lnTo>
                    <a:pt x="308" y="140"/>
                  </a:lnTo>
                  <a:lnTo>
                    <a:pt x="310" y="138"/>
                  </a:lnTo>
                  <a:lnTo>
                    <a:pt x="316" y="142"/>
                  </a:lnTo>
                  <a:lnTo>
                    <a:pt x="322" y="146"/>
                  </a:lnTo>
                  <a:lnTo>
                    <a:pt x="328" y="151"/>
                  </a:lnTo>
                  <a:lnTo>
                    <a:pt x="334" y="155"/>
                  </a:lnTo>
                  <a:lnTo>
                    <a:pt x="339" y="160"/>
                  </a:lnTo>
                  <a:lnTo>
                    <a:pt x="343" y="166"/>
                  </a:lnTo>
                  <a:lnTo>
                    <a:pt x="348" y="172"/>
                  </a:lnTo>
                  <a:lnTo>
                    <a:pt x="352" y="177"/>
                  </a:lnTo>
                  <a:lnTo>
                    <a:pt x="360" y="202"/>
                  </a:lnTo>
                  <a:lnTo>
                    <a:pt x="363" y="235"/>
                  </a:lnTo>
                  <a:lnTo>
                    <a:pt x="362" y="267"/>
                  </a:lnTo>
                  <a:lnTo>
                    <a:pt x="360" y="287"/>
                  </a:lnTo>
                  <a:lnTo>
                    <a:pt x="352" y="275"/>
                  </a:lnTo>
                  <a:lnTo>
                    <a:pt x="339" y="265"/>
                  </a:lnTo>
                  <a:lnTo>
                    <a:pt x="324" y="257"/>
                  </a:lnTo>
                  <a:lnTo>
                    <a:pt x="309" y="250"/>
                  </a:lnTo>
                  <a:lnTo>
                    <a:pt x="294" y="245"/>
                  </a:lnTo>
                  <a:lnTo>
                    <a:pt x="281" y="242"/>
                  </a:lnTo>
                  <a:lnTo>
                    <a:pt x="273" y="241"/>
                  </a:lnTo>
                  <a:lnTo>
                    <a:pt x="269" y="240"/>
                  </a:lnTo>
                  <a:lnTo>
                    <a:pt x="273" y="246"/>
                  </a:lnTo>
                  <a:lnTo>
                    <a:pt x="279" y="251"/>
                  </a:lnTo>
                  <a:lnTo>
                    <a:pt x="287" y="256"/>
                  </a:lnTo>
                  <a:lnTo>
                    <a:pt x="296" y="260"/>
                  </a:lnTo>
                  <a:lnTo>
                    <a:pt x="306" y="265"/>
                  </a:lnTo>
                  <a:lnTo>
                    <a:pt x="316" y="270"/>
                  </a:lnTo>
                  <a:lnTo>
                    <a:pt x="327" y="275"/>
                  </a:lnTo>
                  <a:lnTo>
                    <a:pt x="335" y="281"/>
                  </a:lnTo>
                  <a:lnTo>
                    <a:pt x="341" y="288"/>
                  </a:lnTo>
                  <a:lnTo>
                    <a:pt x="349" y="297"/>
                  </a:lnTo>
                  <a:lnTo>
                    <a:pt x="356" y="305"/>
                  </a:lnTo>
                  <a:lnTo>
                    <a:pt x="361" y="309"/>
                  </a:lnTo>
                  <a:lnTo>
                    <a:pt x="368" y="297"/>
                  </a:lnTo>
                  <a:lnTo>
                    <a:pt x="377" y="270"/>
                  </a:lnTo>
                  <a:lnTo>
                    <a:pt x="384" y="238"/>
                  </a:lnTo>
                  <a:lnTo>
                    <a:pt x="386" y="2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56" name="Oval 72"/>
          <p:cNvSpPr>
            <a:spLocks noChangeArrowheads="1"/>
          </p:cNvSpPr>
          <p:nvPr/>
        </p:nvSpPr>
        <p:spPr bwMode="auto">
          <a:xfrm flipH="1">
            <a:off x="8099426" y="582613"/>
            <a:ext cx="130175" cy="1635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73"/>
          <p:cNvSpPr>
            <a:spLocks noChangeArrowheads="1"/>
          </p:cNvSpPr>
          <p:nvPr/>
        </p:nvSpPr>
        <p:spPr bwMode="auto">
          <a:xfrm flipH="1">
            <a:off x="7696200" y="381000"/>
            <a:ext cx="381000" cy="381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8001000" y="2082800"/>
            <a:ext cx="152400" cy="4343400"/>
            <a:chOff x="4848" y="927"/>
            <a:chExt cx="48" cy="3105"/>
          </a:xfrm>
        </p:grpSpPr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4848" y="960"/>
              <a:ext cx="48" cy="307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Line 12"/>
            <p:cNvSpPr>
              <a:spLocks noChangeShapeType="1"/>
            </p:cNvSpPr>
            <p:nvPr/>
          </p:nvSpPr>
          <p:spPr bwMode="auto">
            <a:xfrm flipV="1">
              <a:off x="4848" y="927"/>
              <a:ext cx="1" cy="225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" name="Rectangle 13"/>
          <p:cNvSpPr>
            <a:spLocks noChangeArrowheads="1"/>
          </p:cNvSpPr>
          <p:nvPr/>
        </p:nvSpPr>
        <p:spPr bwMode="auto">
          <a:xfrm rot="5400000">
            <a:off x="7620000" y="368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FF00"/>
                </a:solidFill>
                <a:latin typeface="VNI-Times" pitchFamily="2" charset="0"/>
              </a:rPr>
              <a:t> </a:t>
            </a:r>
            <a:r>
              <a:rPr lang="en-US" altLang="en-US" sz="1600">
                <a:solidFill>
                  <a:srgbClr val="FFFF00"/>
                </a:solidFill>
                <a:latin typeface="VNI-Times" pitchFamily="2" charset="0"/>
              </a:rPr>
              <a:t>h = 45 m</a:t>
            </a: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7239001" y="1219201"/>
            <a:ext cx="14525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FF00"/>
                </a:solidFill>
                <a:latin typeface="VNI-Times" pitchFamily="2" charset="0"/>
              </a:rPr>
              <a:t>S = 5t</a:t>
            </a:r>
            <a:r>
              <a:rPr lang="en-US" altLang="en-US" sz="2400" baseline="30000">
                <a:solidFill>
                  <a:srgbClr val="FFFF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65" name="TextBox 8"/>
          <p:cNvSpPr txBox="1">
            <a:spLocks noChangeArrowheads="1"/>
          </p:cNvSpPr>
          <p:nvPr/>
        </p:nvSpPr>
        <p:spPr bwMode="auto">
          <a:xfrm>
            <a:off x="2438400" y="238126"/>
            <a:ext cx="4114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500" i="1" u="sng">
                <a:solidFill>
                  <a:srgbClr val="FFFF00"/>
                </a:solidFill>
              </a:rPr>
              <a:t>Bài 2.</a:t>
            </a:r>
            <a:r>
              <a:rPr lang="en-US" altLang="en-US" sz="2500" b="0" i="1">
                <a:solidFill>
                  <a:srgbClr val="FFFFFF"/>
                </a:solidFill>
              </a:rPr>
              <a:t> </a:t>
            </a:r>
            <a:endParaRPr lang="en-US" altLang="en-US" sz="2500" i="1" u="sng">
              <a:solidFill>
                <a:srgbClr val="FFFF00"/>
              </a:solidFill>
            </a:endParaRPr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auto">
          <a:xfrm>
            <a:off x="1965325" y="695326"/>
            <a:ext cx="53340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500" b="0" i="1">
                <a:solidFill>
                  <a:srgbClr val="FFFFFF"/>
                </a:solidFill>
                <a:cs typeface="Times New Roman" panose="02020603050405020304" pitchFamily="18" charset="0"/>
              </a:rPr>
              <a:t>Tại tháp nghiêng Pisa, thả viên bi rơi ở độ cao 45 mét so với mặt đất. Quãng đường chuyển động s (mét) của vật rơi phụ thuộc vào thời gian t (giây) bởi công thức: s = 5t</a:t>
            </a:r>
            <a:r>
              <a:rPr lang="en-US" altLang="en-US" sz="2500" b="0" i="1" baseline="3000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500" b="0" i="1">
                <a:solidFill>
                  <a:srgbClr val="FFFFFF"/>
                </a:solidFill>
                <a:cs typeface="Times New Roman" panose="02020603050405020304" pitchFamily="18" charset="0"/>
              </a:rPr>
              <a:t>. H</a:t>
            </a:r>
            <a:r>
              <a:rPr lang="en-US" altLang="en-US" sz="2400" b="0" i="1">
                <a:solidFill>
                  <a:srgbClr val="FFFFFF"/>
                </a:solidFill>
                <a:cs typeface="Times New Roman" panose="02020603050405020304" pitchFamily="18" charset="0"/>
              </a:rPr>
              <a:t>ỏi sau bao lâu viên bi tiếp đất. </a:t>
            </a:r>
            <a:endParaRPr lang="en-US" altLang="en-US" sz="2500" b="0" i="1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Text Box 14"/>
          <p:cNvSpPr txBox="1">
            <a:spLocks noChangeArrowheads="1"/>
          </p:cNvSpPr>
          <p:nvPr/>
        </p:nvSpPr>
        <p:spPr bwMode="auto">
          <a:xfrm>
            <a:off x="2819400" y="3729038"/>
            <a:ext cx="21336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h = 145m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s = 5t</a:t>
            </a:r>
            <a:r>
              <a:rPr lang="en-US" altLang="en-US" sz="2400" b="0" baseline="3000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(m) 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1905000" y="3341689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Tóm tắt: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667000" y="5180014"/>
            <a:ext cx="396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>
                <a:solidFill>
                  <a:srgbClr val="FFFF00"/>
                </a:solidFill>
              </a:rPr>
              <a:t>?</a:t>
            </a:r>
            <a:r>
              <a:rPr lang="en-US" altLang="vi-VN" sz="2600" b="0" i="1">
                <a:solidFill>
                  <a:srgbClr val="FFFFFF"/>
                </a:solidFill>
              </a:rPr>
              <a:t> </a:t>
            </a:r>
            <a:r>
              <a:rPr lang="en-US" altLang="vi-VN" sz="2600" b="0">
                <a:solidFill>
                  <a:srgbClr val="FFFFFF"/>
                </a:solidFill>
              </a:rPr>
              <a:t>t</a:t>
            </a:r>
            <a:r>
              <a:rPr lang="en-US" altLang="vi-VN" sz="2600" b="0" i="1">
                <a:solidFill>
                  <a:srgbClr val="FFFFFF"/>
                </a:solidFill>
              </a:rPr>
              <a:t>= </a:t>
            </a:r>
            <a:r>
              <a:rPr lang="en-US" altLang="vi-VN" sz="2600" b="0">
                <a:solidFill>
                  <a:srgbClr val="FFFFFF"/>
                </a:solidFill>
              </a:rPr>
              <a:t>?</a:t>
            </a:r>
            <a:r>
              <a:rPr lang="en-US" altLang="vi-VN" sz="2600" b="0" i="1">
                <a:solidFill>
                  <a:srgbClr val="FFFFFF"/>
                </a:solidFill>
              </a:rPr>
              <a:t> thì </a:t>
            </a:r>
            <a:r>
              <a:rPr lang="en-US" altLang="vi-VN" sz="2600" b="0">
                <a:solidFill>
                  <a:srgbClr val="FFFFFF"/>
                </a:solidFill>
              </a:rPr>
              <a:t>h(t) = 0 </a:t>
            </a:r>
          </a:p>
        </p:txBody>
      </p:sp>
      <p:sp>
        <p:nvSpPr>
          <p:cNvPr id="71" name="Oval 33"/>
          <p:cNvSpPr>
            <a:spLocks noChangeArrowheads="1"/>
          </p:cNvSpPr>
          <p:nvPr/>
        </p:nvSpPr>
        <p:spPr bwMode="auto">
          <a:xfrm>
            <a:off x="7786688" y="1625600"/>
            <a:ext cx="457200" cy="457200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Oval 33"/>
          <p:cNvSpPr>
            <a:spLocks noChangeArrowheads="1"/>
          </p:cNvSpPr>
          <p:nvPr/>
        </p:nvSpPr>
        <p:spPr bwMode="auto">
          <a:xfrm>
            <a:off x="7772400" y="1625600"/>
            <a:ext cx="457200" cy="457200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1828800" y="4419601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Khoảng cách từ vật đến đất sau t (giây) là: h(t) (mét) </a:t>
            </a:r>
          </a:p>
        </p:txBody>
      </p:sp>
    </p:spTree>
    <p:extLst>
      <p:ext uri="{BB962C8B-B14F-4D97-AF65-F5344CB8AC3E}">
        <p14:creationId xmlns:p14="http://schemas.microsoft.com/office/powerpoint/2010/main" val="107735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3293E-6 L 0.01666 0.661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30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65" grpId="0"/>
      <p:bldP spid="66" grpId="0"/>
      <p:bldP spid="71" grpId="0" animBg="1"/>
      <p:bldP spid="72" grpId="0" animBg="1"/>
      <p:bldP spid="72" grpId="1" animBg="1"/>
      <p:bldP spid="7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1981200" y="269876"/>
            <a:ext cx="4114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i="1">
                <a:solidFill>
                  <a:srgbClr val="FFFF00"/>
                </a:solidFill>
              </a:rPr>
              <a:t> </a:t>
            </a:r>
            <a:r>
              <a:rPr lang="en-US" altLang="en-US" sz="2600" i="1" u="sng">
                <a:solidFill>
                  <a:srgbClr val="FFFF00"/>
                </a:solidFill>
              </a:rPr>
              <a:t>Bài 2.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05000" y="3048001"/>
            <a:ext cx="106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0" i="1">
                <a:solidFill>
                  <a:srgbClr val="FFFF00"/>
                </a:solidFill>
              </a:rPr>
              <a:t>Giải:</a:t>
            </a:r>
            <a:endParaRPr lang="en-US" altLang="en-US" sz="2600" b="0" i="1" u="sng">
              <a:solidFill>
                <a:srgbClr val="FFFF00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889125" y="3530601"/>
            <a:ext cx="396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  Vật tiếp đất khi h(t) = 0</a:t>
            </a:r>
            <a:endParaRPr lang="en-US" altLang="en-US" sz="2600" b="0" i="1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078038" y="5822951"/>
            <a:ext cx="472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Vậy vật tiếp đất sau 3 giây</a:t>
            </a:r>
            <a:endParaRPr lang="en-US" altLang="en-US" sz="2600" b="0" i="1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2538" name="Text Box 14"/>
          <p:cNvSpPr txBox="1">
            <a:spLocks noChangeArrowheads="1"/>
          </p:cNvSpPr>
          <p:nvPr/>
        </p:nvSpPr>
        <p:spPr bwMode="auto">
          <a:xfrm>
            <a:off x="3933825" y="1027113"/>
            <a:ext cx="21336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h = 145m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s = 5t</a:t>
            </a:r>
            <a:r>
              <a:rPr lang="en-US" altLang="en-US" sz="2400" b="0" baseline="3000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(m) </a:t>
            </a:r>
          </a:p>
        </p:txBody>
      </p:sp>
      <p:sp>
        <p:nvSpPr>
          <p:cNvPr id="22539" name="TextBox 26"/>
          <p:cNvSpPr txBox="1">
            <a:spLocks noChangeArrowheads="1"/>
          </p:cNvSpPr>
          <p:nvPr/>
        </p:nvSpPr>
        <p:spPr bwMode="auto">
          <a:xfrm>
            <a:off x="3019425" y="639764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Tóm tắt:</a:t>
            </a:r>
          </a:p>
        </p:txBody>
      </p:sp>
      <p:sp>
        <p:nvSpPr>
          <p:cNvPr id="22540" name="TextBox 27"/>
          <p:cNvSpPr txBox="1">
            <a:spLocks noChangeArrowheads="1"/>
          </p:cNvSpPr>
          <p:nvPr/>
        </p:nvSpPr>
        <p:spPr bwMode="auto">
          <a:xfrm>
            <a:off x="1905000" y="2632076"/>
            <a:ext cx="396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>
                <a:solidFill>
                  <a:srgbClr val="FFFF00"/>
                </a:solidFill>
              </a:rPr>
              <a:t>?</a:t>
            </a:r>
            <a:r>
              <a:rPr lang="en-US" altLang="vi-VN" sz="2600" b="0" i="1">
                <a:solidFill>
                  <a:srgbClr val="FFFFFF"/>
                </a:solidFill>
              </a:rPr>
              <a:t> </a:t>
            </a:r>
            <a:r>
              <a:rPr lang="en-US" altLang="vi-VN" sz="2600" b="0">
                <a:solidFill>
                  <a:srgbClr val="FFFFFF"/>
                </a:solidFill>
              </a:rPr>
              <a:t>t</a:t>
            </a:r>
            <a:r>
              <a:rPr lang="en-US" altLang="vi-VN" sz="2600" b="0" i="1">
                <a:solidFill>
                  <a:srgbClr val="FFFFFF"/>
                </a:solidFill>
              </a:rPr>
              <a:t>= </a:t>
            </a:r>
            <a:r>
              <a:rPr lang="en-US" altLang="vi-VN" sz="2600" b="0">
                <a:solidFill>
                  <a:srgbClr val="FFFFFF"/>
                </a:solidFill>
              </a:rPr>
              <a:t>?</a:t>
            </a:r>
            <a:r>
              <a:rPr lang="en-US" altLang="vi-VN" sz="2600" b="0" i="1">
                <a:solidFill>
                  <a:srgbClr val="FFFFFF"/>
                </a:solidFill>
              </a:rPr>
              <a:t> thì </a:t>
            </a:r>
            <a:r>
              <a:rPr lang="en-US" altLang="vi-VN" sz="2600" b="0">
                <a:solidFill>
                  <a:srgbClr val="FFFFFF"/>
                </a:solidFill>
              </a:rPr>
              <a:t>h(t) = 0 </a:t>
            </a:r>
          </a:p>
        </p:txBody>
      </p:sp>
      <p:sp>
        <p:nvSpPr>
          <p:cNvPr id="22541" name="Rectangle 28"/>
          <p:cNvSpPr>
            <a:spLocks noChangeArrowheads="1"/>
          </p:cNvSpPr>
          <p:nvPr/>
        </p:nvSpPr>
        <p:spPr bwMode="auto">
          <a:xfrm>
            <a:off x="1905000" y="1833563"/>
            <a:ext cx="480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400" b="0">
                <a:solidFill>
                  <a:srgbClr val="FFFFFF"/>
                </a:solidFill>
                <a:cs typeface="Times New Roman" panose="02020603050405020304" pitchFamily="18" charset="0"/>
              </a:rPr>
              <a:t>Khoảng cách từ vật đến mặt đất sau t (giây) là: h(t) (mét) </a:t>
            </a:r>
          </a:p>
        </p:txBody>
      </p:sp>
      <p:graphicFrame>
        <p:nvGraphicFramePr>
          <p:cNvPr id="4112" name="Object 35"/>
          <p:cNvGraphicFramePr>
            <a:graphicFrameLocks noChangeAspect="1"/>
          </p:cNvGraphicFramePr>
          <p:nvPr/>
        </p:nvGraphicFramePr>
        <p:xfrm>
          <a:off x="1981200" y="4138613"/>
          <a:ext cx="203835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177480" progId="Equation.3">
                  <p:embed/>
                </p:oleObj>
              </mc:Choice>
              <mc:Fallback>
                <p:oleObj name="Equation" r:id="rId2" imgW="749160" imgH="177480" progId="Equation.3">
                  <p:embed/>
                  <p:pic>
                    <p:nvPicPr>
                      <p:cNvPr id="411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38613"/>
                        <a:ext cx="2038350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"/>
          <p:cNvGraphicFramePr>
            <a:graphicFrameLocks noChangeAspect="1"/>
          </p:cNvGraphicFramePr>
          <p:nvPr/>
        </p:nvGraphicFramePr>
        <p:xfrm>
          <a:off x="2001838" y="4706939"/>
          <a:ext cx="35607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203040" progId="Equation.3">
                  <p:embed/>
                </p:oleObj>
              </mc:Choice>
              <mc:Fallback>
                <p:oleObj name="Equation" r:id="rId4" imgW="1307880" imgH="203040" progId="Equation.3">
                  <p:embed/>
                  <p:pic>
                    <p:nvPicPr>
                      <p:cNvPr id="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838" y="4706939"/>
                        <a:ext cx="3560762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"/>
          <p:cNvGraphicFramePr>
            <a:graphicFrameLocks noChangeAspect="1"/>
          </p:cNvGraphicFramePr>
          <p:nvPr/>
        </p:nvGraphicFramePr>
        <p:xfrm>
          <a:off x="3925888" y="4060825"/>
          <a:ext cx="25590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203040" progId="Equation.3">
                  <p:embed/>
                </p:oleObj>
              </mc:Choice>
              <mc:Fallback>
                <p:oleObj name="Equation" r:id="rId6" imgW="939600" imgH="203040" progId="Equation.3">
                  <p:embed/>
                  <p:pic>
                    <p:nvPicPr>
                      <p:cNvPr id="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888" y="4060825"/>
                        <a:ext cx="255905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" name="Object 7"/>
          <p:cNvGraphicFramePr>
            <a:graphicFrameLocks noChangeAspect="1"/>
          </p:cNvGraphicFramePr>
          <p:nvPr/>
        </p:nvGraphicFramePr>
        <p:xfrm>
          <a:off x="2022476" y="5291139"/>
          <a:ext cx="2868613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54080" imgH="203040" progId="Equation.3">
                  <p:embed/>
                </p:oleObj>
              </mc:Choice>
              <mc:Fallback>
                <p:oleObj name="Equation" r:id="rId8" imgW="1054080" imgH="203040" progId="Equation.3">
                  <p:embed/>
                  <p:pic>
                    <p:nvPicPr>
                      <p:cNvPr id="409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476" y="5291139"/>
                        <a:ext cx="2868613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2" name="Picture 4" descr="Tour-de-Pi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4800"/>
            <a:ext cx="32591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3" name="Group 56"/>
          <p:cNvGrpSpPr>
            <a:grpSpLocks/>
          </p:cNvGrpSpPr>
          <p:nvPr/>
        </p:nvGrpSpPr>
        <p:grpSpPr bwMode="auto">
          <a:xfrm>
            <a:off x="8205788" y="2082800"/>
            <a:ext cx="152400" cy="4343400"/>
            <a:chOff x="4848" y="927"/>
            <a:chExt cx="48" cy="3105"/>
          </a:xfrm>
        </p:grpSpPr>
        <p:sp>
          <p:nvSpPr>
            <p:cNvPr id="83" name="Line 11"/>
            <p:cNvSpPr>
              <a:spLocks noChangeShapeType="1"/>
            </p:cNvSpPr>
            <p:nvPr/>
          </p:nvSpPr>
          <p:spPr bwMode="auto">
            <a:xfrm>
              <a:off x="4848" y="960"/>
              <a:ext cx="48" cy="307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 flipV="1">
              <a:off x="4848" y="927"/>
              <a:ext cx="1" cy="225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544" name="Rectangle 13"/>
          <p:cNvSpPr>
            <a:spLocks noChangeArrowheads="1"/>
          </p:cNvSpPr>
          <p:nvPr/>
        </p:nvSpPr>
        <p:spPr bwMode="auto">
          <a:xfrm rot="5400000">
            <a:off x="7834313" y="368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FF00"/>
                </a:solidFill>
                <a:latin typeface="VNI-Times" pitchFamily="2" charset="0"/>
              </a:rPr>
              <a:t>  </a:t>
            </a:r>
            <a:r>
              <a:rPr lang="en-US" altLang="en-US" sz="1600">
                <a:solidFill>
                  <a:srgbClr val="FFFF00"/>
                </a:solidFill>
                <a:latin typeface="VNI-Times" pitchFamily="2" charset="0"/>
              </a:rPr>
              <a:t>h = 45 m</a:t>
            </a:r>
          </a:p>
        </p:txBody>
      </p:sp>
      <p:sp>
        <p:nvSpPr>
          <p:cNvPr id="22545" name="Rectangle 14"/>
          <p:cNvSpPr>
            <a:spLocks noChangeArrowheads="1"/>
          </p:cNvSpPr>
          <p:nvPr/>
        </p:nvSpPr>
        <p:spPr bwMode="auto">
          <a:xfrm>
            <a:off x="7239001" y="1219201"/>
            <a:ext cx="14525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FF00"/>
                </a:solidFill>
                <a:latin typeface="VNI-Times" pitchFamily="2" charset="0"/>
              </a:rPr>
              <a:t>S = 5t</a:t>
            </a:r>
            <a:r>
              <a:rPr lang="en-US" altLang="en-US" sz="2400" baseline="30000">
                <a:solidFill>
                  <a:srgbClr val="FFFF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22546" name="Oval 33"/>
          <p:cNvSpPr>
            <a:spLocks noChangeArrowheads="1"/>
          </p:cNvSpPr>
          <p:nvPr/>
        </p:nvSpPr>
        <p:spPr bwMode="auto">
          <a:xfrm>
            <a:off x="7786688" y="1625600"/>
            <a:ext cx="457200" cy="457200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2547" name="Oval 33"/>
          <p:cNvSpPr>
            <a:spLocks noChangeArrowheads="1"/>
          </p:cNvSpPr>
          <p:nvPr/>
        </p:nvSpPr>
        <p:spPr bwMode="auto">
          <a:xfrm>
            <a:off x="7772400" y="1625600"/>
            <a:ext cx="457200" cy="457200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2548" name="Oval 33"/>
          <p:cNvSpPr>
            <a:spLocks noChangeArrowheads="1"/>
          </p:cNvSpPr>
          <p:nvPr/>
        </p:nvSpPr>
        <p:spPr bwMode="auto">
          <a:xfrm>
            <a:off x="7832725" y="5978525"/>
            <a:ext cx="457200" cy="457200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7620000" y="2084389"/>
            <a:ext cx="7620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772400" y="6435725"/>
            <a:ext cx="7620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7324725" y="1846263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b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7421563" y="6207125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b="0">
                <a:solidFill>
                  <a:srgbClr val="FFFF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346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0" grpId="0"/>
      <p:bldP spid="93" grpId="0"/>
      <p:bldP spid="9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905000" y="419100"/>
            <a:ext cx="85344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600" b="0" u="sng">
                <a:solidFill>
                  <a:srgbClr val="FFFF00"/>
                </a:solidFill>
                <a:cs typeface="Times New Roman" panose="02020603050405020304" pitchFamily="18" charset="0"/>
              </a:rPr>
              <a:t>Bài 3.</a:t>
            </a: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 Cho hàm số y = (m - 2) x</a:t>
            </a:r>
            <a:r>
              <a:rPr lang="en-US" altLang="en-US" sz="2600" b="0" baseline="3000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>
                <a:solidFill>
                  <a:srgbClr val="FFFFFF"/>
                </a:solidFill>
              </a:rPr>
              <a:t>(m là tham số và m ≠ 2) </a:t>
            </a: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a) Với x = 3 thì hàm số có giá trị bằng 18, khi đó hãy xác định giá trị của tham số m.     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b) Xác định m để hàm số nghịch biến với mọi x &lt; 0.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c) Xác định m để y = 0 là giá trị lớn nhất của hàm số.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81200" y="2895601"/>
            <a:ext cx="1295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>
                <a:solidFill>
                  <a:srgbClr val="FFFF00"/>
                </a:solidFill>
              </a:rPr>
              <a:t>Giải: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824038" y="3352801"/>
            <a:ext cx="9067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a) Với x=3 thì hàm số có giá trị bằng 18 nên thay x=3 và y=18 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vào công thức hàm số ta được:18 = (m - 2).3</a:t>
            </a:r>
            <a:r>
              <a:rPr lang="en-US" altLang="en-US" sz="2600" b="0" baseline="3000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                                                               Vậy m = 4.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2895601"/>
            <a:ext cx="57800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0">
                <a:solidFill>
                  <a:srgbClr val="FFFF00"/>
                </a:solidFill>
                <a:cs typeface="Times New Roman" panose="02020603050405020304" pitchFamily="18" charset="0"/>
              </a:rPr>
              <a:t>y = (m - 2) x</a:t>
            </a:r>
            <a:r>
              <a:rPr lang="en-US" altLang="en-US" sz="2600" b="0" baseline="30000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600" b="0">
                <a:solidFill>
                  <a:srgbClr val="FFFF00"/>
                </a:solidFill>
                <a:cs typeface="Times New Roman" panose="02020603050405020304" pitchFamily="18" charset="0"/>
              </a:rPr>
              <a:t> (1) </a:t>
            </a:r>
            <a:r>
              <a:rPr lang="en-US" altLang="vi-VN" sz="2600" b="0">
                <a:solidFill>
                  <a:srgbClr val="FFFF00"/>
                </a:solidFill>
              </a:rPr>
              <a:t>(m là tham số và m ≠ 2) </a:t>
            </a:r>
            <a:endParaRPr lang="en-US" altLang="vi-VN" sz="2600">
              <a:solidFill>
                <a:srgbClr val="FFFF00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1976438" y="4329113"/>
          <a:ext cx="2959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58840" imgH="291960" progId="Equation.DSMT4">
                  <p:embed/>
                </p:oleObj>
              </mc:Choice>
              <mc:Fallback>
                <p:oleObj name="Equation" r:id="rId2" imgW="2958840" imgH="291960" progId="Equation.DSMT4">
                  <p:embed/>
                  <p:pic>
                    <p:nvPicPr>
                      <p:cNvPr id="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4329113"/>
                        <a:ext cx="29591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752600" y="4648201"/>
            <a:ext cx="90678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b) Hàm số (1) nghịch biến với mọi x&lt;0 khi m–2&gt;0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   Vậy với m &gt; 2 thì hàm số (1) nghịch biến với mọi x &lt; 0.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8612188" y="4737100"/>
          <a:ext cx="1231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291960" progId="Equation.DSMT4">
                  <p:embed/>
                </p:oleObj>
              </mc:Choice>
              <mc:Fallback>
                <p:oleObj name="Equation" r:id="rId4" imgW="1231560" imgH="291960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4737100"/>
                        <a:ext cx="1231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681163" y="5562601"/>
            <a:ext cx="90678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c) y = 0 là giá trị lớn nhất của hàm số (1) khi m–2&lt;0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altLang="en-US" sz="2600" b="0">
                <a:solidFill>
                  <a:srgbClr val="FFFFFF"/>
                </a:solidFill>
                <a:cs typeface="Times New Roman" panose="02020603050405020304" pitchFamily="18" charset="0"/>
              </a:rPr>
              <a:t>   Vậy với m &lt; 2 thì y = 0 là giá trị lớn nhất của hàm số (1).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8834438" y="5651500"/>
          <a:ext cx="1219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8960" imgH="291960" progId="Equation.DSMT4">
                  <p:embed/>
                </p:oleObj>
              </mc:Choice>
              <mc:Fallback>
                <p:oleObj name="Equation" r:id="rId6" imgW="1218960" imgH="291960" progId="Equation.DSMT4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4438" y="5651500"/>
                        <a:ext cx="12192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4162426" y="1301750"/>
            <a:ext cx="3414713" cy="206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891088" y="4219576"/>
            <a:ext cx="3048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vi-VN" sz="2600" b="0">
                <a:solidFill>
                  <a:srgbClr val="FFFFFF"/>
                </a:solidFill>
              </a:rPr>
              <a:t>(Thỏa mãn m ≠ 2)</a:t>
            </a:r>
            <a:endParaRPr lang="en-US" altLang="en-US" sz="2600" b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419600" y="2176464"/>
            <a:ext cx="2438400" cy="15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58089" y="2152650"/>
            <a:ext cx="1247775" cy="1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4991894" y="2094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376863" y="2819401"/>
            <a:ext cx="2133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>
                <a:solidFill>
                  <a:srgbClr val="FFFF00"/>
                </a:solidFill>
              </a:rPr>
              <a:t>y = 3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V="1">
            <a:off x="5760244" y="3779044"/>
            <a:ext cx="2894012" cy="63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5715001" y="2155825"/>
            <a:ext cx="2620963" cy="300038"/>
          </a:xfrm>
          <a:custGeom>
            <a:avLst/>
            <a:gdLst>
              <a:gd name="connsiteX0" fmla="*/ 0 w 2620370"/>
              <a:gd name="connsiteY0" fmla="*/ 0 h 300251"/>
              <a:gd name="connsiteX1" fmla="*/ 54591 w 2620370"/>
              <a:gd name="connsiteY1" fmla="*/ 13648 h 300251"/>
              <a:gd name="connsiteX2" fmla="*/ 95534 w 2620370"/>
              <a:gd name="connsiteY2" fmla="*/ 54591 h 300251"/>
              <a:gd name="connsiteX3" fmla="*/ 136477 w 2620370"/>
              <a:gd name="connsiteY3" fmla="*/ 81887 h 300251"/>
              <a:gd name="connsiteX4" fmla="*/ 177421 w 2620370"/>
              <a:gd name="connsiteY4" fmla="*/ 122830 h 300251"/>
              <a:gd name="connsiteX5" fmla="*/ 232012 w 2620370"/>
              <a:gd name="connsiteY5" fmla="*/ 136478 h 300251"/>
              <a:gd name="connsiteX6" fmla="*/ 341194 w 2620370"/>
              <a:gd name="connsiteY6" fmla="*/ 191069 h 300251"/>
              <a:gd name="connsiteX7" fmla="*/ 423080 w 2620370"/>
              <a:gd name="connsiteY7" fmla="*/ 218364 h 300251"/>
              <a:gd name="connsiteX8" fmla="*/ 641445 w 2620370"/>
              <a:gd name="connsiteY8" fmla="*/ 204717 h 300251"/>
              <a:gd name="connsiteX9" fmla="*/ 900752 w 2620370"/>
              <a:gd name="connsiteY9" fmla="*/ 191069 h 300251"/>
              <a:gd name="connsiteX10" fmla="*/ 982639 w 2620370"/>
              <a:gd name="connsiteY10" fmla="*/ 163773 h 300251"/>
              <a:gd name="connsiteX11" fmla="*/ 1323833 w 2620370"/>
              <a:gd name="connsiteY11" fmla="*/ 177421 h 300251"/>
              <a:gd name="connsiteX12" fmla="*/ 1310185 w 2620370"/>
              <a:gd name="connsiteY12" fmla="*/ 300251 h 300251"/>
              <a:gd name="connsiteX13" fmla="*/ 1296537 w 2620370"/>
              <a:gd name="connsiteY13" fmla="*/ 259308 h 300251"/>
              <a:gd name="connsiteX14" fmla="*/ 1310185 w 2620370"/>
              <a:gd name="connsiteY14" fmla="*/ 191069 h 300251"/>
              <a:gd name="connsiteX15" fmla="*/ 1351128 w 2620370"/>
              <a:gd name="connsiteY15" fmla="*/ 163773 h 300251"/>
              <a:gd name="connsiteX16" fmla="*/ 1665027 w 2620370"/>
              <a:gd name="connsiteY16" fmla="*/ 177421 h 300251"/>
              <a:gd name="connsiteX17" fmla="*/ 1746913 w 2620370"/>
              <a:gd name="connsiteY17" fmla="*/ 191069 h 300251"/>
              <a:gd name="connsiteX18" fmla="*/ 1842448 w 2620370"/>
              <a:gd name="connsiteY18" fmla="*/ 218364 h 300251"/>
              <a:gd name="connsiteX19" fmla="*/ 2361063 w 2620370"/>
              <a:gd name="connsiteY19" fmla="*/ 204717 h 300251"/>
              <a:gd name="connsiteX20" fmla="*/ 2442949 w 2620370"/>
              <a:gd name="connsiteY20" fmla="*/ 177421 h 300251"/>
              <a:gd name="connsiteX21" fmla="*/ 2538483 w 2620370"/>
              <a:gd name="connsiteY21" fmla="*/ 150126 h 300251"/>
              <a:gd name="connsiteX22" fmla="*/ 2565779 w 2620370"/>
              <a:gd name="connsiteY22" fmla="*/ 109182 h 300251"/>
              <a:gd name="connsiteX23" fmla="*/ 2606722 w 2620370"/>
              <a:gd name="connsiteY23" fmla="*/ 68239 h 300251"/>
              <a:gd name="connsiteX24" fmla="*/ 2620370 w 2620370"/>
              <a:gd name="connsiteY24" fmla="*/ 27296 h 30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0370" h="300251">
                <a:moveTo>
                  <a:pt x="0" y="0"/>
                </a:moveTo>
                <a:cubicBezTo>
                  <a:pt x="18197" y="4549"/>
                  <a:pt x="38305" y="4342"/>
                  <a:pt x="54591" y="13648"/>
                </a:cubicBezTo>
                <a:cubicBezTo>
                  <a:pt x="71349" y="23224"/>
                  <a:pt x="80707" y="42235"/>
                  <a:pt x="95534" y="54591"/>
                </a:cubicBezTo>
                <a:cubicBezTo>
                  <a:pt x="108135" y="65092"/>
                  <a:pt x="123876" y="71386"/>
                  <a:pt x="136477" y="81887"/>
                </a:cubicBezTo>
                <a:cubicBezTo>
                  <a:pt x="151304" y="94243"/>
                  <a:pt x="160663" y="113254"/>
                  <a:pt x="177421" y="122830"/>
                </a:cubicBezTo>
                <a:cubicBezTo>
                  <a:pt x="193707" y="132136"/>
                  <a:pt x="214698" y="129264"/>
                  <a:pt x="232012" y="136478"/>
                </a:cubicBezTo>
                <a:cubicBezTo>
                  <a:pt x="269572" y="152128"/>
                  <a:pt x="302592" y="178202"/>
                  <a:pt x="341194" y="191069"/>
                </a:cubicBezTo>
                <a:lnTo>
                  <a:pt x="423080" y="218364"/>
                </a:lnTo>
                <a:lnTo>
                  <a:pt x="641445" y="204717"/>
                </a:lnTo>
                <a:cubicBezTo>
                  <a:pt x="727859" y="199779"/>
                  <a:pt x="814813" y="201382"/>
                  <a:pt x="900752" y="191069"/>
                </a:cubicBezTo>
                <a:cubicBezTo>
                  <a:pt x="929319" y="187641"/>
                  <a:pt x="982639" y="163773"/>
                  <a:pt x="982639" y="163773"/>
                </a:cubicBezTo>
                <a:cubicBezTo>
                  <a:pt x="1096370" y="168322"/>
                  <a:pt x="1218766" y="133643"/>
                  <a:pt x="1323833" y="177421"/>
                </a:cubicBezTo>
                <a:cubicBezTo>
                  <a:pt x="1361859" y="193265"/>
                  <a:pt x="1323212" y="261170"/>
                  <a:pt x="1310185" y="300251"/>
                </a:cubicBezTo>
                <a:lnTo>
                  <a:pt x="1296537" y="259308"/>
                </a:lnTo>
                <a:cubicBezTo>
                  <a:pt x="1301086" y="236562"/>
                  <a:pt x="1298676" y="211210"/>
                  <a:pt x="1310185" y="191069"/>
                </a:cubicBezTo>
                <a:cubicBezTo>
                  <a:pt x="1318323" y="176828"/>
                  <a:pt x="1334738" y="164403"/>
                  <a:pt x="1351128" y="163773"/>
                </a:cubicBezTo>
                <a:lnTo>
                  <a:pt x="1665027" y="177421"/>
                </a:lnTo>
                <a:cubicBezTo>
                  <a:pt x="1692322" y="181970"/>
                  <a:pt x="1719779" y="185642"/>
                  <a:pt x="1746913" y="191069"/>
                </a:cubicBezTo>
                <a:cubicBezTo>
                  <a:pt x="1789750" y="199637"/>
                  <a:pt x="1803429" y="205359"/>
                  <a:pt x="1842448" y="218364"/>
                </a:cubicBezTo>
                <a:cubicBezTo>
                  <a:pt x="2015320" y="213815"/>
                  <a:pt x="2188532" y="216480"/>
                  <a:pt x="2361063" y="204717"/>
                </a:cubicBezTo>
                <a:cubicBezTo>
                  <a:pt x="2389768" y="202760"/>
                  <a:pt x="2415036" y="184399"/>
                  <a:pt x="2442949" y="177421"/>
                </a:cubicBezTo>
                <a:cubicBezTo>
                  <a:pt x="2511496" y="160284"/>
                  <a:pt x="2479745" y="169704"/>
                  <a:pt x="2538483" y="150126"/>
                </a:cubicBezTo>
                <a:cubicBezTo>
                  <a:pt x="2547582" y="136478"/>
                  <a:pt x="2555278" y="121783"/>
                  <a:pt x="2565779" y="109182"/>
                </a:cubicBezTo>
                <a:cubicBezTo>
                  <a:pt x="2578135" y="94355"/>
                  <a:pt x="2596016" y="84298"/>
                  <a:pt x="2606722" y="68239"/>
                </a:cubicBezTo>
                <a:cubicBezTo>
                  <a:pt x="2614702" y="56269"/>
                  <a:pt x="2620370" y="27296"/>
                  <a:pt x="2620370" y="27296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781800" y="5334001"/>
            <a:ext cx="2133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>
                <a:solidFill>
                  <a:srgbClr val="FFFF00"/>
                </a:solidFill>
              </a:rPr>
              <a:t>Nếu a &gt; 0</a:t>
            </a:r>
          </a:p>
        </p:txBody>
      </p:sp>
    </p:spTree>
    <p:extLst>
      <p:ext uri="{BB962C8B-B14F-4D97-AF65-F5344CB8AC3E}">
        <p14:creationId xmlns:p14="http://schemas.microsoft.com/office/powerpoint/2010/main" val="6230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7" grpId="0"/>
      <p:bldP spid="14" grpId="0"/>
      <p:bldP spid="23" grpId="0"/>
      <p:bldP spid="23" grpId="1"/>
      <p:bldP spid="27" grpId="0" animBg="1"/>
      <p:bldP spid="27" grpId="1" animBg="1"/>
      <p:bldP spid="27" grpId="2" animBg="1"/>
      <p:bldP spid="29" grpId="0"/>
      <p:bldP spid="29" grpId="1"/>
      <p:bldP spid="29" grpId="2"/>
      <p:bldP spid="29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52600" y="1614489"/>
            <a:ext cx="87264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- Học tính chất và nhận xét của hàm số  y = ax</a:t>
            </a:r>
            <a:r>
              <a:rPr lang="en-US" altLang="en-US" sz="3000" b="0" i="1" baseline="3000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 (a ≠ 0)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2254250"/>
            <a:ext cx="8726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- Làm bài 1, 2 ,3 - SGK trang 31; Bài 2 - SBT trang 36.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52600" y="2813051"/>
            <a:ext cx="87264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lvl="4" algn="just" eaLnBrk="1" hangingPunct="1">
              <a:spcBef>
                <a:spcPct val="50000"/>
              </a:spcBef>
            </a:pPr>
            <a:r>
              <a:rPr lang="en-US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- Đọc “Có thể em ch</a:t>
            </a:r>
            <a:r>
              <a:rPr lang="vi-VN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a biết ?” và “Bài </a:t>
            </a:r>
            <a:r>
              <a:rPr lang="vi-VN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đ</a:t>
            </a:r>
            <a:r>
              <a:rPr lang="en-US" altLang="en-US" sz="3000" b="0" i="1">
                <a:solidFill>
                  <a:srgbClr val="FFFFFF"/>
                </a:solidFill>
                <a:cs typeface="Times New Roman" panose="02020603050405020304" pitchFamily="18" charset="0"/>
              </a:rPr>
              <a:t>ọc thêm”- SGK. trang 31-32.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038600" y="919164"/>
            <a:ext cx="472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0">
                <a:solidFill>
                  <a:srgbClr val="FFFF00"/>
                </a:solidFill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4764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WordArt 2"/>
          <p:cNvSpPr>
            <a:spLocks noChangeArrowheads="1" noChangeShapeType="1" noTextEdit="1"/>
          </p:cNvSpPr>
          <p:nvPr/>
        </p:nvSpPr>
        <p:spPr bwMode="auto">
          <a:xfrm>
            <a:off x="4511676" y="692150"/>
            <a:ext cx="3960813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NHÀ THIÊN VĂN HỌC </a:t>
            </a:r>
          </a:p>
        </p:txBody>
      </p:sp>
      <p:pic>
        <p:nvPicPr>
          <p:cNvPr id="197635" name="Picture 3" descr="Hoc nho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914900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2057400" y="2286001"/>
            <a:ext cx="81359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just">
              <a:spcBef>
                <a:spcPct val="50000"/>
              </a:spcBef>
            </a:pP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Ga-li-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lê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G.Gallile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: 1564 – 1642),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nhà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thiên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văn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học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nhà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triết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học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người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Italia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đã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làm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những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thí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nghiệm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đo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vận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tốc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vật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rơi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Ông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đã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chứng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minh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được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rằng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vận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tốc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của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vật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rơi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không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phụ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thuộc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vào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trọng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lượng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của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nó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nếu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không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kể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đến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sức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cản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của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không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khí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),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quãng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chuyển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động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của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vật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rơi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tự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do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tỉ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lệ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thuận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với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bình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phương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của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thời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gian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và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ông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cũng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là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người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đã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làm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ra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kính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thiên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văn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để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quan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sát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bầu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en-US" sz="2200" dirty="0" err="1">
                <a:solidFill>
                  <a:srgbClr val="FFFFFF"/>
                </a:solidFill>
                <a:latin typeface="Arial" charset="0"/>
              </a:rPr>
              <a:t>trời</a:t>
            </a:r>
            <a:r>
              <a:rPr lang="en-US" altLang="en-US" sz="2200" dirty="0">
                <a:solidFill>
                  <a:srgbClr val="FFFFFF"/>
                </a:solidFill>
                <a:latin typeface="Arial" charset="0"/>
              </a:rPr>
              <a:t>.</a:t>
            </a:r>
          </a:p>
        </p:txBody>
      </p:sp>
      <p:sp>
        <p:nvSpPr>
          <p:cNvPr id="197637" name="AutoShape 5"/>
          <p:cNvSpPr>
            <a:spLocks noChangeArrowheads="1"/>
          </p:cNvSpPr>
          <p:nvPr/>
        </p:nvSpPr>
        <p:spPr bwMode="auto">
          <a:xfrm>
            <a:off x="1981201" y="2286000"/>
            <a:ext cx="8353425" cy="2438400"/>
          </a:xfrm>
          <a:prstGeom prst="wedgeRectCallout">
            <a:avLst>
              <a:gd name="adj1" fmla="val -37361"/>
              <a:gd name="adj2" fmla="val 75588"/>
            </a:avLst>
          </a:prstGeom>
          <a:noFill/>
          <a:ln w="2857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7638" name="WordArt 6"/>
          <p:cNvSpPr>
            <a:spLocks noChangeArrowheads="1" noChangeShapeType="1" noTextEdit="1"/>
          </p:cNvSpPr>
          <p:nvPr/>
        </p:nvSpPr>
        <p:spPr bwMode="auto">
          <a:xfrm>
            <a:off x="2971801" y="2209800"/>
            <a:ext cx="6551613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2006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GA-LI-LÊ</a:t>
            </a:r>
          </a:p>
        </p:txBody>
      </p:sp>
      <p:pic>
        <p:nvPicPr>
          <p:cNvPr id="197639" name="Picture 7" descr="zzzz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142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647825" y="152400"/>
            <a:ext cx="8915400" cy="67056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16393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677400" y="5943600"/>
            <a:ext cx="7620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3810000" y="2286000"/>
            <a:ext cx="57912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>
              <a:spcBef>
                <a:spcPct val="50000"/>
              </a:spcBef>
            </a:pPr>
            <a:r>
              <a:rPr lang="en-US" altLang="en-US" sz="10600" b="1" dirty="0">
                <a:solidFill>
                  <a:srgbClr val="FFC000"/>
                </a:solidFill>
                <a:latin typeface="Arial" charset="0"/>
              </a:rPr>
              <a:t>VẬT RƠI</a:t>
            </a:r>
          </a:p>
        </p:txBody>
      </p:sp>
    </p:spTree>
    <p:extLst>
      <p:ext uri="{BB962C8B-B14F-4D97-AF65-F5344CB8AC3E}">
        <p14:creationId xmlns:p14="http://schemas.microsoft.com/office/powerpoint/2010/main" val="2388277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/>
      <p:bldP spid="197636" grpId="0"/>
      <p:bldP spid="197637" grpId="0" animBg="1"/>
      <p:bldP spid="197638" grpId="0"/>
      <p:bldP spid="197638" grpId="1"/>
      <p:bldP spid="1976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8" y="204356"/>
            <a:ext cx="6334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13960" r="39583" b="49573"/>
          <a:stretch>
            <a:fillRect/>
          </a:stretch>
        </p:blipFill>
        <p:spPr bwMode="auto">
          <a:xfrm>
            <a:off x="1555172" y="1854201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555172" y="216892"/>
            <a:ext cx="93033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0" i="1" dirty="0" err="1">
                <a:solidFill>
                  <a:srgbClr val="FFFF00"/>
                </a:solidFill>
              </a:rPr>
              <a:t>Khi</a:t>
            </a:r>
            <a:r>
              <a:rPr lang="en-US" altLang="vi-VN" sz="3200" b="0" i="1" dirty="0">
                <a:solidFill>
                  <a:srgbClr val="FFFF00"/>
                </a:solidFill>
              </a:rPr>
              <a:t> ta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thả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quả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bóng</a:t>
            </a:r>
            <a:r>
              <a:rPr lang="en-US" altLang="vi-VN" sz="3200" b="0" i="1" dirty="0">
                <a:solidFill>
                  <a:srgbClr val="FFFF00"/>
                </a:solidFill>
              </a:rPr>
              <a:t> bowling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và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cái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lông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vịt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cùng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một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lúc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và</a:t>
            </a:r>
            <a:r>
              <a:rPr lang="en-US" altLang="vi-VN" sz="3200" b="0" i="1" dirty="0">
                <a:solidFill>
                  <a:srgbClr val="FFFF00"/>
                </a:solidFill>
              </a:rPr>
              <a:t> ở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cùng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một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độ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cao</a:t>
            </a:r>
            <a:r>
              <a:rPr lang="en-US" altLang="vi-VN" sz="3200" b="0" i="1" dirty="0">
                <a:solidFill>
                  <a:srgbClr val="FFFF00"/>
                </a:solidFill>
              </a:rPr>
              <a:t>,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thì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điều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gì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sẽ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xảy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ra</a:t>
            </a:r>
            <a:r>
              <a:rPr lang="en-US" altLang="vi-VN" sz="3200" b="0" i="1" dirty="0">
                <a:solidFill>
                  <a:srgbClr val="FFFF00"/>
                </a:solidFill>
              </a:rPr>
              <a:t>? </a:t>
            </a:r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 rot="16200000">
            <a:off x="9666637" y="2928157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 rot="16200000">
            <a:off x="9827323" y="2985552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36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105" y="5276955"/>
            <a:ext cx="11211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(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Video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082" y="707223"/>
            <a:ext cx="8383836" cy="4715908"/>
          </a:xfrm>
          <a:prstGeom prst="rect">
            <a:avLst/>
          </a:prstGeom>
        </p:spPr>
      </p:pic>
      <p:sp>
        <p:nvSpPr>
          <p:cNvPr id="5" name="TextBox 4">
            <a:hlinkClick r:id="rId5" action="ppaction://hlinkfile"/>
          </p:cNvPr>
          <p:cNvSpPr txBox="1"/>
          <p:nvPr/>
        </p:nvSpPr>
        <p:spPr>
          <a:xfrm>
            <a:off x="0" y="23856"/>
            <a:ext cx="11959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Ga-li-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2736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ur-de-P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04800"/>
            <a:ext cx="3581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8382000" y="76200"/>
            <a:ext cx="838200" cy="990600"/>
            <a:chOff x="1920" y="2448"/>
            <a:chExt cx="1804" cy="1303"/>
          </a:xfrm>
        </p:grpSpPr>
        <p:sp>
          <p:nvSpPr>
            <p:cNvPr id="3089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920" y="2448"/>
              <a:ext cx="1536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90" name="Freeform 14"/>
            <p:cNvSpPr>
              <a:spLocks/>
            </p:cNvSpPr>
            <p:nvPr/>
          </p:nvSpPr>
          <p:spPr bwMode="auto">
            <a:xfrm>
              <a:off x="2301" y="3064"/>
              <a:ext cx="318" cy="258"/>
            </a:xfrm>
            <a:custGeom>
              <a:avLst/>
              <a:gdLst>
                <a:gd name="T0" fmla="*/ 257 w 318"/>
                <a:gd name="T1" fmla="*/ 0 h 517"/>
                <a:gd name="T2" fmla="*/ 250 w 318"/>
                <a:gd name="T3" fmla="*/ 0 h 517"/>
                <a:gd name="T4" fmla="*/ 232 w 318"/>
                <a:gd name="T5" fmla="*/ 0 h 517"/>
                <a:gd name="T6" fmla="*/ 206 w 318"/>
                <a:gd name="T7" fmla="*/ 0 h 517"/>
                <a:gd name="T8" fmla="*/ 177 w 318"/>
                <a:gd name="T9" fmla="*/ 0 h 517"/>
                <a:gd name="T10" fmla="*/ 147 w 318"/>
                <a:gd name="T11" fmla="*/ 0 h 517"/>
                <a:gd name="T12" fmla="*/ 117 w 318"/>
                <a:gd name="T13" fmla="*/ 0 h 517"/>
                <a:gd name="T14" fmla="*/ 95 w 318"/>
                <a:gd name="T15" fmla="*/ 0 h 517"/>
                <a:gd name="T16" fmla="*/ 82 w 318"/>
                <a:gd name="T17" fmla="*/ 0 h 517"/>
                <a:gd name="T18" fmla="*/ 74 w 318"/>
                <a:gd name="T19" fmla="*/ 0 h 517"/>
                <a:gd name="T20" fmla="*/ 64 w 318"/>
                <a:gd name="T21" fmla="*/ 0 h 517"/>
                <a:gd name="T22" fmla="*/ 55 w 318"/>
                <a:gd name="T23" fmla="*/ 0 h 517"/>
                <a:gd name="T24" fmla="*/ 45 w 318"/>
                <a:gd name="T25" fmla="*/ 0 h 517"/>
                <a:gd name="T26" fmla="*/ 37 w 318"/>
                <a:gd name="T27" fmla="*/ 0 h 517"/>
                <a:gd name="T28" fmla="*/ 29 w 318"/>
                <a:gd name="T29" fmla="*/ 0 h 517"/>
                <a:gd name="T30" fmla="*/ 23 w 318"/>
                <a:gd name="T31" fmla="*/ 0 h 517"/>
                <a:gd name="T32" fmla="*/ 20 w 318"/>
                <a:gd name="T33" fmla="*/ 0 h 517"/>
                <a:gd name="T34" fmla="*/ 7 w 318"/>
                <a:gd name="T35" fmla="*/ 0 h 517"/>
                <a:gd name="T36" fmla="*/ 1 w 318"/>
                <a:gd name="T37" fmla="*/ 1 h 517"/>
                <a:gd name="T38" fmla="*/ 0 w 318"/>
                <a:gd name="T39" fmla="*/ 1 h 517"/>
                <a:gd name="T40" fmla="*/ 0 w 318"/>
                <a:gd name="T41" fmla="*/ 2 h 517"/>
                <a:gd name="T42" fmla="*/ 281 w 318"/>
                <a:gd name="T43" fmla="*/ 0 h 517"/>
                <a:gd name="T44" fmla="*/ 318 w 318"/>
                <a:gd name="T45" fmla="*/ 0 h 517"/>
                <a:gd name="T46" fmla="*/ 257 w 318"/>
                <a:gd name="T47" fmla="*/ 0 h 5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8"/>
                <a:gd name="T73" fmla="*/ 0 h 517"/>
                <a:gd name="T74" fmla="*/ 318 w 318"/>
                <a:gd name="T75" fmla="*/ 517 h 5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8" h="517">
                  <a:moveTo>
                    <a:pt x="257" y="0"/>
                  </a:moveTo>
                  <a:lnTo>
                    <a:pt x="250" y="3"/>
                  </a:lnTo>
                  <a:lnTo>
                    <a:pt x="232" y="10"/>
                  </a:lnTo>
                  <a:lnTo>
                    <a:pt x="206" y="19"/>
                  </a:lnTo>
                  <a:lnTo>
                    <a:pt x="177" y="29"/>
                  </a:lnTo>
                  <a:lnTo>
                    <a:pt x="147" y="41"/>
                  </a:lnTo>
                  <a:lnTo>
                    <a:pt x="117" y="52"/>
                  </a:lnTo>
                  <a:lnTo>
                    <a:pt x="95" y="62"/>
                  </a:lnTo>
                  <a:lnTo>
                    <a:pt x="82" y="68"/>
                  </a:lnTo>
                  <a:lnTo>
                    <a:pt x="74" y="74"/>
                  </a:lnTo>
                  <a:lnTo>
                    <a:pt x="64" y="81"/>
                  </a:lnTo>
                  <a:lnTo>
                    <a:pt x="55" y="90"/>
                  </a:lnTo>
                  <a:lnTo>
                    <a:pt x="45" y="98"/>
                  </a:lnTo>
                  <a:lnTo>
                    <a:pt x="37" y="108"/>
                  </a:lnTo>
                  <a:lnTo>
                    <a:pt x="29" y="117"/>
                  </a:lnTo>
                  <a:lnTo>
                    <a:pt x="23" y="126"/>
                  </a:lnTo>
                  <a:lnTo>
                    <a:pt x="20" y="134"/>
                  </a:lnTo>
                  <a:lnTo>
                    <a:pt x="7" y="227"/>
                  </a:lnTo>
                  <a:lnTo>
                    <a:pt x="1" y="354"/>
                  </a:lnTo>
                  <a:lnTo>
                    <a:pt x="0" y="468"/>
                  </a:lnTo>
                  <a:lnTo>
                    <a:pt x="0" y="517"/>
                  </a:lnTo>
                  <a:lnTo>
                    <a:pt x="281" y="241"/>
                  </a:lnTo>
                  <a:lnTo>
                    <a:pt x="318" y="2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66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1" name="Freeform 15"/>
            <p:cNvSpPr>
              <a:spLocks/>
            </p:cNvSpPr>
            <p:nvPr/>
          </p:nvSpPr>
          <p:spPr bwMode="auto">
            <a:xfrm>
              <a:off x="2603" y="3088"/>
              <a:ext cx="202" cy="120"/>
            </a:xfrm>
            <a:custGeom>
              <a:avLst/>
              <a:gdLst>
                <a:gd name="T0" fmla="*/ 91 w 202"/>
                <a:gd name="T1" fmla="*/ 0 h 241"/>
                <a:gd name="T2" fmla="*/ 0 w 202"/>
                <a:gd name="T3" fmla="*/ 0 h 241"/>
                <a:gd name="T4" fmla="*/ 102 w 202"/>
                <a:gd name="T5" fmla="*/ 0 h 241"/>
                <a:gd name="T6" fmla="*/ 202 w 202"/>
                <a:gd name="T7" fmla="*/ 0 h 241"/>
                <a:gd name="T8" fmla="*/ 91 w 202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2"/>
                <a:gd name="T16" fmla="*/ 0 h 241"/>
                <a:gd name="T17" fmla="*/ 202 w 202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2" h="241">
                  <a:moveTo>
                    <a:pt x="91" y="0"/>
                  </a:moveTo>
                  <a:lnTo>
                    <a:pt x="0" y="37"/>
                  </a:lnTo>
                  <a:lnTo>
                    <a:pt x="102" y="241"/>
                  </a:lnTo>
                  <a:lnTo>
                    <a:pt x="202" y="11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2" name="Freeform 16"/>
            <p:cNvSpPr>
              <a:spLocks/>
            </p:cNvSpPr>
            <p:nvPr/>
          </p:nvSpPr>
          <p:spPr bwMode="auto">
            <a:xfrm>
              <a:off x="2925" y="3051"/>
              <a:ext cx="599" cy="585"/>
            </a:xfrm>
            <a:custGeom>
              <a:avLst/>
              <a:gdLst>
                <a:gd name="T0" fmla="*/ 88 w 599"/>
                <a:gd name="T1" fmla="*/ 0 h 1171"/>
                <a:gd name="T2" fmla="*/ 100 w 599"/>
                <a:gd name="T3" fmla="*/ 1 h 1171"/>
                <a:gd name="T4" fmla="*/ 85 w 599"/>
                <a:gd name="T5" fmla="*/ 1 h 1171"/>
                <a:gd name="T6" fmla="*/ 62 w 599"/>
                <a:gd name="T7" fmla="*/ 1 h 1171"/>
                <a:gd name="T8" fmla="*/ 54 w 599"/>
                <a:gd name="T9" fmla="*/ 1 h 1171"/>
                <a:gd name="T10" fmla="*/ 41 w 599"/>
                <a:gd name="T11" fmla="*/ 2 h 1171"/>
                <a:gd name="T12" fmla="*/ 53 w 599"/>
                <a:gd name="T13" fmla="*/ 2 h 1171"/>
                <a:gd name="T14" fmla="*/ 20 w 599"/>
                <a:gd name="T15" fmla="*/ 4 h 1171"/>
                <a:gd name="T16" fmla="*/ 68 w 599"/>
                <a:gd name="T17" fmla="*/ 4 h 1171"/>
                <a:gd name="T18" fmla="*/ 130 w 599"/>
                <a:gd name="T19" fmla="*/ 4 h 1171"/>
                <a:gd name="T20" fmla="*/ 177 w 599"/>
                <a:gd name="T21" fmla="*/ 4 h 1171"/>
                <a:gd name="T22" fmla="*/ 212 w 599"/>
                <a:gd name="T23" fmla="*/ 4 h 1171"/>
                <a:gd name="T24" fmla="*/ 232 w 599"/>
                <a:gd name="T25" fmla="*/ 4 h 1171"/>
                <a:gd name="T26" fmla="*/ 227 w 599"/>
                <a:gd name="T27" fmla="*/ 2 h 1171"/>
                <a:gd name="T28" fmla="*/ 235 w 599"/>
                <a:gd name="T29" fmla="*/ 2 h 1171"/>
                <a:gd name="T30" fmla="*/ 278 w 599"/>
                <a:gd name="T31" fmla="*/ 2 h 1171"/>
                <a:gd name="T32" fmla="*/ 318 w 599"/>
                <a:gd name="T33" fmla="*/ 2 h 1171"/>
                <a:gd name="T34" fmla="*/ 350 w 599"/>
                <a:gd name="T35" fmla="*/ 2 h 1171"/>
                <a:gd name="T36" fmla="*/ 385 w 599"/>
                <a:gd name="T37" fmla="*/ 2 h 1171"/>
                <a:gd name="T38" fmla="*/ 449 w 599"/>
                <a:gd name="T39" fmla="*/ 2 h 1171"/>
                <a:gd name="T40" fmla="*/ 530 w 599"/>
                <a:gd name="T41" fmla="*/ 2 h 1171"/>
                <a:gd name="T42" fmla="*/ 566 w 599"/>
                <a:gd name="T43" fmla="*/ 2 h 1171"/>
                <a:gd name="T44" fmla="*/ 584 w 599"/>
                <a:gd name="T45" fmla="*/ 2 h 1171"/>
                <a:gd name="T46" fmla="*/ 594 w 599"/>
                <a:gd name="T47" fmla="*/ 2 h 1171"/>
                <a:gd name="T48" fmla="*/ 566 w 599"/>
                <a:gd name="T49" fmla="*/ 2 h 1171"/>
                <a:gd name="T50" fmla="*/ 480 w 599"/>
                <a:gd name="T51" fmla="*/ 1 h 1171"/>
                <a:gd name="T52" fmla="*/ 458 w 599"/>
                <a:gd name="T53" fmla="*/ 1 h 1171"/>
                <a:gd name="T54" fmla="*/ 431 w 599"/>
                <a:gd name="T55" fmla="*/ 1 h 1171"/>
                <a:gd name="T56" fmla="*/ 410 w 599"/>
                <a:gd name="T57" fmla="*/ 1 h 1171"/>
                <a:gd name="T58" fmla="*/ 386 w 599"/>
                <a:gd name="T59" fmla="*/ 1 h 1171"/>
                <a:gd name="T60" fmla="*/ 377 w 599"/>
                <a:gd name="T61" fmla="*/ 1 h 1171"/>
                <a:gd name="T62" fmla="*/ 338 w 599"/>
                <a:gd name="T63" fmla="*/ 1 h 1171"/>
                <a:gd name="T64" fmla="*/ 296 w 599"/>
                <a:gd name="T65" fmla="*/ 1 h 1171"/>
                <a:gd name="T66" fmla="*/ 272 w 599"/>
                <a:gd name="T67" fmla="*/ 0 h 1171"/>
                <a:gd name="T68" fmla="*/ 251 w 599"/>
                <a:gd name="T69" fmla="*/ 0 h 1171"/>
                <a:gd name="T70" fmla="*/ 222 w 599"/>
                <a:gd name="T71" fmla="*/ 0 h 1171"/>
                <a:gd name="T72" fmla="*/ 197 w 599"/>
                <a:gd name="T73" fmla="*/ 0 h 1171"/>
                <a:gd name="T74" fmla="*/ 187 w 599"/>
                <a:gd name="T75" fmla="*/ 0 h 1171"/>
                <a:gd name="T76" fmla="*/ 167 w 599"/>
                <a:gd name="T77" fmla="*/ 0 h 1171"/>
                <a:gd name="T78" fmla="*/ 141 w 599"/>
                <a:gd name="T79" fmla="*/ 0 h 1171"/>
                <a:gd name="T80" fmla="*/ 111 w 599"/>
                <a:gd name="T81" fmla="*/ 0 h 1171"/>
                <a:gd name="T82" fmla="*/ 91 w 599"/>
                <a:gd name="T83" fmla="*/ 0 h 1171"/>
                <a:gd name="T84" fmla="*/ 75 w 599"/>
                <a:gd name="T85" fmla="*/ 0 h 1171"/>
                <a:gd name="T86" fmla="*/ 68 w 599"/>
                <a:gd name="T87" fmla="*/ 0 h 1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9"/>
                <a:gd name="T133" fmla="*/ 0 h 1171"/>
                <a:gd name="T134" fmla="*/ 599 w 599"/>
                <a:gd name="T135" fmla="*/ 1171 h 1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9" h="1171">
                  <a:moveTo>
                    <a:pt x="0" y="81"/>
                  </a:moveTo>
                  <a:lnTo>
                    <a:pt x="85" y="224"/>
                  </a:lnTo>
                  <a:lnTo>
                    <a:pt x="88" y="238"/>
                  </a:lnTo>
                  <a:lnTo>
                    <a:pt x="93" y="272"/>
                  </a:lnTo>
                  <a:lnTo>
                    <a:pt x="97" y="309"/>
                  </a:lnTo>
                  <a:lnTo>
                    <a:pt x="100" y="331"/>
                  </a:lnTo>
                  <a:lnTo>
                    <a:pt x="97" y="340"/>
                  </a:lnTo>
                  <a:lnTo>
                    <a:pt x="93" y="356"/>
                  </a:lnTo>
                  <a:lnTo>
                    <a:pt x="85" y="376"/>
                  </a:lnTo>
                  <a:lnTo>
                    <a:pt x="77" y="396"/>
                  </a:lnTo>
                  <a:lnTo>
                    <a:pt x="69" y="418"/>
                  </a:lnTo>
                  <a:lnTo>
                    <a:pt x="62" y="436"/>
                  </a:lnTo>
                  <a:lnTo>
                    <a:pt x="57" y="448"/>
                  </a:lnTo>
                  <a:lnTo>
                    <a:pt x="55" y="453"/>
                  </a:lnTo>
                  <a:lnTo>
                    <a:pt x="54" y="471"/>
                  </a:lnTo>
                  <a:lnTo>
                    <a:pt x="49" y="510"/>
                  </a:lnTo>
                  <a:lnTo>
                    <a:pt x="44" y="553"/>
                  </a:lnTo>
                  <a:lnTo>
                    <a:pt x="41" y="576"/>
                  </a:lnTo>
                  <a:lnTo>
                    <a:pt x="42" y="608"/>
                  </a:lnTo>
                  <a:lnTo>
                    <a:pt x="47" y="671"/>
                  </a:lnTo>
                  <a:lnTo>
                    <a:pt x="53" y="732"/>
                  </a:lnTo>
                  <a:lnTo>
                    <a:pt x="55" y="758"/>
                  </a:lnTo>
                  <a:lnTo>
                    <a:pt x="15" y="1157"/>
                  </a:lnTo>
                  <a:lnTo>
                    <a:pt x="20" y="1157"/>
                  </a:lnTo>
                  <a:lnTo>
                    <a:pt x="30" y="1158"/>
                  </a:lnTo>
                  <a:lnTo>
                    <a:pt x="48" y="1159"/>
                  </a:lnTo>
                  <a:lnTo>
                    <a:pt x="68" y="1160"/>
                  </a:lnTo>
                  <a:lnTo>
                    <a:pt x="89" y="1162"/>
                  </a:lnTo>
                  <a:lnTo>
                    <a:pt x="110" y="1164"/>
                  </a:lnTo>
                  <a:lnTo>
                    <a:pt x="130" y="1166"/>
                  </a:lnTo>
                  <a:lnTo>
                    <a:pt x="144" y="1169"/>
                  </a:lnTo>
                  <a:lnTo>
                    <a:pt x="162" y="1171"/>
                  </a:lnTo>
                  <a:lnTo>
                    <a:pt x="177" y="1170"/>
                  </a:lnTo>
                  <a:lnTo>
                    <a:pt x="190" y="1166"/>
                  </a:lnTo>
                  <a:lnTo>
                    <a:pt x="202" y="1162"/>
                  </a:lnTo>
                  <a:lnTo>
                    <a:pt x="212" y="1156"/>
                  </a:lnTo>
                  <a:lnTo>
                    <a:pt x="221" y="1151"/>
                  </a:lnTo>
                  <a:lnTo>
                    <a:pt x="227" y="1147"/>
                  </a:lnTo>
                  <a:lnTo>
                    <a:pt x="232" y="1144"/>
                  </a:lnTo>
                  <a:lnTo>
                    <a:pt x="237" y="1068"/>
                  </a:lnTo>
                  <a:lnTo>
                    <a:pt x="234" y="905"/>
                  </a:lnTo>
                  <a:lnTo>
                    <a:pt x="227" y="741"/>
                  </a:lnTo>
                  <a:lnTo>
                    <a:pt x="223" y="667"/>
                  </a:lnTo>
                  <a:lnTo>
                    <a:pt x="227" y="670"/>
                  </a:lnTo>
                  <a:lnTo>
                    <a:pt x="235" y="676"/>
                  </a:lnTo>
                  <a:lnTo>
                    <a:pt x="246" y="687"/>
                  </a:lnTo>
                  <a:lnTo>
                    <a:pt x="262" y="698"/>
                  </a:lnTo>
                  <a:lnTo>
                    <a:pt x="278" y="711"/>
                  </a:lnTo>
                  <a:lnTo>
                    <a:pt x="293" y="721"/>
                  </a:lnTo>
                  <a:lnTo>
                    <a:pt x="308" y="731"/>
                  </a:lnTo>
                  <a:lnTo>
                    <a:pt x="318" y="735"/>
                  </a:lnTo>
                  <a:lnTo>
                    <a:pt x="328" y="738"/>
                  </a:lnTo>
                  <a:lnTo>
                    <a:pt x="338" y="740"/>
                  </a:lnTo>
                  <a:lnTo>
                    <a:pt x="350" y="743"/>
                  </a:lnTo>
                  <a:lnTo>
                    <a:pt x="362" y="746"/>
                  </a:lnTo>
                  <a:lnTo>
                    <a:pt x="373" y="748"/>
                  </a:lnTo>
                  <a:lnTo>
                    <a:pt x="385" y="750"/>
                  </a:lnTo>
                  <a:lnTo>
                    <a:pt x="398" y="751"/>
                  </a:lnTo>
                  <a:lnTo>
                    <a:pt x="411" y="751"/>
                  </a:lnTo>
                  <a:lnTo>
                    <a:pt x="449" y="748"/>
                  </a:lnTo>
                  <a:lnTo>
                    <a:pt x="480" y="740"/>
                  </a:lnTo>
                  <a:lnTo>
                    <a:pt x="507" y="727"/>
                  </a:lnTo>
                  <a:lnTo>
                    <a:pt x="530" y="714"/>
                  </a:lnTo>
                  <a:lnTo>
                    <a:pt x="547" y="701"/>
                  </a:lnTo>
                  <a:lnTo>
                    <a:pt x="559" y="689"/>
                  </a:lnTo>
                  <a:lnTo>
                    <a:pt x="566" y="681"/>
                  </a:lnTo>
                  <a:lnTo>
                    <a:pt x="568" y="678"/>
                  </a:lnTo>
                  <a:lnTo>
                    <a:pt x="573" y="672"/>
                  </a:lnTo>
                  <a:lnTo>
                    <a:pt x="584" y="655"/>
                  </a:lnTo>
                  <a:lnTo>
                    <a:pt x="594" y="628"/>
                  </a:lnTo>
                  <a:lnTo>
                    <a:pt x="599" y="595"/>
                  </a:lnTo>
                  <a:lnTo>
                    <a:pt x="594" y="577"/>
                  </a:lnTo>
                  <a:lnTo>
                    <a:pt x="583" y="558"/>
                  </a:lnTo>
                  <a:lnTo>
                    <a:pt x="571" y="540"/>
                  </a:lnTo>
                  <a:lnTo>
                    <a:pt x="566" y="534"/>
                  </a:lnTo>
                  <a:lnTo>
                    <a:pt x="486" y="399"/>
                  </a:lnTo>
                  <a:lnTo>
                    <a:pt x="485" y="399"/>
                  </a:lnTo>
                  <a:lnTo>
                    <a:pt x="480" y="398"/>
                  </a:lnTo>
                  <a:lnTo>
                    <a:pt x="474" y="396"/>
                  </a:lnTo>
                  <a:lnTo>
                    <a:pt x="466" y="395"/>
                  </a:lnTo>
                  <a:lnTo>
                    <a:pt x="458" y="394"/>
                  </a:lnTo>
                  <a:lnTo>
                    <a:pt x="449" y="393"/>
                  </a:lnTo>
                  <a:lnTo>
                    <a:pt x="439" y="393"/>
                  </a:lnTo>
                  <a:lnTo>
                    <a:pt x="431" y="393"/>
                  </a:lnTo>
                  <a:lnTo>
                    <a:pt x="425" y="394"/>
                  </a:lnTo>
                  <a:lnTo>
                    <a:pt x="418" y="395"/>
                  </a:lnTo>
                  <a:lnTo>
                    <a:pt x="410" y="398"/>
                  </a:lnTo>
                  <a:lnTo>
                    <a:pt x="402" y="400"/>
                  </a:lnTo>
                  <a:lnTo>
                    <a:pt x="393" y="402"/>
                  </a:lnTo>
                  <a:lnTo>
                    <a:pt x="386" y="404"/>
                  </a:lnTo>
                  <a:lnTo>
                    <a:pt x="382" y="406"/>
                  </a:lnTo>
                  <a:lnTo>
                    <a:pt x="380" y="407"/>
                  </a:lnTo>
                  <a:lnTo>
                    <a:pt x="377" y="401"/>
                  </a:lnTo>
                  <a:lnTo>
                    <a:pt x="368" y="384"/>
                  </a:lnTo>
                  <a:lnTo>
                    <a:pt x="355" y="361"/>
                  </a:lnTo>
                  <a:lnTo>
                    <a:pt x="338" y="333"/>
                  </a:lnTo>
                  <a:lnTo>
                    <a:pt x="323" y="305"/>
                  </a:lnTo>
                  <a:lnTo>
                    <a:pt x="308" y="281"/>
                  </a:lnTo>
                  <a:lnTo>
                    <a:pt x="296" y="262"/>
                  </a:lnTo>
                  <a:lnTo>
                    <a:pt x="289" y="252"/>
                  </a:lnTo>
                  <a:lnTo>
                    <a:pt x="281" y="244"/>
                  </a:lnTo>
                  <a:lnTo>
                    <a:pt x="272" y="234"/>
                  </a:lnTo>
                  <a:lnTo>
                    <a:pt x="264" y="220"/>
                  </a:lnTo>
                  <a:lnTo>
                    <a:pt x="257" y="200"/>
                  </a:lnTo>
                  <a:lnTo>
                    <a:pt x="251" y="189"/>
                  </a:lnTo>
                  <a:lnTo>
                    <a:pt x="243" y="179"/>
                  </a:lnTo>
                  <a:lnTo>
                    <a:pt x="232" y="168"/>
                  </a:lnTo>
                  <a:lnTo>
                    <a:pt x="222" y="160"/>
                  </a:lnTo>
                  <a:lnTo>
                    <a:pt x="211" y="153"/>
                  </a:lnTo>
                  <a:lnTo>
                    <a:pt x="203" y="147"/>
                  </a:lnTo>
                  <a:lnTo>
                    <a:pt x="197" y="144"/>
                  </a:lnTo>
                  <a:lnTo>
                    <a:pt x="195" y="143"/>
                  </a:lnTo>
                  <a:lnTo>
                    <a:pt x="192" y="137"/>
                  </a:lnTo>
                  <a:lnTo>
                    <a:pt x="187" y="122"/>
                  </a:lnTo>
                  <a:lnTo>
                    <a:pt x="180" y="103"/>
                  </a:lnTo>
                  <a:lnTo>
                    <a:pt x="171" y="84"/>
                  </a:lnTo>
                  <a:lnTo>
                    <a:pt x="167" y="76"/>
                  </a:lnTo>
                  <a:lnTo>
                    <a:pt x="158" y="68"/>
                  </a:lnTo>
                  <a:lnTo>
                    <a:pt x="150" y="62"/>
                  </a:lnTo>
                  <a:lnTo>
                    <a:pt x="141" y="58"/>
                  </a:lnTo>
                  <a:lnTo>
                    <a:pt x="130" y="54"/>
                  </a:lnTo>
                  <a:lnTo>
                    <a:pt x="121" y="52"/>
                  </a:lnTo>
                  <a:lnTo>
                    <a:pt x="111" y="49"/>
                  </a:lnTo>
                  <a:lnTo>
                    <a:pt x="104" y="49"/>
                  </a:lnTo>
                  <a:lnTo>
                    <a:pt x="98" y="48"/>
                  </a:lnTo>
                  <a:lnTo>
                    <a:pt x="91" y="46"/>
                  </a:lnTo>
                  <a:lnTo>
                    <a:pt x="85" y="43"/>
                  </a:lnTo>
                  <a:lnTo>
                    <a:pt x="80" y="38"/>
                  </a:lnTo>
                  <a:lnTo>
                    <a:pt x="75" y="33"/>
                  </a:lnTo>
                  <a:lnTo>
                    <a:pt x="71" y="30"/>
                  </a:lnTo>
                  <a:lnTo>
                    <a:pt x="69" y="28"/>
                  </a:lnTo>
                  <a:lnTo>
                    <a:pt x="68" y="26"/>
                  </a:lnTo>
                  <a:lnTo>
                    <a:pt x="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AAB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3" name="Freeform 17"/>
            <p:cNvSpPr>
              <a:spLocks/>
            </p:cNvSpPr>
            <p:nvPr/>
          </p:nvSpPr>
          <p:spPr bwMode="auto">
            <a:xfrm>
              <a:off x="2258" y="3088"/>
              <a:ext cx="577" cy="562"/>
            </a:xfrm>
            <a:custGeom>
              <a:avLst/>
              <a:gdLst>
                <a:gd name="T0" fmla="*/ 322 w 577"/>
                <a:gd name="T1" fmla="*/ 1 h 1124"/>
                <a:gd name="T2" fmla="*/ 286 w 577"/>
                <a:gd name="T3" fmla="*/ 1 h 1124"/>
                <a:gd name="T4" fmla="*/ 239 w 577"/>
                <a:gd name="T5" fmla="*/ 1 h 1124"/>
                <a:gd name="T6" fmla="*/ 200 w 577"/>
                <a:gd name="T7" fmla="*/ 1 h 1124"/>
                <a:gd name="T8" fmla="*/ 183 w 577"/>
                <a:gd name="T9" fmla="*/ 1 h 1124"/>
                <a:gd name="T10" fmla="*/ 164 w 577"/>
                <a:gd name="T11" fmla="*/ 1 h 1124"/>
                <a:gd name="T12" fmla="*/ 144 w 577"/>
                <a:gd name="T13" fmla="*/ 1 h 1124"/>
                <a:gd name="T14" fmla="*/ 130 w 577"/>
                <a:gd name="T15" fmla="*/ 1 h 1124"/>
                <a:gd name="T16" fmla="*/ 120 w 577"/>
                <a:gd name="T17" fmla="*/ 1 h 1124"/>
                <a:gd name="T18" fmla="*/ 121 w 577"/>
                <a:gd name="T19" fmla="*/ 1 h 1124"/>
                <a:gd name="T20" fmla="*/ 135 w 577"/>
                <a:gd name="T21" fmla="*/ 1 h 1124"/>
                <a:gd name="T22" fmla="*/ 139 w 577"/>
                <a:gd name="T23" fmla="*/ 1 h 1124"/>
                <a:gd name="T24" fmla="*/ 133 w 577"/>
                <a:gd name="T25" fmla="*/ 1 h 1124"/>
                <a:gd name="T26" fmla="*/ 97 w 577"/>
                <a:gd name="T27" fmla="*/ 1 h 1124"/>
                <a:gd name="T28" fmla="*/ 47 w 577"/>
                <a:gd name="T29" fmla="*/ 1 h 1124"/>
                <a:gd name="T30" fmla="*/ 11 w 577"/>
                <a:gd name="T31" fmla="*/ 1 h 1124"/>
                <a:gd name="T32" fmla="*/ 4 w 577"/>
                <a:gd name="T33" fmla="*/ 2 h 1124"/>
                <a:gd name="T34" fmla="*/ 0 w 577"/>
                <a:gd name="T35" fmla="*/ 2 h 1124"/>
                <a:gd name="T36" fmla="*/ 6 w 577"/>
                <a:gd name="T37" fmla="*/ 2 h 1124"/>
                <a:gd name="T38" fmla="*/ 33 w 577"/>
                <a:gd name="T39" fmla="*/ 2 h 1124"/>
                <a:gd name="T40" fmla="*/ 69 w 577"/>
                <a:gd name="T41" fmla="*/ 2 h 1124"/>
                <a:gd name="T42" fmla="*/ 94 w 577"/>
                <a:gd name="T43" fmla="*/ 2 h 1124"/>
                <a:gd name="T44" fmla="*/ 56 w 577"/>
                <a:gd name="T45" fmla="*/ 4 h 1124"/>
                <a:gd name="T46" fmla="*/ 577 w 577"/>
                <a:gd name="T47" fmla="*/ 3 h 1124"/>
                <a:gd name="T48" fmla="*/ 552 w 577"/>
                <a:gd name="T49" fmla="*/ 2 h 1124"/>
                <a:gd name="T50" fmla="*/ 559 w 577"/>
                <a:gd name="T51" fmla="*/ 1 h 1124"/>
                <a:gd name="T52" fmla="*/ 557 w 577"/>
                <a:gd name="T53" fmla="*/ 1 h 1124"/>
                <a:gd name="T54" fmla="*/ 547 w 577"/>
                <a:gd name="T55" fmla="*/ 1 h 1124"/>
                <a:gd name="T56" fmla="*/ 532 w 577"/>
                <a:gd name="T57" fmla="*/ 1 h 1124"/>
                <a:gd name="T58" fmla="*/ 519 w 577"/>
                <a:gd name="T59" fmla="*/ 1 h 1124"/>
                <a:gd name="T60" fmla="*/ 507 w 577"/>
                <a:gd name="T61" fmla="*/ 1 h 1124"/>
                <a:gd name="T62" fmla="*/ 456 w 577"/>
                <a:gd name="T63" fmla="*/ 1 h 1124"/>
                <a:gd name="T64" fmla="*/ 388 w 577"/>
                <a:gd name="T65" fmla="*/ 1 h 1124"/>
                <a:gd name="T66" fmla="*/ 339 w 577"/>
                <a:gd name="T67" fmla="*/ 1 h 11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77"/>
                <a:gd name="T103" fmla="*/ 0 h 1124"/>
                <a:gd name="T104" fmla="*/ 577 w 577"/>
                <a:gd name="T105" fmla="*/ 1124 h 11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77" h="1124">
                  <a:moveTo>
                    <a:pt x="331" y="0"/>
                  </a:moveTo>
                  <a:lnTo>
                    <a:pt x="322" y="2"/>
                  </a:lnTo>
                  <a:lnTo>
                    <a:pt x="307" y="7"/>
                  </a:lnTo>
                  <a:lnTo>
                    <a:pt x="286" y="14"/>
                  </a:lnTo>
                  <a:lnTo>
                    <a:pt x="262" y="22"/>
                  </a:lnTo>
                  <a:lnTo>
                    <a:pt x="239" y="31"/>
                  </a:lnTo>
                  <a:lnTo>
                    <a:pt x="218" y="40"/>
                  </a:lnTo>
                  <a:lnTo>
                    <a:pt x="200" y="48"/>
                  </a:lnTo>
                  <a:lnTo>
                    <a:pt x="190" y="54"/>
                  </a:lnTo>
                  <a:lnTo>
                    <a:pt x="183" y="60"/>
                  </a:lnTo>
                  <a:lnTo>
                    <a:pt x="173" y="67"/>
                  </a:lnTo>
                  <a:lnTo>
                    <a:pt x="164" y="75"/>
                  </a:lnTo>
                  <a:lnTo>
                    <a:pt x="154" y="84"/>
                  </a:lnTo>
                  <a:lnTo>
                    <a:pt x="144" y="93"/>
                  </a:lnTo>
                  <a:lnTo>
                    <a:pt x="135" y="103"/>
                  </a:lnTo>
                  <a:lnTo>
                    <a:pt x="130" y="114"/>
                  </a:lnTo>
                  <a:lnTo>
                    <a:pt x="125" y="123"/>
                  </a:lnTo>
                  <a:lnTo>
                    <a:pt x="120" y="144"/>
                  </a:lnTo>
                  <a:lnTo>
                    <a:pt x="119" y="167"/>
                  </a:lnTo>
                  <a:lnTo>
                    <a:pt x="121" y="188"/>
                  </a:lnTo>
                  <a:lnTo>
                    <a:pt x="128" y="200"/>
                  </a:lnTo>
                  <a:lnTo>
                    <a:pt x="135" y="207"/>
                  </a:lnTo>
                  <a:lnTo>
                    <a:pt x="139" y="214"/>
                  </a:lnTo>
                  <a:lnTo>
                    <a:pt x="139" y="219"/>
                  </a:lnTo>
                  <a:lnTo>
                    <a:pt x="139" y="220"/>
                  </a:lnTo>
                  <a:lnTo>
                    <a:pt x="133" y="231"/>
                  </a:lnTo>
                  <a:lnTo>
                    <a:pt x="118" y="264"/>
                  </a:lnTo>
                  <a:lnTo>
                    <a:pt x="97" y="309"/>
                  </a:lnTo>
                  <a:lnTo>
                    <a:pt x="72" y="362"/>
                  </a:lnTo>
                  <a:lnTo>
                    <a:pt x="47" y="415"/>
                  </a:lnTo>
                  <a:lnTo>
                    <a:pt x="26" y="462"/>
                  </a:lnTo>
                  <a:lnTo>
                    <a:pt x="11" y="496"/>
                  </a:lnTo>
                  <a:lnTo>
                    <a:pt x="5" y="513"/>
                  </a:lnTo>
                  <a:lnTo>
                    <a:pt x="4" y="528"/>
                  </a:lnTo>
                  <a:lnTo>
                    <a:pt x="2" y="549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6" y="621"/>
                  </a:lnTo>
                  <a:lnTo>
                    <a:pt x="18" y="644"/>
                  </a:lnTo>
                  <a:lnTo>
                    <a:pt x="33" y="670"/>
                  </a:lnTo>
                  <a:lnTo>
                    <a:pt x="51" y="698"/>
                  </a:lnTo>
                  <a:lnTo>
                    <a:pt x="69" y="723"/>
                  </a:lnTo>
                  <a:lnTo>
                    <a:pt x="84" y="745"/>
                  </a:lnTo>
                  <a:lnTo>
                    <a:pt x="94" y="759"/>
                  </a:lnTo>
                  <a:lnTo>
                    <a:pt x="98" y="765"/>
                  </a:lnTo>
                  <a:lnTo>
                    <a:pt x="56" y="1084"/>
                  </a:lnTo>
                  <a:lnTo>
                    <a:pt x="468" y="1124"/>
                  </a:lnTo>
                  <a:lnTo>
                    <a:pt x="577" y="806"/>
                  </a:lnTo>
                  <a:lnTo>
                    <a:pt x="550" y="581"/>
                  </a:lnTo>
                  <a:lnTo>
                    <a:pt x="552" y="555"/>
                  </a:lnTo>
                  <a:lnTo>
                    <a:pt x="555" y="499"/>
                  </a:lnTo>
                  <a:lnTo>
                    <a:pt x="559" y="440"/>
                  </a:lnTo>
                  <a:lnTo>
                    <a:pt x="560" y="409"/>
                  </a:lnTo>
                  <a:lnTo>
                    <a:pt x="557" y="402"/>
                  </a:lnTo>
                  <a:lnTo>
                    <a:pt x="554" y="390"/>
                  </a:lnTo>
                  <a:lnTo>
                    <a:pt x="547" y="375"/>
                  </a:lnTo>
                  <a:lnTo>
                    <a:pt x="539" y="359"/>
                  </a:lnTo>
                  <a:lnTo>
                    <a:pt x="532" y="342"/>
                  </a:lnTo>
                  <a:lnTo>
                    <a:pt x="524" y="326"/>
                  </a:lnTo>
                  <a:lnTo>
                    <a:pt x="519" y="313"/>
                  </a:lnTo>
                  <a:lnTo>
                    <a:pt x="516" y="304"/>
                  </a:lnTo>
                  <a:lnTo>
                    <a:pt x="507" y="287"/>
                  </a:lnTo>
                  <a:lnTo>
                    <a:pt x="486" y="250"/>
                  </a:lnTo>
                  <a:lnTo>
                    <a:pt x="456" y="200"/>
                  </a:lnTo>
                  <a:lnTo>
                    <a:pt x="422" y="146"/>
                  </a:lnTo>
                  <a:lnTo>
                    <a:pt x="388" y="92"/>
                  </a:lnTo>
                  <a:lnTo>
                    <a:pt x="359" y="45"/>
                  </a:lnTo>
                  <a:lnTo>
                    <a:pt x="339" y="1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AAB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4" name="Freeform 18"/>
            <p:cNvSpPr>
              <a:spLocks/>
            </p:cNvSpPr>
            <p:nvPr/>
          </p:nvSpPr>
          <p:spPr bwMode="auto">
            <a:xfrm>
              <a:off x="2780" y="3086"/>
              <a:ext cx="250" cy="373"/>
            </a:xfrm>
            <a:custGeom>
              <a:avLst/>
              <a:gdLst>
                <a:gd name="T0" fmla="*/ 131 w 250"/>
                <a:gd name="T1" fmla="*/ 1 h 746"/>
                <a:gd name="T2" fmla="*/ 0 w 250"/>
                <a:gd name="T3" fmla="*/ 1 h 746"/>
                <a:gd name="T4" fmla="*/ 1 w 250"/>
                <a:gd name="T5" fmla="*/ 1 h 746"/>
                <a:gd name="T6" fmla="*/ 6 w 250"/>
                <a:gd name="T7" fmla="*/ 1 h 746"/>
                <a:gd name="T8" fmla="*/ 11 w 250"/>
                <a:gd name="T9" fmla="*/ 1 h 746"/>
                <a:gd name="T10" fmla="*/ 18 w 250"/>
                <a:gd name="T11" fmla="*/ 1 h 746"/>
                <a:gd name="T12" fmla="*/ 25 w 250"/>
                <a:gd name="T13" fmla="*/ 1 h 746"/>
                <a:gd name="T14" fmla="*/ 30 w 250"/>
                <a:gd name="T15" fmla="*/ 1 h 746"/>
                <a:gd name="T16" fmla="*/ 34 w 250"/>
                <a:gd name="T17" fmla="*/ 1 h 746"/>
                <a:gd name="T18" fmla="*/ 35 w 250"/>
                <a:gd name="T19" fmla="*/ 1 h 746"/>
                <a:gd name="T20" fmla="*/ 35 w 250"/>
                <a:gd name="T21" fmla="*/ 1 h 746"/>
                <a:gd name="T22" fmla="*/ 34 w 250"/>
                <a:gd name="T23" fmla="*/ 3 h 746"/>
                <a:gd name="T24" fmla="*/ 32 w 250"/>
                <a:gd name="T25" fmla="*/ 3 h 746"/>
                <a:gd name="T26" fmla="*/ 32 w 250"/>
                <a:gd name="T27" fmla="*/ 3 h 746"/>
                <a:gd name="T28" fmla="*/ 203 w 250"/>
                <a:gd name="T29" fmla="*/ 3 h 746"/>
                <a:gd name="T30" fmla="*/ 196 w 250"/>
                <a:gd name="T31" fmla="*/ 3 h 746"/>
                <a:gd name="T32" fmla="*/ 213 w 250"/>
                <a:gd name="T33" fmla="*/ 1 h 746"/>
                <a:gd name="T34" fmla="*/ 209 w 250"/>
                <a:gd name="T35" fmla="*/ 1 h 746"/>
                <a:gd name="T36" fmla="*/ 250 w 250"/>
                <a:gd name="T37" fmla="*/ 1 h 746"/>
                <a:gd name="T38" fmla="*/ 209 w 250"/>
                <a:gd name="T39" fmla="*/ 1 h 746"/>
                <a:gd name="T40" fmla="*/ 151 w 250"/>
                <a:gd name="T41" fmla="*/ 0 h 746"/>
                <a:gd name="T42" fmla="*/ 131 w 250"/>
                <a:gd name="T43" fmla="*/ 1 h 7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0"/>
                <a:gd name="T67" fmla="*/ 0 h 746"/>
                <a:gd name="T68" fmla="*/ 250 w 250"/>
                <a:gd name="T69" fmla="*/ 746 h 7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0" h="746">
                  <a:moveTo>
                    <a:pt x="131" y="14"/>
                  </a:moveTo>
                  <a:lnTo>
                    <a:pt x="0" y="336"/>
                  </a:lnTo>
                  <a:lnTo>
                    <a:pt x="1" y="339"/>
                  </a:lnTo>
                  <a:lnTo>
                    <a:pt x="6" y="349"/>
                  </a:lnTo>
                  <a:lnTo>
                    <a:pt x="11" y="363"/>
                  </a:lnTo>
                  <a:lnTo>
                    <a:pt x="18" y="381"/>
                  </a:lnTo>
                  <a:lnTo>
                    <a:pt x="25" y="398"/>
                  </a:lnTo>
                  <a:lnTo>
                    <a:pt x="30" y="413"/>
                  </a:lnTo>
                  <a:lnTo>
                    <a:pt x="34" y="425"/>
                  </a:lnTo>
                  <a:lnTo>
                    <a:pt x="35" y="432"/>
                  </a:lnTo>
                  <a:lnTo>
                    <a:pt x="35" y="485"/>
                  </a:lnTo>
                  <a:lnTo>
                    <a:pt x="34" y="593"/>
                  </a:lnTo>
                  <a:lnTo>
                    <a:pt x="32" y="699"/>
                  </a:lnTo>
                  <a:lnTo>
                    <a:pt x="32" y="746"/>
                  </a:lnTo>
                  <a:lnTo>
                    <a:pt x="203" y="732"/>
                  </a:lnTo>
                  <a:lnTo>
                    <a:pt x="196" y="513"/>
                  </a:lnTo>
                  <a:lnTo>
                    <a:pt x="213" y="453"/>
                  </a:lnTo>
                  <a:lnTo>
                    <a:pt x="209" y="379"/>
                  </a:lnTo>
                  <a:lnTo>
                    <a:pt x="250" y="218"/>
                  </a:lnTo>
                  <a:lnTo>
                    <a:pt x="209" y="106"/>
                  </a:lnTo>
                  <a:lnTo>
                    <a:pt x="151" y="0"/>
                  </a:lnTo>
                  <a:lnTo>
                    <a:pt x="131" y="14"/>
                  </a:lnTo>
                  <a:close/>
                </a:path>
              </a:pathLst>
            </a:custGeom>
            <a:solidFill>
              <a:srgbClr val="FF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5" name="Freeform 19"/>
            <p:cNvSpPr>
              <a:spLocks/>
            </p:cNvSpPr>
            <p:nvPr/>
          </p:nvSpPr>
          <p:spPr bwMode="auto">
            <a:xfrm>
              <a:off x="2496" y="2833"/>
              <a:ext cx="638" cy="193"/>
            </a:xfrm>
            <a:custGeom>
              <a:avLst/>
              <a:gdLst>
                <a:gd name="T0" fmla="*/ 506 w 638"/>
                <a:gd name="T1" fmla="*/ 1 h 386"/>
                <a:gd name="T2" fmla="*/ 495 w 638"/>
                <a:gd name="T3" fmla="*/ 1 h 386"/>
                <a:gd name="T4" fmla="*/ 476 w 638"/>
                <a:gd name="T5" fmla="*/ 1 h 386"/>
                <a:gd name="T6" fmla="*/ 455 w 638"/>
                <a:gd name="T7" fmla="*/ 1 h 386"/>
                <a:gd name="T8" fmla="*/ 432 w 638"/>
                <a:gd name="T9" fmla="*/ 1 h 386"/>
                <a:gd name="T10" fmla="*/ 404 w 638"/>
                <a:gd name="T11" fmla="*/ 1 h 386"/>
                <a:gd name="T12" fmla="*/ 370 w 638"/>
                <a:gd name="T13" fmla="*/ 1 h 386"/>
                <a:gd name="T14" fmla="*/ 329 w 638"/>
                <a:gd name="T15" fmla="*/ 1 h 386"/>
                <a:gd name="T16" fmla="*/ 295 w 638"/>
                <a:gd name="T17" fmla="*/ 1 h 386"/>
                <a:gd name="T18" fmla="*/ 269 w 638"/>
                <a:gd name="T19" fmla="*/ 1 h 386"/>
                <a:gd name="T20" fmla="*/ 239 w 638"/>
                <a:gd name="T21" fmla="*/ 1 h 386"/>
                <a:gd name="T22" fmla="*/ 211 w 638"/>
                <a:gd name="T23" fmla="*/ 1 h 386"/>
                <a:gd name="T24" fmla="*/ 185 w 638"/>
                <a:gd name="T25" fmla="*/ 1 h 386"/>
                <a:gd name="T26" fmla="*/ 164 w 638"/>
                <a:gd name="T27" fmla="*/ 1 h 386"/>
                <a:gd name="T28" fmla="*/ 149 w 638"/>
                <a:gd name="T29" fmla="*/ 1 h 386"/>
                <a:gd name="T30" fmla="*/ 137 w 638"/>
                <a:gd name="T31" fmla="*/ 1 h 386"/>
                <a:gd name="T32" fmla="*/ 123 w 638"/>
                <a:gd name="T33" fmla="*/ 1 h 386"/>
                <a:gd name="T34" fmla="*/ 107 w 638"/>
                <a:gd name="T35" fmla="*/ 1 h 386"/>
                <a:gd name="T36" fmla="*/ 96 w 638"/>
                <a:gd name="T37" fmla="*/ 1 h 386"/>
                <a:gd name="T38" fmla="*/ 90 w 638"/>
                <a:gd name="T39" fmla="*/ 1 h 386"/>
                <a:gd name="T40" fmla="*/ 88 w 638"/>
                <a:gd name="T41" fmla="*/ 1 h 386"/>
                <a:gd name="T42" fmla="*/ 71 w 638"/>
                <a:gd name="T43" fmla="*/ 2 h 386"/>
                <a:gd name="T44" fmla="*/ 47 w 638"/>
                <a:gd name="T45" fmla="*/ 2 h 386"/>
                <a:gd name="T46" fmla="*/ 29 w 638"/>
                <a:gd name="T47" fmla="*/ 2 h 386"/>
                <a:gd name="T48" fmla="*/ 13 w 638"/>
                <a:gd name="T49" fmla="*/ 2 h 386"/>
                <a:gd name="T50" fmla="*/ 1 w 638"/>
                <a:gd name="T51" fmla="*/ 2 h 386"/>
                <a:gd name="T52" fmla="*/ 1 w 638"/>
                <a:gd name="T53" fmla="*/ 2 h 386"/>
                <a:gd name="T54" fmla="*/ 14 w 638"/>
                <a:gd name="T55" fmla="*/ 2 h 386"/>
                <a:gd name="T56" fmla="*/ 44 w 638"/>
                <a:gd name="T57" fmla="*/ 2 h 386"/>
                <a:gd name="T58" fmla="*/ 80 w 638"/>
                <a:gd name="T59" fmla="*/ 2 h 386"/>
                <a:gd name="T60" fmla="*/ 114 w 638"/>
                <a:gd name="T61" fmla="*/ 2 h 386"/>
                <a:gd name="T62" fmla="*/ 136 w 638"/>
                <a:gd name="T63" fmla="*/ 2 h 386"/>
                <a:gd name="T64" fmla="*/ 487 w 638"/>
                <a:gd name="T65" fmla="*/ 1 h 386"/>
                <a:gd name="T66" fmla="*/ 497 w 638"/>
                <a:gd name="T67" fmla="*/ 1 h 386"/>
                <a:gd name="T68" fmla="*/ 517 w 638"/>
                <a:gd name="T69" fmla="*/ 1 h 386"/>
                <a:gd name="T70" fmla="*/ 540 w 638"/>
                <a:gd name="T71" fmla="*/ 1 h 386"/>
                <a:gd name="T72" fmla="*/ 556 w 638"/>
                <a:gd name="T73" fmla="*/ 1 h 386"/>
                <a:gd name="T74" fmla="*/ 596 w 638"/>
                <a:gd name="T75" fmla="*/ 1 h 386"/>
                <a:gd name="T76" fmla="*/ 620 w 638"/>
                <a:gd name="T77" fmla="*/ 1 h 386"/>
                <a:gd name="T78" fmla="*/ 632 w 638"/>
                <a:gd name="T79" fmla="*/ 1 h 386"/>
                <a:gd name="T80" fmla="*/ 636 w 638"/>
                <a:gd name="T81" fmla="*/ 1 h 386"/>
                <a:gd name="T82" fmla="*/ 638 w 638"/>
                <a:gd name="T83" fmla="*/ 1 h 386"/>
                <a:gd name="T84" fmla="*/ 633 w 638"/>
                <a:gd name="T85" fmla="*/ 1 h 386"/>
                <a:gd name="T86" fmla="*/ 610 w 638"/>
                <a:gd name="T87" fmla="*/ 1 h 386"/>
                <a:gd name="T88" fmla="*/ 567 w 638"/>
                <a:gd name="T89" fmla="*/ 1 h 386"/>
                <a:gd name="T90" fmla="*/ 526 w 638"/>
                <a:gd name="T91" fmla="*/ 1 h 386"/>
                <a:gd name="T92" fmla="*/ 507 w 638"/>
                <a:gd name="T93" fmla="*/ 1 h 3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38"/>
                <a:gd name="T142" fmla="*/ 0 h 386"/>
                <a:gd name="T143" fmla="*/ 638 w 638"/>
                <a:gd name="T144" fmla="*/ 386 h 3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38" h="386">
                  <a:moveTo>
                    <a:pt x="507" y="144"/>
                  </a:moveTo>
                  <a:lnTo>
                    <a:pt x="506" y="138"/>
                  </a:lnTo>
                  <a:lnTo>
                    <a:pt x="502" y="128"/>
                  </a:lnTo>
                  <a:lnTo>
                    <a:pt x="495" y="114"/>
                  </a:lnTo>
                  <a:lnTo>
                    <a:pt x="486" y="98"/>
                  </a:lnTo>
                  <a:lnTo>
                    <a:pt x="476" y="82"/>
                  </a:lnTo>
                  <a:lnTo>
                    <a:pt x="465" y="66"/>
                  </a:lnTo>
                  <a:lnTo>
                    <a:pt x="455" y="53"/>
                  </a:lnTo>
                  <a:lnTo>
                    <a:pt x="444" y="43"/>
                  </a:lnTo>
                  <a:lnTo>
                    <a:pt x="432" y="35"/>
                  </a:lnTo>
                  <a:lnTo>
                    <a:pt x="419" y="28"/>
                  </a:lnTo>
                  <a:lnTo>
                    <a:pt x="404" y="21"/>
                  </a:lnTo>
                  <a:lnTo>
                    <a:pt x="388" y="14"/>
                  </a:lnTo>
                  <a:lnTo>
                    <a:pt x="370" y="8"/>
                  </a:lnTo>
                  <a:lnTo>
                    <a:pt x="350" y="4"/>
                  </a:lnTo>
                  <a:lnTo>
                    <a:pt x="329" y="1"/>
                  </a:lnTo>
                  <a:lnTo>
                    <a:pt x="305" y="0"/>
                  </a:lnTo>
                  <a:lnTo>
                    <a:pt x="295" y="1"/>
                  </a:lnTo>
                  <a:lnTo>
                    <a:pt x="283" y="2"/>
                  </a:lnTo>
                  <a:lnTo>
                    <a:pt x="269" y="6"/>
                  </a:lnTo>
                  <a:lnTo>
                    <a:pt x="254" y="9"/>
                  </a:lnTo>
                  <a:lnTo>
                    <a:pt x="239" y="14"/>
                  </a:lnTo>
                  <a:lnTo>
                    <a:pt x="224" y="19"/>
                  </a:lnTo>
                  <a:lnTo>
                    <a:pt x="211" y="24"/>
                  </a:lnTo>
                  <a:lnTo>
                    <a:pt x="201" y="30"/>
                  </a:lnTo>
                  <a:lnTo>
                    <a:pt x="185" y="40"/>
                  </a:lnTo>
                  <a:lnTo>
                    <a:pt x="174" y="50"/>
                  </a:lnTo>
                  <a:lnTo>
                    <a:pt x="164" y="59"/>
                  </a:lnTo>
                  <a:lnTo>
                    <a:pt x="156" y="67"/>
                  </a:lnTo>
                  <a:lnTo>
                    <a:pt x="149" y="76"/>
                  </a:lnTo>
                  <a:lnTo>
                    <a:pt x="143" y="83"/>
                  </a:lnTo>
                  <a:lnTo>
                    <a:pt x="137" y="90"/>
                  </a:lnTo>
                  <a:lnTo>
                    <a:pt x="133" y="97"/>
                  </a:lnTo>
                  <a:lnTo>
                    <a:pt x="123" y="113"/>
                  </a:lnTo>
                  <a:lnTo>
                    <a:pt x="115" y="134"/>
                  </a:lnTo>
                  <a:lnTo>
                    <a:pt x="107" y="159"/>
                  </a:lnTo>
                  <a:lnTo>
                    <a:pt x="101" y="186"/>
                  </a:lnTo>
                  <a:lnTo>
                    <a:pt x="96" y="211"/>
                  </a:lnTo>
                  <a:lnTo>
                    <a:pt x="93" y="232"/>
                  </a:lnTo>
                  <a:lnTo>
                    <a:pt x="90" y="246"/>
                  </a:lnTo>
                  <a:lnTo>
                    <a:pt x="89" y="251"/>
                  </a:lnTo>
                  <a:lnTo>
                    <a:pt x="88" y="255"/>
                  </a:lnTo>
                  <a:lnTo>
                    <a:pt x="82" y="264"/>
                  </a:lnTo>
                  <a:lnTo>
                    <a:pt x="71" y="279"/>
                  </a:lnTo>
                  <a:lnTo>
                    <a:pt x="55" y="299"/>
                  </a:lnTo>
                  <a:lnTo>
                    <a:pt x="47" y="307"/>
                  </a:lnTo>
                  <a:lnTo>
                    <a:pt x="39" y="316"/>
                  </a:lnTo>
                  <a:lnTo>
                    <a:pt x="29" y="326"/>
                  </a:lnTo>
                  <a:lnTo>
                    <a:pt x="21" y="336"/>
                  </a:lnTo>
                  <a:lnTo>
                    <a:pt x="13" y="345"/>
                  </a:lnTo>
                  <a:lnTo>
                    <a:pt x="6" y="353"/>
                  </a:lnTo>
                  <a:lnTo>
                    <a:pt x="1" y="359"/>
                  </a:lnTo>
                  <a:lnTo>
                    <a:pt x="0" y="363"/>
                  </a:lnTo>
                  <a:lnTo>
                    <a:pt x="1" y="370"/>
                  </a:lnTo>
                  <a:lnTo>
                    <a:pt x="4" y="377"/>
                  </a:lnTo>
                  <a:lnTo>
                    <a:pt x="14" y="383"/>
                  </a:lnTo>
                  <a:lnTo>
                    <a:pt x="31" y="386"/>
                  </a:lnTo>
                  <a:lnTo>
                    <a:pt x="44" y="386"/>
                  </a:lnTo>
                  <a:lnTo>
                    <a:pt x="61" y="384"/>
                  </a:lnTo>
                  <a:lnTo>
                    <a:pt x="80" y="380"/>
                  </a:lnTo>
                  <a:lnTo>
                    <a:pt x="97" y="376"/>
                  </a:lnTo>
                  <a:lnTo>
                    <a:pt x="114" y="371"/>
                  </a:lnTo>
                  <a:lnTo>
                    <a:pt x="127" y="367"/>
                  </a:lnTo>
                  <a:lnTo>
                    <a:pt x="136" y="364"/>
                  </a:lnTo>
                  <a:lnTo>
                    <a:pt x="140" y="363"/>
                  </a:lnTo>
                  <a:lnTo>
                    <a:pt x="487" y="239"/>
                  </a:lnTo>
                  <a:lnTo>
                    <a:pt x="490" y="238"/>
                  </a:lnTo>
                  <a:lnTo>
                    <a:pt x="497" y="236"/>
                  </a:lnTo>
                  <a:lnTo>
                    <a:pt x="506" y="233"/>
                  </a:lnTo>
                  <a:lnTo>
                    <a:pt x="517" y="231"/>
                  </a:lnTo>
                  <a:lnTo>
                    <a:pt x="529" y="227"/>
                  </a:lnTo>
                  <a:lnTo>
                    <a:pt x="540" y="224"/>
                  </a:lnTo>
                  <a:lnTo>
                    <a:pt x="550" y="221"/>
                  </a:lnTo>
                  <a:lnTo>
                    <a:pt x="556" y="220"/>
                  </a:lnTo>
                  <a:lnTo>
                    <a:pt x="578" y="213"/>
                  </a:lnTo>
                  <a:lnTo>
                    <a:pt x="596" y="205"/>
                  </a:lnTo>
                  <a:lnTo>
                    <a:pt x="610" y="197"/>
                  </a:lnTo>
                  <a:lnTo>
                    <a:pt x="620" y="189"/>
                  </a:lnTo>
                  <a:lnTo>
                    <a:pt x="627" y="182"/>
                  </a:lnTo>
                  <a:lnTo>
                    <a:pt x="632" y="176"/>
                  </a:lnTo>
                  <a:lnTo>
                    <a:pt x="634" y="172"/>
                  </a:lnTo>
                  <a:lnTo>
                    <a:pt x="636" y="171"/>
                  </a:lnTo>
                  <a:lnTo>
                    <a:pt x="637" y="170"/>
                  </a:lnTo>
                  <a:lnTo>
                    <a:pt x="638" y="166"/>
                  </a:lnTo>
                  <a:lnTo>
                    <a:pt x="638" y="163"/>
                  </a:lnTo>
                  <a:lnTo>
                    <a:pt x="633" y="159"/>
                  </a:lnTo>
                  <a:lnTo>
                    <a:pt x="625" y="158"/>
                  </a:lnTo>
                  <a:lnTo>
                    <a:pt x="610" y="156"/>
                  </a:lnTo>
                  <a:lnTo>
                    <a:pt x="590" y="153"/>
                  </a:lnTo>
                  <a:lnTo>
                    <a:pt x="567" y="150"/>
                  </a:lnTo>
                  <a:lnTo>
                    <a:pt x="545" y="148"/>
                  </a:lnTo>
                  <a:lnTo>
                    <a:pt x="526" y="147"/>
                  </a:lnTo>
                  <a:lnTo>
                    <a:pt x="512" y="144"/>
                  </a:lnTo>
                  <a:lnTo>
                    <a:pt x="507" y="14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6" name="Freeform 20"/>
            <p:cNvSpPr>
              <a:spLocks/>
            </p:cNvSpPr>
            <p:nvPr/>
          </p:nvSpPr>
          <p:spPr bwMode="auto">
            <a:xfrm>
              <a:off x="2550" y="3011"/>
              <a:ext cx="166" cy="102"/>
            </a:xfrm>
            <a:custGeom>
              <a:avLst/>
              <a:gdLst>
                <a:gd name="T0" fmla="*/ 95 w 166"/>
                <a:gd name="T1" fmla="*/ 0 h 204"/>
                <a:gd name="T2" fmla="*/ 94 w 166"/>
                <a:gd name="T3" fmla="*/ 0 h 204"/>
                <a:gd name="T4" fmla="*/ 89 w 166"/>
                <a:gd name="T5" fmla="*/ 1 h 204"/>
                <a:gd name="T6" fmla="*/ 83 w 166"/>
                <a:gd name="T7" fmla="*/ 1 h 204"/>
                <a:gd name="T8" fmla="*/ 76 w 166"/>
                <a:gd name="T9" fmla="*/ 1 h 204"/>
                <a:gd name="T10" fmla="*/ 68 w 166"/>
                <a:gd name="T11" fmla="*/ 1 h 204"/>
                <a:gd name="T12" fmla="*/ 61 w 166"/>
                <a:gd name="T13" fmla="*/ 1 h 204"/>
                <a:gd name="T14" fmla="*/ 55 w 166"/>
                <a:gd name="T15" fmla="*/ 1 h 204"/>
                <a:gd name="T16" fmla="*/ 52 w 166"/>
                <a:gd name="T17" fmla="*/ 1 h 204"/>
                <a:gd name="T18" fmla="*/ 48 w 166"/>
                <a:gd name="T19" fmla="*/ 1 h 204"/>
                <a:gd name="T20" fmla="*/ 48 w 166"/>
                <a:gd name="T21" fmla="*/ 1 h 204"/>
                <a:gd name="T22" fmla="*/ 48 w 166"/>
                <a:gd name="T23" fmla="*/ 1 h 204"/>
                <a:gd name="T24" fmla="*/ 49 w 166"/>
                <a:gd name="T25" fmla="*/ 1 h 204"/>
                <a:gd name="T26" fmla="*/ 47 w 166"/>
                <a:gd name="T27" fmla="*/ 1 h 204"/>
                <a:gd name="T28" fmla="*/ 42 w 166"/>
                <a:gd name="T29" fmla="*/ 1 h 204"/>
                <a:gd name="T30" fmla="*/ 35 w 166"/>
                <a:gd name="T31" fmla="*/ 1 h 204"/>
                <a:gd name="T32" fmla="*/ 28 w 166"/>
                <a:gd name="T33" fmla="*/ 1 h 204"/>
                <a:gd name="T34" fmla="*/ 20 w 166"/>
                <a:gd name="T35" fmla="*/ 1 h 204"/>
                <a:gd name="T36" fmla="*/ 12 w 166"/>
                <a:gd name="T37" fmla="*/ 1 h 204"/>
                <a:gd name="T38" fmla="*/ 5 w 166"/>
                <a:gd name="T39" fmla="*/ 1 h 204"/>
                <a:gd name="T40" fmla="*/ 1 w 166"/>
                <a:gd name="T41" fmla="*/ 1 h 204"/>
                <a:gd name="T42" fmla="*/ 0 w 166"/>
                <a:gd name="T43" fmla="*/ 1 h 204"/>
                <a:gd name="T44" fmla="*/ 0 w 166"/>
                <a:gd name="T45" fmla="*/ 1 h 204"/>
                <a:gd name="T46" fmla="*/ 2 w 166"/>
                <a:gd name="T47" fmla="*/ 1 h 204"/>
                <a:gd name="T48" fmla="*/ 8 w 166"/>
                <a:gd name="T49" fmla="*/ 1 h 204"/>
                <a:gd name="T50" fmla="*/ 16 w 166"/>
                <a:gd name="T51" fmla="*/ 1 h 204"/>
                <a:gd name="T52" fmla="*/ 24 w 166"/>
                <a:gd name="T53" fmla="*/ 1 h 204"/>
                <a:gd name="T54" fmla="*/ 30 w 166"/>
                <a:gd name="T55" fmla="*/ 1 h 204"/>
                <a:gd name="T56" fmla="*/ 33 w 166"/>
                <a:gd name="T57" fmla="*/ 1 h 204"/>
                <a:gd name="T58" fmla="*/ 32 w 166"/>
                <a:gd name="T59" fmla="*/ 1 h 204"/>
                <a:gd name="T60" fmla="*/ 30 w 166"/>
                <a:gd name="T61" fmla="*/ 1 h 204"/>
                <a:gd name="T62" fmla="*/ 29 w 166"/>
                <a:gd name="T63" fmla="*/ 1 h 204"/>
                <a:gd name="T64" fmla="*/ 33 w 166"/>
                <a:gd name="T65" fmla="*/ 1 h 204"/>
                <a:gd name="T66" fmla="*/ 39 w 166"/>
                <a:gd name="T67" fmla="*/ 1 h 204"/>
                <a:gd name="T68" fmla="*/ 44 w 166"/>
                <a:gd name="T69" fmla="*/ 1 h 204"/>
                <a:gd name="T70" fmla="*/ 52 w 166"/>
                <a:gd name="T71" fmla="*/ 1 h 204"/>
                <a:gd name="T72" fmla="*/ 60 w 166"/>
                <a:gd name="T73" fmla="*/ 1 h 204"/>
                <a:gd name="T74" fmla="*/ 69 w 166"/>
                <a:gd name="T75" fmla="*/ 1 h 204"/>
                <a:gd name="T76" fmla="*/ 75 w 166"/>
                <a:gd name="T77" fmla="*/ 1 h 204"/>
                <a:gd name="T78" fmla="*/ 77 w 166"/>
                <a:gd name="T79" fmla="*/ 1 h 204"/>
                <a:gd name="T80" fmla="*/ 79 w 166"/>
                <a:gd name="T81" fmla="*/ 1 h 204"/>
                <a:gd name="T82" fmla="*/ 81 w 166"/>
                <a:gd name="T83" fmla="*/ 1 h 204"/>
                <a:gd name="T84" fmla="*/ 86 w 166"/>
                <a:gd name="T85" fmla="*/ 1 h 204"/>
                <a:gd name="T86" fmla="*/ 94 w 166"/>
                <a:gd name="T87" fmla="*/ 1 h 204"/>
                <a:gd name="T88" fmla="*/ 103 w 166"/>
                <a:gd name="T89" fmla="*/ 1 h 204"/>
                <a:gd name="T90" fmla="*/ 109 w 166"/>
                <a:gd name="T91" fmla="*/ 1 h 204"/>
                <a:gd name="T92" fmla="*/ 115 w 166"/>
                <a:gd name="T93" fmla="*/ 1 h 204"/>
                <a:gd name="T94" fmla="*/ 122 w 166"/>
                <a:gd name="T95" fmla="*/ 1 h 204"/>
                <a:gd name="T96" fmla="*/ 129 w 166"/>
                <a:gd name="T97" fmla="*/ 1 h 204"/>
                <a:gd name="T98" fmla="*/ 134 w 166"/>
                <a:gd name="T99" fmla="*/ 1 h 204"/>
                <a:gd name="T100" fmla="*/ 138 w 166"/>
                <a:gd name="T101" fmla="*/ 1 h 204"/>
                <a:gd name="T102" fmla="*/ 142 w 166"/>
                <a:gd name="T103" fmla="*/ 1 h 204"/>
                <a:gd name="T104" fmla="*/ 143 w 166"/>
                <a:gd name="T105" fmla="*/ 1 h 204"/>
                <a:gd name="T106" fmla="*/ 166 w 166"/>
                <a:gd name="T107" fmla="*/ 1 h 204"/>
                <a:gd name="T108" fmla="*/ 161 w 166"/>
                <a:gd name="T109" fmla="*/ 1 h 204"/>
                <a:gd name="T110" fmla="*/ 95 w 166"/>
                <a:gd name="T111" fmla="*/ 0 h 2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6"/>
                <a:gd name="T169" fmla="*/ 0 h 204"/>
                <a:gd name="T170" fmla="*/ 166 w 166"/>
                <a:gd name="T171" fmla="*/ 204 h 2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6" h="204">
                  <a:moveTo>
                    <a:pt x="95" y="0"/>
                  </a:moveTo>
                  <a:lnTo>
                    <a:pt x="94" y="0"/>
                  </a:lnTo>
                  <a:lnTo>
                    <a:pt x="89" y="2"/>
                  </a:lnTo>
                  <a:lnTo>
                    <a:pt x="83" y="4"/>
                  </a:lnTo>
                  <a:lnTo>
                    <a:pt x="76" y="6"/>
                  </a:lnTo>
                  <a:lnTo>
                    <a:pt x="68" y="10"/>
                  </a:lnTo>
                  <a:lnTo>
                    <a:pt x="61" y="12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48" y="25"/>
                  </a:lnTo>
                  <a:lnTo>
                    <a:pt x="48" y="34"/>
                  </a:lnTo>
                  <a:lnTo>
                    <a:pt x="48" y="41"/>
                  </a:lnTo>
                  <a:lnTo>
                    <a:pt x="49" y="44"/>
                  </a:lnTo>
                  <a:lnTo>
                    <a:pt x="47" y="45"/>
                  </a:lnTo>
                  <a:lnTo>
                    <a:pt x="42" y="48"/>
                  </a:lnTo>
                  <a:lnTo>
                    <a:pt x="35" y="52"/>
                  </a:lnTo>
                  <a:lnTo>
                    <a:pt x="28" y="58"/>
                  </a:lnTo>
                  <a:lnTo>
                    <a:pt x="20" y="66"/>
                  </a:lnTo>
                  <a:lnTo>
                    <a:pt x="12" y="75"/>
                  </a:lnTo>
                  <a:lnTo>
                    <a:pt x="5" y="85"/>
                  </a:lnTo>
                  <a:lnTo>
                    <a:pt x="1" y="91"/>
                  </a:lnTo>
                  <a:lnTo>
                    <a:pt x="0" y="101"/>
                  </a:lnTo>
                  <a:lnTo>
                    <a:pt x="0" y="111"/>
                  </a:lnTo>
                  <a:lnTo>
                    <a:pt x="2" y="124"/>
                  </a:lnTo>
                  <a:lnTo>
                    <a:pt x="8" y="134"/>
                  </a:lnTo>
                  <a:lnTo>
                    <a:pt x="16" y="142"/>
                  </a:lnTo>
                  <a:lnTo>
                    <a:pt x="24" y="144"/>
                  </a:lnTo>
                  <a:lnTo>
                    <a:pt x="30" y="146"/>
                  </a:lnTo>
                  <a:lnTo>
                    <a:pt x="33" y="146"/>
                  </a:lnTo>
                  <a:lnTo>
                    <a:pt x="32" y="149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33" y="177"/>
                  </a:lnTo>
                  <a:lnTo>
                    <a:pt x="39" y="184"/>
                  </a:lnTo>
                  <a:lnTo>
                    <a:pt x="44" y="188"/>
                  </a:lnTo>
                  <a:lnTo>
                    <a:pt x="52" y="191"/>
                  </a:lnTo>
                  <a:lnTo>
                    <a:pt x="60" y="191"/>
                  </a:lnTo>
                  <a:lnTo>
                    <a:pt x="69" y="188"/>
                  </a:lnTo>
                  <a:lnTo>
                    <a:pt x="75" y="185"/>
                  </a:lnTo>
                  <a:lnTo>
                    <a:pt x="77" y="183"/>
                  </a:lnTo>
                  <a:lnTo>
                    <a:pt x="79" y="181"/>
                  </a:lnTo>
                  <a:lnTo>
                    <a:pt x="81" y="185"/>
                  </a:lnTo>
                  <a:lnTo>
                    <a:pt x="86" y="193"/>
                  </a:lnTo>
                  <a:lnTo>
                    <a:pt x="94" y="201"/>
                  </a:lnTo>
                  <a:lnTo>
                    <a:pt x="103" y="204"/>
                  </a:lnTo>
                  <a:lnTo>
                    <a:pt x="109" y="203"/>
                  </a:lnTo>
                  <a:lnTo>
                    <a:pt x="115" y="201"/>
                  </a:lnTo>
                  <a:lnTo>
                    <a:pt x="122" y="196"/>
                  </a:lnTo>
                  <a:lnTo>
                    <a:pt x="129" y="192"/>
                  </a:lnTo>
                  <a:lnTo>
                    <a:pt x="134" y="187"/>
                  </a:lnTo>
                  <a:lnTo>
                    <a:pt x="138" y="183"/>
                  </a:lnTo>
                  <a:lnTo>
                    <a:pt x="142" y="180"/>
                  </a:lnTo>
                  <a:lnTo>
                    <a:pt x="143" y="179"/>
                  </a:lnTo>
                  <a:lnTo>
                    <a:pt x="166" y="141"/>
                  </a:lnTo>
                  <a:lnTo>
                    <a:pt x="161" y="3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7" name="Freeform 21"/>
            <p:cNvSpPr>
              <a:spLocks/>
            </p:cNvSpPr>
            <p:nvPr/>
          </p:nvSpPr>
          <p:spPr bwMode="auto">
            <a:xfrm>
              <a:off x="2664" y="3439"/>
              <a:ext cx="468" cy="99"/>
            </a:xfrm>
            <a:custGeom>
              <a:avLst/>
              <a:gdLst>
                <a:gd name="T0" fmla="*/ 0 w 468"/>
                <a:gd name="T1" fmla="*/ 1 h 198"/>
                <a:gd name="T2" fmla="*/ 10 w 468"/>
                <a:gd name="T3" fmla="*/ 1 h 198"/>
                <a:gd name="T4" fmla="*/ 36 w 468"/>
                <a:gd name="T5" fmla="*/ 1 h 198"/>
                <a:gd name="T6" fmla="*/ 62 w 468"/>
                <a:gd name="T7" fmla="*/ 1 h 198"/>
                <a:gd name="T8" fmla="*/ 77 w 468"/>
                <a:gd name="T9" fmla="*/ 1 h 198"/>
                <a:gd name="T10" fmla="*/ 96 w 468"/>
                <a:gd name="T11" fmla="*/ 1 h 198"/>
                <a:gd name="T12" fmla="*/ 110 w 468"/>
                <a:gd name="T13" fmla="*/ 1 h 198"/>
                <a:gd name="T14" fmla="*/ 117 w 468"/>
                <a:gd name="T15" fmla="*/ 1 h 198"/>
                <a:gd name="T16" fmla="*/ 134 w 468"/>
                <a:gd name="T17" fmla="*/ 1 h 198"/>
                <a:gd name="T18" fmla="*/ 151 w 468"/>
                <a:gd name="T19" fmla="*/ 1 h 198"/>
                <a:gd name="T20" fmla="*/ 161 w 468"/>
                <a:gd name="T21" fmla="*/ 1 h 198"/>
                <a:gd name="T22" fmla="*/ 171 w 468"/>
                <a:gd name="T23" fmla="*/ 1 h 198"/>
                <a:gd name="T24" fmla="*/ 185 w 468"/>
                <a:gd name="T25" fmla="*/ 1 h 198"/>
                <a:gd name="T26" fmla="*/ 200 w 468"/>
                <a:gd name="T27" fmla="*/ 1 h 198"/>
                <a:gd name="T28" fmla="*/ 204 w 468"/>
                <a:gd name="T29" fmla="*/ 1 h 198"/>
                <a:gd name="T30" fmla="*/ 213 w 468"/>
                <a:gd name="T31" fmla="*/ 1 h 198"/>
                <a:gd name="T32" fmla="*/ 236 w 468"/>
                <a:gd name="T33" fmla="*/ 1 h 198"/>
                <a:gd name="T34" fmla="*/ 261 w 468"/>
                <a:gd name="T35" fmla="*/ 1 h 198"/>
                <a:gd name="T36" fmla="*/ 296 w 468"/>
                <a:gd name="T37" fmla="*/ 1 h 198"/>
                <a:gd name="T38" fmla="*/ 328 w 468"/>
                <a:gd name="T39" fmla="*/ 1 h 198"/>
                <a:gd name="T40" fmla="*/ 348 w 468"/>
                <a:gd name="T41" fmla="*/ 1 h 198"/>
                <a:gd name="T42" fmla="*/ 358 w 468"/>
                <a:gd name="T43" fmla="*/ 1 h 198"/>
                <a:gd name="T44" fmla="*/ 371 w 468"/>
                <a:gd name="T45" fmla="*/ 1 h 198"/>
                <a:gd name="T46" fmla="*/ 385 w 468"/>
                <a:gd name="T47" fmla="*/ 1 h 198"/>
                <a:gd name="T48" fmla="*/ 401 w 468"/>
                <a:gd name="T49" fmla="*/ 1 h 198"/>
                <a:gd name="T50" fmla="*/ 421 w 468"/>
                <a:gd name="T51" fmla="*/ 1 h 198"/>
                <a:gd name="T52" fmla="*/ 425 w 468"/>
                <a:gd name="T53" fmla="*/ 1 h 198"/>
                <a:gd name="T54" fmla="*/ 425 w 468"/>
                <a:gd name="T55" fmla="*/ 1 h 198"/>
                <a:gd name="T56" fmla="*/ 425 w 468"/>
                <a:gd name="T57" fmla="*/ 1 h 198"/>
                <a:gd name="T58" fmla="*/ 425 w 468"/>
                <a:gd name="T59" fmla="*/ 1 h 198"/>
                <a:gd name="T60" fmla="*/ 425 w 468"/>
                <a:gd name="T61" fmla="*/ 1 h 198"/>
                <a:gd name="T62" fmla="*/ 466 w 468"/>
                <a:gd name="T63" fmla="*/ 1 h 198"/>
                <a:gd name="T64" fmla="*/ 466 w 468"/>
                <a:gd name="T65" fmla="*/ 1 h 198"/>
                <a:gd name="T66" fmla="*/ 453 w 468"/>
                <a:gd name="T67" fmla="*/ 1 h 198"/>
                <a:gd name="T68" fmla="*/ 410 w 468"/>
                <a:gd name="T69" fmla="*/ 1 h 198"/>
                <a:gd name="T70" fmla="*/ 354 w 468"/>
                <a:gd name="T71" fmla="*/ 1 h 198"/>
                <a:gd name="T72" fmla="*/ 311 w 468"/>
                <a:gd name="T73" fmla="*/ 1 h 198"/>
                <a:gd name="T74" fmla="*/ 332 w 468"/>
                <a:gd name="T75" fmla="*/ 1 h 198"/>
                <a:gd name="T76" fmla="*/ 328 w 468"/>
                <a:gd name="T77" fmla="*/ 1 h 198"/>
                <a:gd name="T78" fmla="*/ 317 w 468"/>
                <a:gd name="T79" fmla="*/ 1 h 198"/>
                <a:gd name="T80" fmla="*/ 304 w 468"/>
                <a:gd name="T81" fmla="*/ 1 h 198"/>
                <a:gd name="T82" fmla="*/ 295 w 468"/>
                <a:gd name="T83" fmla="*/ 1 h 198"/>
                <a:gd name="T84" fmla="*/ 281 w 468"/>
                <a:gd name="T85" fmla="*/ 1 h 198"/>
                <a:gd name="T86" fmla="*/ 257 w 468"/>
                <a:gd name="T87" fmla="*/ 1 h 198"/>
                <a:gd name="T88" fmla="*/ 231 w 468"/>
                <a:gd name="T89" fmla="*/ 1 h 198"/>
                <a:gd name="T90" fmla="*/ 213 w 468"/>
                <a:gd name="T91" fmla="*/ 1 h 198"/>
                <a:gd name="T92" fmla="*/ 178 w 468"/>
                <a:gd name="T93" fmla="*/ 1 h 198"/>
                <a:gd name="T94" fmla="*/ 121 w 468"/>
                <a:gd name="T95" fmla="*/ 1 h 198"/>
                <a:gd name="T96" fmla="*/ 67 w 468"/>
                <a:gd name="T97" fmla="*/ 1 h 198"/>
                <a:gd name="T98" fmla="*/ 43 w 468"/>
                <a:gd name="T99" fmla="*/ 0 h 1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68"/>
                <a:gd name="T151" fmla="*/ 0 h 198"/>
                <a:gd name="T152" fmla="*/ 468 w 468"/>
                <a:gd name="T153" fmla="*/ 198 h 19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68" h="198">
                  <a:moveTo>
                    <a:pt x="43" y="0"/>
                  </a:moveTo>
                  <a:lnTo>
                    <a:pt x="0" y="47"/>
                  </a:lnTo>
                  <a:lnTo>
                    <a:pt x="3" y="48"/>
                  </a:lnTo>
                  <a:lnTo>
                    <a:pt x="10" y="53"/>
                  </a:lnTo>
                  <a:lnTo>
                    <a:pt x="22" y="58"/>
                  </a:lnTo>
                  <a:lnTo>
                    <a:pt x="36" y="65"/>
                  </a:lnTo>
                  <a:lnTo>
                    <a:pt x="49" y="72"/>
                  </a:lnTo>
                  <a:lnTo>
                    <a:pt x="62" y="79"/>
                  </a:lnTo>
                  <a:lnTo>
                    <a:pt x="71" y="86"/>
                  </a:lnTo>
                  <a:lnTo>
                    <a:pt x="77" y="91"/>
                  </a:lnTo>
                  <a:lnTo>
                    <a:pt x="86" y="98"/>
                  </a:lnTo>
                  <a:lnTo>
                    <a:pt x="96" y="102"/>
                  </a:lnTo>
                  <a:lnTo>
                    <a:pt x="106" y="105"/>
                  </a:lnTo>
                  <a:lnTo>
                    <a:pt x="110" y="106"/>
                  </a:lnTo>
                  <a:lnTo>
                    <a:pt x="113" y="105"/>
                  </a:lnTo>
                  <a:lnTo>
                    <a:pt x="117" y="103"/>
                  </a:lnTo>
                  <a:lnTo>
                    <a:pt x="126" y="101"/>
                  </a:lnTo>
                  <a:lnTo>
                    <a:pt x="134" y="99"/>
                  </a:lnTo>
                  <a:lnTo>
                    <a:pt x="143" y="95"/>
                  </a:lnTo>
                  <a:lnTo>
                    <a:pt x="151" y="93"/>
                  </a:lnTo>
                  <a:lnTo>
                    <a:pt x="157" y="92"/>
                  </a:lnTo>
                  <a:lnTo>
                    <a:pt x="161" y="92"/>
                  </a:lnTo>
                  <a:lnTo>
                    <a:pt x="166" y="93"/>
                  </a:lnTo>
                  <a:lnTo>
                    <a:pt x="171" y="93"/>
                  </a:lnTo>
                  <a:lnTo>
                    <a:pt x="177" y="95"/>
                  </a:lnTo>
                  <a:lnTo>
                    <a:pt x="185" y="103"/>
                  </a:lnTo>
                  <a:lnTo>
                    <a:pt x="194" y="120"/>
                  </a:lnTo>
                  <a:lnTo>
                    <a:pt x="200" y="140"/>
                  </a:lnTo>
                  <a:lnTo>
                    <a:pt x="203" y="160"/>
                  </a:lnTo>
                  <a:lnTo>
                    <a:pt x="204" y="175"/>
                  </a:lnTo>
                  <a:lnTo>
                    <a:pt x="207" y="183"/>
                  </a:lnTo>
                  <a:lnTo>
                    <a:pt x="213" y="189"/>
                  </a:lnTo>
                  <a:lnTo>
                    <a:pt x="223" y="193"/>
                  </a:lnTo>
                  <a:lnTo>
                    <a:pt x="236" y="197"/>
                  </a:lnTo>
                  <a:lnTo>
                    <a:pt x="247" y="198"/>
                  </a:lnTo>
                  <a:lnTo>
                    <a:pt x="261" y="198"/>
                  </a:lnTo>
                  <a:lnTo>
                    <a:pt x="277" y="197"/>
                  </a:lnTo>
                  <a:lnTo>
                    <a:pt x="296" y="196"/>
                  </a:lnTo>
                  <a:lnTo>
                    <a:pt x="312" y="194"/>
                  </a:lnTo>
                  <a:lnTo>
                    <a:pt x="328" y="193"/>
                  </a:lnTo>
                  <a:lnTo>
                    <a:pt x="341" y="192"/>
                  </a:lnTo>
                  <a:lnTo>
                    <a:pt x="348" y="191"/>
                  </a:lnTo>
                  <a:lnTo>
                    <a:pt x="352" y="191"/>
                  </a:lnTo>
                  <a:lnTo>
                    <a:pt x="358" y="191"/>
                  </a:lnTo>
                  <a:lnTo>
                    <a:pt x="365" y="190"/>
                  </a:lnTo>
                  <a:lnTo>
                    <a:pt x="371" y="190"/>
                  </a:lnTo>
                  <a:lnTo>
                    <a:pt x="378" y="188"/>
                  </a:lnTo>
                  <a:lnTo>
                    <a:pt x="385" y="185"/>
                  </a:lnTo>
                  <a:lnTo>
                    <a:pt x="393" y="181"/>
                  </a:lnTo>
                  <a:lnTo>
                    <a:pt x="401" y="175"/>
                  </a:lnTo>
                  <a:lnTo>
                    <a:pt x="413" y="162"/>
                  </a:lnTo>
                  <a:lnTo>
                    <a:pt x="421" y="153"/>
                  </a:lnTo>
                  <a:lnTo>
                    <a:pt x="424" y="145"/>
                  </a:lnTo>
                  <a:lnTo>
                    <a:pt x="425" y="139"/>
                  </a:lnTo>
                  <a:lnTo>
                    <a:pt x="425" y="133"/>
                  </a:lnTo>
                  <a:lnTo>
                    <a:pt x="425" y="128"/>
                  </a:lnTo>
                  <a:lnTo>
                    <a:pt x="425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5" y="94"/>
                  </a:lnTo>
                  <a:lnTo>
                    <a:pt x="425" y="91"/>
                  </a:lnTo>
                  <a:lnTo>
                    <a:pt x="465" y="65"/>
                  </a:lnTo>
                  <a:lnTo>
                    <a:pt x="466" y="63"/>
                  </a:lnTo>
                  <a:lnTo>
                    <a:pt x="468" y="56"/>
                  </a:lnTo>
                  <a:lnTo>
                    <a:pt x="466" y="50"/>
                  </a:lnTo>
                  <a:lnTo>
                    <a:pt x="463" y="48"/>
                  </a:lnTo>
                  <a:lnTo>
                    <a:pt x="453" y="49"/>
                  </a:lnTo>
                  <a:lnTo>
                    <a:pt x="435" y="53"/>
                  </a:lnTo>
                  <a:lnTo>
                    <a:pt x="410" y="57"/>
                  </a:lnTo>
                  <a:lnTo>
                    <a:pt x="381" y="62"/>
                  </a:lnTo>
                  <a:lnTo>
                    <a:pt x="354" y="68"/>
                  </a:lnTo>
                  <a:lnTo>
                    <a:pt x="329" y="72"/>
                  </a:lnTo>
                  <a:lnTo>
                    <a:pt x="311" y="76"/>
                  </a:lnTo>
                  <a:lnTo>
                    <a:pt x="305" y="77"/>
                  </a:lnTo>
                  <a:lnTo>
                    <a:pt x="332" y="22"/>
                  </a:lnTo>
                  <a:lnTo>
                    <a:pt x="331" y="22"/>
                  </a:lnTo>
                  <a:lnTo>
                    <a:pt x="328" y="22"/>
                  </a:lnTo>
                  <a:lnTo>
                    <a:pt x="323" y="22"/>
                  </a:lnTo>
                  <a:lnTo>
                    <a:pt x="317" y="23"/>
                  </a:lnTo>
                  <a:lnTo>
                    <a:pt x="310" y="23"/>
                  </a:lnTo>
                  <a:lnTo>
                    <a:pt x="304" y="24"/>
                  </a:lnTo>
                  <a:lnTo>
                    <a:pt x="298" y="24"/>
                  </a:lnTo>
                  <a:lnTo>
                    <a:pt x="295" y="25"/>
                  </a:lnTo>
                  <a:lnTo>
                    <a:pt x="290" y="26"/>
                  </a:lnTo>
                  <a:lnTo>
                    <a:pt x="281" y="29"/>
                  </a:lnTo>
                  <a:lnTo>
                    <a:pt x="270" y="32"/>
                  </a:lnTo>
                  <a:lnTo>
                    <a:pt x="257" y="37"/>
                  </a:lnTo>
                  <a:lnTo>
                    <a:pt x="244" y="40"/>
                  </a:lnTo>
                  <a:lnTo>
                    <a:pt x="231" y="43"/>
                  </a:lnTo>
                  <a:lnTo>
                    <a:pt x="221" y="46"/>
                  </a:lnTo>
                  <a:lnTo>
                    <a:pt x="213" y="47"/>
                  </a:lnTo>
                  <a:lnTo>
                    <a:pt x="201" y="45"/>
                  </a:lnTo>
                  <a:lnTo>
                    <a:pt x="178" y="40"/>
                  </a:lnTo>
                  <a:lnTo>
                    <a:pt x="151" y="32"/>
                  </a:lnTo>
                  <a:lnTo>
                    <a:pt x="121" y="23"/>
                  </a:lnTo>
                  <a:lnTo>
                    <a:pt x="93" y="15"/>
                  </a:lnTo>
                  <a:lnTo>
                    <a:pt x="67" y="7"/>
                  </a:lnTo>
                  <a:lnTo>
                    <a:pt x="50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8" name="Freeform 22"/>
            <p:cNvSpPr>
              <a:spLocks/>
            </p:cNvSpPr>
            <p:nvPr/>
          </p:nvSpPr>
          <p:spPr bwMode="auto">
            <a:xfrm>
              <a:off x="3370" y="3093"/>
              <a:ext cx="354" cy="246"/>
            </a:xfrm>
            <a:custGeom>
              <a:avLst/>
              <a:gdLst>
                <a:gd name="T0" fmla="*/ 145 w 354"/>
                <a:gd name="T1" fmla="*/ 1 h 491"/>
                <a:gd name="T2" fmla="*/ 123 w 354"/>
                <a:gd name="T3" fmla="*/ 1 h 491"/>
                <a:gd name="T4" fmla="*/ 102 w 354"/>
                <a:gd name="T5" fmla="*/ 1 h 491"/>
                <a:gd name="T6" fmla="*/ 86 w 354"/>
                <a:gd name="T7" fmla="*/ 1 h 491"/>
                <a:gd name="T8" fmla="*/ 78 w 354"/>
                <a:gd name="T9" fmla="*/ 1 h 491"/>
                <a:gd name="T10" fmla="*/ 65 w 354"/>
                <a:gd name="T11" fmla="*/ 1 h 491"/>
                <a:gd name="T12" fmla="*/ 49 w 354"/>
                <a:gd name="T13" fmla="*/ 1 h 491"/>
                <a:gd name="T14" fmla="*/ 41 w 354"/>
                <a:gd name="T15" fmla="*/ 1 h 491"/>
                <a:gd name="T16" fmla="*/ 39 w 354"/>
                <a:gd name="T17" fmla="*/ 1 h 491"/>
                <a:gd name="T18" fmla="*/ 37 w 354"/>
                <a:gd name="T19" fmla="*/ 1 h 491"/>
                <a:gd name="T20" fmla="*/ 34 w 354"/>
                <a:gd name="T21" fmla="*/ 2 h 491"/>
                <a:gd name="T22" fmla="*/ 25 w 354"/>
                <a:gd name="T23" fmla="*/ 2 h 491"/>
                <a:gd name="T24" fmla="*/ 11 w 354"/>
                <a:gd name="T25" fmla="*/ 2 h 491"/>
                <a:gd name="T26" fmla="*/ 1 w 354"/>
                <a:gd name="T27" fmla="*/ 2 h 491"/>
                <a:gd name="T28" fmla="*/ 1 w 354"/>
                <a:gd name="T29" fmla="*/ 2 h 491"/>
                <a:gd name="T30" fmla="*/ 8 w 354"/>
                <a:gd name="T31" fmla="*/ 2 h 491"/>
                <a:gd name="T32" fmla="*/ 21 w 354"/>
                <a:gd name="T33" fmla="*/ 2 h 491"/>
                <a:gd name="T34" fmla="*/ 34 w 354"/>
                <a:gd name="T35" fmla="*/ 2 h 491"/>
                <a:gd name="T36" fmla="*/ 49 w 354"/>
                <a:gd name="T37" fmla="*/ 2 h 491"/>
                <a:gd name="T38" fmla="*/ 61 w 354"/>
                <a:gd name="T39" fmla="*/ 2 h 491"/>
                <a:gd name="T40" fmla="*/ 71 w 354"/>
                <a:gd name="T41" fmla="*/ 2 h 491"/>
                <a:gd name="T42" fmla="*/ 88 w 354"/>
                <a:gd name="T43" fmla="*/ 2 h 491"/>
                <a:gd name="T44" fmla="*/ 107 w 354"/>
                <a:gd name="T45" fmla="*/ 2 h 491"/>
                <a:gd name="T46" fmla="*/ 121 w 354"/>
                <a:gd name="T47" fmla="*/ 2 h 491"/>
                <a:gd name="T48" fmla="*/ 126 w 354"/>
                <a:gd name="T49" fmla="*/ 2 h 491"/>
                <a:gd name="T50" fmla="*/ 136 w 354"/>
                <a:gd name="T51" fmla="*/ 2 h 491"/>
                <a:gd name="T52" fmla="*/ 153 w 354"/>
                <a:gd name="T53" fmla="*/ 2 h 491"/>
                <a:gd name="T54" fmla="*/ 168 w 354"/>
                <a:gd name="T55" fmla="*/ 2 h 491"/>
                <a:gd name="T56" fmla="*/ 176 w 354"/>
                <a:gd name="T57" fmla="*/ 2 h 491"/>
                <a:gd name="T58" fmla="*/ 187 w 354"/>
                <a:gd name="T59" fmla="*/ 2 h 491"/>
                <a:gd name="T60" fmla="*/ 201 w 354"/>
                <a:gd name="T61" fmla="*/ 1 h 491"/>
                <a:gd name="T62" fmla="*/ 216 w 354"/>
                <a:gd name="T63" fmla="*/ 1 h 491"/>
                <a:gd name="T64" fmla="*/ 234 w 354"/>
                <a:gd name="T65" fmla="*/ 1 h 491"/>
                <a:gd name="T66" fmla="*/ 252 w 354"/>
                <a:gd name="T67" fmla="*/ 1 h 491"/>
                <a:gd name="T68" fmla="*/ 266 w 354"/>
                <a:gd name="T69" fmla="*/ 1 h 491"/>
                <a:gd name="T70" fmla="*/ 277 w 354"/>
                <a:gd name="T71" fmla="*/ 1 h 491"/>
                <a:gd name="T72" fmla="*/ 287 w 354"/>
                <a:gd name="T73" fmla="*/ 1 h 491"/>
                <a:gd name="T74" fmla="*/ 294 w 354"/>
                <a:gd name="T75" fmla="*/ 1 h 491"/>
                <a:gd name="T76" fmla="*/ 301 w 354"/>
                <a:gd name="T77" fmla="*/ 1 h 491"/>
                <a:gd name="T78" fmla="*/ 300 w 354"/>
                <a:gd name="T79" fmla="*/ 1 h 491"/>
                <a:gd name="T80" fmla="*/ 302 w 354"/>
                <a:gd name="T81" fmla="*/ 1 h 491"/>
                <a:gd name="T82" fmla="*/ 299 w 354"/>
                <a:gd name="T83" fmla="*/ 1 h 491"/>
                <a:gd name="T84" fmla="*/ 290 w 354"/>
                <a:gd name="T85" fmla="*/ 1 h 491"/>
                <a:gd name="T86" fmla="*/ 283 w 354"/>
                <a:gd name="T87" fmla="*/ 1 h 491"/>
                <a:gd name="T88" fmla="*/ 280 w 354"/>
                <a:gd name="T89" fmla="*/ 1 h 491"/>
                <a:gd name="T90" fmla="*/ 351 w 354"/>
                <a:gd name="T91" fmla="*/ 1 h 491"/>
                <a:gd name="T92" fmla="*/ 354 w 354"/>
                <a:gd name="T93" fmla="*/ 1 h 491"/>
                <a:gd name="T94" fmla="*/ 341 w 354"/>
                <a:gd name="T95" fmla="*/ 0 h 491"/>
                <a:gd name="T96" fmla="*/ 306 w 354"/>
                <a:gd name="T97" fmla="*/ 1 h 491"/>
                <a:gd name="T98" fmla="*/ 249 w 354"/>
                <a:gd name="T99" fmla="*/ 1 h 491"/>
                <a:gd name="T100" fmla="*/ 195 w 354"/>
                <a:gd name="T101" fmla="*/ 1 h 491"/>
                <a:gd name="T102" fmla="*/ 172 w 354"/>
                <a:gd name="T103" fmla="*/ 1 h 491"/>
                <a:gd name="T104" fmla="*/ 172 w 354"/>
                <a:gd name="T105" fmla="*/ 1 h 491"/>
                <a:gd name="T106" fmla="*/ 154 w 354"/>
                <a:gd name="T107" fmla="*/ 1 h 4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4"/>
                <a:gd name="T163" fmla="*/ 0 h 491"/>
                <a:gd name="T164" fmla="*/ 354 w 354"/>
                <a:gd name="T165" fmla="*/ 491 h 4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4" h="491">
                  <a:moveTo>
                    <a:pt x="154" y="15"/>
                  </a:moveTo>
                  <a:lnTo>
                    <a:pt x="145" y="20"/>
                  </a:lnTo>
                  <a:lnTo>
                    <a:pt x="135" y="27"/>
                  </a:lnTo>
                  <a:lnTo>
                    <a:pt x="123" y="38"/>
                  </a:lnTo>
                  <a:lnTo>
                    <a:pt x="113" y="50"/>
                  </a:lnTo>
                  <a:lnTo>
                    <a:pt x="102" y="61"/>
                  </a:lnTo>
                  <a:lnTo>
                    <a:pt x="93" y="72"/>
                  </a:lnTo>
                  <a:lnTo>
                    <a:pt x="86" y="80"/>
                  </a:lnTo>
                  <a:lnTo>
                    <a:pt x="82" y="84"/>
                  </a:lnTo>
                  <a:lnTo>
                    <a:pt x="78" y="91"/>
                  </a:lnTo>
                  <a:lnTo>
                    <a:pt x="72" y="103"/>
                  </a:lnTo>
                  <a:lnTo>
                    <a:pt x="65" y="115"/>
                  </a:lnTo>
                  <a:lnTo>
                    <a:pt x="57" y="126"/>
                  </a:lnTo>
                  <a:lnTo>
                    <a:pt x="49" y="137"/>
                  </a:lnTo>
                  <a:lnTo>
                    <a:pt x="45" y="151"/>
                  </a:lnTo>
                  <a:lnTo>
                    <a:pt x="41" y="165"/>
                  </a:lnTo>
                  <a:lnTo>
                    <a:pt x="40" y="175"/>
                  </a:lnTo>
                  <a:lnTo>
                    <a:pt x="39" y="194"/>
                  </a:lnTo>
                  <a:lnTo>
                    <a:pt x="38" y="224"/>
                  </a:lnTo>
                  <a:lnTo>
                    <a:pt x="37" y="254"/>
                  </a:lnTo>
                  <a:lnTo>
                    <a:pt x="35" y="269"/>
                  </a:lnTo>
                  <a:lnTo>
                    <a:pt x="34" y="274"/>
                  </a:lnTo>
                  <a:lnTo>
                    <a:pt x="29" y="286"/>
                  </a:lnTo>
                  <a:lnTo>
                    <a:pt x="25" y="302"/>
                  </a:lnTo>
                  <a:lnTo>
                    <a:pt x="18" y="319"/>
                  </a:lnTo>
                  <a:lnTo>
                    <a:pt x="11" y="337"/>
                  </a:lnTo>
                  <a:lnTo>
                    <a:pt x="6" y="352"/>
                  </a:lnTo>
                  <a:lnTo>
                    <a:pt x="1" y="363"/>
                  </a:lnTo>
                  <a:lnTo>
                    <a:pt x="0" y="370"/>
                  </a:lnTo>
                  <a:lnTo>
                    <a:pt x="1" y="387"/>
                  </a:lnTo>
                  <a:lnTo>
                    <a:pt x="4" y="417"/>
                  </a:lnTo>
                  <a:lnTo>
                    <a:pt x="8" y="448"/>
                  </a:lnTo>
                  <a:lnTo>
                    <a:pt x="15" y="470"/>
                  </a:lnTo>
                  <a:lnTo>
                    <a:pt x="21" y="476"/>
                  </a:lnTo>
                  <a:lnTo>
                    <a:pt x="27" y="481"/>
                  </a:lnTo>
                  <a:lnTo>
                    <a:pt x="34" y="484"/>
                  </a:lnTo>
                  <a:lnTo>
                    <a:pt x="42" y="488"/>
                  </a:lnTo>
                  <a:lnTo>
                    <a:pt x="49" y="489"/>
                  </a:lnTo>
                  <a:lnTo>
                    <a:pt x="55" y="490"/>
                  </a:lnTo>
                  <a:lnTo>
                    <a:pt x="61" y="491"/>
                  </a:lnTo>
                  <a:lnTo>
                    <a:pt x="66" y="491"/>
                  </a:lnTo>
                  <a:lnTo>
                    <a:pt x="71" y="490"/>
                  </a:lnTo>
                  <a:lnTo>
                    <a:pt x="79" y="488"/>
                  </a:lnTo>
                  <a:lnTo>
                    <a:pt x="88" y="484"/>
                  </a:lnTo>
                  <a:lnTo>
                    <a:pt x="98" y="481"/>
                  </a:lnTo>
                  <a:lnTo>
                    <a:pt x="107" y="477"/>
                  </a:lnTo>
                  <a:lnTo>
                    <a:pt x="115" y="474"/>
                  </a:lnTo>
                  <a:lnTo>
                    <a:pt x="121" y="471"/>
                  </a:lnTo>
                  <a:lnTo>
                    <a:pt x="123" y="470"/>
                  </a:lnTo>
                  <a:lnTo>
                    <a:pt x="126" y="462"/>
                  </a:lnTo>
                  <a:lnTo>
                    <a:pt x="131" y="440"/>
                  </a:lnTo>
                  <a:lnTo>
                    <a:pt x="136" y="410"/>
                  </a:lnTo>
                  <a:lnTo>
                    <a:pt x="145" y="375"/>
                  </a:lnTo>
                  <a:lnTo>
                    <a:pt x="153" y="339"/>
                  </a:lnTo>
                  <a:lnTo>
                    <a:pt x="161" y="308"/>
                  </a:lnTo>
                  <a:lnTo>
                    <a:pt x="168" y="285"/>
                  </a:lnTo>
                  <a:lnTo>
                    <a:pt x="172" y="274"/>
                  </a:lnTo>
                  <a:lnTo>
                    <a:pt x="176" y="270"/>
                  </a:lnTo>
                  <a:lnTo>
                    <a:pt x="181" y="264"/>
                  </a:lnTo>
                  <a:lnTo>
                    <a:pt x="187" y="261"/>
                  </a:lnTo>
                  <a:lnTo>
                    <a:pt x="195" y="257"/>
                  </a:lnTo>
                  <a:lnTo>
                    <a:pt x="201" y="256"/>
                  </a:lnTo>
                  <a:lnTo>
                    <a:pt x="208" y="254"/>
                  </a:lnTo>
                  <a:lnTo>
                    <a:pt x="216" y="251"/>
                  </a:lnTo>
                  <a:lnTo>
                    <a:pt x="226" y="249"/>
                  </a:lnTo>
                  <a:lnTo>
                    <a:pt x="234" y="248"/>
                  </a:lnTo>
                  <a:lnTo>
                    <a:pt x="243" y="246"/>
                  </a:lnTo>
                  <a:lnTo>
                    <a:pt x="252" y="243"/>
                  </a:lnTo>
                  <a:lnTo>
                    <a:pt x="259" y="242"/>
                  </a:lnTo>
                  <a:lnTo>
                    <a:pt x="266" y="240"/>
                  </a:lnTo>
                  <a:lnTo>
                    <a:pt x="272" y="236"/>
                  </a:lnTo>
                  <a:lnTo>
                    <a:pt x="277" y="233"/>
                  </a:lnTo>
                  <a:lnTo>
                    <a:pt x="282" y="227"/>
                  </a:lnTo>
                  <a:lnTo>
                    <a:pt x="287" y="222"/>
                  </a:lnTo>
                  <a:lnTo>
                    <a:pt x="290" y="217"/>
                  </a:lnTo>
                  <a:lnTo>
                    <a:pt x="294" y="211"/>
                  </a:lnTo>
                  <a:lnTo>
                    <a:pt x="297" y="205"/>
                  </a:lnTo>
                  <a:lnTo>
                    <a:pt x="301" y="193"/>
                  </a:lnTo>
                  <a:lnTo>
                    <a:pt x="301" y="178"/>
                  </a:lnTo>
                  <a:lnTo>
                    <a:pt x="300" y="165"/>
                  </a:lnTo>
                  <a:lnTo>
                    <a:pt x="299" y="160"/>
                  </a:lnTo>
                  <a:lnTo>
                    <a:pt x="302" y="128"/>
                  </a:lnTo>
                  <a:lnTo>
                    <a:pt x="301" y="126"/>
                  </a:lnTo>
                  <a:lnTo>
                    <a:pt x="299" y="122"/>
                  </a:lnTo>
                  <a:lnTo>
                    <a:pt x="294" y="118"/>
                  </a:lnTo>
                  <a:lnTo>
                    <a:pt x="290" y="114"/>
                  </a:lnTo>
                  <a:lnTo>
                    <a:pt x="286" y="110"/>
                  </a:lnTo>
                  <a:lnTo>
                    <a:pt x="283" y="100"/>
                  </a:lnTo>
                  <a:lnTo>
                    <a:pt x="281" y="91"/>
                  </a:lnTo>
                  <a:lnTo>
                    <a:pt x="280" y="88"/>
                  </a:lnTo>
                  <a:lnTo>
                    <a:pt x="259" y="73"/>
                  </a:lnTo>
                  <a:lnTo>
                    <a:pt x="351" y="23"/>
                  </a:lnTo>
                  <a:lnTo>
                    <a:pt x="353" y="20"/>
                  </a:lnTo>
                  <a:lnTo>
                    <a:pt x="354" y="13"/>
                  </a:lnTo>
                  <a:lnTo>
                    <a:pt x="351" y="6"/>
                  </a:lnTo>
                  <a:lnTo>
                    <a:pt x="341" y="0"/>
                  </a:lnTo>
                  <a:lnTo>
                    <a:pt x="328" y="1"/>
                  </a:lnTo>
                  <a:lnTo>
                    <a:pt x="306" y="6"/>
                  </a:lnTo>
                  <a:lnTo>
                    <a:pt x="279" y="15"/>
                  </a:lnTo>
                  <a:lnTo>
                    <a:pt x="249" y="25"/>
                  </a:lnTo>
                  <a:lnTo>
                    <a:pt x="220" y="36"/>
                  </a:lnTo>
                  <a:lnTo>
                    <a:pt x="195" y="46"/>
                  </a:lnTo>
                  <a:lnTo>
                    <a:pt x="178" y="53"/>
                  </a:lnTo>
                  <a:lnTo>
                    <a:pt x="172" y="55"/>
                  </a:lnTo>
                  <a:lnTo>
                    <a:pt x="172" y="48"/>
                  </a:lnTo>
                  <a:lnTo>
                    <a:pt x="172" y="33"/>
                  </a:lnTo>
                  <a:lnTo>
                    <a:pt x="166" y="19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99" name="Freeform 23"/>
            <p:cNvSpPr>
              <a:spLocks/>
            </p:cNvSpPr>
            <p:nvPr/>
          </p:nvSpPr>
          <p:spPr bwMode="auto">
            <a:xfrm>
              <a:off x="2641" y="2943"/>
              <a:ext cx="347" cy="200"/>
            </a:xfrm>
            <a:custGeom>
              <a:avLst/>
              <a:gdLst>
                <a:gd name="T0" fmla="*/ 4 w 347"/>
                <a:gd name="T1" fmla="*/ 1 h 399"/>
                <a:gd name="T2" fmla="*/ 17 w 347"/>
                <a:gd name="T3" fmla="*/ 1 h 399"/>
                <a:gd name="T4" fmla="*/ 24 w 347"/>
                <a:gd name="T5" fmla="*/ 1 h 399"/>
                <a:gd name="T6" fmla="*/ 35 w 347"/>
                <a:gd name="T7" fmla="*/ 1 h 399"/>
                <a:gd name="T8" fmla="*/ 47 w 347"/>
                <a:gd name="T9" fmla="*/ 1 h 399"/>
                <a:gd name="T10" fmla="*/ 58 w 347"/>
                <a:gd name="T11" fmla="*/ 1 h 399"/>
                <a:gd name="T12" fmla="*/ 59 w 347"/>
                <a:gd name="T13" fmla="*/ 1 h 399"/>
                <a:gd name="T14" fmla="*/ 59 w 347"/>
                <a:gd name="T15" fmla="*/ 1 h 399"/>
                <a:gd name="T16" fmla="*/ 62 w 347"/>
                <a:gd name="T17" fmla="*/ 2 h 399"/>
                <a:gd name="T18" fmla="*/ 78 w 347"/>
                <a:gd name="T19" fmla="*/ 2 h 399"/>
                <a:gd name="T20" fmla="*/ 97 w 347"/>
                <a:gd name="T21" fmla="*/ 2 h 399"/>
                <a:gd name="T22" fmla="*/ 118 w 347"/>
                <a:gd name="T23" fmla="*/ 2 h 399"/>
                <a:gd name="T24" fmla="*/ 140 w 347"/>
                <a:gd name="T25" fmla="*/ 2 h 399"/>
                <a:gd name="T26" fmla="*/ 156 w 347"/>
                <a:gd name="T27" fmla="*/ 2 h 399"/>
                <a:gd name="T28" fmla="*/ 206 w 347"/>
                <a:gd name="T29" fmla="*/ 2 h 399"/>
                <a:gd name="T30" fmla="*/ 266 w 347"/>
                <a:gd name="T31" fmla="*/ 2 h 399"/>
                <a:gd name="T32" fmla="*/ 272 w 347"/>
                <a:gd name="T33" fmla="*/ 2 h 399"/>
                <a:gd name="T34" fmla="*/ 286 w 347"/>
                <a:gd name="T35" fmla="*/ 2 h 399"/>
                <a:gd name="T36" fmla="*/ 304 w 347"/>
                <a:gd name="T37" fmla="*/ 2 h 399"/>
                <a:gd name="T38" fmla="*/ 318 w 347"/>
                <a:gd name="T39" fmla="*/ 2 h 399"/>
                <a:gd name="T40" fmla="*/ 334 w 347"/>
                <a:gd name="T41" fmla="*/ 1 h 399"/>
                <a:gd name="T42" fmla="*/ 342 w 347"/>
                <a:gd name="T43" fmla="*/ 1 h 399"/>
                <a:gd name="T44" fmla="*/ 345 w 347"/>
                <a:gd name="T45" fmla="*/ 1 h 399"/>
                <a:gd name="T46" fmla="*/ 339 w 347"/>
                <a:gd name="T47" fmla="*/ 0 h 399"/>
                <a:gd name="T48" fmla="*/ 330 w 347"/>
                <a:gd name="T49" fmla="*/ 1 h 399"/>
                <a:gd name="T50" fmla="*/ 306 w 347"/>
                <a:gd name="T51" fmla="*/ 1 h 399"/>
                <a:gd name="T52" fmla="*/ 281 w 347"/>
                <a:gd name="T53" fmla="*/ 1 h 399"/>
                <a:gd name="T54" fmla="*/ 266 w 347"/>
                <a:gd name="T55" fmla="*/ 1 h 399"/>
                <a:gd name="T56" fmla="*/ 255 w 347"/>
                <a:gd name="T57" fmla="*/ 1 h 399"/>
                <a:gd name="T58" fmla="*/ 237 w 347"/>
                <a:gd name="T59" fmla="*/ 1 h 399"/>
                <a:gd name="T60" fmla="*/ 213 w 347"/>
                <a:gd name="T61" fmla="*/ 1 h 399"/>
                <a:gd name="T62" fmla="*/ 184 w 347"/>
                <a:gd name="T63" fmla="*/ 1 h 399"/>
                <a:gd name="T64" fmla="*/ 156 w 347"/>
                <a:gd name="T65" fmla="*/ 1 h 399"/>
                <a:gd name="T66" fmla="*/ 133 w 347"/>
                <a:gd name="T67" fmla="*/ 1 h 399"/>
                <a:gd name="T68" fmla="*/ 112 w 347"/>
                <a:gd name="T69" fmla="*/ 1 h 399"/>
                <a:gd name="T70" fmla="*/ 93 w 347"/>
                <a:gd name="T71" fmla="*/ 1 h 399"/>
                <a:gd name="T72" fmla="*/ 67 w 347"/>
                <a:gd name="T73" fmla="*/ 1 h 399"/>
                <a:gd name="T74" fmla="*/ 37 w 347"/>
                <a:gd name="T75" fmla="*/ 1 h 399"/>
                <a:gd name="T76" fmla="*/ 11 w 347"/>
                <a:gd name="T77" fmla="*/ 1 h 399"/>
                <a:gd name="T78" fmla="*/ 0 w 347"/>
                <a:gd name="T79" fmla="*/ 1 h 3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7"/>
                <a:gd name="T121" fmla="*/ 0 h 399"/>
                <a:gd name="T122" fmla="*/ 347 w 347"/>
                <a:gd name="T123" fmla="*/ 399 h 3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7" h="399">
                  <a:moveTo>
                    <a:pt x="0" y="117"/>
                  </a:moveTo>
                  <a:lnTo>
                    <a:pt x="4" y="126"/>
                  </a:lnTo>
                  <a:lnTo>
                    <a:pt x="10" y="143"/>
                  </a:lnTo>
                  <a:lnTo>
                    <a:pt x="17" y="161"/>
                  </a:lnTo>
                  <a:lnTo>
                    <a:pt x="22" y="173"/>
                  </a:lnTo>
                  <a:lnTo>
                    <a:pt x="24" y="177"/>
                  </a:lnTo>
                  <a:lnTo>
                    <a:pt x="27" y="179"/>
                  </a:lnTo>
                  <a:lnTo>
                    <a:pt x="35" y="181"/>
                  </a:lnTo>
                  <a:lnTo>
                    <a:pt x="40" y="183"/>
                  </a:lnTo>
                  <a:lnTo>
                    <a:pt x="47" y="184"/>
                  </a:lnTo>
                  <a:lnTo>
                    <a:pt x="53" y="184"/>
                  </a:lnTo>
                  <a:lnTo>
                    <a:pt x="58" y="184"/>
                  </a:lnTo>
                  <a:lnTo>
                    <a:pt x="59" y="184"/>
                  </a:lnTo>
                  <a:lnTo>
                    <a:pt x="59" y="194"/>
                  </a:lnTo>
                  <a:lnTo>
                    <a:pt x="59" y="217"/>
                  </a:lnTo>
                  <a:lnTo>
                    <a:pt x="59" y="244"/>
                  </a:lnTo>
                  <a:lnTo>
                    <a:pt x="59" y="262"/>
                  </a:lnTo>
                  <a:lnTo>
                    <a:pt x="62" y="275"/>
                  </a:lnTo>
                  <a:lnTo>
                    <a:pt x="69" y="289"/>
                  </a:lnTo>
                  <a:lnTo>
                    <a:pt x="78" y="304"/>
                  </a:lnTo>
                  <a:lnTo>
                    <a:pt x="90" y="320"/>
                  </a:lnTo>
                  <a:lnTo>
                    <a:pt x="97" y="329"/>
                  </a:lnTo>
                  <a:lnTo>
                    <a:pt x="107" y="342"/>
                  </a:lnTo>
                  <a:lnTo>
                    <a:pt x="118" y="354"/>
                  </a:lnTo>
                  <a:lnTo>
                    <a:pt x="130" y="368"/>
                  </a:lnTo>
                  <a:lnTo>
                    <a:pt x="140" y="380"/>
                  </a:lnTo>
                  <a:lnTo>
                    <a:pt x="150" y="390"/>
                  </a:lnTo>
                  <a:lnTo>
                    <a:pt x="156" y="397"/>
                  </a:lnTo>
                  <a:lnTo>
                    <a:pt x="158" y="399"/>
                  </a:lnTo>
                  <a:lnTo>
                    <a:pt x="206" y="395"/>
                  </a:lnTo>
                  <a:lnTo>
                    <a:pt x="246" y="345"/>
                  </a:lnTo>
                  <a:lnTo>
                    <a:pt x="266" y="312"/>
                  </a:lnTo>
                  <a:lnTo>
                    <a:pt x="267" y="310"/>
                  </a:lnTo>
                  <a:lnTo>
                    <a:pt x="272" y="307"/>
                  </a:lnTo>
                  <a:lnTo>
                    <a:pt x="278" y="304"/>
                  </a:lnTo>
                  <a:lnTo>
                    <a:pt x="286" y="298"/>
                  </a:lnTo>
                  <a:lnTo>
                    <a:pt x="294" y="291"/>
                  </a:lnTo>
                  <a:lnTo>
                    <a:pt x="304" y="284"/>
                  </a:lnTo>
                  <a:lnTo>
                    <a:pt x="311" y="278"/>
                  </a:lnTo>
                  <a:lnTo>
                    <a:pt x="318" y="271"/>
                  </a:lnTo>
                  <a:lnTo>
                    <a:pt x="328" y="251"/>
                  </a:lnTo>
                  <a:lnTo>
                    <a:pt x="334" y="222"/>
                  </a:lnTo>
                  <a:lnTo>
                    <a:pt x="339" y="193"/>
                  </a:lnTo>
                  <a:lnTo>
                    <a:pt x="342" y="170"/>
                  </a:lnTo>
                  <a:lnTo>
                    <a:pt x="347" y="113"/>
                  </a:lnTo>
                  <a:lnTo>
                    <a:pt x="345" y="58"/>
                  </a:lnTo>
                  <a:lnTo>
                    <a:pt x="341" y="17"/>
                  </a:lnTo>
                  <a:lnTo>
                    <a:pt x="339" y="0"/>
                  </a:lnTo>
                  <a:lnTo>
                    <a:pt x="337" y="2"/>
                  </a:lnTo>
                  <a:lnTo>
                    <a:pt x="330" y="4"/>
                  </a:lnTo>
                  <a:lnTo>
                    <a:pt x="319" y="8"/>
                  </a:lnTo>
                  <a:lnTo>
                    <a:pt x="306" y="13"/>
                  </a:lnTo>
                  <a:lnTo>
                    <a:pt x="294" y="18"/>
                  </a:lnTo>
                  <a:lnTo>
                    <a:pt x="281" y="22"/>
                  </a:lnTo>
                  <a:lnTo>
                    <a:pt x="272" y="26"/>
                  </a:lnTo>
                  <a:lnTo>
                    <a:pt x="266" y="27"/>
                  </a:lnTo>
                  <a:lnTo>
                    <a:pt x="261" y="28"/>
                  </a:lnTo>
                  <a:lnTo>
                    <a:pt x="255" y="29"/>
                  </a:lnTo>
                  <a:lnTo>
                    <a:pt x="247" y="29"/>
                  </a:lnTo>
                  <a:lnTo>
                    <a:pt x="237" y="30"/>
                  </a:lnTo>
                  <a:lnTo>
                    <a:pt x="225" y="30"/>
                  </a:lnTo>
                  <a:lnTo>
                    <a:pt x="213" y="30"/>
                  </a:lnTo>
                  <a:lnTo>
                    <a:pt x="199" y="30"/>
                  </a:lnTo>
                  <a:lnTo>
                    <a:pt x="184" y="29"/>
                  </a:lnTo>
                  <a:lnTo>
                    <a:pt x="170" y="28"/>
                  </a:lnTo>
                  <a:lnTo>
                    <a:pt x="156" y="29"/>
                  </a:lnTo>
                  <a:lnTo>
                    <a:pt x="144" y="30"/>
                  </a:lnTo>
                  <a:lnTo>
                    <a:pt x="133" y="33"/>
                  </a:lnTo>
                  <a:lnTo>
                    <a:pt x="123" y="35"/>
                  </a:lnTo>
                  <a:lnTo>
                    <a:pt x="112" y="38"/>
                  </a:lnTo>
                  <a:lnTo>
                    <a:pt x="103" y="42"/>
                  </a:lnTo>
                  <a:lnTo>
                    <a:pt x="93" y="45"/>
                  </a:lnTo>
                  <a:lnTo>
                    <a:pt x="82" y="51"/>
                  </a:lnTo>
                  <a:lnTo>
                    <a:pt x="67" y="60"/>
                  </a:lnTo>
                  <a:lnTo>
                    <a:pt x="52" y="73"/>
                  </a:lnTo>
                  <a:lnTo>
                    <a:pt x="37" y="85"/>
                  </a:lnTo>
                  <a:lnTo>
                    <a:pt x="23" y="97"/>
                  </a:lnTo>
                  <a:lnTo>
                    <a:pt x="11" y="108"/>
                  </a:lnTo>
                  <a:lnTo>
                    <a:pt x="3" y="115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0" name="Freeform 24"/>
            <p:cNvSpPr>
              <a:spLocks/>
            </p:cNvSpPr>
            <p:nvPr/>
          </p:nvSpPr>
          <p:spPr bwMode="auto">
            <a:xfrm>
              <a:off x="2712" y="3141"/>
              <a:ext cx="288" cy="121"/>
            </a:xfrm>
            <a:custGeom>
              <a:avLst/>
              <a:gdLst>
                <a:gd name="T0" fmla="*/ 141 w 288"/>
                <a:gd name="T1" fmla="*/ 0 h 242"/>
                <a:gd name="T2" fmla="*/ 86 w 288"/>
                <a:gd name="T3" fmla="*/ 1 h 242"/>
                <a:gd name="T4" fmla="*/ 41 w 288"/>
                <a:gd name="T5" fmla="*/ 1 h 242"/>
                <a:gd name="T6" fmla="*/ 23 w 288"/>
                <a:gd name="T7" fmla="*/ 1 h 242"/>
                <a:gd name="T8" fmla="*/ 19 w 288"/>
                <a:gd name="T9" fmla="*/ 1 h 242"/>
                <a:gd name="T10" fmla="*/ 11 w 288"/>
                <a:gd name="T11" fmla="*/ 1 h 242"/>
                <a:gd name="T12" fmla="*/ 2 w 288"/>
                <a:gd name="T13" fmla="*/ 1 h 242"/>
                <a:gd name="T14" fmla="*/ 0 w 288"/>
                <a:gd name="T15" fmla="*/ 1 h 242"/>
                <a:gd name="T16" fmla="*/ 5 w 288"/>
                <a:gd name="T17" fmla="*/ 1 h 242"/>
                <a:gd name="T18" fmla="*/ 14 w 288"/>
                <a:gd name="T19" fmla="*/ 1 h 242"/>
                <a:gd name="T20" fmla="*/ 27 w 288"/>
                <a:gd name="T21" fmla="*/ 1 h 242"/>
                <a:gd name="T22" fmla="*/ 42 w 288"/>
                <a:gd name="T23" fmla="*/ 1 h 242"/>
                <a:gd name="T24" fmla="*/ 58 w 288"/>
                <a:gd name="T25" fmla="*/ 1 h 242"/>
                <a:gd name="T26" fmla="*/ 69 w 288"/>
                <a:gd name="T27" fmla="*/ 1 h 242"/>
                <a:gd name="T28" fmla="*/ 79 w 288"/>
                <a:gd name="T29" fmla="*/ 1 h 242"/>
                <a:gd name="T30" fmla="*/ 82 w 288"/>
                <a:gd name="T31" fmla="*/ 1 h 242"/>
                <a:gd name="T32" fmla="*/ 130 w 288"/>
                <a:gd name="T33" fmla="*/ 1 h 242"/>
                <a:gd name="T34" fmla="*/ 147 w 288"/>
                <a:gd name="T35" fmla="*/ 1 h 242"/>
                <a:gd name="T36" fmla="*/ 149 w 288"/>
                <a:gd name="T37" fmla="*/ 1 h 242"/>
                <a:gd name="T38" fmla="*/ 155 w 288"/>
                <a:gd name="T39" fmla="*/ 1 h 242"/>
                <a:gd name="T40" fmla="*/ 163 w 288"/>
                <a:gd name="T41" fmla="*/ 1 h 242"/>
                <a:gd name="T42" fmla="*/ 172 w 288"/>
                <a:gd name="T43" fmla="*/ 1 h 242"/>
                <a:gd name="T44" fmla="*/ 177 w 288"/>
                <a:gd name="T45" fmla="*/ 1 h 242"/>
                <a:gd name="T46" fmla="*/ 186 w 288"/>
                <a:gd name="T47" fmla="*/ 1 h 242"/>
                <a:gd name="T48" fmla="*/ 196 w 288"/>
                <a:gd name="T49" fmla="*/ 1 h 242"/>
                <a:gd name="T50" fmla="*/ 208 w 288"/>
                <a:gd name="T51" fmla="*/ 1 h 242"/>
                <a:gd name="T52" fmla="*/ 219 w 288"/>
                <a:gd name="T53" fmla="*/ 1 h 242"/>
                <a:gd name="T54" fmla="*/ 228 w 288"/>
                <a:gd name="T55" fmla="*/ 1 h 242"/>
                <a:gd name="T56" fmla="*/ 234 w 288"/>
                <a:gd name="T57" fmla="*/ 1 h 242"/>
                <a:gd name="T58" fmla="*/ 236 w 288"/>
                <a:gd name="T59" fmla="*/ 1 h 242"/>
                <a:gd name="T60" fmla="*/ 268 w 288"/>
                <a:gd name="T61" fmla="*/ 1 h 242"/>
                <a:gd name="T62" fmla="*/ 288 w 288"/>
                <a:gd name="T63" fmla="*/ 1 h 242"/>
                <a:gd name="T64" fmla="*/ 268 w 288"/>
                <a:gd name="T65" fmla="*/ 1 h 242"/>
                <a:gd name="T66" fmla="*/ 220 w 288"/>
                <a:gd name="T67" fmla="*/ 1 h 242"/>
                <a:gd name="T68" fmla="*/ 195 w 288"/>
                <a:gd name="T69" fmla="*/ 1 h 242"/>
                <a:gd name="T70" fmla="*/ 141 w 288"/>
                <a:gd name="T71" fmla="*/ 0 h 2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8"/>
                <a:gd name="T109" fmla="*/ 0 h 242"/>
                <a:gd name="T110" fmla="*/ 288 w 288"/>
                <a:gd name="T111" fmla="*/ 242 h 24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8" h="242">
                  <a:moveTo>
                    <a:pt x="141" y="0"/>
                  </a:moveTo>
                  <a:lnTo>
                    <a:pt x="86" y="7"/>
                  </a:lnTo>
                  <a:lnTo>
                    <a:pt x="41" y="68"/>
                  </a:lnTo>
                  <a:lnTo>
                    <a:pt x="23" y="64"/>
                  </a:lnTo>
                  <a:lnTo>
                    <a:pt x="19" y="71"/>
                  </a:lnTo>
                  <a:lnTo>
                    <a:pt x="11" y="85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5" y="122"/>
                  </a:lnTo>
                  <a:lnTo>
                    <a:pt x="14" y="138"/>
                  </a:lnTo>
                  <a:lnTo>
                    <a:pt x="27" y="159"/>
                  </a:lnTo>
                  <a:lnTo>
                    <a:pt x="42" y="182"/>
                  </a:lnTo>
                  <a:lnTo>
                    <a:pt x="58" y="204"/>
                  </a:lnTo>
                  <a:lnTo>
                    <a:pt x="69" y="223"/>
                  </a:lnTo>
                  <a:lnTo>
                    <a:pt x="79" y="237"/>
                  </a:lnTo>
                  <a:lnTo>
                    <a:pt x="82" y="242"/>
                  </a:lnTo>
                  <a:lnTo>
                    <a:pt x="130" y="191"/>
                  </a:lnTo>
                  <a:lnTo>
                    <a:pt x="147" y="124"/>
                  </a:lnTo>
                  <a:lnTo>
                    <a:pt x="149" y="129"/>
                  </a:lnTo>
                  <a:lnTo>
                    <a:pt x="155" y="138"/>
                  </a:lnTo>
                  <a:lnTo>
                    <a:pt x="163" y="148"/>
                  </a:lnTo>
                  <a:lnTo>
                    <a:pt x="172" y="154"/>
                  </a:lnTo>
                  <a:lnTo>
                    <a:pt x="177" y="156"/>
                  </a:lnTo>
                  <a:lnTo>
                    <a:pt x="186" y="160"/>
                  </a:lnTo>
                  <a:lnTo>
                    <a:pt x="196" y="165"/>
                  </a:lnTo>
                  <a:lnTo>
                    <a:pt x="208" y="169"/>
                  </a:lnTo>
                  <a:lnTo>
                    <a:pt x="219" y="174"/>
                  </a:lnTo>
                  <a:lnTo>
                    <a:pt x="228" y="178"/>
                  </a:lnTo>
                  <a:lnTo>
                    <a:pt x="234" y="181"/>
                  </a:lnTo>
                  <a:lnTo>
                    <a:pt x="236" y="182"/>
                  </a:lnTo>
                  <a:lnTo>
                    <a:pt x="268" y="212"/>
                  </a:lnTo>
                  <a:lnTo>
                    <a:pt x="288" y="121"/>
                  </a:lnTo>
                  <a:lnTo>
                    <a:pt x="268" y="61"/>
                  </a:lnTo>
                  <a:lnTo>
                    <a:pt x="220" y="24"/>
                  </a:lnTo>
                  <a:lnTo>
                    <a:pt x="195" y="3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1" name="Freeform 25"/>
            <p:cNvSpPr>
              <a:spLocks/>
            </p:cNvSpPr>
            <p:nvPr/>
          </p:nvSpPr>
          <p:spPr bwMode="auto">
            <a:xfrm>
              <a:off x="2492" y="3634"/>
              <a:ext cx="134" cy="116"/>
            </a:xfrm>
            <a:custGeom>
              <a:avLst/>
              <a:gdLst>
                <a:gd name="T0" fmla="*/ 26 w 134"/>
                <a:gd name="T1" fmla="*/ 0 h 233"/>
                <a:gd name="T2" fmla="*/ 11 w 134"/>
                <a:gd name="T3" fmla="*/ 0 h 233"/>
                <a:gd name="T4" fmla="*/ 21 w 134"/>
                <a:gd name="T5" fmla="*/ 0 h 233"/>
                <a:gd name="T6" fmla="*/ 20 w 134"/>
                <a:gd name="T7" fmla="*/ 0 h 233"/>
                <a:gd name="T8" fmla="*/ 18 w 134"/>
                <a:gd name="T9" fmla="*/ 0 h 233"/>
                <a:gd name="T10" fmla="*/ 15 w 134"/>
                <a:gd name="T11" fmla="*/ 0 h 233"/>
                <a:gd name="T12" fmla="*/ 13 w 134"/>
                <a:gd name="T13" fmla="*/ 0 h 233"/>
                <a:gd name="T14" fmla="*/ 14 w 134"/>
                <a:gd name="T15" fmla="*/ 0 h 233"/>
                <a:gd name="T16" fmla="*/ 18 w 134"/>
                <a:gd name="T17" fmla="*/ 0 h 233"/>
                <a:gd name="T18" fmla="*/ 23 w 134"/>
                <a:gd name="T19" fmla="*/ 0 h 233"/>
                <a:gd name="T20" fmla="*/ 25 w 134"/>
                <a:gd name="T21" fmla="*/ 0 h 233"/>
                <a:gd name="T22" fmla="*/ 21 w 134"/>
                <a:gd name="T23" fmla="*/ 0 h 233"/>
                <a:gd name="T24" fmla="*/ 14 w 134"/>
                <a:gd name="T25" fmla="*/ 0 h 233"/>
                <a:gd name="T26" fmla="*/ 7 w 134"/>
                <a:gd name="T27" fmla="*/ 0 h 233"/>
                <a:gd name="T28" fmla="*/ 4 w 134"/>
                <a:gd name="T29" fmla="*/ 0 h 233"/>
                <a:gd name="T30" fmla="*/ 3 w 134"/>
                <a:gd name="T31" fmla="*/ 0 h 233"/>
                <a:gd name="T32" fmla="*/ 0 w 134"/>
                <a:gd name="T33" fmla="*/ 0 h 233"/>
                <a:gd name="T34" fmla="*/ 0 w 134"/>
                <a:gd name="T35" fmla="*/ 0 h 233"/>
                <a:gd name="T36" fmla="*/ 4 w 134"/>
                <a:gd name="T37" fmla="*/ 0 h 233"/>
                <a:gd name="T38" fmla="*/ 12 w 134"/>
                <a:gd name="T39" fmla="*/ 0 h 233"/>
                <a:gd name="T40" fmla="*/ 20 w 134"/>
                <a:gd name="T41" fmla="*/ 0 h 233"/>
                <a:gd name="T42" fmla="*/ 26 w 134"/>
                <a:gd name="T43" fmla="*/ 0 h 233"/>
                <a:gd name="T44" fmla="*/ 28 w 134"/>
                <a:gd name="T45" fmla="*/ 0 h 233"/>
                <a:gd name="T46" fmla="*/ 12 w 134"/>
                <a:gd name="T47" fmla="*/ 0 h 233"/>
                <a:gd name="T48" fmla="*/ 14 w 134"/>
                <a:gd name="T49" fmla="*/ 0 h 233"/>
                <a:gd name="T50" fmla="*/ 20 w 134"/>
                <a:gd name="T51" fmla="*/ 0 h 233"/>
                <a:gd name="T52" fmla="*/ 28 w 134"/>
                <a:gd name="T53" fmla="*/ 0 h 233"/>
                <a:gd name="T54" fmla="*/ 40 w 134"/>
                <a:gd name="T55" fmla="*/ 0 h 233"/>
                <a:gd name="T56" fmla="*/ 52 w 134"/>
                <a:gd name="T57" fmla="*/ 0 h 233"/>
                <a:gd name="T58" fmla="*/ 64 w 134"/>
                <a:gd name="T59" fmla="*/ 0 h 233"/>
                <a:gd name="T60" fmla="*/ 75 w 134"/>
                <a:gd name="T61" fmla="*/ 0 h 233"/>
                <a:gd name="T62" fmla="*/ 86 w 134"/>
                <a:gd name="T63" fmla="*/ 0 h 233"/>
                <a:gd name="T64" fmla="*/ 100 w 134"/>
                <a:gd name="T65" fmla="*/ 0 h 233"/>
                <a:gd name="T66" fmla="*/ 106 w 134"/>
                <a:gd name="T67" fmla="*/ 0 h 233"/>
                <a:gd name="T68" fmla="*/ 110 w 134"/>
                <a:gd name="T69" fmla="*/ 0 h 233"/>
                <a:gd name="T70" fmla="*/ 114 w 134"/>
                <a:gd name="T71" fmla="*/ 0 h 233"/>
                <a:gd name="T72" fmla="*/ 119 w 134"/>
                <a:gd name="T73" fmla="*/ 0 h 233"/>
                <a:gd name="T74" fmla="*/ 122 w 134"/>
                <a:gd name="T75" fmla="*/ 0 h 233"/>
                <a:gd name="T76" fmla="*/ 122 w 134"/>
                <a:gd name="T77" fmla="*/ 0 h 233"/>
                <a:gd name="T78" fmla="*/ 122 w 134"/>
                <a:gd name="T79" fmla="*/ 0 h 233"/>
                <a:gd name="T80" fmla="*/ 115 w 134"/>
                <a:gd name="T81" fmla="*/ 0 h 233"/>
                <a:gd name="T82" fmla="*/ 117 w 134"/>
                <a:gd name="T83" fmla="*/ 0 h 233"/>
                <a:gd name="T84" fmla="*/ 118 w 134"/>
                <a:gd name="T85" fmla="*/ 0 h 233"/>
                <a:gd name="T86" fmla="*/ 121 w 134"/>
                <a:gd name="T87" fmla="*/ 0 h 233"/>
                <a:gd name="T88" fmla="*/ 127 w 134"/>
                <a:gd name="T89" fmla="*/ 0 h 233"/>
                <a:gd name="T90" fmla="*/ 131 w 134"/>
                <a:gd name="T91" fmla="*/ 0 h 233"/>
                <a:gd name="T92" fmla="*/ 128 w 134"/>
                <a:gd name="T93" fmla="*/ 0 h 233"/>
                <a:gd name="T94" fmla="*/ 125 w 134"/>
                <a:gd name="T95" fmla="*/ 0 h 233"/>
                <a:gd name="T96" fmla="*/ 122 w 134"/>
                <a:gd name="T97" fmla="*/ 0 h 233"/>
                <a:gd name="T98" fmla="*/ 134 w 134"/>
                <a:gd name="T99" fmla="*/ 0 h 233"/>
                <a:gd name="T100" fmla="*/ 127 w 134"/>
                <a:gd name="T101" fmla="*/ 0 h 233"/>
                <a:gd name="T102" fmla="*/ 26 w 134"/>
                <a:gd name="T103" fmla="*/ 0 h 2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"/>
                <a:gd name="T157" fmla="*/ 0 h 233"/>
                <a:gd name="T158" fmla="*/ 134 w 134"/>
                <a:gd name="T159" fmla="*/ 233 h 2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" h="233">
                  <a:moveTo>
                    <a:pt x="26" y="5"/>
                  </a:moveTo>
                  <a:lnTo>
                    <a:pt x="11" y="51"/>
                  </a:lnTo>
                  <a:lnTo>
                    <a:pt x="21" y="61"/>
                  </a:lnTo>
                  <a:lnTo>
                    <a:pt x="20" y="65"/>
                  </a:lnTo>
                  <a:lnTo>
                    <a:pt x="18" y="73"/>
                  </a:lnTo>
                  <a:lnTo>
                    <a:pt x="15" y="83"/>
                  </a:lnTo>
                  <a:lnTo>
                    <a:pt x="13" y="92"/>
                  </a:lnTo>
                  <a:lnTo>
                    <a:pt x="14" y="103"/>
                  </a:lnTo>
                  <a:lnTo>
                    <a:pt x="18" y="113"/>
                  </a:lnTo>
                  <a:lnTo>
                    <a:pt x="23" y="122"/>
                  </a:lnTo>
                  <a:lnTo>
                    <a:pt x="25" y="126"/>
                  </a:lnTo>
                  <a:lnTo>
                    <a:pt x="21" y="128"/>
                  </a:lnTo>
                  <a:lnTo>
                    <a:pt x="14" y="133"/>
                  </a:lnTo>
                  <a:lnTo>
                    <a:pt x="7" y="138"/>
                  </a:lnTo>
                  <a:lnTo>
                    <a:pt x="4" y="144"/>
                  </a:lnTo>
                  <a:lnTo>
                    <a:pt x="3" y="151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4" y="180"/>
                  </a:lnTo>
                  <a:lnTo>
                    <a:pt x="12" y="188"/>
                  </a:lnTo>
                  <a:lnTo>
                    <a:pt x="20" y="194"/>
                  </a:lnTo>
                  <a:lnTo>
                    <a:pt x="26" y="197"/>
                  </a:lnTo>
                  <a:lnTo>
                    <a:pt x="28" y="198"/>
                  </a:lnTo>
                  <a:lnTo>
                    <a:pt x="12" y="233"/>
                  </a:lnTo>
                  <a:lnTo>
                    <a:pt x="14" y="233"/>
                  </a:lnTo>
                  <a:lnTo>
                    <a:pt x="20" y="232"/>
                  </a:lnTo>
                  <a:lnTo>
                    <a:pt x="28" y="231"/>
                  </a:lnTo>
                  <a:lnTo>
                    <a:pt x="40" y="229"/>
                  </a:lnTo>
                  <a:lnTo>
                    <a:pt x="52" y="227"/>
                  </a:lnTo>
                  <a:lnTo>
                    <a:pt x="64" y="225"/>
                  </a:lnTo>
                  <a:lnTo>
                    <a:pt x="75" y="222"/>
                  </a:lnTo>
                  <a:lnTo>
                    <a:pt x="86" y="219"/>
                  </a:lnTo>
                  <a:lnTo>
                    <a:pt x="100" y="212"/>
                  </a:lnTo>
                  <a:lnTo>
                    <a:pt x="106" y="205"/>
                  </a:lnTo>
                  <a:lnTo>
                    <a:pt x="110" y="199"/>
                  </a:lnTo>
                  <a:lnTo>
                    <a:pt x="114" y="194"/>
                  </a:lnTo>
                  <a:lnTo>
                    <a:pt x="119" y="184"/>
                  </a:lnTo>
                  <a:lnTo>
                    <a:pt x="122" y="173"/>
                  </a:lnTo>
                  <a:lnTo>
                    <a:pt x="122" y="161"/>
                  </a:lnTo>
                  <a:lnTo>
                    <a:pt x="122" y="157"/>
                  </a:lnTo>
                  <a:lnTo>
                    <a:pt x="115" y="135"/>
                  </a:lnTo>
                  <a:lnTo>
                    <a:pt x="117" y="134"/>
                  </a:lnTo>
                  <a:lnTo>
                    <a:pt x="118" y="131"/>
                  </a:lnTo>
                  <a:lnTo>
                    <a:pt x="121" y="128"/>
                  </a:lnTo>
                  <a:lnTo>
                    <a:pt x="127" y="122"/>
                  </a:lnTo>
                  <a:lnTo>
                    <a:pt x="131" y="111"/>
                  </a:lnTo>
                  <a:lnTo>
                    <a:pt x="128" y="95"/>
                  </a:lnTo>
                  <a:lnTo>
                    <a:pt x="125" y="81"/>
                  </a:lnTo>
                  <a:lnTo>
                    <a:pt x="122" y="74"/>
                  </a:lnTo>
                  <a:lnTo>
                    <a:pt x="134" y="55"/>
                  </a:lnTo>
                  <a:lnTo>
                    <a:pt x="127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C69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2" name="Freeform 26"/>
            <p:cNvSpPr>
              <a:spLocks/>
            </p:cNvSpPr>
            <p:nvPr/>
          </p:nvSpPr>
          <p:spPr bwMode="auto">
            <a:xfrm>
              <a:off x="2391" y="3649"/>
              <a:ext cx="109" cy="101"/>
            </a:xfrm>
            <a:custGeom>
              <a:avLst/>
              <a:gdLst>
                <a:gd name="T0" fmla="*/ 87 w 109"/>
                <a:gd name="T1" fmla="*/ 0 h 202"/>
                <a:gd name="T2" fmla="*/ 80 w 109"/>
                <a:gd name="T3" fmla="*/ 1 h 202"/>
                <a:gd name="T4" fmla="*/ 72 w 109"/>
                <a:gd name="T5" fmla="*/ 1 h 202"/>
                <a:gd name="T6" fmla="*/ 62 w 109"/>
                <a:gd name="T7" fmla="*/ 1 h 202"/>
                <a:gd name="T8" fmla="*/ 55 w 109"/>
                <a:gd name="T9" fmla="*/ 1 h 202"/>
                <a:gd name="T10" fmla="*/ 47 w 109"/>
                <a:gd name="T11" fmla="*/ 1 h 202"/>
                <a:gd name="T12" fmla="*/ 41 w 109"/>
                <a:gd name="T13" fmla="*/ 1 h 202"/>
                <a:gd name="T14" fmla="*/ 38 w 109"/>
                <a:gd name="T15" fmla="*/ 1 h 202"/>
                <a:gd name="T16" fmla="*/ 37 w 109"/>
                <a:gd name="T17" fmla="*/ 1 h 202"/>
                <a:gd name="T18" fmla="*/ 0 w 109"/>
                <a:gd name="T19" fmla="*/ 1 h 202"/>
                <a:gd name="T20" fmla="*/ 57 w 109"/>
                <a:gd name="T21" fmla="*/ 1 h 202"/>
                <a:gd name="T22" fmla="*/ 109 w 109"/>
                <a:gd name="T23" fmla="*/ 1 h 202"/>
                <a:gd name="T24" fmla="*/ 87 w 109"/>
                <a:gd name="T25" fmla="*/ 0 h 2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9"/>
                <a:gd name="T40" fmla="*/ 0 h 202"/>
                <a:gd name="T41" fmla="*/ 109 w 109"/>
                <a:gd name="T42" fmla="*/ 202 h 2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9" h="202">
                  <a:moveTo>
                    <a:pt x="87" y="0"/>
                  </a:moveTo>
                  <a:lnTo>
                    <a:pt x="80" y="2"/>
                  </a:lnTo>
                  <a:lnTo>
                    <a:pt x="72" y="7"/>
                  </a:lnTo>
                  <a:lnTo>
                    <a:pt x="62" y="14"/>
                  </a:lnTo>
                  <a:lnTo>
                    <a:pt x="55" y="22"/>
                  </a:lnTo>
                  <a:lnTo>
                    <a:pt x="47" y="31"/>
                  </a:lnTo>
                  <a:lnTo>
                    <a:pt x="41" y="38"/>
                  </a:lnTo>
                  <a:lnTo>
                    <a:pt x="38" y="43"/>
                  </a:lnTo>
                  <a:lnTo>
                    <a:pt x="37" y="45"/>
                  </a:lnTo>
                  <a:lnTo>
                    <a:pt x="0" y="202"/>
                  </a:lnTo>
                  <a:lnTo>
                    <a:pt x="57" y="151"/>
                  </a:lnTo>
                  <a:lnTo>
                    <a:pt x="109" y="1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3" name="Freeform 27"/>
            <p:cNvSpPr>
              <a:spLocks/>
            </p:cNvSpPr>
            <p:nvPr/>
          </p:nvSpPr>
          <p:spPr bwMode="auto">
            <a:xfrm>
              <a:off x="2697" y="3657"/>
              <a:ext cx="142" cy="94"/>
            </a:xfrm>
            <a:custGeom>
              <a:avLst/>
              <a:gdLst>
                <a:gd name="T0" fmla="*/ 91 w 142"/>
                <a:gd name="T1" fmla="*/ 0 h 188"/>
                <a:gd name="T2" fmla="*/ 33 w 142"/>
                <a:gd name="T3" fmla="*/ 1 h 188"/>
                <a:gd name="T4" fmla="*/ 0 w 142"/>
                <a:gd name="T5" fmla="*/ 1 h 188"/>
                <a:gd name="T6" fmla="*/ 74 w 142"/>
                <a:gd name="T7" fmla="*/ 1 h 188"/>
                <a:gd name="T8" fmla="*/ 75 w 142"/>
                <a:gd name="T9" fmla="*/ 1 h 188"/>
                <a:gd name="T10" fmla="*/ 77 w 142"/>
                <a:gd name="T11" fmla="*/ 1 h 188"/>
                <a:gd name="T12" fmla="*/ 83 w 142"/>
                <a:gd name="T13" fmla="*/ 1 h 188"/>
                <a:gd name="T14" fmla="*/ 91 w 142"/>
                <a:gd name="T15" fmla="*/ 1 h 188"/>
                <a:gd name="T16" fmla="*/ 97 w 142"/>
                <a:gd name="T17" fmla="*/ 1 h 188"/>
                <a:gd name="T18" fmla="*/ 105 w 142"/>
                <a:gd name="T19" fmla="*/ 1 h 188"/>
                <a:gd name="T20" fmla="*/ 114 w 142"/>
                <a:gd name="T21" fmla="*/ 1 h 188"/>
                <a:gd name="T22" fmla="*/ 122 w 142"/>
                <a:gd name="T23" fmla="*/ 1 h 188"/>
                <a:gd name="T24" fmla="*/ 130 w 142"/>
                <a:gd name="T25" fmla="*/ 1 h 188"/>
                <a:gd name="T26" fmla="*/ 136 w 142"/>
                <a:gd name="T27" fmla="*/ 1 h 188"/>
                <a:gd name="T28" fmla="*/ 141 w 142"/>
                <a:gd name="T29" fmla="*/ 1 h 188"/>
                <a:gd name="T30" fmla="*/ 142 w 142"/>
                <a:gd name="T31" fmla="*/ 1 h 188"/>
                <a:gd name="T32" fmla="*/ 91 w 142"/>
                <a:gd name="T33" fmla="*/ 0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188"/>
                <a:gd name="T53" fmla="*/ 142 w 142"/>
                <a:gd name="T54" fmla="*/ 188 h 1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188">
                  <a:moveTo>
                    <a:pt x="91" y="0"/>
                  </a:moveTo>
                  <a:lnTo>
                    <a:pt x="33" y="58"/>
                  </a:lnTo>
                  <a:lnTo>
                    <a:pt x="0" y="166"/>
                  </a:lnTo>
                  <a:lnTo>
                    <a:pt x="74" y="188"/>
                  </a:lnTo>
                  <a:lnTo>
                    <a:pt x="75" y="171"/>
                  </a:lnTo>
                  <a:lnTo>
                    <a:pt x="77" y="131"/>
                  </a:lnTo>
                  <a:lnTo>
                    <a:pt x="83" y="90"/>
                  </a:lnTo>
                  <a:lnTo>
                    <a:pt x="91" y="67"/>
                  </a:lnTo>
                  <a:lnTo>
                    <a:pt x="97" y="63"/>
                  </a:lnTo>
                  <a:lnTo>
                    <a:pt x="105" y="54"/>
                  </a:lnTo>
                  <a:lnTo>
                    <a:pt x="114" y="45"/>
                  </a:lnTo>
                  <a:lnTo>
                    <a:pt x="122" y="35"/>
                  </a:lnTo>
                  <a:lnTo>
                    <a:pt x="130" y="26"/>
                  </a:lnTo>
                  <a:lnTo>
                    <a:pt x="136" y="18"/>
                  </a:lnTo>
                  <a:lnTo>
                    <a:pt x="141" y="12"/>
                  </a:lnTo>
                  <a:lnTo>
                    <a:pt x="142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4" name="Freeform 28"/>
            <p:cNvSpPr>
              <a:spLocks/>
            </p:cNvSpPr>
            <p:nvPr/>
          </p:nvSpPr>
          <p:spPr bwMode="auto">
            <a:xfrm>
              <a:off x="2943" y="3400"/>
              <a:ext cx="257" cy="83"/>
            </a:xfrm>
            <a:custGeom>
              <a:avLst/>
              <a:gdLst>
                <a:gd name="T0" fmla="*/ 77 w 257"/>
                <a:gd name="T1" fmla="*/ 0 h 167"/>
                <a:gd name="T2" fmla="*/ 0 w 257"/>
                <a:gd name="T3" fmla="*/ 0 h 167"/>
                <a:gd name="T4" fmla="*/ 51 w 257"/>
                <a:gd name="T5" fmla="*/ 0 h 167"/>
                <a:gd name="T6" fmla="*/ 179 w 257"/>
                <a:gd name="T7" fmla="*/ 0 h 167"/>
                <a:gd name="T8" fmla="*/ 257 w 257"/>
                <a:gd name="T9" fmla="*/ 0 h 167"/>
                <a:gd name="T10" fmla="*/ 225 w 257"/>
                <a:gd name="T11" fmla="*/ 0 h 167"/>
                <a:gd name="T12" fmla="*/ 77 w 257"/>
                <a:gd name="T13" fmla="*/ 0 h 1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7"/>
                <a:gd name="T22" fmla="*/ 0 h 167"/>
                <a:gd name="T23" fmla="*/ 257 w 257"/>
                <a:gd name="T24" fmla="*/ 167 h 1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7" h="167">
                  <a:moveTo>
                    <a:pt x="77" y="6"/>
                  </a:moveTo>
                  <a:lnTo>
                    <a:pt x="0" y="150"/>
                  </a:lnTo>
                  <a:lnTo>
                    <a:pt x="51" y="167"/>
                  </a:lnTo>
                  <a:lnTo>
                    <a:pt x="179" y="125"/>
                  </a:lnTo>
                  <a:lnTo>
                    <a:pt x="257" y="31"/>
                  </a:lnTo>
                  <a:lnTo>
                    <a:pt x="225" y="0"/>
                  </a:lnTo>
                  <a:lnTo>
                    <a:pt x="77" y="6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5" name="Freeform 29"/>
            <p:cNvSpPr>
              <a:spLocks/>
            </p:cNvSpPr>
            <p:nvPr/>
          </p:nvSpPr>
          <p:spPr bwMode="auto">
            <a:xfrm>
              <a:off x="3032" y="3428"/>
              <a:ext cx="90" cy="35"/>
            </a:xfrm>
            <a:custGeom>
              <a:avLst/>
              <a:gdLst>
                <a:gd name="T0" fmla="*/ 44 w 90"/>
                <a:gd name="T1" fmla="*/ 1 h 70"/>
                <a:gd name="T2" fmla="*/ 54 w 90"/>
                <a:gd name="T3" fmla="*/ 1 h 70"/>
                <a:gd name="T4" fmla="*/ 62 w 90"/>
                <a:gd name="T5" fmla="*/ 1 h 70"/>
                <a:gd name="T6" fmla="*/ 70 w 90"/>
                <a:gd name="T7" fmla="*/ 1 h 70"/>
                <a:gd name="T8" fmla="*/ 77 w 90"/>
                <a:gd name="T9" fmla="*/ 1 h 70"/>
                <a:gd name="T10" fmla="*/ 82 w 90"/>
                <a:gd name="T11" fmla="*/ 1 h 70"/>
                <a:gd name="T12" fmla="*/ 87 w 90"/>
                <a:gd name="T13" fmla="*/ 1 h 70"/>
                <a:gd name="T14" fmla="*/ 89 w 90"/>
                <a:gd name="T15" fmla="*/ 1 h 70"/>
                <a:gd name="T16" fmla="*/ 90 w 90"/>
                <a:gd name="T17" fmla="*/ 1 h 70"/>
                <a:gd name="T18" fmla="*/ 89 w 90"/>
                <a:gd name="T19" fmla="*/ 1 h 70"/>
                <a:gd name="T20" fmla="*/ 87 w 90"/>
                <a:gd name="T21" fmla="*/ 1 h 70"/>
                <a:gd name="T22" fmla="*/ 82 w 90"/>
                <a:gd name="T23" fmla="*/ 1 h 70"/>
                <a:gd name="T24" fmla="*/ 77 w 90"/>
                <a:gd name="T25" fmla="*/ 1 h 70"/>
                <a:gd name="T26" fmla="*/ 70 w 90"/>
                <a:gd name="T27" fmla="*/ 1 h 70"/>
                <a:gd name="T28" fmla="*/ 62 w 90"/>
                <a:gd name="T29" fmla="*/ 1 h 70"/>
                <a:gd name="T30" fmla="*/ 54 w 90"/>
                <a:gd name="T31" fmla="*/ 1 h 70"/>
                <a:gd name="T32" fmla="*/ 44 w 90"/>
                <a:gd name="T33" fmla="*/ 0 h 70"/>
                <a:gd name="T34" fmla="*/ 35 w 90"/>
                <a:gd name="T35" fmla="*/ 1 h 70"/>
                <a:gd name="T36" fmla="*/ 27 w 90"/>
                <a:gd name="T37" fmla="*/ 1 h 70"/>
                <a:gd name="T38" fmla="*/ 20 w 90"/>
                <a:gd name="T39" fmla="*/ 1 h 70"/>
                <a:gd name="T40" fmla="*/ 13 w 90"/>
                <a:gd name="T41" fmla="*/ 1 h 70"/>
                <a:gd name="T42" fmla="*/ 7 w 90"/>
                <a:gd name="T43" fmla="*/ 1 h 70"/>
                <a:gd name="T44" fmla="*/ 3 w 90"/>
                <a:gd name="T45" fmla="*/ 1 h 70"/>
                <a:gd name="T46" fmla="*/ 1 w 90"/>
                <a:gd name="T47" fmla="*/ 1 h 70"/>
                <a:gd name="T48" fmla="*/ 0 w 90"/>
                <a:gd name="T49" fmla="*/ 1 h 70"/>
                <a:gd name="T50" fmla="*/ 1 w 90"/>
                <a:gd name="T51" fmla="*/ 1 h 70"/>
                <a:gd name="T52" fmla="*/ 3 w 90"/>
                <a:gd name="T53" fmla="*/ 1 h 70"/>
                <a:gd name="T54" fmla="*/ 7 w 90"/>
                <a:gd name="T55" fmla="*/ 1 h 70"/>
                <a:gd name="T56" fmla="*/ 13 w 90"/>
                <a:gd name="T57" fmla="*/ 1 h 70"/>
                <a:gd name="T58" fmla="*/ 20 w 90"/>
                <a:gd name="T59" fmla="*/ 1 h 70"/>
                <a:gd name="T60" fmla="*/ 27 w 90"/>
                <a:gd name="T61" fmla="*/ 1 h 70"/>
                <a:gd name="T62" fmla="*/ 35 w 90"/>
                <a:gd name="T63" fmla="*/ 1 h 70"/>
                <a:gd name="T64" fmla="*/ 44 w 90"/>
                <a:gd name="T65" fmla="*/ 1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"/>
                <a:gd name="T100" fmla="*/ 0 h 70"/>
                <a:gd name="T101" fmla="*/ 90 w 90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" h="70">
                  <a:moveTo>
                    <a:pt x="44" y="70"/>
                  </a:moveTo>
                  <a:lnTo>
                    <a:pt x="54" y="69"/>
                  </a:lnTo>
                  <a:lnTo>
                    <a:pt x="62" y="68"/>
                  </a:lnTo>
                  <a:lnTo>
                    <a:pt x="70" y="64"/>
                  </a:lnTo>
                  <a:lnTo>
                    <a:pt x="77" y="60"/>
                  </a:lnTo>
                  <a:lnTo>
                    <a:pt x="82" y="54"/>
                  </a:lnTo>
                  <a:lnTo>
                    <a:pt x="87" y="48"/>
                  </a:lnTo>
                  <a:lnTo>
                    <a:pt x="89" y="41"/>
                  </a:lnTo>
                  <a:lnTo>
                    <a:pt x="90" y="34"/>
                  </a:lnTo>
                  <a:lnTo>
                    <a:pt x="89" y="27"/>
                  </a:lnTo>
                  <a:lnTo>
                    <a:pt x="87" y="22"/>
                  </a:lnTo>
                  <a:lnTo>
                    <a:pt x="82" y="15"/>
                  </a:lnTo>
                  <a:lnTo>
                    <a:pt x="77" y="10"/>
                  </a:lnTo>
                  <a:lnTo>
                    <a:pt x="70" y="5"/>
                  </a:lnTo>
                  <a:lnTo>
                    <a:pt x="62" y="2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35" y="1"/>
                  </a:lnTo>
                  <a:lnTo>
                    <a:pt x="27" y="2"/>
                  </a:lnTo>
                  <a:lnTo>
                    <a:pt x="20" y="5"/>
                  </a:lnTo>
                  <a:lnTo>
                    <a:pt x="13" y="10"/>
                  </a:lnTo>
                  <a:lnTo>
                    <a:pt x="7" y="15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3" y="48"/>
                  </a:lnTo>
                  <a:lnTo>
                    <a:pt x="7" y="54"/>
                  </a:lnTo>
                  <a:lnTo>
                    <a:pt x="13" y="60"/>
                  </a:lnTo>
                  <a:lnTo>
                    <a:pt x="20" y="64"/>
                  </a:lnTo>
                  <a:lnTo>
                    <a:pt x="27" y="68"/>
                  </a:lnTo>
                  <a:lnTo>
                    <a:pt x="35" y="69"/>
                  </a:lnTo>
                  <a:lnTo>
                    <a:pt x="44" y="70"/>
                  </a:lnTo>
                  <a:close/>
                </a:path>
              </a:pathLst>
            </a:custGeom>
            <a:solidFill>
              <a:srgbClr val="A3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6" name="Freeform 30"/>
            <p:cNvSpPr>
              <a:spLocks/>
            </p:cNvSpPr>
            <p:nvPr/>
          </p:nvSpPr>
          <p:spPr bwMode="auto">
            <a:xfrm>
              <a:off x="2505" y="2837"/>
              <a:ext cx="617" cy="185"/>
            </a:xfrm>
            <a:custGeom>
              <a:avLst/>
              <a:gdLst>
                <a:gd name="T0" fmla="*/ 473 w 617"/>
                <a:gd name="T1" fmla="*/ 1 h 369"/>
                <a:gd name="T2" fmla="*/ 456 w 617"/>
                <a:gd name="T3" fmla="*/ 1 h 369"/>
                <a:gd name="T4" fmla="*/ 449 w 617"/>
                <a:gd name="T5" fmla="*/ 1 h 369"/>
                <a:gd name="T6" fmla="*/ 394 w 617"/>
                <a:gd name="T7" fmla="*/ 1 h 369"/>
                <a:gd name="T8" fmla="*/ 330 w 617"/>
                <a:gd name="T9" fmla="*/ 1 h 369"/>
                <a:gd name="T10" fmla="*/ 270 w 617"/>
                <a:gd name="T11" fmla="*/ 1 h 369"/>
                <a:gd name="T12" fmla="*/ 218 w 617"/>
                <a:gd name="T13" fmla="*/ 1 h 369"/>
                <a:gd name="T14" fmla="*/ 169 w 617"/>
                <a:gd name="T15" fmla="*/ 1 h 369"/>
                <a:gd name="T16" fmla="*/ 135 w 617"/>
                <a:gd name="T17" fmla="*/ 1 h 369"/>
                <a:gd name="T18" fmla="*/ 126 w 617"/>
                <a:gd name="T19" fmla="*/ 1 h 369"/>
                <a:gd name="T20" fmla="*/ 118 w 617"/>
                <a:gd name="T21" fmla="*/ 1 h 369"/>
                <a:gd name="T22" fmla="*/ 89 w 617"/>
                <a:gd name="T23" fmla="*/ 2 h 369"/>
                <a:gd name="T24" fmla="*/ 53 w 617"/>
                <a:gd name="T25" fmla="*/ 2 h 369"/>
                <a:gd name="T26" fmla="*/ 34 w 617"/>
                <a:gd name="T27" fmla="*/ 2 h 369"/>
                <a:gd name="T28" fmla="*/ 57 w 617"/>
                <a:gd name="T29" fmla="*/ 2 h 369"/>
                <a:gd name="T30" fmla="*/ 135 w 617"/>
                <a:gd name="T31" fmla="*/ 2 h 369"/>
                <a:gd name="T32" fmla="*/ 203 w 617"/>
                <a:gd name="T33" fmla="*/ 2 h 369"/>
                <a:gd name="T34" fmla="*/ 236 w 617"/>
                <a:gd name="T35" fmla="*/ 1 h 369"/>
                <a:gd name="T36" fmla="*/ 279 w 617"/>
                <a:gd name="T37" fmla="*/ 1 h 369"/>
                <a:gd name="T38" fmla="*/ 323 w 617"/>
                <a:gd name="T39" fmla="*/ 1 h 369"/>
                <a:gd name="T40" fmla="*/ 379 w 617"/>
                <a:gd name="T41" fmla="*/ 1 h 369"/>
                <a:gd name="T42" fmla="*/ 428 w 617"/>
                <a:gd name="T43" fmla="*/ 1 h 369"/>
                <a:gd name="T44" fmla="*/ 483 w 617"/>
                <a:gd name="T45" fmla="*/ 1 h 369"/>
                <a:gd name="T46" fmla="*/ 528 w 617"/>
                <a:gd name="T47" fmla="*/ 1 h 369"/>
                <a:gd name="T48" fmla="*/ 569 w 617"/>
                <a:gd name="T49" fmla="*/ 1 h 369"/>
                <a:gd name="T50" fmla="*/ 565 w 617"/>
                <a:gd name="T51" fmla="*/ 1 h 369"/>
                <a:gd name="T52" fmla="*/ 509 w 617"/>
                <a:gd name="T53" fmla="*/ 1 h 369"/>
                <a:gd name="T54" fmla="*/ 460 w 617"/>
                <a:gd name="T55" fmla="*/ 1 h 369"/>
                <a:gd name="T56" fmla="*/ 477 w 617"/>
                <a:gd name="T57" fmla="*/ 1 h 369"/>
                <a:gd name="T58" fmla="*/ 563 w 617"/>
                <a:gd name="T59" fmla="*/ 1 h 369"/>
                <a:gd name="T60" fmla="*/ 617 w 617"/>
                <a:gd name="T61" fmla="*/ 1 h 369"/>
                <a:gd name="T62" fmla="*/ 602 w 617"/>
                <a:gd name="T63" fmla="*/ 1 h 369"/>
                <a:gd name="T64" fmla="*/ 570 w 617"/>
                <a:gd name="T65" fmla="*/ 1 h 369"/>
                <a:gd name="T66" fmla="*/ 537 w 617"/>
                <a:gd name="T67" fmla="*/ 1 h 369"/>
                <a:gd name="T68" fmla="*/ 493 w 617"/>
                <a:gd name="T69" fmla="*/ 1 h 369"/>
                <a:gd name="T70" fmla="*/ 453 w 617"/>
                <a:gd name="T71" fmla="*/ 1 h 369"/>
                <a:gd name="T72" fmla="*/ 431 w 617"/>
                <a:gd name="T73" fmla="*/ 1 h 369"/>
                <a:gd name="T74" fmla="*/ 415 w 617"/>
                <a:gd name="T75" fmla="*/ 1 h 369"/>
                <a:gd name="T76" fmla="*/ 391 w 617"/>
                <a:gd name="T77" fmla="*/ 1 h 369"/>
                <a:gd name="T78" fmla="*/ 287 w 617"/>
                <a:gd name="T79" fmla="*/ 1 h 369"/>
                <a:gd name="T80" fmla="*/ 226 w 617"/>
                <a:gd name="T81" fmla="*/ 2 h 369"/>
                <a:gd name="T82" fmla="*/ 173 w 617"/>
                <a:gd name="T83" fmla="*/ 2 h 369"/>
                <a:gd name="T84" fmla="*/ 151 w 617"/>
                <a:gd name="T85" fmla="*/ 2 h 369"/>
                <a:gd name="T86" fmla="*/ 127 w 617"/>
                <a:gd name="T87" fmla="*/ 2 h 369"/>
                <a:gd name="T88" fmla="*/ 100 w 617"/>
                <a:gd name="T89" fmla="*/ 2 h 369"/>
                <a:gd name="T90" fmla="*/ 59 w 617"/>
                <a:gd name="T91" fmla="*/ 2 h 369"/>
                <a:gd name="T92" fmla="*/ 15 w 617"/>
                <a:gd name="T93" fmla="*/ 2 h 369"/>
                <a:gd name="T94" fmla="*/ 5 w 617"/>
                <a:gd name="T95" fmla="*/ 2 h 369"/>
                <a:gd name="T96" fmla="*/ 41 w 617"/>
                <a:gd name="T97" fmla="*/ 2 h 369"/>
                <a:gd name="T98" fmla="*/ 77 w 617"/>
                <a:gd name="T99" fmla="*/ 2 h 369"/>
                <a:gd name="T100" fmla="*/ 101 w 617"/>
                <a:gd name="T101" fmla="*/ 1 h 369"/>
                <a:gd name="T102" fmla="*/ 119 w 617"/>
                <a:gd name="T103" fmla="*/ 1 h 369"/>
                <a:gd name="T104" fmla="*/ 144 w 617"/>
                <a:gd name="T105" fmla="*/ 1 h 369"/>
                <a:gd name="T106" fmla="*/ 166 w 617"/>
                <a:gd name="T107" fmla="*/ 1 h 369"/>
                <a:gd name="T108" fmla="*/ 196 w 617"/>
                <a:gd name="T109" fmla="*/ 1 h 369"/>
                <a:gd name="T110" fmla="*/ 227 w 617"/>
                <a:gd name="T111" fmla="*/ 1 h 369"/>
                <a:gd name="T112" fmla="*/ 267 w 617"/>
                <a:gd name="T113" fmla="*/ 1 h 369"/>
                <a:gd name="T114" fmla="*/ 323 w 617"/>
                <a:gd name="T115" fmla="*/ 1 h 369"/>
                <a:gd name="T116" fmla="*/ 433 w 617"/>
                <a:gd name="T117" fmla="*/ 1 h 369"/>
                <a:gd name="T118" fmla="*/ 480 w 617"/>
                <a:gd name="T119" fmla="*/ 1 h 3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17"/>
                <a:gd name="T181" fmla="*/ 0 h 369"/>
                <a:gd name="T182" fmla="*/ 617 w 617"/>
                <a:gd name="T183" fmla="*/ 369 h 36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17" h="369">
                  <a:moveTo>
                    <a:pt x="483" y="131"/>
                  </a:moveTo>
                  <a:lnTo>
                    <a:pt x="477" y="132"/>
                  </a:lnTo>
                  <a:lnTo>
                    <a:pt x="473" y="131"/>
                  </a:lnTo>
                  <a:lnTo>
                    <a:pt x="467" y="128"/>
                  </a:lnTo>
                  <a:lnTo>
                    <a:pt x="461" y="128"/>
                  </a:lnTo>
                  <a:lnTo>
                    <a:pt x="456" y="121"/>
                  </a:lnTo>
                  <a:lnTo>
                    <a:pt x="454" y="113"/>
                  </a:lnTo>
                  <a:lnTo>
                    <a:pt x="453" y="105"/>
                  </a:lnTo>
                  <a:lnTo>
                    <a:pt x="449" y="98"/>
                  </a:lnTo>
                  <a:lnTo>
                    <a:pt x="431" y="76"/>
                  </a:lnTo>
                  <a:lnTo>
                    <a:pt x="413" y="59"/>
                  </a:lnTo>
                  <a:lnTo>
                    <a:pt x="394" y="44"/>
                  </a:lnTo>
                  <a:lnTo>
                    <a:pt x="373" y="34"/>
                  </a:lnTo>
                  <a:lnTo>
                    <a:pt x="352" y="26"/>
                  </a:lnTo>
                  <a:lnTo>
                    <a:pt x="330" y="20"/>
                  </a:lnTo>
                  <a:lnTo>
                    <a:pt x="308" y="17"/>
                  </a:lnTo>
                  <a:lnTo>
                    <a:pt x="287" y="15"/>
                  </a:lnTo>
                  <a:lnTo>
                    <a:pt x="270" y="17"/>
                  </a:lnTo>
                  <a:lnTo>
                    <a:pt x="254" y="21"/>
                  </a:lnTo>
                  <a:lnTo>
                    <a:pt x="235" y="28"/>
                  </a:lnTo>
                  <a:lnTo>
                    <a:pt x="218" y="37"/>
                  </a:lnTo>
                  <a:lnTo>
                    <a:pt x="200" y="49"/>
                  </a:lnTo>
                  <a:lnTo>
                    <a:pt x="183" y="61"/>
                  </a:lnTo>
                  <a:lnTo>
                    <a:pt x="169" y="76"/>
                  </a:lnTo>
                  <a:lnTo>
                    <a:pt x="159" y="93"/>
                  </a:lnTo>
                  <a:lnTo>
                    <a:pt x="145" y="112"/>
                  </a:lnTo>
                  <a:lnTo>
                    <a:pt x="135" y="135"/>
                  </a:lnTo>
                  <a:lnTo>
                    <a:pt x="129" y="158"/>
                  </a:lnTo>
                  <a:lnTo>
                    <a:pt x="126" y="182"/>
                  </a:lnTo>
                  <a:lnTo>
                    <a:pt x="126" y="193"/>
                  </a:lnTo>
                  <a:lnTo>
                    <a:pt x="126" y="215"/>
                  </a:lnTo>
                  <a:lnTo>
                    <a:pt x="122" y="239"/>
                  </a:lnTo>
                  <a:lnTo>
                    <a:pt x="118" y="252"/>
                  </a:lnTo>
                  <a:lnTo>
                    <a:pt x="109" y="267"/>
                  </a:lnTo>
                  <a:lnTo>
                    <a:pt x="100" y="280"/>
                  </a:lnTo>
                  <a:lnTo>
                    <a:pt x="89" y="293"/>
                  </a:lnTo>
                  <a:lnTo>
                    <a:pt x="79" y="306"/>
                  </a:lnTo>
                  <a:lnTo>
                    <a:pt x="66" y="318"/>
                  </a:lnTo>
                  <a:lnTo>
                    <a:pt x="53" y="329"/>
                  </a:lnTo>
                  <a:lnTo>
                    <a:pt x="41" y="340"/>
                  </a:lnTo>
                  <a:lnTo>
                    <a:pt x="28" y="352"/>
                  </a:lnTo>
                  <a:lnTo>
                    <a:pt x="34" y="356"/>
                  </a:lnTo>
                  <a:lnTo>
                    <a:pt x="41" y="358"/>
                  </a:lnTo>
                  <a:lnTo>
                    <a:pt x="50" y="356"/>
                  </a:lnTo>
                  <a:lnTo>
                    <a:pt x="57" y="356"/>
                  </a:lnTo>
                  <a:lnTo>
                    <a:pt x="81" y="348"/>
                  </a:lnTo>
                  <a:lnTo>
                    <a:pt x="108" y="336"/>
                  </a:lnTo>
                  <a:lnTo>
                    <a:pt x="135" y="320"/>
                  </a:lnTo>
                  <a:lnTo>
                    <a:pt x="161" y="301"/>
                  </a:lnTo>
                  <a:lnTo>
                    <a:pt x="185" y="284"/>
                  </a:lnTo>
                  <a:lnTo>
                    <a:pt x="203" y="268"/>
                  </a:lnTo>
                  <a:lnTo>
                    <a:pt x="216" y="257"/>
                  </a:lnTo>
                  <a:lnTo>
                    <a:pt x="222" y="253"/>
                  </a:lnTo>
                  <a:lnTo>
                    <a:pt x="236" y="248"/>
                  </a:lnTo>
                  <a:lnTo>
                    <a:pt x="250" y="244"/>
                  </a:lnTo>
                  <a:lnTo>
                    <a:pt x="265" y="240"/>
                  </a:lnTo>
                  <a:lnTo>
                    <a:pt x="279" y="238"/>
                  </a:lnTo>
                  <a:lnTo>
                    <a:pt x="293" y="235"/>
                  </a:lnTo>
                  <a:lnTo>
                    <a:pt x="308" y="234"/>
                  </a:lnTo>
                  <a:lnTo>
                    <a:pt x="323" y="233"/>
                  </a:lnTo>
                  <a:lnTo>
                    <a:pt x="339" y="233"/>
                  </a:lnTo>
                  <a:lnTo>
                    <a:pt x="360" y="235"/>
                  </a:lnTo>
                  <a:lnTo>
                    <a:pt x="379" y="232"/>
                  </a:lnTo>
                  <a:lnTo>
                    <a:pt x="395" y="226"/>
                  </a:lnTo>
                  <a:lnTo>
                    <a:pt x="411" y="217"/>
                  </a:lnTo>
                  <a:lnTo>
                    <a:pt x="428" y="208"/>
                  </a:lnTo>
                  <a:lnTo>
                    <a:pt x="446" y="200"/>
                  </a:lnTo>
                  <a:lnTo>
                    <a:pt x="463" y="195"/>
                  </a:lnTo>
                  <a:lnTo>
                    <a:pt x="483" y="194"/>
                  </a:lnTo>
                  <a:lnTo>
                    <a:pt x="497" y="193"/>
                  </a:lnTo>
                  <a:lnTo>
                    <a:pt x="513" y="191"/>
                  </a:lnTo>
                  <a:lnTo>
                    <a:pt x="528" y="187"/>
                  </a:lnTo>
                  <a:lnTo>
                    <a:pt x="544" y="184"/>
                  </a:lnTo>
                  <a:lnTo>
                    <a:pt x="557" y="181"/>
                  </a:lnTo>
                  <a:lnTo>
                    <a:pt x="569" y="178"/>
                  </a:lnTo>
                  <a:lnTo>
                    <a:pt x="577" y="177"/>
                  </a:lnTo>
                  <a:lnTo>
                    <a:pt x="580" y="176"/>
                  </a:lnTo>
                  <a:lnTo>
                    <a:pt x="565" y="176"/>
                  </a:lnTo>
                  <a:lnTo>
                    <a:pt x="549" y="173"/>
                  </a:lnTo>
                  <a:lnTo>
                    <a:pt x="529" y="170"/>
                  </a:lnTo>
                  <a:lnTo>
                    <a:pt x="509" y="165"/>
                  </a:lnTo>
                  <a:lnTo>
                    <a:pt x="490" y="161"/>
                  </a:lnTo>
                  <a:lnTo>
                    <a:pt x="473" y="156"/>
                  </a:lnTo>
                  <a:lnTo>
                    <a:pt x="460" y="151"/>
                  </a:lnTo>
                  <a:lnTo>
                    <a:pt x="453" y="148"/>
                  </a:lnTo>
                  <a:lnTo>
                    <a:pt x="460" y="147"/>
                  </a:lnTo>
                  <a:lnTo>
                    <a:pt x="477" y="147"/>
                  </a:lnTo>
                  <a:lnTo>
                    <a:pt x="503" y="149"/>
                  </a:lnTo>
                  <a:lnTo>
                    <a:pt x="533" y="150"/>
                  </a:lnTo>
                  <a:lnTo>
                    <a:pt x="563" y="152"/>
                  </a:lnTo>
                  <a:lnTo>
                    <a:pt x="589" y="155"/>
                  </a:lnTo>
                  <a:lnTo>
                    <a:pt x="609" y="157"/>
                  </a:lnTo>
                  <a:lnTo>
                    <a:pt x="617" y="158"/>
                  </a:lnTo>
                  <a:lnTo>
                    <a:pt x="616" y="163"/>
                  </a:lnTo>
                  <a:lnTo>
                    <a:pt x="610" y="169"/>
                  </a:lnTo>
                  <a:lnTo>
                    <a:pt x="602" y="176"/>
                  </a:lnTo>
                  <a:lnTo>
                    <a:pt x="592" y="182"/>
                  </a:lnTo>
                  <a:lnTo>
                    <a:pt x="581" y="188"/>
                  </a:lnTo>
                  <a:lnTo>
                    <a:pt x="570" y="194"/>
                  </a:lnTo>
                  <a:lnTo>
                    <a:pt x="560" y="200"/>
                  </a:lnTo>
                  <a:lnTo>
                    <a:pt x="552" y="203"/>
                  </a:lnTo>
                  <a:lnTo>
                    <a:pt x="537" y="204"/>
                  </a:lnTo>
                  <a:lnTo>
                    <a:pt x="522" y="207"/>
                  </a:lnTo>
                  <a:lnTo>
                    <a:pt x="508" y="210"/>
                  </a:lnTo>
                  <a:lnTo>
                    <a:pt x="493" y="214"/>
                  </a:lnTo>
                  <a:lnTo>
                    <a:pt x="478" y="219"/>
                  </a:lnTo>
                  <a:lnTo>
                    <a:pt x="466" y="225"/>
                  </a:lnTo>
                  <a:lnTo>
                    <a:pt x="453" y="232"/>
                  </a:lnTo>
                  <a:lnTo>
                    <a:pt x="440" y="239"/>
                  </a:lnTo>
                  <a:lnTo>
                    <a:pt x="436" y="242"/>
                  </a:lnTo>
                  <a:lnTo>
                    <a:pt x="431" y="245"/>
                  </a:lnTo>
                  <a:lnTo>
                    <a:pt x="427" y="247"/>
                  </a:lnTo>
                  <a:lnTo>
                    <a:pt x="421" y="249"/>
                  </a:lnTo>
                  <a:lnTo>
                    <a:pt x="415" y="252"/>
                  </a:lnTo>
                  <a:lnTo>
                    <a:pt x="408" y="253"/>
                  </a:lnTo>
                  <a:lnTo>
                    <a:pt x="401" y="254"/>
                  </a:lnTo>
                  <a:lnTo>
                    <a:pt x="391" y="254"/>
                  </a:lnTo>
                  <a:lnTo>
                    <a:pt x="333" y="250"/>
                  </a:lnTo>
                  <a:lnTo>
                    <a:pt x="309" y="250"/>
                  </a:lnTo>
                  <a:lnTo>
                    <a:pt x="287" y="254"/>
                  </a:lnTo>
                  <a:lnTo>
                    <a:pt x="266" y="260"/>
                  </a:lnTo>
                  <a:lnTo>
                    <a:pt x="246" y="268"/>
                  </a:lnTo>
                  <a:lnTo>
                    <a:pt x="226" y="278"/>
                  </a:lnTo>
                  <a:lnTo>
                    <a:pt x="207" y="290"/>
                  </a:lnTo>
                  <a:lnTo>
                    <a:pt x="189" y="302"/>
                  </a:lnTo>
                  <a:lnTo>
                    <a:pt x="173" y="315"/>
                  </a:lnTo>
                  <a:lnTo>
                    <a:pt x="166" y="320"/>
                  </a:lnTo>
                  <a:lnTo>
                    <a:pt x="158" y="324"/>
                  </a:lnTo>
                  <a:lnTo>
                    <a:pt x="151" y="328"/>
                  </a:lnTo>
                  <a:lnTo>
                    <a:pt x="142" y="332"/>
                  </a:lnTo>
                  <a:lnTo>
                    <a:pt x="135" y="336"/>
                  </a:lnTo>
                  <a:lnTo>
                    <a:pt x="127" y="340"/>
                  </a:lnTo>
                  <a:lnTo>
                    <a:pt x="120" y="344"/>
                  </a:lnTo>
                  <a:lnTo>
                    <a:pt x="112" y="348"/>
                  </a:lnTo>
                  <a:lnTo>
                    <a:pt x="100" y="355"/>
                  </a:lnTo>
                  <a:lnTo>
                    <a:pt x="87" y="360"/>
                  </a:lnTo>
                  <a:lnTo>
                    <a:pt x="73" y="365"/>
                  </a:lnTo>
                  <a:lnTo>
                    <a:pt x="59" y="368"/>
                  </a:lnTo>
                  <a:lnTo>
                    <a:pt x="45" y="369"/>
                  </a:lnTo>
                  <a:lnTo>
                    <a:pt x="30" y="369"/>
                  </a:lnTo>
                  <a:lnTo>
                    <a:pt x="15" y="367"/>
                  </a:lnTo>
                  <a:lnTo>
                    <a:pt x="1" y="362"/>
                  </a:lnTo>
                  <a:lnTo>
                    <a:pt x="0" y="354"/>
                  </a:lnTo>
                  <a:lnTo>
                    <a:pt x="5" y="345"/>
                  </a:lnTo>
                  <a:lnTo>
                    <a:pt x="14" y="335"/>
                  </a:lnTo>
                  <a:lnTo>
                    <a:pt x="27" y="323"/>
                  </a:lnTo>
                  <a:lnTo>
                    <a:pt x="41" y="312"/>
                  </a:lnTo>
                  <a:lnTo>
                    <a:pt x="55" y="299"/>
                  </a:lnTo>
                  <a:lnTo>
                    <a:pt x="67" y="285"/>
                  </a:lnTo>
                  <a:lnTo>
                    <a:pt x="77" y="272"/>
                  </a:lnTo>
                  <a:lnTo>
                    <a:pt x="88" y="245"/>
                  </a:lnTo>
                  <a:lnTo>
                    <a:pt x="97" y="218"/>
                  </a:lnTo>
                  <a:lnTo>
                    <a:pt x="101" y="191"/>
                  </a:lnTo>
                  <a:lnTo>
                    <a:pt x="107" y="159"/>
                  </a:lnTo>
                  <a:lnTo>
                    <a:pt x="112" y="140"/>
                  </a:lnTo>
                  <a:lnTo>
                    <a:pt x="119" y="123"/>
                  </a:lnTo>
                  <a:lnTo>
                    <a:pt x="127" y="106"/>
                  </a:lnTo>
                  <a:lnTo>
                    <a:pt x="135" y="91"/>
                  </a:lnTo>
                  <a:lnTo>
                    <a:pt x="144" y="80"/>
                  </a:lnTo>
                  <a:lnTo>
                    <a:pt x="151" y="71"/>
                  </a:lnTo>
                  <a:lnTo>
                    <a:pt x="158" y="63"/>
                  </a:lnTo>
                  <a:lnTo>
                    <a:pt x="166" y="55"/>
                  </a:lnTo>
                  <a:lnTo>
                    <a:pt x="175" y="48"/>
                  </a:lnTo>
                  <a:lnTo>
                    <a:pt x="185" y="41"/>
                  </a:lnTo>
                  <a:lnTo>
                    <a:pt x="196" y="34"/>
                  </a:lnTo>
                  <a:lnTo>
                    <a:pt x="209" y="27"/>
                  </a:lnTo>
                  <a:lnTo>
                    <a:pt x="218" y="22"/>
                  </a:lnTo>
                  <a:lnTo>
                    <a:pt x="227" y="18"/>
                  </a:lnTo>
                  <a:lnTo>
                    <a:pt x="239" y="12"/>
                  </a:lnTo>
                  <a:lnTo>
                    <a:pt x="252" y="7"/>
                  </a:lnTo>
                  <a:lnTo>
                    <a:pt x="267" y="4"/>
                  </a:lnTo>
                  <a:lnTo>
                    <a:pt x="283" y="2"/>
                  </a:lnTo>
                  <a:lnTo>
                    <a:pt x="302" y="0"/>
                  </a:lnTo>
                  <a:lnTo>
                    <a:pt x="323" y="3"/>
                  </a:lnTo>
                  <a:lnTo>
                    <a:pt x="368" y="15"/>
                  </a:lnTo>
                  <a:lnTo>
                    <a:pt x="404" y="33"/>
                  </a:lnTo>
                  <a:lnTo>
                    <a:pt x="433" y="53"/>
                  </a:lnTo>
                  <a:lnTo>
                    <a:pt x="455" y="74"/>
                  </a:lnTo>
                  <a:lnTo>
                    <a:pt x="470" y="94"/>
                  </a:lnTo>
                  <a:lnTo>
                    <a:pt x="480" y="111"/>
                  </a:lnTo>
                  <a:lnTo>
                    <a:pt x="483" y="124"/>
                  </a:lnTo>
                  <a:lnTo>
                    <a:pt x="483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7" name="Freeform 31"/>
            <p:cNvSpPr>
              <a:spLocks/>
            </p:cNvSpPr>
            <p:nvPr/>
          </p:nvSpPr>
          <p:spPr bwMode="auto">
            <a:xfrm>
              <a:off x="2714" y="2852"/>
              <a:ext cx="71" cy="72"/>
            </a:xfrm>
            <a:custGeom>
              <a:avLst/>
              <a:gdLst>
                <a:gd name="T0" fmla="*/ 39 w 71"/>
                <a:gd name="T1" fmla="*/ 0 h 145"/>
                <a:gd name="T2" fmla="*/ 29 w 71"/>
                <a:gd name="T3" fmla="*/ 0 h 145"/>
                <a:gd name="T4" fmla="*/ 23 w 71"/>
                <a:gd name="T5" fmla="*/ 0 h 145"/>
                <a:gd name="T6" fmla="*/ 19 w 71"/>
                <a:gd name="T7" fmla="*/ 0 h 145"/>
                <a:gd name="T8" fmla="*/ 19 w 71"/>
                <a:gd name="T9" fmla="*/ 0 h 145"/>
                <a:gd name="T10" fmla="*/ 14 w 71"/>
                <a:gd name="T11" fmla="*/ 0 h 145"/>
                <a:gd name="T12" fmla="*/ 11 w 71"/>
                <a:gd name="T13" fmla="*/ 0 h 145"/>
                <a:gd name="T14" fmla="*/ 6 w 71"/>
                <a:gd name="T15" fmla="*/ 0 h 145"/>
                <a:gd name="T16" fmla="*/ 3 w 71"/>
                <a:gd name="T17" fmla="*/ 0 h 145"/>
                <a:gd name="T18" fmla="*/ 0 w 71"/>
                <a:gd name="T19" fmla="*/ 0 h 145"/>
                <a:gd name="T20" fmla="*/ 3 w 71"/>
                <a:gd name="T21" fmla="*/ 0 h 145"/>
                <a:gd name="T22" fmla="*/ 10 w 71"/>
                <a:gd name="T23" fmla="*/ 0 h 145"/>
                <a:gd name="T24" fmla="*/ 19 w 71"/>
                <a:gd name="T25" fmla="*/ 0 h 145"/>
                <a:gd name="T26" fmla="*/ 24 w 71"/>
                <a:gd name="T27" fmla="*/ 0 h 145"/>
                <a:gd name="T28" fmla="*/ 30 w 71"/>
                <a:gd name="T29" fmla="*/ 0 h 145"/>
                <a:gd name="T30" fmla="*/ 36 w 71"/>
                <a:gd name="T31" fmla="*/ 0 h 145"/>
                <a:gd name="T32" fmla="*/ 41 w 71"/>
                <a:gd name="T33" fmla="*/ 0 h 145"/>
                <a:gd name="T34" fmla="*/ 49 w 71"/>
                <a:gd name="T35" fmla="*/ 0 h 145"/>
                <a:gd name="T36" fmla="*/ 56 w 71"/>
                <a:gd name="T37" fmla="*/ 0 h 145"/>
                <a:gd name="T38" fmla="*/ 63 w 71"/>
                <a:gd name="T39" fmla="*/ 0 h 145"/>
                <a:gd name="T40" fmla="*/ 71 w 71"/>
                <a:gd name="T41" fmla="*/ 0 h 145"/>
                <a:gd name="T42" fmla="*/ 67 w 71"/>
                <a:gd name="T43" fmla="*/ 0 h 145"/>
                <a:gd name="T44" fmla="*/ 59 w 71"/>
                <a:gd name="T45" fmla="*/ 0 h 145"/>
                <a:gd name="T46" fmla="*/ 49 w 71"/>
                <a:gd name="T47" fmla="*/ 0 h 145"/>
                <a:gd name="T48" fmla="*/ 39 w 71"/>
                <a:gd name="T49" fmla="*/ 0 h 1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1"/>
                <a:gd name="T76" fmla="*/ 0 h 145"/>
                <a:gd name="T77" fmla="*/ 71 w 71"/>
                <a:gd name="T78" fmla="*/ 145 h 1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1" h="145">
                  <a:moveTo>
                    <a:pt x="39" y="44"/>
                  </a:moveTo>
                  <a:lnTo>
                    <a:pt x="29" y="67"/>
                  </a:lnTo>
                  <a:lnTo>
                    <a:pt x="23" y="90"/>
                  </a:lnTo>
                  <a:lnTo>
                    <a:pt x="19" y="114"/>
                  </a:lnTo>
                  <a:lnTo>
                    <a:pt x="19" y="138"/>
                  </a:lnTo>
                  <a:lnTo>
                    <a:pt x="14" y="141"/>
                  </a:lnTo>
                  <a:lnTo>
                    <a:pt x="11" y="142"/>
                  </a:lnTo>
                  <a:lnTo>
                    <a:pt x="6" y="143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3" y="98"/>
                  </a:lnTo>
                  <a:lnTo>
                    <a:pt x="10" y="74"/>
                  </a:lnTo>
                  <a:lnTo>
                    <a:pt x="19" y="52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6" y="29"/>
                  </a:lnTo>
                  <a:lnTo>
                    <a:pt x="41" y="22"/>
                  </a:lnTo>
                  <a:lnTo>
                    <a:pt x="49" y="15"/>
                  </a:lnTo>
                  <a:lnTo>
                    <a:pt x="56" y="9"/>
                  </a:lnTo>
                  <a:lnTo>
                    <a:pt x="63" y="4"/>
                  </a:lnTo>
                  <a:lnTo>
                    <a:pt x="71" y="0"/>
                  </a:lnTo>
                  <a:lnTo>
                    <a:pt x="67" y="5"/>
                  </a:lnTo>
                  <a:lnTo>
                    <a:pt x="59" y="16"/>
                  </a:lnTo>
                  <a:lnTo>
                    <a:pt x="49" y="30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8" name="Freeform 32"/>
            <p:cNvSpPr>
              <a:spLocks/>
            </p:cNvSpPr>
            <p:nvPr/>
          </p:nvSpPr>
          <p:spPr bwMode="auto">
            <a:xfrm>
              <a:off x="2650" y="2901"/>
              <a:ext cx="285" cy="51"/>
            </a:xfrm>
            <a:custGeom>
              <a:avLst/>
              <a:gdLst>
                <a:gd name="T0" fmla="*/ 283 w 285"/>
                <a:gd name="T1" fmla="*/ 0 h 103"/>
                <a:gd name="T2" fmla="*/ 285 w 285"/>
                <a:gd name="T3" fmla="*/ 0 h 103"/>
                <a:gd name="T4" fmla="*/ 285 w 285"/>
                <a:gd name="T5" fmla="*/ 0 h 103"/>
                <a:gd name="T6" fmla="*/ 284 w 285"/>
                <a:gd name="T7" fmla="*/ 0 h 103"/>
                <a:gd name="T8" fmla="*/ 282 w 285"/>
                <a:gd name="T9" fmla="*/ 0 h 103"/>
                <a:gd name="T10" fmla="*/ 250 w 285"/>
                <a:gd name="T11" fmla="*/ 0 h 103"/>
                <a:gd name="T12" fmla="*/ 222 w 285"/>
                <a:gd name="T13" fmla="*/ 0 h 103"/>
                <a:gd name="T14" fmla="*/ 196 w 285"/>
                <a:gd name="T15" fmla="*/ 0 h 103"/>
                <a:gd name="T16" fmla="*/ 172 w 285"/>
                <a:gd name="T17" fmla="*/ 0 h 103"/>
                <a:gd name="T18" fmla="*/ 151 w 285"/>
                <a:gd name="T19" fmla="*/ 0 h 103"/>
                <a:gd name="T20" fmla="*/ 131 w 285"/>
                <a:gd name="T21" fmla="*/ 0 h 103"/>
                <a:gd name="T22" fmla="*/ 113 w 285"/>
                <a:gd name="T23" fmla="*/ 0 h 103"/>
                <a:gd name="T24" fmla="*/ 96 w 285"/>
                <a:gd name="T25" fmla="*/ 0 h 103"/>
                <a:gd name="T26" fmla="*/ 84 w 285"/>
                <a:gd name="T27" fmla="*/ 0 h 103"/>
                <a:gd name="T28" fmla="*/ 71 w 285"/>
                <a:gd name="T29" fmla="*/ 0 h 103"/>
                <a:gd name="T30" fmla="*/ 56 w 285"/>
                <a:gd name="T31" fmla="*/ 0 h 103"/>
                <a:gd name="T32" fmla="*/ 42 w 285"/>
                <a:gd name="T33" fmla="*/ 0 h 103"/>
                <a:gd name="T34" fmla="*/ 29 w 285"/>
                <a:gd name="T35" fmla="*/ 0 h 103"/>
                <a:gd name="T36" fmla="*/ 17 w 285"/>
                <a:gd name="T37" fmla="*/ 0 h 103"/>
                <a:gd name="T38" fmla="*/ 7 w 285"/>
                <a:gd name="T39" fmla="*/ 0 h 103"/>
                <a:gd name="T40" fmla="*/ 1 w 285"/>
                <a:gd name="T41" fmla="*/ 0 h 103"/>
                <a:gd name="T42" fmla="*/ 0 w 285"/>
                <a:gd name="T43" fmla="*/ 0 h 103"/>
                <a:gd name="T44" fmla="*/ 0 w 285"/>
                <a:gd name="T45" fmla="*/ 0 h 103"/>
                <a:gd name="T46" fmla="*/ 0 w 285"/>
                <a:gd name="T47" fmla="*/ 0 h 103"/>
                <a:gd name="T48" fmla="*/ 1 w 285"/>
                <a:gd name="T49" fmla="*/ 0 h 103"/>
                <a:gd name="T50" fmla="*/ 7 w 285"/>
                <a:gd name="T51" fmla="*/ 0 h 103"/>
                <a:gd name="T52" fmla="*/ 18 w 285"/>
                <a:gd name="T53" fmla="*/ 0 h 103"/>
                <a:gd name="T54" fmla="*/ 34 w 285"/>
                <a:gd name="T55" fmla="*/ 0 h 103"/>
                <a:gd name="T56" fmla="*/ 53 w 285"/>
                <a:gd name="T57" fmla="*/ 0 h 103"/>
                <a:gd name="T58" fmla="*/ 70 w 285"/>
                <a:gd name="T59" fmla="*/ 0 h 103"/>
                <a:gd name="T60" fmla="*/ 85 w 285"/>
                <a:gd name="T61" fmla="*/ 0 h 103"/>
                <a:gd name="T62" fmla="*/ 96 w 285"/>
                <a:gd name="T63" fmla="*/ 0 h 103"/>
                <a:gd name="T64" fmla="*/ 101 w 285"/>
                <a:gd name="T65" fmla="*/ 0 h 103"/>
                <a:gd name="T66" fmla="*/ 116 w 285"/>
                <a:gd name="T67" fmla="*/ 0 h 103"/>
                <a:gd name="T68" fmla="*/ 130 w 285"/>
                <a:gd name="T69" fmla="*/ 0 h 103"/>
                <a:gd name="T70" fmla="*/ 145 w 285"/>
                <a:gd name="T71" fmla="*/ 0 h 103"/>
                <a:gd name="T72" fmla="*/ 160 w 285"/>
                <a:gd name="T73" fmla="*/ 0 h 103"/>
                <a:gd name="T74" fmla="*/ 175 w 285"/>
                <a:gd name="T75" fmla="*/ 0 h 103"/>
                <a:gd name="T76" fmla="*/ 190 w 285"/>
                <a:gd name="T77" fmla="*/ 0 h 103"/>
                <a:gd name="T78" fmla="*/ 205 w 285"/>
                <a:gd name="T79" fmla="*/ 0 h 103"/>
                <a:gd name="T80" fmla="*/ 222 w 285"/>
                <a:gd name="T81" fmla="*/ 0 h 103"/>
                <a:gd name="T82" fmla="*/ 230 w 285"/>
                <a:gd name="T83" fmla="*/ 0 h 103"/>
                <a:gd name="T84" fmla="*/ 238 w 285"/>
                <a:gd name="T85" fmla="*/ 0 h 103"/>
                <a:gd name="T86" fmla="*/ 246 w 285"/>
                <a:gd name="T87" fmla="*/ 0 h 103"/>
                <a:gd name="T88" fmla="*/ 255 w 285"/>
                <a:gd name="T89" fmla="*/ 0 h 103"/>
                <a:gd name="T90" fmla="*/ 263 w 285"/>
                <a:gd name="T91" fmla="*/ 0 h 103"/>
                <a:gd name="T92" fmla="*/ 270 w 285"/>
                <a:gd name="T93" fmla="*/ 0 h 103"/>
                <a:gd name="T94" fmla="*/ 277 w 285"/>
                <a:gd name="T95" fmla="*/ 0 h 103"/>
                <a:gd name="T96" fmla="*/ 283 w 285"/>
                <a:gd name="T97" fmla="*/ 0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5"/>
                <a:gd name="T148" fmla="*/ 0 h 103"/>
                <a:gd name="T149" fmla="*/ 285 w 285"/>
                <a:gd name="T150" fmla="*/ 103 h 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5" h="103">
                  <a:moveTo>
                    <a:pt x="283" y="11"/>
                  </a:moveTo>
                  <a:lnTo>
                    <a:pt x="285" y="13"/>
                  </a:lnTo>
                  <a:lnTo>
                    <a:pt x="285" y="16"/>
                  </a:lnTo>
                  <a:lnTo>
                    <a:pt x="284" y="20"/>
                  </a:lnTo>
                  <a:lnTo>
                    <a:pt x="282" y="22"/>
                  </a:lnTo>
                  <a:lnTo>
                    <a:pt x="250" y="23"/>
                  </a:lnTo>
                  <a:lnTo>
                    <a:pt x="222" y="26"/>
                  </a:lnTo>
                  <a:lnTo>
                    <a:pt x="196" y="30"/>
                  </a:lnTo>
                  <a:lnTo>
                    <a:pt x="172" y="35"/>
                  </a:lnTo>
                  <a:lnTo>
                    <a:pt x="151" y="42"/>
                  </a:lnTo>
                  <a:lnTo>
                    <a:pt x="131" y="49"/>
                  </a:lnTo>
                  <a:lnTo>
                    <a:pt x="113" y="56"/>
                  </a:lnTo>
                  <a:lnTo>
                    <a:pt x="96" y="63"/>
                  </a:lnTo>
                  <a:lnTo>
                    <a:pt x="84" y="68"/>
                  </a:lnTo>
                  <a:lnTo>
                    <a:pt x="71" y="74"/>
                  </a:lnTo>
                  <a:lnTo>
                    <a:pt x="56" y="81"/>
                  </a:lnTo>
                  <a:lnTo>
                    <a:pt x="42" y="88"/>
                  </a:lnTo>
                  <a:lnTo>
                    <a:pt x="29" y="94"/>
                  </a:lnTo>
                  <a:lnTo>
                    <a:pt x="17" y="98"/>
                  </a:lnTo>
                  <a:lnTo>
                    <a:pt x="7" y="102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1" y="92"/>
                  </a:lnTo>
                  <a:lnTo>
                    <a:pt x="7" y="90"/>
                  </a:lnTo>
                  <a:lnTo>
                    <a:pt x="18" y="83"/>
                  </a:lnTo>
                  <a:lnTo>
                    <a:pt x="34" y="75"/>
                  </a:lnTo>
                  <a:lnTo>
                    <a:pt x="53" y="66"/>
                  </a:lnTo>
                  <a:lnTo>
                    <a:pt x="70" y="57"/>
                  </a:lnTo>
                  <a:lnTo>
                    <a:pt x="85" y="50"/>
                  </a:lnTo>
                  <a:lnTo>
                    <a:pt x="96" y="44"/>
                  </a:lnTo>
                  <a:lnTo>
                    <a:pt x="101" y="42"/>
                  </a:lnTo>
                  <a:lnTo>
                    <a:pt x="116" y="36"/>
                  </a:lnTo>
                  <a:lnTo>
                    <a:pt x="130" y="29"/>
                  </a:lnTo>
                  <a:lnTo>
                    <a:pt x="145" y="24"/>
                  </a:lnTo>
                  <a:lnTo>
                    <a:pt x="160" y="19"/>
                  </a:lnTo>
                  <a:lnTo>
                    <a:pt x="175" y="15"/>
                  </a:lnTo>
                  <a:lnTo>
                    <a:pt x="190" y="11"/>
                  </a:lnTo>
                  <a:lnTo>
                    <a:pt x="205" y="7"/>
                  </a:lnTo>
                  <a:lnTo>
                    <a:pt x="222" y="4"/>
                  </a:lnTo>
                  <a:lnTo>
                    <a:pt x="230" y="3"/>
                  </a:lnTo>
                  <a:lnTo>
                    <a:pt x="238" y="0"/>
                  </a:lnTo>
                  <a:lnTo>
                    <a:pt x="246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3"/>
                  </a:lnTo>
                  <a:lnTo>
                    <a:pt x="277" y="6"/>
                  </a:lnTo>
                  <a:lnTo>
                    <a:pt x="28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09" name="Freeform 33"/>
            <p:cNvSpPr>
              <a:spLocks/>
            </p:cNvSpPr>
            <p:nvPr/>
          </p:nvSpPr>
          <p:spPr bwMode="auto">
            <a:xfrm>
              <a:off x="2659" y="2907"/>
              <a:ext cx="33" cy="20"/>
            </a:xfrm>
            <a:custGeom>
              <a:avLst/>
              <a:gdLst>
                <a:gd name="T0" fmla="*/ 14 w 33"/>
                <a:gd name="T1" fmla="*/ 1 h 38"/>
                <a:gd name="T2" fmla="*/ 14 w 33"/>
                <a:gd name="T3" fmla="*/ 1 h 38"/>
                <a:gd name="T4" fmla="*/ 15 w 33"/>
                <a:gd name="T5" fmla="*/ 1 h 38"/>
                <a:gd name="T6" fmla="*/ 15 w 33"/>
                <a:gd name="T7" fmla="*/ 1 h 38"/>
                <a:gd name="T8" fmla="*/ 17 w 33"/>
                <a:gd name="T9" fmla="*/ 1 h 38"/>
                <a:gd name="T10" fmla="*/ 22 w 33"/>
                <a:gd name="T11" fmla="*/ 1 h 38"/>
                <a:gd name="T12" fmla="*/ 27 w 33"/>
                <a:gd name="T13" fmla="*/ 1 h 38"/>
                <a:gd name="T14" fmla="*/ 32 w 33"/>
                <a:gd name="T15" fmla="*/ 1 h 38"/>
                <a:gd name="T16" fmla="*/ 33 w 33"/>
                <a:gd name="T17" fmla="*/ 1 h 38"/>
                <a:gd name="T18" fmla="*/ 28 w 33"/>
                <a:gd name="T19" fmla="*/ 1 h 38"/>
                <a:gd name="T20" fmla="*/ 24 w 33"/>
                <a:gd name="T21" fmla="*/ 1 h 38"/>
                <a:gd name="T22" fmla="*/ 18 w 33"/>
                <a:gd name="T23" fmla="*/ 1 h 38"/>
                <a:gd name="T24" fmla="*/ 12 w 33"/>
                <a:gd name="T25" fmla="*/ 1 h 38"/>
                <a:gd name="T26" fmla="*/ 6 w 33"/>
                <a:gd name="T27" fmla="*/ 1 h 38"/>
                <a:gd name="T28" fmla="*/ 4 w 33"/>
                <a:gd name="T29" fmla="*/ 1 h 38"/>
                <a:gd name="T30" fmla="*/ 1 w 33"/>
                <a:gd name="T31" fmla="*/ 1 h 38"/>
                <a:gd name="T32" fmla="*/ 0 w 33"/>
                <a:gd name="T33" fmla="*/ 1 h 38"/>
                <a:gd name="T34" fmla="*/ 2 w 33"/>
                <a:gd name="T35" fmla="*/ 1 h 38"/>
                <a:gd name="T36" fmla="*/ 5 w 33"/>
                <a:gd name="T37" fmla="*/ 1 h 38"/>
                <a:gd name="T38" fmla="*/ 8 w 33"/>
                <a:gd name="T39" fmla="*/ 1 h 38"/>
                <a:gd name="T40" fmla="*/ 15 w 33"/>
                <a:gd name="T41" fmla="*/ 0 h 38"/>
                <a:gd name="T42" fmla="*/ 18 w 33"/>
                <a:gd name="T43" fmla="*/ 1 h 38"/>
                <a:gd name="T44" fmla="*/ 18 w 33"/>
                <a:gd name="T45" fmla="*/ 1 h 38"/>
                <a:gd name="T46" fmla="*/ 17 w 33"/>
                <a:gd name="T47" fmla="*/ 1 h 38"/>
                <a:gd name="T48" fmla="*/ 14 w 33"/>
                <a:gd name="T49" fmla="*/ 1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"/>
                <a:gd name="T76" fmla="*/ 0 h 38"/>
                <a:gd name="T77" fmla="*/ 33 w 33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" h="38">
                  <a:moveTo>
                    <a:pt x="14" y="16"/>
                  </a:moveTo>
                  <a:lnTo>
                    <a:pt x="14" y="20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7" y="28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32" y="30"/>
                  </a:lnTo>
                  <a:lnTo>
                    <a:pt x="33" y="32"/>
                  </a:lnTo>
                  <a:lnTo>
                    <a:pt x="28" y="35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6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5" y="7"/>
                  </a:lnTo>
                  <a:lnTo>
                    <a:pt x="8" y="2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18" y="5"/>
                  </a:lnTo>
                  <a:lnTo>
                    <a:pt x="17" y="10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0" name="Freeform 34"/>
            <p:cNvSpPr>
              <a:spLocks/>
            </p:cNvSpPr>
            <p:nvPr/>
          </p:nvSpPr>
          <p:spPr bwMode="auto">
            <a:xfrm>
              <a:off x="2738" y="2956"/>
              <a:ext cx="559" cy="437"/>
            </a:xfrm>
            <a:custGeom>
              <a:avLst/>
              <a:gdLst>
                <a:gd name="T0" fmla="*/ 480 w 559"/>
                <a:gd name="T1" fmla="*/ 3 h 873"/>
                <a:gd name="T2" fmla="*/ 410 w 559"/>
                <a:gd name="T3" fmla="*/ 2 h 873"/>
                <a:gd name="T4" fmla="*/ 369 w 559"/>
                <a:gd name="T5" fmla="*/ 2 h 873"/>
                <a:gd name="T6" fmla="*/ 338 w 559"/>
                <a:gd name="T7" fmla="*/ 2 h 873"/>
                <a:gd name="T8" fmla="*/ 358 w 559"/>
                <a:gd name="T9" fmla="*/ 3 h 873"/>
                <a:gd name="T10" fmla="*/ 402 w 559"/>
                <a:gd name="T11" fmla="*/ 2 h 873"/>
                <a:gd name="T12" fmla="*/ 431 w 559"/>
                <a:gd name="T13" fmla="*/ 2 h 873"/>
                <a:gd name="T14" fmla="*/ 438 w 559"/>
                <a:gd name="T15" fmla="*/ 2 h 873"/>
                <a:gd name="T16" fmla="*/ 430 w 559"/>
                <a:gd name="T17" fmla="*/ 2 h 873"/>
                <a:gd name="T18" fmla="*/ 396 w 559"/>
                <a:gd name="T19" fmla="*/ 3 h 873"/>
                <a:gd name="T20" fmla="*/ 423 w 559"/>
                <a:gd name="T21" fmla="*/ 3 h 873"/>
                <a:gd name="T22" fmla="*/ 436 w 559"/>
                <a:gd name="T23" fmla="*/ 3 h 873"/>
                <a:gd name="T24" fmla="*/ 401 w 559"/>
                <a:gd name="T25" fmla="*/ 3 h 873"/>
                <a:gd name="T26" fmla="*/ 395 w 559"/>
                <a:gd name="T27" fmla="*/ 3 h 873"/>
                <a:gd name="T28" fmla="*/ 378 w 559"/>
                <a:gd name="T29" fmla="*/ 3 h 873"/>
                <a:gd name="T30" fmla="*/ 362 w 559"/>
                <a:gd name="T31" fmla="*/ 3 h 873"/>
                <a:gd name="T32" fmla="*/ 327 w 559"/>
                <a:gd name="T33" fmla="*/ 3 h 873"/>
                <a:gd name="T34" fmla="*/ 307 w 559"/>
                <a:gd name="T35" fmla="*/ 3 h 873"/>
                <a:gd name="T36" fmla="*/ 349 w 559"/>
                <a:gd name="T37" fmla="*/ 3 h 873"/>
                <a:gd name="T38" fmla="*/ 386 w 559"/>
                <a:gd name="T39" fmla="*/ 3 h 873"/>
                <a:gd name="T40" fmla="*/ 382 w 559"/>
                <a:gd name="T41" fmla="*/ 3 h 873"/>
                <a:gd name="T42" fmla="*/ 396 w 559"/>
                <a:gd name="T43" fmla="*/ 4 h 873"/>
                <a:gd name="T44" fmla="*/ 363 w 559"/>
                <a:gd name="T45" fmla="*/ 4 h 873"/>
                <a:gd name="T46" fmla="*/ 355 w 559"/>
                <a:gd name="T47" fmla="*/ 3 h 873"/>
                <a:gd name="T48" fmla="*/ 328 w 559"/>
                <a:gd name="T49" fmla="*/ 3 h 873"/>
                <a:gd name="T50" fmla="*/ 304 w 559"/>
                <a:gd name="T51" fmla="*/ 3 h 873"/>
                <a:gd name="T52" fmla="*/ 294 w 559"/>
                <a:gd name="T53" fmla="*/ 3 h 873"/>
                <a:gd name="T54" fmla="*/ 317 w 559"/>
                <a:gd name="T55" fmla="*/ 2 h 873"/>
                <a:gd name="T56" fmla="*/ 342 w 559"/>
                <a:gd name="T57" fmla="*/ 2 h 873"/>
                <a:gd name="T58" fmla="*/ 321 w 559"/>
                <a:gd name="T59" fmla="*/ 2 h 873"/>
                <a:gd name="T60" fmla="*/ 290 w 559"/>
                <a:gd name="T61" fmla="*/ 2 h 873"/>
                <a:gd name="T62" fmla="*/ 269 w 559"/>
                <a:gd name="T63" fmla="*/ 2 h 873"/>
                <a:gd name="T64" fmla="*/ 243 w 559"/>
                <a:gd name="T65" fmla="*/ 1 h 873"/>
                <a:gd name="T66" fmla="*/ 213 w 559"/>
                <a:gd name="T67" fmla="*/ 1 h 873"/>
                <a:gd name="T68" fmla="*/ 167 w 559"/>
                <a:gd name="T69" fmla="*/ 2 h 873"/>
                <a:gd name="T70" fmla="*/ 82 w 559"/>
                <a:gd name="T71" fmla="*/ 2 h 873"/>
                <a:gd name="T72" fmla="*/ 3 w 559"/>
                <a:gd name="T73" fmla="*/ 1 h 873"/>
                <a:gd name="T74" fmla="*/ 80 w 559"/>
                <a:gd name="T75" fmla="*/ 1 h 873"/>
                <a:gd name="T76" fmla="*/ 157 w 559"/>
                <a:gd name="T77" fmla="*/ 2 h 873"/>
                <a:gd name="T78" fmla="*/ 200 w 559"/>
                <a:gd name="T79" fmla="*/ 1 h 873"/>
                <a:gd name="T80" fmla="*/ 227 w 559"/>
                <a:gd name="T81" fmla="*/ 1 h 873"/>
                <a:gd name="T82" fmla="*/ 175 w 559"/>
                <a:gd name="T83" fmla="*/ 1 h 873"/>
                <a:gd name="T84" fmla="*/ 154 w 559"/>
                <a:gd name="T85" fmla="*/ 1 h 873"/>
                <a:gd name="T86" fmla="*/ 167 w 559"/>
                <a:gd name="T87" fmla="*/ 1 h 873"/>
                <a:gd name="T88" fmla="*/ 240 w 559"/>
                <a:gd name="T89" fmla="*/ 1 h 873"/>
                <a:gd name="T90" fmla="*/ 260 w 559"/>
                <a:gd name="T91" fmla="*/ 1 h 873"/>
                <a:gd name="T92" fmla="*/ 242 w 559"/>
                <a:gd name="T93" fmla="*/ 1 h 873"/>
                <a:gd name="T94" fmla="*/ 234 w 559"/>
                <a:gd name="T95" fmla="*/ 1 h 873"/>
                <a:gd name="T96" fmla="*/ 248 w 559"/>
                <a:gd name="T97" fmla="*/ 1 h 873"/>
                <a:gd name="T98" fmla="*/ 280 w 559"/>
                <a:gd name="T99" fmla="*/ 1 h 873"/>
                <a:gd name="T100" fmla="*/ 319 w 559"/>
                <a:gd name="T101" fmla="*/ 2 h 873"/>
                <a:gd name="T102" fmla="*/ 359 w 559"/>
                <a:gd name="T103" fmla="*/ 2 h 873"/>
                <a:gd name="T104" fmla="*/ 410 w 559"/>
                <a:gd name="T105" fmla="*/ 2 h 873"/>
                <a:gd name="T106" fmla="*/ 452 w 559"/>
                <a:gd name="T107" fmla="*/ 2 h 873"/>
                <a:gd name="T108" fmla="*/ 523 w 559"/>
                <a:gd name="T109" fmla="*/ 3 h 8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59"/>
                <a:gd name="T166" fmla="*/ 0 h 873"/>
                <a:gd name="T167" fmla="*/ 559 w 559"/>
                <a:gd name="T168" fmla="*/ 873 h 8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59" h="873">
                  <a:moveTo>
                    <a:pt x="544" y="617"/>
                  </a:moveTo>
                  <a:lnTo>
                    <a:pt x="536" y="600"/>
                  </a:lnTo>
                  <a:lnTo>
                    <a:pt x="522" y="575"/>
                  </a:lnTo>
                  <a:lnTo>
                    <a:pt x="503" y="545"/>
                  </a:lnTo>
                  <a:lnTo>
                    <a:pt x="480" y="513"/>
                  </a:lnTo>
                  <a:lnTo>
                    <a:pt x="459" y="480"/>
                  </a:lnTo>
                  <a:lnTo>
                    <a:pt x="441" y="452"/>
                  </a:lnTo>
                  <a:lnTo>
                    <a:pt x="425" y="428"/>
                  </a:lnTo>
                  <a:lnTo>
                    <a:pt x="417" y="415"/>
                  </a:lnTo>
                  <a:lnTo>
                    <a:pt x="410" y="407"/>
                  </a:lnTo>
                  <a:lnTo>
                    <a:pt x="402" y="397"/>
                  </a:lnTo>
                  <a:lnTo>
                    <a:pt x="392" y="387"/>
                  </a:lnTo>
                  <a:lnTo>
                    <a:pt x="384" y="378"/>
                  </a:lnTo>
                  <a:lnTo>
                    <a:pt x="376" y="370"/>
                  </a:lnTo>
                  <a:lnTo>
                    <a:pt x="369" y="363"/>
                  </a:lnTo>
                  <a:lnTo>
                    <a:pt x="364" y="358"/>
                  </a:lnTo>
                  <a:lnTo>
                    <a:pt x="363" y="357"/>
                  </a:lnTo>
                  <a:lnTo>
                    <a:pt x="356" y="389"/>
                  </a:lnTo>
                  <a:lnTo>
                    <a:pt x="347" y="420"/>
                  </a:lnTo>
                  <a:lnTo>
                    <a:pt x="338" y="452"/>
                  </a:lnTo>
                  <a:lnTo>
                    <a:pt x="332" y="484"/>
                  </a:lnTo>
                  <a:lnTo>
                    <a:pt x="337" y="502"/>
                  </a:lnTo>
                  <a:lnTo>
                    <a:pt x="344" y="518"/>
                  </a:lnTo>
                  <a:lnTo>
                    <a:pt x="351" y="535"/>
                  </a:lnTo>
                  <a:lnTo>
                    <a:pt x="358" y="551"/>
                  </a:lnTo>
                  <a:lnTo>
                    <a:pt x="371" y="568"/>
                  </a:lnTo>
                  <a:lnTo>
                    <a:pt x="376" y="545"/>
                  </a:lnTo>
                  <a:lnTo>
                    <a:pt x="382" y="522"/>
                  </a:lnTo>
                  <a:lnTo>
                    <a:pt x="389" y="500"/>
                  </a:lnTo>
                  <a:lnTo>
                    <a:pt x="402" y="480"/>
                  </a:lnTo>
                  <a:lnTo>
                    <a:pt x="408" y="478"/>
                  </a:lnTo>
                  <a:lnTo>
                    <a:pt x="412" y="476"/>
                  </a:lnTo>
                  <a:lnTo>
                    <a:pt x="418" y="475"/>
                  </a:lnTo>
                  <a:lnTo>
                    <a:pt x="425" y="476"/>
                  </a:lnTo>
                  <a:lnTo>
                    <a:pt x="431" y="480"/>
                  </a:lnTo>
                  <a:lnTo>
                    <a:pt x="437" y="485"/>
                  </a:lnTo>
                  <a:lnTo>
                    <a:pt x="441" y="491"/>
                  </a:lnTo>
                  <a:lnTo>
                    <a:pt x="442" y="499"/>
                  </a:lnTo>
                  <a:lnTo>
                    <a:pt x="441" y="503"/>
                  </a:lnTo>
                  <a:lnTo>
                    <a:pt x="438" y="510"/>
                  </a:lnTo>
                  <a:lnTo>
                    <a:pt x="437" y="516"/>
                  </a:lnTo>
                  <a:lnTo>
                    <a:pt x="435" y="520"/>
                  </a:lnTo>
                  <a:lnTo>
                    <a:pt x="430" y="514"/>
                  </a:lnTo>
                  <a:lnTo>
                    <a:pt x="430" y="506"/>
                  </a:lnTo>
                  <a:lnTo>
                    <a:pt x="430" y="499"/>
                  </a:lnTo>
                  <a:lnTo>
                    <a:pt x="426" y="493"/>
                  </a:lnTo>
                  <a:lnTo>
                    <a:pt x="419" y="503"/>
                  </a:lnTo>
                  <a:lnTo>
                    <a:pt x="409" y="525"/>
                  </a:lnTo>
                  <a:lnTo>
                    <a:pt x="399" y="551"/>
                  </a:lnTo>
                  <a:lnTo>
                    <a:pt x="396" y="567"/>
                  </a:lnTo>
                  <a:lnTo>
                    <a:pt x="401" y="563"/>
                  </a:lnTo>
                  <a:lnTo>
                    <a:pt x="405" y="561"/>
                  </a:lnTo>
                  <a:lnTo>
                    <a:pt x="411" y="559"/>
                  </a:lnTo>
                  <a:lnTo>
                    <a:pt x="417" y="558"/>
                  </a:lnTo>
                  <a:lnTo>
                    <a:pt x="423" y="558"/>
                  </a:lnTo>
                  <a:lnTo>
                    <a:pt x="429" y="556"/>
                  </a:lnTo>
                  <a:lnTo>
                    <a:pt x="435" y="556"/>
                  </a:lnTo>
                  <a:lnTo>
                    <a:pt x="441" y="556"/>
                  </a:lnTo>
                  <a:lnTo>
                    <a:pt x="439" y="559"/>
                  </a:lnTo>
                  <a:lnTo>
                    <a:pt x="436" y="562"/>
                  </a:lnTo>
                  <a:lnTo>
                    <a:pt x="430" y="568"/>
                  </a:lnTo>
                  <a:lnTo>
                    <a:pt x="423" y="574"/>
                  </a:lnTo>
                  <a:lnTo>
                    <a:pt x="416" y="581"/>
                  </a:lnTo>
                  <a:lnTo>
                    <a:pt x="408" y="589"/>
                  </a:lnTo>
                  <a:lnTo>
                    <a:pt x="401" y="596"/>
                  </a:lnTo>
                  <a:lnTo>
                    <a:pt x="395" y="603"/>
                  </a:lnTo>
                  <a:lnTo>
                    <a:pt x="397" y="621"/>
                  </a:lnTo>
                  <a:lnTo>
                    <a:pt x="398" y="649"/>
                  </a:lnTo>
                  <a:lnTo>
                    <a:pt x="398" y="675"/>
                  </a:lnTo>
                  <a:lnTo>
                    <a:pt x="395" y="691"/>
                  </a:lnTo>
                  <a:lnTo>
                    <a:pt x="391" y="691"/>
                  </a:lnTo>
                  <a:lnTo>
                    <a:pt x="389" y="690"/>
                  </a:lnTo>
                  <a:lnTo>
                    <a:pt x="386" y="688"/>
                  </a:lnTo>
                  <a:lnTo>
                    <a:pt x="383" y="688"/>
                  </a:lnTo>
                  <a:lnTo>
                    <a:pt x="378" y="671"/>
                  </a:lnTo>
                  <a:lnTo>
                    <a:pt x="375" y="644"/>
                  </a:lnTo>
                  <a:lnTo>
                    <a:pt x="372" y="619"/>
                  </a:lnTo>
                  <a:lnTo>
                    <a:pt x="371" y="607"/>
                  </a:lnTo>
                  <a:lnTo>
                    <a:pt x="368" y="593"/>
                  </a:lnTo>
                  <a:lnTo>
                    <a:pt x="362" y="578"/>
                  </a:lnTo>
                  <a:lnTo>
                    <a:pt x="354" y="562"/>
                  </a:lnTo>
                  <a:lnTo>
                    <a:pt x="347" y="547"/>
                  </a:lnTo>
                  <a:lnTo>
                    <a:pt x="338" y="535"/>
                  </a:lnTo>
                  <a:lnTo>
                    <a:pt x="331" y="523"/>
                  </a:lnTo>
                  <a:lnTo>
                    <a:pt x="327" y="516"/>
                  </a:lnTo>
                  <a:lnTo>
                    <a:pt x="324" y="514"/>
                  </a:lnTo>
                  <a:lnTo>
                    <a:pt x="319" y="531"/>
                  </a:lnTo>
                  <a:lnTo>
                    <a:pt x="314" y="551"/>
                  </a:lnTo>
                  <a:lnTo>
                    <a:pt x="309" y="569"/>
                  </a:lnTo>
                  <a:lnTo>
                    <a:pt x="307" y="578"/>
                  </a:lnTo>
                  <a:lnTo>
                    <a:pt x="315" y="592"/>
                  </a:lnTo>
                  <a:lnTo>
                    <a:pt x="322" y="609"/>
                  </a:lnTo>
                  <a:lnTo>
                    <a:pt x="331" y="630"/>
                  </a:lnTo>
                  <a:lnTo>
                    <a:pt x="339" y="652"/>
                  </a:lnTo>
                  <a:lnTo>
                    <a:pt x="349" y="673"/>
                  </a:lnTo>
                  <a:lnTo>
                    <a:pt x="358" y="690"/>
                  </a:lnTo>
                  <a:lnTo>
                    <a:pt x="368" y="702"/>
                  </a:lnTo>
                  <a:lnTo>
                    <a:pt x="378" y="706"/>
                  </a:lnTo>
                  <a:lnTo>
                    <a:pt x="381" y="712"/>
                  </a:lnTo>
                  <a:lnTo>
                    <a:pt x="386" y="720"/>
                  </a:lnTo>
                  <a:lnTo>
                    <a:pt x="391" y="729"/>
                  </a:lnTo>
                  <a:lnTo>
                    <a:pt x="392" y="736"/>
                  </a:lnTo>
                  <a:lnTo>
                    <a:pt x="390" y="742"/>
                  </a:lnTo>
                  <a:lnTo>
                    <a:pt x="385" y="745"/>
                  </a:lnTo>
                  <a:lnTo>
                    <a:pt x="382" y="751"/>
                  </a:lnTo>
                  <a:lnTo>
                    <a:pt x="383" y="758"/>
                  </a:lnTo>
                  <a:lnTo>
                    <a:pt x="386" y="781"/>
                  </a:lnTo>
                  <a:lnTo>
                    <a:pt x="392" y="815"/>
                  </a:lnTo>
                  <a:lnTo>
                    <a:pt x="396" y="849"/>
                  </a:lnTo>
                  <a:lnTo>
                    <a:pt x="396" y="873"/>
                  </a:lnTo>
                  <a:lnTo>
                    <a:pt x="390" y="873"/>
                  </a:lnTo>
                  <a:lnTo>
                    <a:pt x="378" y="870"/>
                  </a:lnTo>
                  <a:lnTo>
                    <a:pt x="368" y="863"/>
                  </a:lnTo>
                  <a:lnTo>
                    <a:pt x="363" y="856"/>
                  </a:lnTo>
                  <a:lnTo>
                    <a:pt x="363" y="840"/>
                  </a:lnTo>
                  <a:lnTo>
                    <a:pt x="364" y="805"/>
                  </a:lnTo>
                  <a:lnTo>
                    <a:pt x="364" y="768"/>
                  </a:lnTo>
                  <a:lnTo>
                    <a:pt x="362" y="748"/>
                  </a:lnTo>
                  <a:lnTo>
                    <a:pt x="361" y="736"/>
                  </a:lnTo>
                  <a:lnTo>
                    <a:pt x="355" y="726"/>
                  </a:lnTo>
                  <a:lnTo>
                    <a:pt x="348" y="717"/>
                  </a:lnTo>
                  <a:lnTo>
                    <a:pt x="343" y="706"/>
                  </a:lnTo>
                  <a:lnTo>
                    <a:pt x="337" y="694"/>
                  </a:lnTo>
                  <a:lnTo>
                    <a:pt x="332" y="680"/>
                  </a:lnTo>
                  <a:lnTo>
                    <a:pt x="328" y="667"/>
                  </a:lnTo>
                  <a:lnTo>
                    <a:pt x="323" y="653"/>
                  </a:lnTo>
                  <a:lnTo>
                    <a:pt x="318" y="641"/>
                  </a:lnTo>
                  <a:lnTo>
                    <a:pt x="314" y="627"/>
                  </a:lnTo>
                  <a:lnTo>
                    <a:pt x="309" y="614"/>
                  </a:lnTo>
                  <a:lnTo>
                    <a:pt x="304" y="600"/>
                  </a:lnTo>
                  <a:lnTo>
                    <a:pt x="302" y="604"/>
                  </a:lnTo>
                  <a:lnTo>
                    <a:pt x="301" y="608"/>
                  </a:lnTo>
                  <a:lnTo>
                    <a:pt x="298" y="612"/>
                  </a:lnTo>
                  <a:lnTo>
                    <a:pt x="294" y="612"/>
                  </a:lnTo>
                  <a:lnTo>
                    <a:pt x="294" y="603"/>
                  </a:lnTo>
                  <a:lnTo>
                    <a:pt x="296" y="582"/>
                  </a:lnTo>
                  <a:lnTo>
                    <a:pt x="300" y="552"/>
                  </a:lnTo>
                  <a:lnTo>
                    <a:pt x="305" y="518"/>
                  </a:lnTo>
                  <a:lnTo>
                    <a:pt x="311" y="485"/>
                  </a:lnTo>
                  <a:lnTo>
                    <a:pt x="317" y="455"/>
                  </a:lnTo>
                  <a:lnTo>
                    <a:pt x="322" y="432"/>
                  </a:lnTo>
                  <a:lnTo>
                    <a:pt x="325" y="419"/>
                  </a:lnTo>
                  <a:lnTo>
                    <a:pt x="330" y="392"/>
                  </a:lnTo>
                  <a:lnTo>
                    <a:pt x="338" y="365"/>
                  </a:lnTo>
                  <a:lnTo>
                    <a:pt x="342" y="339"/>
                  </a:lnTo>
                  <a:lnTo>
                    <a:pt x="336" y="312"/>
                  </a:lnTo>
                  <a:lnTo>
                    <a:pt x="334" y="305"/>
                  </a:lnTo>
                  <a:lnTo>
                    <a:pt x="330" y="298"/>
                  </a:lnTo>
                  <a:lnTo>
                    <a:pt x="325" y="293"/>
                  </a:lnTo>
                  <a:lnTo>
                    <a:pt x="321" y="288"/>
                  </a:lnTo>
                  <a:lnTo>
                    <a:pt x="315" y="284"/>
                  </a:lnTo>
                  <a:lnTo>
                    <a:pt x="308" y="280"/>
                  </a:lnTo>
                  <a:lnTo>
                    <a:pt x="302" y="276"/>
                  </a:lnTo>
                  <a:lnTo>
                    <a:pt x="295" y="273"/>
                  </a:lnTo>
                  <a:lnTo>
                    <a:pt x="290" y="274"/>
                  </a:lnTo>
                  <a:lnTo>
                    <a:pt x="287" y="273"/>
                  </a:lnTo>
                  <a:lnTo>
                    <a:pt x="282" y="273"/>
                  </a:lnTo>
                  <a:lnTo>
                    <a:pt x="277" y="271"/>
                  </a:lnTo>
                  <a:lnTo>
                    <a:pt x="272" y="268"/>
                  </a:lnTo>
                  <a:lnTo>
                    <a:pt x="269" y="267"/>
                  </a:lnTo>
                  <a:lnTo>
                    <a:pt x="264" y="265"/>
                  </a:lnTo>
                  <a:lnTo>
                    <a:pt x="260" y="263"/>
                  </a:lnTo>
                  <a:lnTo>
                    <a:pt x="254" y="260"/>
                  </a:lnTo>
                  <a:lnTo>
                    <a:pt x="249" y="257"/>
                  </a:lnTo>
                  <a:lnTo>
                    <a:pt x="243" y="253"/>
                  </a:lnTo>
                  <a:lnTo>
                    <a:pt x="238" y="249"/>
                  </a:lnTo>
                  <a:lnTo>
                    <a:pt x="233" y="245"/>
                  </a:lnTo>
                  <a:lnTo>
                    <a:pt x="227" y="243"/>
                  </a:lnTo>
                  <a:lnTo>
                    <a:pt x="221" y="241"/>
                  </a:lnTo>
                  <a:lnTo>
                    <a:pt x="213" y="241"/>
                  </a:lnTo>
                  <a:lnTo>
                    <a:pt x="204" y="248"/>
                  </a:lnTo>
                  <a:lnTo>
                    <a:pt x="195" y="256"/>
                  </a:lnTo>
                  <a:lnTo>
                    <a:pt x="187" y="263"/>
                  </a:lnTo>
                  <a:lnTo>
                    <a:pt x="177" y="269"/>
                  </a:lnTo>
                  <a:lnTo>
                    <a:pt x="167" y="275"/>
                  </a:lnTo>
                  <a:lnTo>
                    <a:pt x="156" y="279"/>
                  </a:lnTo>
                  <a:lnTo>
                    <a:pt x="146" y="281"/>
                  </a:lnTo>
                  <a:lnTo>
                    <a:pt x="133" y="282"/>
                  </a:lnTo>
                  <a:lnTo>
                    <a:pt x="107" y="280"/>
                  </a:lnTo>
                  <a:lnTo>
                    <a:pt x="82" y="272"/>
                  </a:lnTo>
                  <a:lnTo>
                    <a:pt x="60" y="261"/>
                  </a:lnTo>
                  <a:lnTo>
                    <a:pt x="40" y="248"/>
                  </a:lnTo>
                  <a:lnTo>
                    <a:pt x="23" y="234"/>
                  </a:lnTo>
                  <a:lnTo>
                    <a:pt x="12" y="221"/>
                  </a:lnTo>
                  <a:lnTo>
                    <a:pt x="3" y="210"/>
                  </a:lnTo>
                  <a:lnTo>
                    <a:pt x="0" y="200"/>
                  </a:lnTo>
                  <a:lnTo>
                    <a:pt x="20" y="216"/>
                  </a:lnTo>
                  <a:lnTo>
                    <a:pt x="41" y="229"/>
                  </a:lnTo>
                  <a:lnTo>
                    <a:pt x="60" y="241"/>
                  </a:lnTo>
                  <a:lnTo>
                    <a:pt x="80" y="249"/>
                  </a:lnTo>
                  <a:lnTo>
                    <a:pt x="97" y="256"/>
                  </a:lnTo>
                  <a:lnTo>
                    <a:pt x="115" y="259"/>
                  </a:lnTo>
                  <a:lnTo>
                    <a:pt x="130" y="261"/>
                  </a:lnTo>
                  <a:lnTo>
                    <a:pt x="144" y="260"/>
                  </a:lnTo>
                  <a:lnTo>
                    <a:pt x="157" y="258"/>
                  </a:lnTo>
                  <a:lnTo>
                    <a:pt x="168" y="253"/>
                  </a:lnTo>
                  <a:lnTo>
                    <a:pt x="178" y="246"/>
                  </a:lnTo>
                  <a:lnTo>
                    <a:pt x="187" y="237"/>
                  </a:lnTo>
                  <a:lnTo>
                    <a:pt x="194" y="228"/>
                  </a:lnTo>
                  <a:lnTo>
                    <a:pt x="200" y="216"/>
                  </a:lnTo>
                  <a:lnTo>
                    <a:pt x="205" y="206"/>
                  </a:lnTo>
                  <a:lnTo>
                    <a:pt x="210" y="195"/>
                  </a:lnTo>
                  <a:lnTo>
                    <a:pt x="218" y="157"/>
                  </a:lnTo>
                  <a:lnTo>
                    <a:pt x="224" y="103"/>
                  </a:lnTo>
                  <a:lnTo>
                    <a:pt x="227" y="56"/>
                  </a:lnTo>
                  <a:lnTo>
                    <a:pt x="228" y="36"/>
                  </a:lnTo>
                  <a:lnTo>
                    <a:pt x="210" y="44"/>
                  </a:lnTo>
                  <a:lnTo>
                    <a:pt x="196" y="57"/>
                  </a:lnTo>
                  <a:lnTo>
                    <a:pt x="184" y="76"/>
                  </a:lnTo>
                  <a:lnTo>
                    <a:pt x="175" y="95"/>
                  </a:lnTo>
                  <a:lnTo>
                    <a:pt x="168" y="116"/>
                  </a:lnTo>
                  <a:lnTo>
                    <a:pt x="163" y="133"/>
                  </a:lnTo>
                  <a:lnTo>
                    <a:pt x="160" y="145"/>
                  </a:lnTo>
                  <a:lnTo>
                    <a:pt x="158" y="150"/>
                  </a:lnTo>
                  <a:lnTo>
                    <a:pt x="154" y="136"/>
                  </a:lnTo>
                  <a:lnTo>
                    <a:pt x="154" y="121"/>
                  </a:lnTo>
                  <a:lnTo>
                    <a:pt x="155" y="105"/>
                  </a:lnTo>
                  <a:lnTo>
                    <a:pt x="157" y="90"/>
                  </a:lnTo>
                  <a:lnTo>
                    <a:pt x="160" y="78"/>
                  </a:lnTo>
                  <a:lnTo>
                    <a:pt x="167" y="64"/>
                  </a:lnTo>
                  <a:lnTo>
                    <a:pt x="176" y="48"/>
                  </a:lnTo>
                  <a:lnTo>
                    <a:pt x="189" y="32"/>
                  </a:lnTo>
                  <a:lnTo>
                    <a:pt x="204" y="18"/>
                  </a:lnTo>
                  <a:lnTo>
                    <a:pt x="221" y="8"/>
                  </a:lnTo>
                  <a:lnTo>
                    <a:pt x="240" y="1"/>
                  </a:lnTo>
                  <a:lnTo>
                    <a:pt x="260" y="0"/>
                  </a:lnTo>
                  <a:lnTo>
                    <a:pt x="258" y="7"/>
                  </a:lnTo>
                  <a:lnTo>
                    <a:pt x="260" y="14"/>
                  </a:lnTo>
                  <a:lnTo>
                    <a:pt x="260" y="21"/>
                  </a:lnTo>
                  <a:lnTo>
                    <a:pt x="260" y="26"/>
                  </a:lnTo>
                  <a:lnTo>
                    <a:pt x="255" y="27"/>
                  </a:lnTo>
                  <a:lnTo>
                    <a:pt x="250" y="29"/>
                  </a:lnTo>
                  <a:lnTo>
                    <a:pt x="245" y="30"/>
                  </a:lnTo>
                  <a:lnTo>
                    <a:pt x="241" y="32"/>
                  </a:lnTo>
                  <a:lnTo>
                    <a:pt x="242" y="59"/>
                  </a:lnTo>
                  <a:lnTo>
                    <a:pt x="242" y="97"/>
                  </a:lnTo>
                  <a:lnTo>
                    <a:pt x="240" y="130"/>
                  </a:lnTo>
                  <a:lnTo>
                    <a:pt x="238" y="145"/>
                  </a:lnTo>
                  <a:lnTo>
                    <a:pt x="236" y="162"/>
                  </a:lnTo>
                  <a:lnTo>
                    <a:pt x="234" y="178"/>
                  </a:lnTo>
                  <a:lnTo>
                    <a:pt x="230" y="195"/>
                  </a:lnTo>
                  <a:lnTo>
                    <a:pt x="225" y="212"/>
                  </a:lnTo>
                  <a:lnTo>
                    <a:pt x="234" y="216"/>
                  </a:lnTo>
                  <a:lnTo>
                    <a:pt x="241" y="222"/>
                  </a:lnTo>
                  <a:lnTo>
                    <a:pt x="248" y="227"/>
                  </a:lnTo>
                  <a:lnTo>
                    <a:pt x="254" y="233"/>
                  </a:lnTo>
                  <a:lnTo>
                    <a:pt x="260" y="238"/>
                  </a:lnTo>
                  <a:lnTo>
                    <a:pt x="267" y="244"/>
                  </a:lnTo>
                  <a:lnTo>
                    <a:pt x="272" y="250"/>
                  </a:lnTo>
                  <a:lnTo>
                    <a:pt x="280" y="256"/>
                  </a:lnTo>
                  <a:lnTo>
                    <a:pt x="288" y="254"/>
                  </a:lnTo>
                  <a:lnTo>
                    <a:pt x="295" y="254"/>
                  </a:lnTo>
                  <a:lnTo>
                    <a:pt x="303" y="256"/>
                  </a:lnTo>
                  <a:lnTo>
                    <a:pt x="311" y="257"/>
                  </a:lnTo>
                  <a:lnTo>
                    <a:pt x="319" y="259"/>
                  </a:lnTo>
                  <a:lnTo>
                    <a:pt x="327" y="263"/>
                  </a:lnTo>
                  <a:lnTo>
                    <a:pt x="332" y="267"/>
                  </a:lnTo>
                  <a:lnTo>
                    <a:pt x="338" y="273"/>
                  </a:lnTo>
                  <a:lnTo>
                    <a:pt x="349" y="290"/>
                  </a:lnTo>
                  <a:lnTo>
                    <a:pt x="359" y="307"/>
                  </a:lnTo>
                  <a:lnTo>
                    <a:pt x="367" y="326"/>
                  </a:lnTo>
                  <a:lnTo>
                    <a:pt x="372" y="340"/>
                  </a:lnTo>
                  <a:lnTo>
                    <a:pt x="386" y="348"/>
                  </a:lnTo>
                  <a:lnTo>
                    <a:pt x="398" y="357"/>
                  </a:lnTo>
                  <a:lnTo>
                    <a:pt x="410" y="367"/>
                  </a:lnTo>
                  <a:lnTo>
                    <a:pt x="422" y="380"/>
                  </a:lnTo>
                  <a:lnTo>
                    <a:pt x="431" y="393"/>
                  </a:lnTo>
                  <a:lnTo>
                    <a:pt x="439" y="407"/>
                  </a:lnTo>
                  <a:lnTo>
                    <a:pt x="446" y="420"/>
                  </a:lnTo>
                  <a:lnTo>
                    <a:pt x="452" y="434"/>
                  </a:lnTo>
                  <a:lnTo>
                    <a:pt x="459" y="446"/>
                  </a:lnTo>
                  <a:lnTo>
                    <a:pt x="471" y="462"/>
                  </a:lnTo>
                  <a:lnTo>
                    <a:pt x="488" y="483"/>
                  </a:lnTo>
                  <a:lnTo>
                    <a:pt x="505" y="507"/>
                  </a:lnTo>
                  <a:lnTo>
                    <a:pt x="523" y="532"/>
                  </a:lnTo>
                  <a:lnTo>
                    <a:pt x="539" y="556"/>
                  </a:lnTo>
                  <a:lnTo>
                    <a:pt x="552" y="581"/>
                  </a:lnTo>
                  <a:lnTo>
                    <a:pt x="559" y="603"/>
                  </a:lnTo>
                  <a:lnTo>
                    <a:pt x="544" y="6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1" name="Freeform 35"/>
            <p:cNvSpPr>
              <a:spLocks/>
            </p:cNvSpPr>
            <p:nvPr/>
          </p:nvSpPr>
          <p:spPr bwMode="auto">
            <a:xfrm>
              <a:off x="2788" y="2974"/>
              <a:ext cx="73" cy="28"/>
            </a:xfrm>
            <a:custGeom>
              <a:avLst/>
              <a:gdLst>
                <a:gd name="T0" fmla="*/ 73 w 73"/>
                <a:gd name="T1" fmla="*/ 1 h 55"/>
                <a:gd name="T2" fmla="*/ 72 w 73"/>
                <a:gd name="T3" fmla="*/ 1 h 55"/>
                <a:gd name="T4" fmla="*/ 71 w 73"/>
                <a:gd name="T5" fmla="*/ 1 h 55"/>
                <a:gd name="T6" fmla="*/ 69 w 73"/>
                <a:gd name="T7" fmla="*/ 1 h 55"/>
                <a:gd name="T8" fmla="*/ 65 w 73"/>
                <a:gd name="T9" fmla="*/ 1 h 55"/>
                <a:gd name="T10" fmla="*/ 60 w 73"/>
                <a:gd name="T11" fmla="*/ 1 h 55"/>
                <a:gd name="T12" fmla="*/ 54 w 73"/>
                <a:gd name="T13" fmla="*/ 1 h 55"/>
                <a:gd name="T14" fmla="*/ 46 w 73"/>
                <a:gd name="T15" fmla="*/ 1 h 55"/>
                <a:gd name="T16" fmla="*/ 36 w 73"/>
                <a:gd name="T17" fmla="*/ 1 h 55"/>
                <a:gd name="T18" fmla="*/ 27 w 73"/>
                <a:gd name="T19" fmla="*/ 1 h 55"/>
                <a:gd name="T20" fmla="*/ 19 w 73"/>
                <a:gd name="T21" fmla="*/ 1 h 55"/>
                <a:gd name="T22" fmla="*/ 13 w 73"/>
                <a:gd name="T23" fmla="*/ 1 h 55"/>
                <a:gd name="T24" fmla="*/ 9 w 73"/>
                <a:gd name="T25" fmla="*/ 1 h 55"/>
                <a:gd name="T26" fmla="*/ 5 w 73"/>
                <a:gd name="T27" fmla="*/ 1 h 55"/>
                <a:gd name="T28" fmla="*/ 3 w 73"/>
                <a:gd name="T29" fmla="*/ 1 h 55"/>
                <a:gd name="T30" fmla="*/ 0 w 73"/>
                <a:gd name="T31" fmla="*/ 1 h 55"/>
                <a:gd name="T32" fmla="*/ 0 w 73"/>
                <a:gd name="T33" fmla="*/ 0 h 55"/>
                <a:gd name="T34" fmla="*/ 4 w 73"/>
                <a:gd name="T35" fmla="*/ 1 h 55"/>
                <a:gd name="T36" fmla="*/ 6 w 73"/>
                <a:gd name="T37" fmla="*/ 1 h 55"/>
                <a:gd name="T38" fmla="*/ 10 w 73"/>
                <a:gd name="T39" fmla="*/ 1 h 55"/>
                <a:gd name="T40" fmla="*/ 14 w 73"/>
                <a:gd name="T41" fmla="*/ 1 h 55"/>
                <a:gd name="T42" fmla="*/ 19 w 73"/>
                <a:gd name="T43" fmla="*/ 1 h 55"/>
                <a:gd name="T44" fmla="*/ 24 w 73"/>
                <a:gd name="T45" fmla="*/ 1 h 55"/>
                <a:gd name="T46" fmla="*/ 31 w 73"/>
                <a:gd name="T47" fmla="*/ 1 h 55"/>
                <a:gd name="T48" fmla="*/ 39 w 73"/>
                <a:gd name="T49" fmla="*/ 1 h 55"/>
                <a:gd name="T50" fmla="*/ 53 w 73"/>
                <a:gd name="T51" fmla="*/ 1 h 55"/>
                <a:gd name="T52" fmla="*/ 63 w 73"/>
                <a:gd name="T53" fmla="*/ 1 h 55"/>
                <a:gd name="T54" fmla="*/ 69 w 73"/>
                <a:gd name="T55" fmla="*/ 1 h 55"/>
                <a:gd name="T56" fmla="*/ 73 w 73"/>
                <a:gd name="T57" fmla="*/ 1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3"/>
                <a:gd name="T88" fmla="*/ 0 h 55"/>
                <a:gd name="T89" fmla="*/ 73 w 73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3" h="55">
                  <a:moveTo>
                    <a:pt x="73" y="10"/>
                  </a:moveTo>
                  <a:lnTo>
                    <a:pt x="72" y="17"/>
                  </a:lnTo>
                  <a:lnTo>
                    <a:pt x="71" y="25"/>
                  </a:lnTo>
                  <a:lnTo>
                    <a:pt x="69" y="32"/>
                  </a:lnTo>
                  <a:lnTo>
                    <a:pt x="65" y="39"/>
                  </a:lnTo>
                  <a:lnTo>
                    <a:pt x="60" y="45"/>
                  </a:lnTo>
                  <a:lnTo>
                    <a:pt x="54" y="49"/>
                  </a:lnTo>
                  <a:lnTo>
                    <a:pt x="46" y="53"/>
                  </a:lnTo>
                  <a:lnTo>
                    <a:pt x="36" y="55"/>
                  </a:lnTo>
                  <a:lnTo>
                    <a:pt x="27" y="53"/>
                  </a:lnTo>
                  <a:lnTo>
                    <a:pt x="19" y="46"/>
                  </a:lnTo>
                  <a:lnTo>
                    <a:pt x="13" y="37"/>
                  </a:lnTo>
                  <a:lnTo>
                    <a:pt x="9" y="27"/>
                  </a:lnTo>
                  <a:lnTo>
                    <a:pt x="5" y="17"/>
                  </a:lnTo>
                  <a:lnTo>
                    <a:pt x="3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10" y="10"/>
                  </a:lnTo>
                  <a:lnTo>
                    <a:pt x="14" y="16"/>
                  </a:lnTo>
                  <a:lnTo>
                    <a:pt x="19" y="23"/>
                  </a:lnTo>
                  <a:lnTo>
                    <a:pt x="24" y="28"/>
                  </a:lnTo>
                  <a:lnTo>
                    <a:pt x="31" y="33"/>
                  </a:lnTo>
                  <a:lnTo>
                    <a:pt x="39" y="37"/>
                  </a:lnTo>
                  <a:lnTo>
                    <a:pt x="53" y="33"/>
                  </a:lnTo>
                  <a:lnTo>
                    <a:pt x="63" y="23"/>
                  </a:lnTo>
                  <a:lnTo>
                    <a:pt x="69" y="12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2" name="Freeform 36"/>
            <p:cNvSpPr>
              <a:spLocks/>
            </p:cNvSpPr>
            <p:nvPr/>
          </p:nvSpPr>
          <p:spPr bwMode="auto">
            <a:xfrm>
              <a:off x="2311" y="3008"/>
              <a:ext cx="399" cy="267"/>
            </a:xfrm>
            <a:custGeom>
              <a:avLst/>
              <a:gdLst>
                <a:gd name="T0" fmla="*/ 6 w 399"/>
                <a:gd name="T1" fmla="*/ 1 h 535"/>
                <a:gd name="T2" fmla="*/ 27 w 399"/>
                <a:gd name="T3" fmla="*/ 1 h 535"/>
                <a:gd name="T4" fmla="*/ 43 w 399"/>
                <a:gd name="T5" fmla="*/ 0 h 535"/>
                <a:gd name="T6" fmla="*/ 60 w 399"/>
                <a:gd name="T7" fmla="*/ 0 h 535"/>
                <a:gd name="T8" fmla="*/ 105 w 399"/>
                <a:gd name="T9" fmla="*/ 0 h 535"/>
                <a:gd name="T10" fmla="*/ 195 w 399"/>
                <a:gd name="T11" fmla="*/ 0 h 535"/>
                <a:gd name="T12" fmla="*/ 251 w 399"/>
                <a:gd name="T13" fmla="*/ 0 h 535"/>
                <a:gd name="T14" fmla="*/ 251 w 399"/>
                <a:gd name="T15" fmla="*/ 0 h 535"/>
                <a:gd name="T16" fmla="*/ 266 w 399"/>
                <a:gd name="T17" fmla="*/ 0 h 535"/>
                <a:gd name="T18" fmla="*/ 280 w 399"/>
                <a:gd name="T19" fmla="*/ 0 h 535"/>
                <a:gd name="T20" fmla="*/ 296 w 399"/>
                <a:gd name="T21" fmla="*/ 0 h 535"/>
                <a:gd name="T22" fmla="*/ 293 w 399"/>
                <a:gd name="T23" fmla="*/ 0 h 535"/>
                <a:gd name="T24" fmla="*/ 302 w 399"/>
                <a:gd name="T25" fmla="*/ 0 h 535"/>
                <a:gd name="T26" fmla="*/ 316 w 399"/>
                <a:gd name="T27" fmla="*/ 0 h 535"/>
                <a:gd name="T28" fmla="*/ 334 w 399"/>
                <a:gd name="T29" fmla="*/ 0 h 535"/>
                <a:gd name="T30" fmla="*/ 336 w 399"/>
                <a:gd name="T31" fmla="*/ 0 h 535"/>
                <a:gd name="T32" fmla="*/ 346 w 399"/>
                <a:gd name="T33" fmla="*/ 0 h 535"/>
                <a:gd name="T34" fmla="*/ 375 w 399"/>
                <a:gd name="T35" fmla="*/ 0 h 535"/>
                <a:gd name="T36" fmla="*/ 387 w 399"/>
                <a:gd name="T37" fmla="*/ 0 h 535"/>
                <a:gd name="T38" fmla="*/ 397 w 399"/>
                <a:gd name="T39" fmla="*/ 0 h 535"/>
                <a:gd name="T40" fmla="*/ 383 w 399"/>
                <a:gd name="T41" fmla="*/ 0 h 535"/>
                <a:gd name="T42" fmla="*/ 361 w 399"/>
                <a:gd name="T43" fmla="*/ 0 h 535"/>
                <a:gd name="T44" fmla="*/ 342 w 399"/>
                <a:gd name="T45" fmla="*/ 0 h 535"/>
                <a:gd name="T46" fmla="*/ 332 w 399"/>
                <a:gd name="T47" fmla="*/ 0 h 535"/>
                <a:gd name="T48" fmla="*/ 320 w 399"/>
                <a:gd name="T49" fmla="*/ 0 h 535"/>
                <a:gd name="T50" fmla="*/ 320 w 399"/>
                <a:gd name="T51" fmla="*/ 0 h 535"/>
                <a:gd name="T52" fmla="*/ 291 w 399"/>
                <a:gd name="T53" fmla="*/ 0 h 535"/>
                <a:gd name="T54" fmla="*/ 272 w 399"/>
                <a:gd name="T55" fmla="*/ 0 h 535"/>
                <a:gd name="T56" fmla="*/ 285 w 399"/>
                <a:gd name="T57" fmla="*/ 0 h 535"/>
                <a:gd name="T58" fmla="*/ 291 w 399"/>
                <a:gd name="T59" fmla="*/ 0 h 535"/>
                <a:gd name="T60" fmla="*/ 303 w 399"/>
                <a:gd name="T61" fmla="*/ 0 h 535"/>
                <a:gd name="T62" fmla="*/ 325 w 399"/>
                <a:gd name="T63" fmla="*/ 0 h 535"/>
                <a:gd name="T64" fmla="*/ 330 w 399"/>
                <a:gd name="T65" fmla="*/ 0 h 535"/>
                <a:gd name="T66" fmla="*/ 336 w 399"/>
                <a:gd name="T67" fmla="*/ 0 h 535"/>
                <a:gd name="T68" fmla="*/ 348 w 399"/>
                <a:gd name="T69" fmla="*/ 0 h 535"/>
                <a:gd name="T70" fmla="*/ 360 w 399"/>
                <a:gd name="T71" fmla="*/ 0 h 535"/>
                <a:gd name="T72" fmla="*/ 365 w 399"/>
                <a:gd name="T73" fmla="*/ 0 h 535"/>
                <a:gd name="T74" fmla="*/ 352 w 399"/>
                <a:gd name="T75" fmla="*/ 0 h 535"/>
                <a:gd name="T76" fmla="*/ 335 w 399"/>
                <a:gd name="T77" fmla="*/ 0 h 535"/>
                <a:gd name="T78" fmla="*/ 321 w 399"/>
                <a:gd name="T79" fmla="*/ 0 h 535"/>
                <a:gd name="T80" fmla="*/ 309 w 399"/>
                <a:gd name="T81" fmla="*/ 0 h 535"/>
                <a:gd name="T82" fmla="*/ 286 w 399"/>
                <a:gd name="T83" fmla="*/ 0 h 535"/>
                <a:gd name="T84" fmla="*/ 279 w 399"/>
                <a:gd name="T85" fmla="*/ 0 h 535"/>
                <a:gd name="T86" fmla="*/ 262 w 399"/>
                <a:gd name="T87" fmla="*/ 0 h 535"/>
                <a:gd name="T88" fmla="*/ 226 w 399"/>
                <a:gd name="T89" fmla="*/ 0 h 535"/>
                <a:gd name="T90" fmla="*/ 137 w 399"/>
                <a:gd name="T91" fmla="*/ 0 h 535"/>
                <a:gd name="T92" fmla="*/ 79 w 399"/>
                <a:gd name="T93" fmla="*/ 0 h 535"/>
                <a:gd name="T94" fmla="*/ 100 w 399"/>
                <a:gd name="T95" fmla="*/ 0 h 535"/>
                <a:gd name="T96" fmla="*/ 87 w 399"/>
                <a:gd name="T97" fmla="*/ 0 h 535"/>
                <a:gd name="T98" fmla="*/ 67 w 399"/>
                <a:gd name="T99" fmla="*/ 0 h 535"/>
                <a:gd name="T100" fmla="*/ 55 w 399"/>
                <a:gd name="T101" fmla="*/ 1 h 535"/>
                <a:gd name="T102" fmla="*/ 40 w 399"/>
                <a:gd name="T103" fmla="*/ 1 h 535"/>
                <a:gd name="T104" fmla="*/ 23 w 399"/>
                <a:gd name="T105" fmla="*/ 1 h 535"/>
                <a:gd name="T106" fmla="*/ 0 w 399"/>
                <a:gd name="T107" fmla="*/ 2 h 53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9"/>
                <a:gd name="T163" fmla="*/ 0 h 535"/>
                <a:gd name="T164" fmla="*/ 399 w 399"/>
                <a:gd name="T165" fmla="*/ 535 h 53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9" h="535">
                  <a:moveTo>
                    <a:pt x="0" y="535"/>
                  </a:moveTo>
                  <a:lnTo>
                    <a:pt x="0" y="493"/>
                  </a:lnTo>
                  <a:lnTo>
                    <a:pt x="6" y="407"/>
                  </a:lnTo>
                  <a:lnTo>
                    <a:pt x="14" y="320"/>
                  </a:lnTo>
                  <a:lnTo>
                    <a:pt x="24" y="267"/>
                  </a:lnTo>
                  <a:lnTo>
                    <a:pt x="27" y="257"/>
                  </a:lnTo>
                  <a:lnTo>
                    <a:pt x="32" y="249"/>
                  </a:lnTo>
                  <a:lnTo>
                    <a:pt x="37" y="240"/>
                  </a:lnTo>
                  <a:lnTo>
                    <a:pt x="43" y="233"/>
                  </a:lnTo>
                  <a:lnTo>
                    <a:pt x="47" y="225"/>
                  </a:lnTo>
                  <a:lnTo>
                    <a:pt x="54" y="218"/>
                  </a:lnTo>
                  <a:lnTo>
                    <a:pt x="60" y="210"/>
                  </a:lnTo>
                  <a:lnTo>
                    <a:pt x="67" y="203"/>
                  </a:lnTo>
                  <a:lnTo>
                    <a:pt x="81" y="194"/>
                  </a:lnTo>
                  <a:lnTo>
                    <a:pt x="105" y="184"/>
                  </a:lnTo>
                  <a:lnTo>
                    <a:pt x="133" y="171"/>
                  </a:lnTo>
                  <a:lnTo>
                    <a:pt x="165" y="160"/>
                  </a:lnTo>
                  <a:lnTo>
                    <a:pt x="195" y="148"/>
                  </a:lnTo>
                  <a:lnTo>
                    <a:pt x="222" y="138"/>
                  </a:lnTo>
                  <a:lnTo>
                    <a:pt x="241" y="131"/>
                  </a:lnTo>
                  <a:lnTo>
                    <a:pt x="251" y="126"/>
                  </a:lnTo>
                  <a:lnTo>
                    <a:pt x="249" y="115"/>
                  </a:lnTo>
                  <a:lnTo>
                    <a:pt x="248" y="102"/>
                  </a:lnTo>
                  <a:lnTo>
                    <a:pt x="251" y="90"/>
                  </a:lnTo>
                  <a:lnTo>
                    <a:pt x="258" y="81"/>
                  </a:lnTo>
                  <a:lnTo>
                    <a:pt x="262" y="79"/>
                  </a:lnTo>
                  <a:lnTo>
                    <a:pt x="266" y="75"/>
                  </a:lnTo>
                  <a:lnTo>
                    <a:pt x="271" y="72"/>
                  </a:lnTo>
                  <a:lnTo>
                    <a:pt x="275" y="68"/>
                  </a:lnTo>
                  <a:lnTo>
                    <a:pt x="280" y="65"/>
                  </a:lnTo>
                  <a:lnTo>
                    <a:pt x="285" y="63"/>
                  </a:lnTo>
                  <a:lnTo>
                    <a:pt x="291" y="62"/>
                  </a:lnTo>
                  <a:lnTo>
                    <a:pt x="296" y="62"/>
                  </a:lnTo>
                  <a:lnTo>
                    <a:pt x="296" y="55"/>
                  </a:lnTo>
                  <a:lnTo>
                    <a:pt x="294" y="48"/>
                  </a:lnTo>
                  <a:lnTo>
                    <a:pt x="293" y="41"/>
                  </a:lnTo>
                  <a:lnTo>
                    <a:pt x="294" y="33"/>
                  </a:lnTo>
                  <a:lnTo>
                    <a:pt x="298" y="29"/>
                  </a:lnTo>
                  <a:lnTo>
                    <a:pt x="302" y="25"/>
                  </a:lnTo>
                  <a:lnTo>
                    <a:pt x="306" y="21"/>
                  </a:lnTo>
                  <a:lnTo>
                    <a:pt x="310" y="18"/>
                  </a:lnTo>
                  <a:lnTo>
                    <a:pt x="316" y="15"/>
                  </a:lnTo>
                  <a:lnTo>
                    <a:pt x="321" y="14"/>
                  </a:lnTo>
                  <a:lnTo>
                    <a:pt x="328" y="14"/>
                  </a:lnTo>
                  <a:lnTo>
                    <a:pt x="334" y="15"/>
                  </a:lnTo>
                  <a:lnTo>
                    <a:pt x="335" y="12"/>
                  </a:lnTo>
                  <a:lnTo>
                    <a:pt x="336" y="7"/>
                  </a:lnTo>
                  <a:lnTo>
                    <a:pt x="336" y="4"/>
                  </a:lnTo>
                  <a:lnTo>
                    <a:pt x="339" y="0"/>
                  </a:lnTo>
                  <a:lnTo>
                    <a:pt x="342" y="7"/>
                  </a:lnTo>
                  <a:lnTo>
                    <a:pt x="346" y="22"/>
                  </a:lnTo>
                  <a:lnTo>
                    <a:pt x="354" y="37"/>
                  </a:lnTo>
                  <a:lnTo>
                    <a:pt x="372" y="44"/>
                  </a:lnTo>
                  <a:lnTo>
                    <a:pt x="375" y="44"/>
                  </a:lnTo>
                  <a:lnTo>
                    <a:pt x="379" y="43"/>
                  </a:lnTo>
                  <a:lnTo>
                    <a:pt x="382" y="42"/>
                  </a:lnTo>
                  <a:lnTo>
                    <a:pt x="387" y="43"/>
                  </a:lnTo>
                  <a:lnTo>
                    <a:pt x="393" y="66"/>
                  </a:lnTo>
                  <a:lnTo>
                    <a:pt x="399" y="97"/>
                  </a:lnTo>
                  <a:lnTo>
                    <a:pt x="397" y="131"/>
                  </a:lnTo>
                  <a:lnTo>
                    <a:pt x="385" y="158"/>
                  </a:lnTo>
                  <a:lnTo>
                    <a:pt x="383" y="148"/>
                  </a:lnTo>
                  <a:lnTo>
                    <a:pt x="383" y="120"/>
                  </a:lnTo>
                  <a:lnTo>
                    <a:pt x="381" y="89"/>
                  </a:lnTo>
                  <a:lnTo>
                    <a:pt x="372" y="63"/>
                  </a:lnTo>
                  <a:lnTo>
                    <a:pt x="361" y="62"/>
                  </a:lnTo>
                  <a:lnTo>
                    <a:pt x="354" y="58"/>
                  </a:lnTo>
                  <a:lnTo>
                    <a:pt x="347" y="52"/>
                  </a:lnTo>
                  <a:lnTo>
                    <a:pt x="342" y="47"/>
                  </a:lnTo>
                  <a:lnTo>
                    <a:pt x="338" y="40"/>
                  </a:lnTo>
                  <a:lnTo>
                    <a:pt x="334" y="35"/>
                  </a:lnTo>
                  <a:lnTo>
                    <a:pt x="332" y="30"/>
                  </a:lnTo>
                  <a:lnTo>
                    <a:pt x="329" y="29"/>
                  </a:lnTo>
                  <a:lnTo>
                    <a:pt x="322" y="40"/>
                  </a:lnTo>
                  <a:lnTo>
                    <a:pt x="320" y="52"/>
                  </a:lnTo>
                  <a:lnTo>
                    <a:pt x="321" y="65"/>
                  </a:lnTo>
                  <a:lnTo>
                    <a:pt x="325" y="77"/>
                  </a:lnTo>
                  <a:lnTo>
                    <a:pt x="320" y="78"/>
                  </a:lnTo>
                  <a:lnTo>
                    <a:pt x="310" y="78"/>
                  </a:lnTo>
                  <a:lnTo>
                    <a:pt x="300" y="79"/>
                  </a:lnTo>
                  <a:lnTo>
                    <a:pt x="291" y="82"/>
                  </a:lnTo>
                  <a:lnTo>
                    <a:pt x="283" y="88"/>
                  </a:lnTo>
                  <a:lnTo>
                    <a:pt x="276" y="96"/>
                  </a:lnTo>
                  <a:lnTo>
                    <a:pt x="272" y="104"/>
                  </a:lnTo>
                  <a:lnTo>
                    <a:pt x="269" y="113"/>
                  </a:lnTo>
                  <a:lnTo>
                    <a:pt x="275" y="122"/>
                  </a:lnTo>
                  <a:lnTo>
                    <a:pt x="285" y="130"/>
                  </a:lnTo>
                  <a:lnTo>
                    <a:pt x="293" y="139"/>
                  </a:lnTo>
                  <a:lnTo>
                    <a:pt x="294" y="146"/>
                  </a:lnTo>
                  <a:lnTo>
                    <a:pt x="291" y="157"/>
                  </a:lnTo>
                  <a:lnTo>
                    <a:pt x="292" y="166"/>
                  </a:lnTo>
                  <a:lnTo>
                    <a:pt x="298" y="172"/>
                  </a:lnTo>
                  <a:lnTo>
                    <a:pt x="303" y="176"/>
                  </a:lnTo>
                  <a:lnTo>
                    <a:pt x="312" y="175"/>
                  </a:lnTo>
                  <a:lnTo>
                    <a:pt x="319" y="169"/>
                  </a:lnTo>
                  <a:lnTo>
                    <a:pt x="325" y="163"/>
                  </a:lnTo>
                  <a:lnTo>
                    <a:pt x="328" y="160"/>
                  </a:lnTo>
                  <a:lnTo>
                    <a:pt x="329" y="162"/>
                  </a:lnTo>
                  <a:lnTo>
                    <a:pt x="330" y="168"/>
                  </a:lnTo>
                  <a:lnTo>
                    <a:pt x="332" y="176"/>
                  </a:lnTo>
                  <a:lnTo>
                    <a:pt x="334" y="183"/>
                  </a:lnTo>
                  <a:lnTo>
                    <a:pt x="336" y="187"/>
                  </a:lnTo>
                  <a:lnTo>
                    <a:pt x="340" y="191"/>
                  </a:lnTo>
                  <a:lnTo>
                    <a:pt x="343" y="192"/>
                  </a:lnTo>
                  <a:lnTo>
                    <a:pt x="348" y="192"/>
                  </a:lnTo>
                  <a:lnTo>
                    <a:pt x="353" y="191"/>
                  </a:lnTo>
                  <a:lnTo>
                    <a:pt x="356" y="186"/>
                  </a:lnTo>
                  <a:lnTo>
                    <a:pt x="360" y="184"/>
                  </a:lnTo>
                  <a:lnTo>
                    <a:pt x="366" y="184"/>
                  </a:lnTo>
                  <a:lnTo>
                    <a:pt x="366" y="186"/>
                  </a:lnTo>
                  <a:lnTo>
                    <a:pt x="365" y="190"/>
                  </a:lnTo>
                  <a:lnTo>
                    <a:pt x="361" y="194"/>
                  </a:lnTo>
                  <a:lnTo>
                    <a:pt x="356" y="199"/>
                  </a:lnTo>
                  <a:lnTo>
                    <a:pt x="352" y="202"/>
                  </a:lnTo>
                  <a:lnTo>
                    <a:pt x="346" y="206"/>
                  </a:lnTo>
                  <a:lnTo>
                    <a:pt x="340" y="207"/>
                  </a:lnTo>
                  <a:lnTo>
                    <a:pt x="335" y="207"/>
                  </a:lnTo>
                  <a:lnTo>
                    <a:pt x="330" y="204"/>
                  </a:lnTo>
                  <a:lnTo>
                    <a:pt x="326" y="201"/>
                  </a:lnTo>
                  <a:lnTo>
                    <a:pt x="321" y="196"/>
                  </a:lnTo>
                  <a:lnTo>
                    <a:pt x="319" y="192"/>
                  </a:lnTo>
                  <a:lnTo>
                    <a:pt x="314" y="193"/>
                  </a:lnTo>
                  <a:lnTo>
                    <a:pt x="309" y="194"/>
                  </a:lnTo>
                  <a:lnTo>
                    <a:pt x="303" y="195"/>
                  </a:lnTo>
                  <a:lnTo>
                    <a:pt x="299" y="194"/>
                  </a:lnTo>
                  <a:lnTo>
                    <a:pt x="286" y="187"/>
                  </a:lnTo>
                  <a:lnTo>
                    <a:pt x="279" y="176"/>
                  </a:lnTo>
                  <a:lnTo>
                    <a:pt x="276" y="164"/>
                  </a:lnTo>
                  <a:lnTo>
                    <a:pt x="279" y="154"/>
                  </a:lnTo>
                  <a:lnTo>
                    <a:pt x="273" y="150"/>
                  </a:lnTo>
                  <a:lnTo>
                    <a:pt x="268" y="147"/>
                  </a:lnTo>
                  <a:lnTo>
                    <a:pt x="262" y="143"/>
                  </a:lnTo>
                  <a:lnTo>
                    <a:pt x="258" y="139"/>
                  </a:lnTo>
                  <a:lnTo>
                    <a:pt x="247" y="145"/>
                  </a:lnTo>
                  <a:lnTo>
                    <a:pt x="226" y="154"/>
                  </a:lnTo>
                  <a:lnTo>
                    <a:pt x="198" y="166"/>
                  </a:lnTo>
                  <a:lnTo>
                    <a:pt x="167" y="180"/>
                  </a:lnTo>
                  <a:lnTo>
                    <a:pt x="137" y="195"/>
                  </a:lnTo>
                  <a:lnTo>
                    <a:pt x="108" y="208"/>
                  </a:lnTo>
                  <a:lnTo>
                    <a:pt x="88" y="218"/>
                  </a:lnTo>
                  <a:lnTo>
                    <a:pt x="79" y="225"/>
                  </a:lnTo>
                  <a:lnTo>
                    <a:pt x="85" y="225"/>
                  </a:lnTo>
                  <a:lnTo>
                    <a:pt x="93" y="225"/>
                  </a:lnTo>
                  <a:lnTo>
                    <a:pt x="100" y="228"/>
                  </a:lnTo>
                  <a:lnTo>
                    <a:pt x="102" y="233"/>
                  </a:lnTo>
                  <a:lnTo>
                    <a:pt x="95" y="234"/>
                  </a:lnTo>
                  <a:lnTo>
                    <a:pt x="87" y="236"/>
                  </a:lnTo>
                  <a:lnTo>
                    <a:pt x="80" y="237"/>
                  </a:lnTo>
                  <a:lnTo>
                    <a:pt x="73" y="239"/>
                  </a:lnTo>
                  <a:lnTo>
                    <a:pt x="67" y="243"/>
                  </a:lnTo>
                  <a:lnTo>
                    <a:pt x="63" y="247"/>
                  </a:lnTo>
                  <a:lnTo>
                    <a:pt x="58" y="252"/>
                  </a:lnTo>
                  <a:lnTo>
                    <a:pt x="55" y="257"/>
                  </a:lnTo>
                  <a:lnTo>
                    <a:pt x="52" y="271"/>
                  </a:lnTo>
                  <a:lnTo>
                    <a:pt x="46" y="299"/>
                  </a:lnTo>
                  <a:lnTo>
                    <a:pt x="40" y="335"/>
                  </a:lnTo>
                  <a:lnTo>
                    <a:pt x="33" y="376"/>
                  </a:lnTo>
                  <a:lnTo>
                    <a:pt x="27" y="418"/>
                  </a:lnTo>
                  <a:lnTo>
                    <a:pt x="23" y="457"/>
                  </a:lnTo>
                  <a:lnTo>
                    <a:pt x="19" y="488"/>
                  </a:lnTo>
                  <a:lnTo>
                    <a:pt x="18" y="509"/>
                  </a:lnTo>
                  <a:lnTo>
                    <a:pt x="0" y="5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3" name="Freeform 37"/>
            <p:cNvSpPr>
              <a:spLocks/>
            </p:cNvSpPr>
            <p:nvPr/>
          </p:nvSpPr>
          <p:spPr bwMode="auto">
            <a:xfrm>
              <a:off x="2820" y="3046"/>
              <a:ext cx="105" cy="27"/>
            </a:xfrm>
            <a:custGeom>
              <a:avLst/>
              <a:gdLst>
                <a:gd name="T0" fmla="*/ 105 w 105"/>
                <a:gd name="T1" fmla="*/ 1 h 54"/>
                <a:gd name="T2" fmla="*/ 102 w 105"/>
                <a:gd name="T3" fmla="*/ 1 h 54"/>
                <a:gd name="T4" fmla="*/ 95 w 105"/>
                <a:gd name="T5" fmla="*/ 1 h 54"/>
                <a:gd name="T6" fmla="*/ 87 w 105"/>
                <a:gd name="T7" fmla="*/ 1 h 54"/>
                <a:gd name="T8" fmla="*/ 76 w 105"/>
                <a:gd name="T9" fmla="*/ 1 h 54"/>
                <a:gd name="T10" fmla="*/ 66 w 105"/>
                <a:gd name="T11" fmla="*/ 1 h 54"/>
                <a:gd name="T12" fmla="*/ 58 w 105"/>
                <a:gd name="T13" fmla="*/ 1 h 54"/>
                <a:gd name="T14" fmla="*/ 51 w 105"/>
                <a:gd name="T15" fmla="*/ 1 h 54"/>
                <a:gd name="T16" fmla="*/ 48 w 105"/>
                <a:gd name="T17" fmla="*/ 1 h 54"/>
                <a:gd name="T18" fmla="*/ 45 w 105"/>
                <a:gd name="T19" fmla="*/ 1 h 54"/>
                <a:gd name="T20" fmla="*/ 40 w 105"/>
                <a:gd name="T21" fmla="*/ 1 h 54"/>
                <a:gd name="T22" fmla="*/ 35 w 105"/>
                <a:gd name="T23" fmla="*/ 1 h 54"/>
                <a:gd name="T24" fmla="*/ 31 w 105"/>
                <a:gd name="T25" fmla="*/ 1 h 54"/>
                <a:gd name="T26" fmla="*/ 40 w 105"/>
                <a:gd name="T27" fmla="*/ 1 h 54"/>
                <a:gd name="T28" fmla="*/ 48 w 105"/>
                <a:gd name="T29" fmla="*/ 1 h 54"/>
                <a:gd name="T30" fmla="*/ 57 w 105"/>
                <a:gd name="T31" fmla="*/ 1 h 54"/>
                <a:gd name="T32" fmla="*/ 65 w 105"/>
                <a:gd name="T33" fmla="*/ 1 h 54"/>
                <a:gd name="T34" fmla="*/ 71 w 105"/>
                <a:gd name="T35" fmla="*/ 1 h 54"/>
                <a:gd name="T36" fmla="*/ 76 w 105"/>
                <a:gd name="T37" fmla="*/ 1 h 54"/>
                <a:gd name="T38" fmla="*/ 81 w 105"/>
                <a:gd name="T39" fmla="*/ 1 h 54"/>
                <a:gd name="T40" fmla="*/ 85 w 105"/>
                <a:gd name="T41" fmla="*/ 1 h 54"/>
                <a:gd name="T42" fmla="*/ 85 w 105"/>
                <a:gd name="T43" fmla="*/ 1 h 54"/>
                <a:gd name="T44" fmla="*/ 81 w 105"/>
                <a:gd name="T45" fmla="*/ 1 h 54"/>
                <a:gd name="T46" fmla="*/ 73 w 105"/>
                <a:gd name="T47" fmla="*/ 1 h 54"/>
                <a:gd name="T48" fmla="*/ 60 w 105"/>
                <a:gd name="T49" fmla="*/ 1 h 54"/>
                <a:gd name="T50" fmla="*/ 54 w 105"/>
                <a:gd name="T51" fmla="*/ 1 h 54"/>
                <a:gd name="T52" fmla="*/ 48 w 105"/>
                <a:gd name="T53" fmla="*/ 1 h 54"/>
                <a:gd name="T54" fmla="*/ 44 w 105"/>
                <a:gd name="T55" fmla="*/ 1 h 54"/>
                <a:gd name="T56" fmla="*/ 40 w 105"/>
                <a:gd name="T57" fmla="*/ 1 h 54"/>
                <a:gd name="T58" fmla="*/ 35 w 105"/>
                <a:gd name="T59" fmla="*/ 1 h 54"/>
                <a:gd name="T60" fmla="*/ 32 w 105"/>
                <a:gd name="T61" fmla="*/ 1 h 54"/>
                <a:gd name="T62" fmla="*/ 27 w 105"/>
                <a:gd name="T63" fmla="*/ 1 h 54"/>
                <a:gd name="T64" fmla="*/ 22 w 105"/>
                <a:gd name="T65" fmla="*/ 1 h 54"/>
                <a:gd name="T66" fmla="*/ 15 w 105"/>
                <a:gd name="T67" fmla="*/ 1 h 54"/>
                <a:gd name="T68" fmla="*/ 12 w 105"/>
                <a:gd name="T69" fmla="*/ 1 h 54"/>
                <a:gd name="T70" fmla="*/ 7 w 105"/>
                <a:gd name="T71" fmla="*/ 1 h 54"/>
                <a:gd name="T72" fmla="*/ 0 w 105"/>
                <a:gd name="T73" fmla="*/ 1 h 54"/>
                <a:gd name="T74" fmla="*/ 5 w 105"/>
                <a:gd name="T75" fmla="*/ 1 h 54"/>
                <a:gd name="T76" fmla="*/ 11 w 105"/>
                <a:gd name="T77" fmla="*/ 1 h 54"/>
                <a:gd name="T78" fmla="*/ 17 w 105"/>
                <a:gd name="T79" fmla="*/ 1 h 54"/>
                <a:gd name="T80" fmla="*/ 24 w 105"/>
                <a:gd name="T81" fmla="*/ 1 h 54"/>
                <a:gd name="T82" fmla="*/ 31 w 105"/>
                <a:gd name="T83" fmla="*/ 1 h 54"/>
                <a:gd name="T84" fmla="*/ 37 w 105"/>
                <a:gd name="T85" fmla="*/ 1 h 54"/>
                <a:gd name="T86" fmla="*/ 41 w 105"/>
                <a:gd name="T87" fmla="*/ 1 h 54"/>
                <a:gd name="T88" fmla="*/ 46 w 105"/>
                <a:gd name="T89" fmla="*/ 1 h 54"/>
                <a:gd name="T90" fmla="*/ 53 w 105"/>
                <a:gd name="T91" fmla="*/ 1 h 54"/>
                <a:gd name="T92" fmla="*/ 59 w 105"/>
                <a:gd name="T93" fmla="*/ 1 h 54"/>
                <a:gd name="T94" fmla="*/ 65 w 105"/>
                <a:gd name="T95" fmla="*/ 1 h 54"/>
                <a:gd name="T96" fmla="*/ 69 w 105"/>
                <a:gd name="T97" fmla="*/ 1 h 54"/>
                <a:gd name="T98" fmla="*/ 74 w 105"/>
                <a:gd name="T99" fmla="*/ 0 h 54"/>
                <a:gd name="T100" fmla="*/ 80 w 105"/>
                <a:gd name="T101" fmla="*/ 0 h 54"/>
                <a:gd name="T102" fmla="*/ 85 w 105"/>
                <a:gd name="T103" fmla="*/ 1 h 54"/>
                <a:gd name="T104" fmla="*/ 91 w 105"/>
                <a:gd name="T105" fmla="*/ 1 h 54"/>
                <a:gd name="T106" fmla="*/ 95 w 105"/>
                <a:gd name="T107" fmla="*/ 1 h 54"/>
                <a:gd name="T108" fmla="*/ 100 w 105"/>
                <a:gd name="T109" fmla="*/ 1 h 54"/>
                <a:gd name="T110" fmla="*/ 104 w 105"/>
                <a:gd name="T111" fmla="*/ 1 h 54"/>
                <a:gd name="T112" fmla="*/ 105 w 105"/>
                <a:gd name="T113" fmla="*/ 1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"/>
                <a:gd name="T172" fmla="*/ 0 h 54"/>
                <a:gd name="T173" fmla="*/ 105 w 105"/>
                <a:gd name="T174" fmla="*/ 54 h 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" h="54">
                  <a:moveTo>
                    <a:pt x="105" y="8"/>
                  </a:moveTo>
                  <a:lnTo>
                    <a:pt x="102" y="10"/>
                  </a:lnTo>
                  <a:lnTo>
                    <a:pt x="95" y="12"/>
                  </a:lnTo>
                  <a:lnTo>
                    <a:pt x="87" y="15"/>
                  </a:lnTo>
                  <a:lnTo>
                    <a:pt x="76" y="16"/>
                  </a:lnTo>
                  <a:lnTo>
                    <a:pt x="66" y="17"/>
                  </a:lnTo>
                  <a:lnTo>
                    <a:pt x="58" y="18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5" y="20"/>
                  </a:lnTo>
                  <a:lnTo>
                    <a:pt x="40" y="21"/>
                  </a:lnTo>
                  <a:lnTo>
                    <a:pt x="35" y="24"/>
                  </a:lnTo>
                  <a:lnTo>
                    <a:pt x="31" y="26"/>
                  </a:lnTo>
                  <a:lnTo>
                    <a:pt x="40" y="32"/>
                  </a:lnTo>
                  <a:lnTo>
                    <a:pt x="48" y="35"/>
                  </a:lnTo>
                  <a:lnTo>
                    <a:pt x="57" y="36"/>
                  </a:lnTo>
                  <a:lnTo>
                    <a:pt x="65" y="35"/>
                  </a:lnTo>
                  <a:lnTo>
                    <a:pt x="71" y="33"/>
                  </a:lnTo>
                  <a:lnTo>
                    <a:pt x="76" y="31"/>
                  </a:lnTo>
                  <a:lnTo>
                    <a:pt x="81" y="30"/>
                  </a:lnTo>
                  <a:lnTo>
                    <a:pt x="85" y="28"/>
                  </a:lnTo>
                  <a:lnTo>
                    <a:pt x="85" y="33"/>
                  </a:lnTo>
                  <a:lnTo>
                    <a:pt x="81" y="40"/>
                  </a:lnTo>
                  <a:lnTo>
                    <a:pt x="73" y="48"/>
                  </a:lnTo>
                  <a:lnTo>
                    <a:pt x="60" y="54"/>
                  </a:lnTo>
                  <a:lnTo>
                    <a:pt x="54" y="53"/>
                  </a:lnTo>
                  <a:lnTo>
                    <a:pt x="48" y="51"/>
                  </a:lnTo>
                  <a:lnTo>
                    <a:pt x="44" y="50"/>
                  </a:lnTo>
                  <a:lnTo>
                    <a:pt x="40" y="48"/>
                  </a:lnTo>
                  <a:lnTo>
                    <a:pt x="35" y="46"/>
                  </a:lnTo>
                  <a:lnTo>
                    <a:pt x="32" y="42"/>
                  </a:lnTo>
                  <a:lnTo>
                    <a:pt x="27" y="39"/>
                  </a:lnTo>
                  <a:lnTo>
                    <a:pt x="22" y="34"/>
                  </a:lnTo>
                  <a:lnTo>
                    <a:pt x="15" y="27"/>
                  </a:lnTo>
                  <a:lnTo>
                    <a:pt x="12" y="23"/>
                  </a:lnTo>
                  <a:lnTo>
                    <a:pt x="7" y="18"/>
                  </a:lnTo>
                  <a:lnTo>
                    <a:pt x="0" y="12"/>
                  </a:lnTo>
                  <a:lnTo>
                    <a:pt x="5" y="15"/>
                  </a:lnTo>
                  <a:lnTo>
                    <a:pt x="11" y="16"/>
                  </a:lnTo>
                  <a:lnTo>
                    <a:pt x="17" y="15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7" y="10"/>
                  </a:lnTo>
                  <a:lnTo>
                    <a:pt x="41" y="6"/>
                  </a:lnTo>
                  <a:lnTo>
                    <a:pt x="46" y="3"/>
                  </a:lnTo>
                  <a:lnTo>
                    <a:pt x="53" y="2"/>
                  </a:lnTo>
                  <a:lnTo>
                    <a:pt x="59" y="5"/>
                  </a:lnTo>
                  <a:lnTo>
                    <a:pt x="65" y="6"/>
                  </a:lnTo>
                  <a:lnTo>
                    <a:pt x="69" y="1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1"/>
                  </a:lnTo>
                  <a:lnTo>
                    <a:pt x="91" y="2"/>
                  </a:lnTo>
                  <a:lnTo>
                    <a:pt x="95" y="3"/>
                  </a:lnTo>
                  <a:lnTo>
                    <a:pt x="100" y="5"/>
                  </a:lnTo>
                  <a:lnTo>
                    <a:pt x="104" y="6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4" name="Freeform 38"/>
            <p:cNvSpPr>
              <a:spLocks/>
            </p:cNvSpPr>
            <p:nvPr/>
          </p:nvSpPr>
          <p:spPr bwMode="auto">
            <a:xfrm>
              <a:off x="3213" y="3091"/>
              <a:ext cx="506" cy="278"/>
            </a:xfrm>
            <a:custGeom>
              <a:avLst/>
              <a:gdLst>
                <a:gd name="T0" fmla="*/ 470 w 506"/>
                <a:gd name="T1" fmla="*/ 0 h 557"/>
                <a:gd name="T2" fmla="*/ 407 w 506"/>
                <a:gd name="T3" fmla="*/ 0 h 557"/>
                <a:gd name="T4" fmla="*/ 477 w 506"/>
                <a:gd name="T5" fmla="*/ 0 h 557"/>
                <a:gd name="T6" fmla="*/ 369 w 506"/>
                <a:gd name="T7" fmla="*/ 0 h 557"/>
                <a:gd name="T8" fmla="*/ 312 w 506"/>
                <a:gd name="T9" fmla="*/ 0 h 557"/>
                <a:gd name="T10" fmla="*/ 303 w 506"/>
                <a:gd name="T11" fmla="*/ 0 h 557"/>
                <a:gd name="T12" fmla="*/ 308 w 506"/>
                <a:gd name="T13" fmla="*/ 0 h 557"/>
                <a:gd name="T14" fmla="*/ 300 w 506"/>
                <a:gd name="T15" fmla="*/ 0 h 557"/>
                <a:gd name="T16" fmla="*/ 239 w 506"/>
                <a:gd name="T17" fmla="*/ 0 h 557"/>
                <a:gd name="T18" fmla="*/ 216 w 506"/>
                <a:gd name="T19" fmla="*/ 1 h 557"/>
                <a:gd name="T20" fmla="*/ 176 w 506"/>
                <a:gd name="T21" fmla="*/ 1 h 557"/>
                <a:gd name="T22" fmla="*/ 263 w 506"/>
                <a:gd name="T23" fmla="*/ 1 h 557"/>
                <a:gd name="T24" fmla="*/ 300 w 506"/>
                <a:gd name="T25" fmla="*/ 1 h 557"/>
                <a:gd name="T26" fmla="*/ 302 w 506"/>
                <a:gd name="T27" fmla="*/ 1 h 557"/>
                <a:gd name="T28" fmla="*/ 413 w 506"/>
                <a:gd name="T29" fmla="*/ 0 h 557"/>
                <a:gd name="T30" fmla="*/ 440 w 506"/>
                <a:gd name="T31" fmla="*/ 0 h 557"/>
                <a:gd name="T32" fmla="*/ 443 w 506"/>
                <a:gd name="T33" fmla="*/ 0 h 557"/>
                <a:gd name="T34" fmla="*/ 419 w 506"/>
                <a:gd name="T35" fmla="*/ 0 h 557"/>
                <a:gd name="T36" fmla="*/ 362 w 506"/>
                <a:gd name="T37" fmla="*/ 0 h 557"/>
                <a:gd name="T38" fmla="*/ 418 w 506"/>
                <a:gd name="T39" fmla="*/ 0 h 557"/>
                <a:gd name="T40" fmla="*/ 346 w 506"/>
                <a:gd name="T41" fmla="*/ 0 h 557"/>
                <a:gd name="T42" fmla="*/ 382 w 506"/>
                <a:gd name="T43" fmla="*/ 0 h 557"/>
                <a:gd name="T44" fmla="*/ 403 w 506"/>
                <a:gd name="T45" fmla="*/ 0 h 557"/>
                <a:gd name="T46" fmla="*/ 344 w 506"/>
                <a:gd name="T47" fmla="*/ 0 h 557"/>
                <a:gd name="T48" fmla="*/ 391 w 506"/>
                <a:gd name="T49" fmla="*/ 0 h 557"/>
                <a:gd name="T50" fmla="*/ 403 w 506"/>
                <a:gd name="T51" fmla="*/ 0 h 557"/>
                <a:gd name="T52" fmla="*/ 323 w 506"/>
                <a:gd name="T53" fmla="*/ 0 h 557"/>
                <a:gd name="T54" fmla="*/ 319 w 506"/>
                <a:gd name="T55" fmla="*/ 0 h 557"/>
                <a:gd name="T56" fmla="*/ 344 w 506"/>
                <a:gd name="T57" fmla="*/ 0 h 557"/>
                <a:gd name="T58" fmla="*/ 387 w 506"/>
                <a:gd name="T59" fmla="*/ 0 h 557"/>
                <a:gd name="T60" fmla="*/ 442 w 506"/>
                <a:gd name="T61" fmla="*/ 0 h 557"/>
                <a:gd name="T62" fmla="*/ 449 w 506"/>
                <a:gd name="T63" fmla="*/ 0 h 557"/>
                <a:gd name="T64" fmla="*/ 454 w 506"/>
                <a:gd name="T65" fmla="*/ 0 h 557"/>
                <a:gd name="T66" fmla="*/ 405 w 506"/>
                <a:gd name="T67" fmla="*/ 0 h 557"/>
                <a:gd name="T68" fmla="*/ 317 w 506"/>
                <a:gd name="T69" fmla="*/ 1 h 557"/>
                <a:gd name="T70" fmla="*/ 271 w 506"/>
                <a:gd name="T71" fmla="*/ 1 h 557"/>
                <a:gd name="T72" fmla="*/ 217 w 506"/>
                <a:gd name="T73" fmla="*/ 1 h 557"/>
                <a:gd name="T74" fmla="*/ 165 w 506"/>
                <a:gd name="T75" fmla="*/ 1 h 557"/>
                <a:gd name="T76" fmla="*/ 136 w 506"/>
                <a:gd name="T77" fmla="*/ 1 h 557"/>
                <a:gd name="T78" fmla="*/ 191 w 506"/>
                <a:gd name="T79" fmla="*/ 2 h 557"/>
                <a:gd name="T80" fmla="*/ 253 w 506"/>
                <a:gd name="T81" fmla="*/ 1 h 557"/>
                <a:gd name="T82" fmla="*/ 210 w 506"/>
                <a:gd name="T83" fmla="*/ 2 h 557"/>
                <a:gd name="T84" fmla="*/ 156 w 506"/>
                <a:gd name="T85" fmla="*/ 2 h 557"/>
                <a:gd name="T86" fmla="*/ 127 w 506"/>
                <a:gd name="T87" fmla="*/ 1 h 557"/>
                <a:gd name="T88" fmla="*/ 168 w 506"/>
                <a:gd name="T89" fmla="*/ 1 h 557"/>
                <a:gd name="T90" fmla="*/ 72 w 506"/>
                <a:gd name="T91" fmla="*/ 1 h 557"/>
                <a:gd name="T92" fmla="*/ 97 w 506"/>
                <a:gd name="T93" fmla="*/ 2 h 557"/>
                <a:gd name="T94" fmla="*/ 63 w 506"/>
                <a:gd name="T95" fmla="*/ 2 h 557"/>
                <a:gd name="T96" fmla="*/ 64 w 506"/>
                <a:gd name="T97" fmla="*/ 1 h 557"/>
                <a:gd name="T98" fmla="*/ 18 w 506"/>
                <a:gd name="T99" fmla="*/ 1 h 557"/>
                <a:gd name="T100" fmla="*/ 23 w 506"/>
                <a:gd name="T101" fmla="*/ 1 h 557"/>
                <a:gd name="T102" fmla="*/ 17 w 506"/>
                <a:gd name="T103" fmla="*/ 1 h 557"/>
                <a:gd name="T104" fmla="*/ 84 w 506"/>
                <a:gd name="T105" fmla="*/ 1 h 557"/>
                <a:gd name="T106" fmla="*/ 149 w 506"/>
                <a:gd name="T107" fmla="*/ 1 h 557"/>
                <a:gd name="T108" fmla="*/ 205 w 506"/>
                <a:gd name="T109" fmla="*/ 0 h 557"/>
                <a:gd name="T110" fmla="*/ 238 w 506"/>
                <a:gd name="T111" fmla="*/ 0 h 557"/>
                <a:gd name="T112" fmla="*/ 316 w 506"/>
                <a:gd name="T113" fmla="*/ 0 h 557"/>
                <a:gd name="T114" fmla="*/ 389 w 506"/>
                <a:gd name="T115" fmla="*/ 0 h 557"/>
                <a:gd name="T116" fmla="*/ 499 w 506"/>
                <a:gd name="T117" fmla="*/ 0 h 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06"/>
                <a:gd name="T178" fmla="*/ 0 h 557"/>
                <a:gd name="T179" fmla="*/ 506 w 506"/>
                <a:gd name="T180" fmla="*/ 557 h 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06" h="557">
                  <a:moveTo>
                    <a:pt x="499" y="6"/>
                  </a:moveTo>
                  <a:lnTo>
                    <a:pt x="503" y="11"/>
                  </a:lnTo>
                  <a:lnTo>
                    <a:pt x="505" y="15"/>
                  </a:lnTo>
                  <a:lnTo>
                    <a:pt x="506" y="21"/>
                  </a:lnTo>
                  <a:lnTo>
                    <a:pt x="505" y="27"/>
                  </a:lnTo>
                  <a:lnTo>
                    <a:pt x="496" y="34"/>
                  </a:lnTo>
                  <a:lnTo>
                    <a:pt x="484" y="42"/>
                  </a:lnTo>
                  <a:lnTo>
                    <a:pt x="470" y="50"/>
                  </a:lnTo>
                  <a:lnTo>
                    <a:pt x="456" y="58"/>
                  </a:lnTo>
                  <a:lnTo>
                    <a:pt x="442" y="64"/>
                  </a:lnTo>
                  <a:lnTo>
                    <a:pt x="429" y="70"/>
                  </a:lnTo>
                  <a:lnTo>
                    <a:pt x="417" y="74"/>
                  </a:lnTo>
                  <a:lnTo>
                    <a:pt x="410" y="75"/>
                  </a:lnTo>
                  <a:lnTo>
                    <a:pt x="409" y="73"/>
                  </a:lnTo>
                  <a:lnTo>
                    <a:pt x="407" y="72"/>
                  </a:lnTo>
                  <a:lnTo>
                    <a:pt x="407" y="70"/>
                  </a:lnTo>
                  <a:lnTo>
                    <a:pt x="407" y="67"/>
                  </a:lnTo>
                  <a:lnTo>
                    <a:pt x="417" y="62"/>
                  </a:lnTo>
                  <a:lnTo>
                    <a:pt x="426" y="56"/>
                  </a:lnTo>
                  <a:lnTo>
                    <a:pt x="436" y="50"/>
                  </a:lnTo>
                  <a:lnTo>
                    <a:pt x="446" y="45"/>
                  </a:lnTo>
                  <a:lnTo>
                    <a:pt x="456" y="41"/>
                  </a:lnTo>
                  <a:lnTo>
                    <a:pt x="466" y="36"/>
                  </a:lnTo>
                  <a:lnTo>
                    <a:pt x="477" y="32"/>
                  </a:lnTo>
                  <a:lnTo>
                    <a:pt x="487" y="27"/>
                  </a:lnTo>
                  <a:lnTo>
                    <a:pt x="489" y="18"/>
                  </a:lnTo>
                  <a:lnTo>
                    <a:pt x="483" y="17"/>
                  </a:lnTo>
                  <a:lnTo>
                    <a:pt x="466" y="20"/>
                  </a:lnTo>
                  <a:lnTo>
                    <a:pt x="445" y="27"/>
                  </a:lnTo>
                  <a:lnTo>
                    <a:pt x="419" y="37"/>
                  </a:lnTo>
                  <a:lnTo>
                    <a:pt x="392" y="48"/>
                  </a:lnTo>
                  <a:lnTo>
                    <a:pt x="369" y="57"/>
                  </a:lnTo>
                  <a:lnTo>
                    <a:pt x="350" y="65"/>
                  </a:lnTo>
                  <a:lnTo>
                    <a:pt x="339" y="71"/>
                  </a:lnTo>
                  <a:lnTo>
                    <a:pt x="333" y="72"/>
                  </a:lnTo>
                  <a:lnTo>
                    <a:pt x="328" y="75"/>
                  </a:lnTo>
                  <a:lnTo>
                    <a:pt x="323" y="80"/>
                  </a:lnTo>
                  <a:lnTo>
                    <a:pt x="319" y="85"/>
                  </a:lnTo>
                  <a:lnTo>
                    <a:pt x="316" y="90"/>
                  </a:lnTo>
                  <a:lnTo>
                    <a:pt x="312" y="95"/>
                  </a:lnTo>
                  <a:lnTo>
                    <a:pt x="309" y="101"/>
                  </a:lnTo>
                  <a:lnTo>
                    <a:pt x="304" y="105"/>
                  </a:lnTo>
                  <a:lnTo>
                    <a:pt x="298" y="118"/>
                  </a:lnTo>
                  <a:lnTo>
                    <a:pt x="300" y="131"/>
                  </a:lnTo>
                  <a:lnTo>
                    <a:pt x="305" y="143"/>
                  </a:lnTo>
                  <a:lnTo>
                    <a:pt x="309" y="157"/>
                  </a:lnTo>
                  <a:lnTo>
                    <a:pt x="306" y="157"/>
                  </a:lnTo>
                  <a:lnTo>
                    <a:pt x="303" y="155"/>
                  </a:lnTo>
                  <a:lnTo>
                    <a:pt x="298" y="151"/>
                  </a:lnTo>
                  <a:lnTo>
                    <a:pt x="293" y="148"/>
                  </a:lnTo>
                  <a:lnTo>
                    <a:pt x="288" y="135"/>
                  </a:lnTo>
                  <a:lnTo>
                    <a:pt x="284" y="120"/>
                  </a:lnTo>
                  <a:lnTo>
                    <a:pt x="283" y="106"/>
                  </a:lnTo>
                  <a:lnTo>
                    <a:pt x="289" y="94"/>
                  </a:lnTo>
                  <a:lnTo>
                    <a:pt x="300" y="81"/>
                  </a:lnTo>
                  <a:lnTo>
                    <a:pt x="308" y="70"/>
                  </a:lnTo>
                  <a:lnTo>
                    <a:pt x="312" y="59"/>
                  </a:lnTo>
                  <a:lnTo>
                    <a:pt x="315" y="51"/>
                  </a:lnTo>
                  <a:lnTo>
                    <a:pt x="316" y="45"/>
                  </a:lnTo>
                  <a:lnTo>
                    <a:pt x="315" y="41"/>
                  </a:lnTo>
                  <a:lnTo>
                    <a:pt x="313" y="38"/>
                  </a:lnTo>
                  <a:lnTo>
                    <a:pt x="313" y="37"/>
                  </a:lnTo>
                  <a:lnTo>
                    <a:pt x="308" y="47"/>
                  </a:lnTo>
                  <a:lnTo>
                    <a:pt x="300" y="56"/>
                  </a:lnTo>
                  <a:lnTo>
                    <a:pt x="292" y="66"/>
                  </a:lnTo>
                  <a:lnTo>
                    <a:pt x="285" y="75"/>
                  </a:lnTo>
                  <a:lnTo>
                    <a:pt x="277" y="85"/>
                  </a:lnTo>
                  <a:lnTo>
                    <a:pt x="269" y="93"/>
                  </a:lnTo>
                  <a:lnTo>
                    <a:pt x="261" y="102"/>
                  </a:lnTo>
                  <a:lnTo>
                    <a:pt x="252" y="110"/>
                  </a:lnTo>
                  <a:lnTo>
                    <a:pt x="245" y="124"/>
                  </a:lnTo>
                  <a:lnTo>
                    <a:pt x="239" y="139"/>
                  </a:lnTo>
                  <a:lnTo>
                    <a:pt x="232" y="154"/>
                  </a:lnTo>
                  <a:lnTo>
                    <a:pt x="225" y="168"/>
                  </a:lnTo>
                  <a:lnTo>
                    <a:pt x="223" y="196"/>
                  </a:lnTo>
                  <a:lnTo>
                    <a:pt x="225" y="221"/>
                  </a:lnTo>
                  <a:lnTo>
                    <a:pt x="229" y="244"/>
                  </a:lnTo>
                  <a:lnTo>
                    <a:pt x="228" y="271"/>
                  </a:lnTo>
                  <a:lnTo>
                    <a:pt x="224" y="286"/>
                  </a:lnTo>
                  <a:lnTo>
                    <a:pt x="216" y="304"/>
                  </a:lnTo>
                  <a:lnTo>
                    <a:pt x="206" y="322"/>
                  </a:lnTo>
                  <a:lnTo>
                    <a:pt x="196" y="340"/>
                  </a:lnTo>
                  <a:lnTo>
                    <a:pt x="185" y="358"/>
                  </a:lnTo>
                  <a:lnTo>
                    <a:pt x="176" y="375"/>
                  </a:lnTo>
                  <a:lnTo>
                    <a:pt x="170" y="389"/>
                  </a:lnTo>
                  <a:lnTo>
                    <a:pt x="167" y="400"/>
                  </a:lnTo>
                  <a:lnTo>
                    <a:pt x="169" y="431"/>
                  </a:lnTo>
                  <a:lnTo>
                    <a:pt x="176" y="455"/>
                  </a:lnTo>
                  <a:lnTo>
                    <a:pt x="186" y="471"/>
                  </a:lnTo>
                  <a:lnTo>
                    <a:pt x="198" y="481"/>
                  </a:lnTo>
                  <a:lnTo>
                    <a:pt x="211" y="487"/>
                  </a:lnTo>
                  <a:lnTo>
                    <a:pt x="225" y="488"/>
                  </a:lnTo>
                  <a:lnTo>
                    <a:pt x="237" y="484"/>
                  </a:lnTo>
                  <a:lnTo>
                    <a:pt x="249" y="479"/>
                  </a:lnTo>
                  <a:lnTo>
                    <a:pt x="256" y="465"/>
                  </a:lnTo>
                  <a:lnTo>
                    <a:pt x="263" y="442"/>
                  </a:lnTo>
                  <a:lnTo>
                    <a:pt x="271" y="414"/>
                  </a:lnTo>
                  <a:lnTo>
                    <a:pt x="279" y="382"/>
                  </a:lnTo>
                  <a:lnTo>
                    <a:pt x="286" y="350"/>
                  </a:lnTo>
                  <a:lnTo>
                    <a:pt x="293" y="320"/>
                  </a:lnTo>
                  <a:lnTo>
                    <a:pt x="300" y="297"/>
                  </a:lnTo>
                  <a:lnTo>
                    <a:pt x="305" y="281"/>
                  </a:lnTo>
                  <a:lnTo>
                    <a:pt x="304" y="279"/>
                  </a:lnTo>
                  <a:lnTo>
                    <a:pt x="300" y="283"/>
                  </a:lnTo>
                  <a:lnTo>
                    <a:pt x="297" y="285"/>
                  </a:lnTo>
                  <a:lnTo>
                    <a:pt x="293" y="285"/>
                  </a:lnTo>
                  <a:lnTo>
                    <a:pt x="289" y="284"/>
                  </a:lnTo>
                  <a:lnTo>
                    <a:pt x="289" y="283"/>
                  </a:lnTo>
                  <a:lnTo>
                    <a:pt x="290" y="279"/>
                  </a:lnTo>
                  <a:lnTo>
                    <a:pt x="292" y="275"/>
                  </a:lnTo>
                  <a:lnTo>
                    <a:pt x="296" y="270"/>
                  </a:lnTo>
                  <a:lnTo>
                    <a:pt x="302" y="264"/>
                  </a:lnTo>
                  <a:lnTo>
                    <a:pt x="308" y="259"/>
                  </a:lnTo>
                  <a:lnTo>
                    <a:pt x="315" y="254"/>
                  </a:lnTo>
                  <a:lnTo>
                    <a:pt x="324" y="249"/>
                  </a:lnTo>
                  <a:lnTo>
                    <a:pt x="338" y="245"/>
                  </a:lnTo>
                  <a:lnTo>
                    <a:pt x="356" y="240"/>
                  </a:lnTo>
                  <a:lnTo>
                    <a:pt x="375" y="236"/>
                  </a:lnTo>
                  <a:lnTo>
                    <a:pt x="394" y="230"/>
                  </a:lnTo>
                  <a:lnTo>
                    <a:pt x="413" y="224"/>
                  </a:lnTo>
                  <a:lnTo>
                    <a:pt x="430" y="217"/>
                  </a:lnTo>
                  <a:lnTo>
                    <a:pt x="442" y="208"/>
                  </a:lnTo>
                  <a:lnTo>
                    <a:pt x="447" y="198"/>
                  </a:lnTo>
                  <a:lnTo>
                    <a:pt x="449" y="191"/>
                  </a:lnTo>
                  <a:lnTo>
                    <a:pt x="449" y="183"/>
                  </a:lnTo>
                  <a:lnTo>
                    <a:pt x="447" y="174"/>
                  </a:lnTo>
                  <a:lnTo>
                    <a:pt x="444" y="168"/>
                  </a:lnTo>
                  <a:lnTo>
                    <a:pt x="440" y="164"/>
                  </a:lnTo>
                  <a:lnTo>
                    <a:pt x="437" y="162"/>
                  </a:lnTo>
                  <a:lnTo>
                    <a:pt x="434" y="159"/>
                  </a:lnTo>
                  <a:lnTo>
                    <a:pt x="433" y="155"/>
                  </a:lnTo>
                  <a:lnTo>
                    <a:pt x="437" y="150"/>
                  </a:lnTo>
                  <a:lnTo>
                    <a:pt x="440" y="146"/>
                  </a:lnTo>
                  <a:lnTo>
                    <a:pt x="444" y="141"/>
                  </a:lnTo>
                  <a:lnTo>
                    <a:pt x="446" y="136"/>
                  </a:lnTo>
                  <a:lnTo>
                    <a:pt x="443" y="133"/>
                  </a:lnTo>
                  <a:lnTo>
                    <a:pt x="438" y="131"/>
                  </a:lnTo>
                  <a:lnTo>
                    <a:pt x="432" y="127"/>
                  </a:lnTo>
                  <a:lnTo>
                    <a:pt x="431" y="124"/>
                  </a:lnTo>
                  <a:lnTo>
                    <a:pt x="433" y="117"/>
                  </a:lnTo>
                  <a:lnTo>
                    <a:pt x="436" y="109"/>
                  </a:lnTo>
                  <a:lnTo>
                    <a:pt x="434" y="101"/>
                  </a:lnTo>
                  <a:lnTo>
                    <a:pt x="429" y="94"/>
                  </a:lnTo>
                  <a:lnTo>
                    <a:pt x="419" y="96"/>
                  </a:lnTo>
                  <a:lnTo>
                    <a:pt x="410" y="97"/>
                  </a:lnTo>
                  <a:lnTo>
                    <a:pt x="400" y="100"/>
                  </a:lnTo>
                  <a:lnTo>
                    <a:pt x="391" y="102"/>
                  </a:lnTo>
                  <a:lnTo>
                    <a:pt x="383" y="105"/>
                  </a:lnTo>
                  <a:lnTo>
                    <a:pt x="375" y="109"/>
                  </a:lnTo>
                  <a:lnTo>
                    <a:pt x="366" y="115"/>
                  </a:lnTo>
                  <a:lnTo>
                    <a:pt x="360" y="121"/>
                  </a:lnTo>
                  <a:lnTo>
                    <a:pt x="362" y="125"/>
                  </a:lnTo>
                  <a:lnTo>
                    <a:pt x="369" y="126"/>
                  </a:lnTo>
                  <a:lnTo>
                    <a:pt x="378" y="127"/>
                  </a:lnTo>
                  <a:lnTo>
                    <a:pt x="390" y="127"/>
                  </a:lnTo>
                  <a:lnTo>
                    <a:pt x="402" y="127"/>
                  </a:lnTo>
                  <a:lnTo>
                    <a:pt x="411" y="127"/>
                  </a:lnTo>
                  <a:lnTo>
                    <a:pt x="418" y="127"/>
                  </a:lnTo>
                  <a:lnTo>
                    <a:pt x="420" y="130"/>
                  </a:lnTo>
                  <a:lnTo>
                    <a:pt x="418" y="133"/>
                  </a:lnTo>
                  <a:lnTo>
                    <a:pt x="414" y="135"/>
                  </a:lnTo>
                  <a:lnTo>
                    <a:pt x="409" y="136"/>
                  </a:lnTo>
                  <a:lnTo>
                    <a:pt x="404" y="138"/>
                  </a:lnTo>
                  <a:lnTo>
                    <a:pt x="393" y="141"/>
                  </a:lnTo>
                  <a:lnTo>
                    <a:pt x="382" y="145"/>
                  </a:lnTo>
                  <a:lnTo>
                    <a:pt x="369" y="149"/>
                  </a:lnTo>
                  <a:lnTo>
                    <a:pt x="357" y="155"/>
                  </a:lnTo>
                  <a:lnTo>
                    <a:pt x="346" y="161"/>
                  </a:lnTo>
                  <a:lnTo>
                    <a:pt x="339" y="165"/>
                  </a:lnTo>
                  <a:lnTo>
                    <a:pt x="335" y="171"/>
                  </a:lnTo>
                  <a:lnTo>
                    <a:pt x="336" y="176"/>
                  </a:lnTo>
                  <a:lnTo>
                    <a:pt x="343" y="178"/>
                  </a:lnTo>
                  <a:lnTo>
                    <a:pt x="351" y="178"/>
                  </a:lnTo>
                  <a:lnTo>
                    <a:pt x="360" y="176"/>
                  </a:lnTo>
                  <a:lnTo>
                    <a:pt x="371" y="173"/>
                  </a:lnTo>
                  <a:lnTo>
                    <a:pt x="382" y="171"/>
                  </a:lnTo>
                  <a:lnTo>
                    <a:pt x="392" y="169"/>
                  </a:lnTo>
                  <a:lnTo>
                    <a:pt x="403" y="166"/>
                  </a:lnTo>
                  <a:lnTo>
                    <a:pt x="412" y="166"/>
                  </a:lnTo>
                  <a:lnTo>
                    <a:pt x="412" y="169"/>
                  </a:lnTo>
                  <a:lnTo>
                    <a:pt x="413" y="172"/>
                  </a:lnTo>
                  <a:lnTo>
                    <a:pt x="413" y="176"/>
                  </a:lnTo>
                  <a:lnTo>
                    <a:pt x="411" y="178"/>
                  </a:lnTo>
                  <a:lnTo>
                    <a:pt x="403" y="179"/>
                  </a:lnTo>
                  <a:lnTo>
                    <a:pt x="394" y="181"/>
                  </a:lnTo>
                  <a:lnTo>
                    <a:pt x="387" y="183"/>
                  </a:lnTo>
                  <a:lnTo>
                    <a:pt x="379" y="185"/>
                  </a:lnTo>
                  <a:lnTo>
                    <a:pt x="372" y="186"/>
                  </a:lnTo>
                  <a:lnTo>
                    <a:pt x="364" y="188"/>
                  </a:lnTo>
                  <a:lnTo>
                    <a:pt x="357" y="189"/>
                  </a:lnTo>
                  <a:lnTo>
                    <a:pt x="351" y="192"/>
                  </a:lnTo>
                  <a:lnTo>
                    <a:pt x="344" y="196"/>
                  </a:lnTo>
                  <a:lnTo>
                    <a:pt x="340" y="200"/>
                  </a:lnTo>
                  <a:lnTo>
                    <a:pt x="340" y="203"/>
                  </a:lnTo>
                  <a:lnTo>
                    <a:pt x="342" y="207"/>
                  </a:lnTo>
                  <a:lnTo>
                    <a:pt x="351" y="209"/>
                  </a:lnTo>
                  <a:lnTo>
                    <a:pt x="360" y="209"/>
                  </a:lnTo>
                  <a:lnTo>
                    <a:pt x="370" y="209"/>
                  </a:lnTo>
                  <a:lnTo>
                    <a:pt x="380" y="207"/>
                  </a:lnTo>
                  <a:lnTo>
                    <a:pt x="391" y="204"/>
                  </a:lnTo>
                  <a:lnTo>
                    <a:pt x="402" y="202"/>
                  </a:lnTo>
                  <a:lnTo>
                    <a:pt x="412" y="200"/>
                  </a:lnTo>
                  <a:lnTo>
                    <a:pt x="422" y="199"/>
                  </a:lnTo>
                  <a:lnTo>
                    <a:pt x="420" y="201"/>
                  </a:lnTo>
                  <a:lnTo>
                    <a:pt x="419" y="206"/>
                  </a:lnTo>
                  <a:lnTo>
                    <a:pt x="416" y="209"/>
                  </a:lnTo>
                  <a:lnTo>
                    <a:pt x="413" y="210"/>
                  </a:lnTo>
                  <a:lnTo>
                    <a:pt x="403" y="213"/>
                  </a:lnTo>
                  <a:lnTo>
                    <a:pt x="390" y="215"/>
                  </a:lnTo>
                  <a:lnTo>
                    <a:pt x="376" y="217"/>
                  </a:lnTo>
                  <a:lnTo>
                    <a:pt x="362" y="219"/>
                  </a:lnTo>
                  <a:lnTo>
                    <a:pt x="349" y="221"/>
                  </a:lnTo>
                  <a:lnTo>
                    <a:pt x="338" y="221"/>
                  </a:lnTo>
                  <a:lnTo>
                    <a:pt x="329" y="219"/>
                  </a:lnTo>
                  <a:lnTo>
                    <a:pt x="324" y="216"/>
                  </a:lnTo>
                  <a:lnTo>
                    <a:pt x="323" y="211"/>
                  </a:lnTo>
                  <a:lnTo>
                    <a:pt x="326" y="203"/>
                  </a:lnTo>
                  <a:lnTo>
                    <a:pt x="331" y="194"/>
                  </a:lnTo>
                  <a:lnTo>
                    <a:pt x="335" y="188"/>
                  </a:lnTo>
                  <a:lnTo>
                    <a:pt x="331" y="187"/>
                  </a:lnTo>
                  <a:lnTo>
                    <a:pt x="326" y="185"/>
                  </a:lnTo>
                  <a:lnTo>
                    <a:pt x="322" y="183"/>
                  </a:lnTo>
                  <a:lnTo>
                    <a:pt x="319" y="179"/>
                  </a:lnTo>
                  <a:lnTo>
                    <a:pt x="319" y="169"/>
                  </a:lnTo>
                  <a:lnTo>
                    <a:pt x="325" y="161"/>
                  </a:lnTo>
                  <a:lnTo>
                    <a:pt x="333" y="154"/>
                  </a:lnTo>
                  <a:lnTo>
                    <a:pt x="343" y="147"/>
                  </a:lnTo>
                  <a:lnTo>
                    <a:pt x="363" y="138"/>
                  </a:lnTo>
                  <a:lnTo>
                    <a:pt x="357" y="136"/>
                  </a:lnTo>
                  <a:lnTo>
                    <a:pt x="352" y="134"/>
                  </a:lnTo>
                  <a:lnTo>
                    <a:pt x="347" y="131"/>
                  </a:lnTo>
                  <a:lnTo>
                    <a:pt x="344" y="127"/>
                  </a:lnTo>
                  <a:lnTo>
                    <a:pt x="344" y="120"/>
                  </a:lnTo>
                  <a:lnTo>
                    <a:pt x="345" y="115"/>
                  </a:lnTo>
                  <a:lnTo>
                    <a:pt x="347" y="110"/>
                  </a:lnTo>
                  <a:lnTo>
                    <a:pt x="352" y="105"/>
                  </a:lnTo>
                  <a:lnTo>
                    <a:pt x="360" y="102"/>
                  </a:lnTo>
                  <a:lnTo>
                    <a:pt x="369" y="97"/>
                  </a:lnTo>
                  <a:lnTo>
                    <a:pt x="378" y="94"/>
                  </a:lnTo>
                  <a:lnTo>
                    <a:pt x="387" y="89"/>
                  </a:lnTo>
                  <a:lnTo>
                    <a:pt x="397" y="86"/>
                  </a:lnTo>
                  <a:lnTo>
                    <a:pt x="406" y="83"/>
                  </a:lnTo>
                  <a:lnTo>
                    <a:pt x="414" y="80"/>
                  </a:lnTo>
                  <a:lnTo>
                    <a:pt x="424" y="79"/>
                  </a:lnTo>
                  <a:lnTo>
                    <a:pt x="427" y="78"/>
                  </a:lnTo>
                  <a:lnTo>
                    <a:pt x="432" y="78"/>
                  </a:lnTo>
                  <a:lnTo>
                    <a:pt x="437" y="79"/>
                  </a:lnTo>
                  <a:lnTo>
                    <a:pt x="442" y="80"/>
                  </a:lnTo>
                  <a:lnTo>
                    <a:pt x="446" y="83"/>
                  </a:lnTo>
                  <a:lnTo>
                    <a:pt x="449" y="87"/>
                  </a:lnTo>
                  <a:lnTo>
                    <a:pt x="450" y="90"/>
                  </a:lnTo>
                  <a:lnTo>
                    <a:pt x="452" y="95"/>
                  </a:lnTo>
                  <a:lnTo>
                    <a:pt x="452" y="98"/>
                  </a:lnTo>
                  <a:lnTo>
                    <a:pt x="452" y="102"/>
                  </a:lnTo>
                  <a:lnTo>
                    <a:pt x="451" y="105"/>
                  </a:lnTo>
                  <a:lnTo>
                    <a:pt x="449" y="109"/>
                  </a:lnTo>
                  <a:lnTo>
                    <a:pt x="457" y="111"/>
                  </a:lnTo>
                  <a:lnTo>
                    <a:pt x="464" y="113"/>
                  </a:lnTo>
                  <a:lnTo>
                    <a:pt x="470" y="118"/>
                  </a:lnTo>
                  <a:lnTo>
                    <a:pt x="472" y="125"/>
                  </a:lnTo>
                  <a:lnTo>
                    <a:pt x="471" y="135"/>
                  </a:lnTo>
                  <a:lnTo>
                    <a:pt x="467" y="143"/>
                  </a:lnTo>
                  <a:lnTo>
                    <a:pt x="460" y="151"/>
                  </a:lnTo>
                  <a:lnTo>
                    <a:pt x="454" y="159"/>
                  </a:lnTo>
                  <a:lnTo>
                    <a:pt x="463" y="171"/>
                  </a:lnTo>
                  <a:lnTo>
                    <a:pt x="467" y="185"/>
                  </a:lnTo>
                  <a:lnTo>
                    <a:pt x="467" y="200"/>
                  </a:lnTo>
                  <a:lnTo>
                    <a:pt x="463" y="214"/>
                  </a:lnTo>
                  <a:lnTo>
                    <a:pt x="451" y="227"/>
                  </a:lnTo>
                  <a:lnTo>
                    <a:pt x="437" y="236"/>
                  </a:lnTo>
                  <a:lnTo>
                    <a:pt x="422" y="241"/>
                  </a:lnTo>
                  <a:lnTo>
                    <a:pt x="405" y="245"/>
                  </a:lnTo>
                  <a:lnTo>
                    <a:pt x="389" y="247"/>
                  </a:lnTo>
                  <a:lnTo>
                    <a:pt x="371" y="249"/>
                  </a:lnTo>
                  <a:lnTo>
                    <a:pt x="356" y="254"/>
                  </a:lnTo>
                  <a:lnTo>
                    <a:pt x="340" y="261"/>
                  </a:lnTo>
                  <a:lnTo>
                    <a:pt x="333" y="266"/>
                  </a:lnTo>
                  <a:lnTo>
                    <a:pt x="325" y="271"/>
                  </a:lnTo>
                  <a:lnTo>
                    <a:pt x="319" y="277"/>
                  </a:lnTo>
                  <a:lnTo>
                    <a:pt x="317" y="279"/>
                  </a:lnTo>
                  <a:lnTo>
                    <a:pt x="315" y="287"/>
                  </a:lnTo>
                  <a:lnTo>
                    <a:pt x="310" y="310"/>
                  </a:lnTo>
                  <a:lnTo>
                    <a:pt x="303" y="342"/>
                  </a:lnTo>
                  <a:lnTo>
                    <a:pt x="295" y="378"/>
                  </a:lnTo>
                  <a:lnTo>
                    <a:pt x="286" y="414"/>
                  </a:lnTo>
                  <a:lnTo>
                    <a:pt x="279" y="446"/>
                  </a:lnTo>
                  <a:lnTo>
                    <a:pt x="273" y="468"/>
                  </a:lnTo>
                  <a:lnTo>
                    <a:pt x="271" y="478"/>
                  </a:lnTo>
                  <a:lnTo>
                    <a:pt x="262" y="486"/>
                  </a:lnTo>
                  <a:lnTo>
                    <a:pt x="252" y="493"/>
                  </a:lnTo>
                  <a:lnTo>
                    <a:pt x="244" y="498"/>
                  </a:lnTo>
                  <a:lnTo>
                    <a:pt x="236" y="502"/>
                  </a:lnTo>
                  <a:lnTo>
                    <a:pt x="228" y="505"/>
                  </a:lnTo>
                  <a:lnTo>
                    <a:pt x="222" y="506"/>
                  </a:lnTo>
                  <a:lnTo>
                    <a:pt x="218" y="508"/>
                  </a:lnTo>
                  <a:lnTo>
                    <a:pt x="217" y="508"/>
                  </a:lnTo>
                  <a:lnTo>
                    <a:pt x="209" y="508"/>
                  </a:lnTo>
                  <a:lnTo>
                    <a:pt x="201" y="505"/>
                  </a:lnTo>
                  <a:lnTo>
                    <a:pt x="194" y="503"/>
                  </a:lnTo>
                  <a:lnTo>
                    <a:pt x="186" y="498"/>
                  </a:lnTo>
                  <a:lnTo>
                    <a:pt x="179" y="494"/>
                  </a:lnTo>
                  <a:lnTo>
                    <a:pt x="175" y="489"/>
                  </a:lnTo>
                  <a:lnTo>
                    <a:pt x="169" y="483"/>
                  </a:lnTo>
                  <a:lnTo>
                    <a:pt x="165" y="476"/>
                  </a:lnTo>
                  <a:lnTo>
                    <a:pt x="157" y="456"/>
                  </a:lnTo>
                  <a:lnTo>
                    <a:pt x="151" y="433"/>
                  </a:lnTo>
                  <a:lnTo>
                    <a:pt x="149" y="410"/>
                  </a:lnTo>
                  <a:lnTo>
                    <a:pt x="150" y="387"/>
                  </a:lnTo>
                  <a:lnTo>
                    <a:pt x="139" y="407"/>
                  </a:lnTo>
                  <a:lnTo>
                    <a:pt x="132" y="429"/>
                  </a:lnTo>
                  <a:lnTo>
                    <a:pt x="130" y="453"/>
                  </a:lnTo>
                  <a:lnTo>
                    <a:pt x="136" y="476"/>
                  </a:lnTo>
                  <a:lnTo>
                    <a:pt x="141" y="484"/>
                  </a:lnTo>
                  <a:lnTo>
                    <a:pt x="145" y="493"/>
                  </a:lnTo>
                  <a:lnTo>
                    <a:pt x="152" y="501"/>
                  </a:lnTo>
                  <a:lnTo>
                    <a:pt x="158" y="509"/>
                  </a:lnTo>
                  <a:lnTo>
                    <a:pt x="167" y="516"/>
                  </a:lnTo>
                  <a:lnTo>
                    <a:pt x="174" y="521"/>
                  </a:lnTo>
                  <a:lnTo>
                    <a:pt x="183" y="527"/>
                  </a:lnTo>
                  <a:lnTo>
                    <a:pt x="191" y="531"/>
                  </a:lnTo>
                  <a:lnTo>
                    <a:pt x="205" y="534"/>
                  </a:lnTo>
                  <a:lnTo>
                    <a:pt x="217" y="534"/>
                  </a:lnTo>
                  <a:lnTo>
                    <a:pt x="228" y="531"/>
                  </a:lnTo>
                  <a:lnTo>
                    <a:pt x="235" y="525"/>
                  </a:lnTo>
                  <a:lnTo>
                    <a:pt x="242" y="519"/>
                  </a:lnTo>
                  <a:lnTo>
                    <a:pt x="246" y="513"/>
                  </a:lnTo>
                  <a:lnTo>
                    <a:pt x="250" y="509"/>
                  </a:lnTo>
                  <a:lnTo>
                    <a:pt x="253" y="505"/>
                  </a:lnTo>
                  <a:lnTo>
                    <a:pt x="253" y="512"/>
                  </a:lnTo>
                  <a:lnTo>
                    <a:pt x="251" y="524"/>
                  </a:lnTo>
                  <a:lnTo>
                    <a:pt x="244" y="536"/>
                  </a:lnTo>
                  <a:lnTo>
                    <a:pt x="233" y="544"/>
                  </a:lnTo>
                  <a:lnTo>
                    <a:pt x="228" y="547"/>
                  </a:lnTo>
                  <a:lnTo>
                    <a:pt x="222" y="548"/>
                  </a:lnTo>
                  <a:lnTo>
                    <a:pt x="216" y="550"/>
                  </a:lnTo>
                  <a:lnTo>
                    <a:pt x="210" y="551"/>
                  </a:lnTo>
                  <a:lnTo>
                    <a:pt x="204" y="552"/>
                  </a:lnTo>
                  <a:lnTo>
                    <a:pt x="198" y="552"/>
                  </a:lnTo>
                  <a:lnTo>
                    <a:pt x="192" y="551"/>
                  </a:lnTo>
                  <a:lnTo>
                    <a:pt x="186" y="549"/>
                  </a:lnTo>
                  <a:lnTo>
                    <a:pt x="178" y="546"/>
                  </a:lnTo>
                  <a:lnTo>
                    <a:pt x="170" y="542"/>
                  </a:lnTo>
                  <a:lnTo>
                    <a:pt x="163" y="539"/>
                  </a:lnTo>
                  <a:lnTo>
                    <a:pt x="156" y="534"/>
                  </a:lnTo>
                  <a:lnTo>
                    <a:pt x="148" y="527"/>
                  </a:lnTo>
                  <a:lnTo>
                    <a:pt x="141" y="520"/>
                  </a:lnTo>
                  <a:lnTo>
                    <a:pt x="132" y="510"/>
                  </a:lnTo>
                  <a:lnTo>
                    <a:pt x="124" y="498"/>
                  </a:lnTo>
                  <a:lnTo>
                    <a:pt x="114" y="474"/>
                  </a:lnTo>
                  <a:lnTo>
                    <a:pt x="111" y="446"/>
                  </a:lnTo>
                  <a:lnTo>
                    <a:pt x="115" y="418"/>
                  </a:lnTo>
                  <a:lnTo>
                    <a:pt x="127" y="392"/>
                  </a:lnTo>
                  <a:lnTo>
                    <a:pt x="128" y="390"/>
                  </a:lnTo>
                  <a:lnTo>
                    <a:pt x="131" y="384"/>
                  </a:lnTo>
                  <a:lnTo>
                    <a:pt x="136" y="377"/>
                  </a:lnTo>
                  <a:lnTo>
                    <a:pt x="141" y="369"/>
                  </a:lnTo>
                  <a:lnTo>
                    <a:pt x="147" y="361"/>
                  </a:lnTo>
                  <a:lnTo>
                    <a:pt x="154" y="354"/>
                  </a:lnTo>
                  <a:lnTo>
                    <a:pt x="161" y="348"/>
                  </a:lnTo>
                  <a:lnTo>
                    <a:pt x="168" y="345"/>
                  </a:lnTo>
                  <a:lnTo>
                    <a:pt x="163" y="342"/>
                  </a:lnTo>
                  <a:lnTo>
                    <a:pt x="157" y="340"/>
                  </a:lnTo>
                  <a:lnTo>
                    <a:pt x="149" y="340"/>
                  </a:lnTo>
                  <a:lnTo>
                    <a:pt x="142" y="340"/>
                  </a:lnTo>
                  <a:lnTo>
                    <a:pt x="114" y="355"/>
                  </a:lnTo>
                  <a:lnTo>
                    <a:pt x="94" y="378"/>
                  </a:lnTo>
                  <a:lnTo>
                    <a:pt x="80" y="406"/>
                  </a:lnTo>
                  <a:lnTo>
                    <a:pt x="72" y="435"/>
                  </a:lnTo>
                  <a:lnTo>
                    <a:pt x="69" y="463"/>
                  </a:lnTo>
                  <a:lnTo>
                    <a:pt x="68" y="486"/>
                  </a:lnTo>
                  <a:lnTo>
                    <a:pt x="69" y="502"/>
                  </a:lnTo>
                  <a:lnTo>
                    <a:pt x="69" y="508"/>
                  </a:lnTo>
                  <a:lnTo>
                    <a:pt x="76" y="526"/>
                  </a:lnTo>
                  <a:lnTo>
                    <a:pt x="85" y="539"/>
                  </a:lnTo>
                  <a:lnTo>
                    <a:pt x="94" y="546"/>
                  </a:lnTo>
                  <a:lnTo>
                    <a:pt x="97" y="548"/>
                  </a:lnTo>
                  <a:lnTo>
                    <a:pt x="96" y="551"/>
                  </a:lnTo>
                  <a:lnTo>
                    <a:pt x="96" y="554"/>
                  </a:lnTo>
                  <a:lnTo>
                    <a:pt x="95" y="556"/>
                  </a:lnTo>
                  <a:lnTo>
                    <a:pt x="94" y="557"/>
                  </a:lnTo>
                  <a:lnTo>
                    <a:pt x="83" y="555"/>
                  </a:lnTo>
                  <a:lnTo>
                    <a:pt x="77" y="551"/>
                  </a:lnTo>
                  <a:lnTo>
                    <a:pt x="71" y="547"/>
                  </a:lnTo>
                  <a:lnTo>
                    <a:pt x="63" y="539"/>
                  </a:lnTo>
                  <a:lnTo>
                    <a:pt x="55" y="525"/>
                  </a:lnTo>
                  <a:lnTo>
                    <a:pt x="51" y="509"/>
                  </a:lnTo>
                  <a:lnTo>
                    <a:pt x="49" y="491"/>
                  </a:lnTo>
                  <a:lnTo>
                    <a:pt x="48" y="475"/>
                  </a:lnTo>
                  <a:lnTo>
                    <a:pt x="51" y="448"/>
                  </a:lnTo>
                  <a:lnTo>
                    <a:pt x="56" y="418"/>
                  </a:lnTo>
                  <a:lnTo>
                    <a:pt x="62" y="395"/>
                  </a:lnTo>
                  <a:lnTo>
                    <a:pt x="64" y="384"/>
                  </a:lnTo>
                  <a:lnTo>
                    <a:pt x="58" y="390"/>
                  </a:lnTo>
                  <a:lnTo>
                    <a:pt x="53" y="397"/>
                  </a:lnTo>
                  <a:lnTo>
                    <a:pt x="47" y="403"/>
                  </a:lnTo>
                  <a:lnTo>
                    <a:pt x="41" y="408"/>
                  </a:lnTo>
                  <a:lnTo>
                    <a:pt x="35" y="415"/>
                  </a:lnTo>
                  <a:lnTo>
                    <a:pt x="29" y="421"/>
                  </a:lnTo>
                  <a:lnTo>
                    <a:pt x="23" y="428"/>
                  </a:lnTo>
                  <a:lnTo>
                    <a:pt x="18" y="435"/>
                  </a:lnTo>
                  <a:lnTo>
                    <a:pt x="18" y="446"/>
                  </a:lnTo>
                  <a:lnTo>
                    <a:pt x="27" y="452"/>
                  </a:lnTo>
                  <a:lnTo>
                    <a:pt x="35" y="457"/>
                  </a:lnTo>
                  <a:lnTo>
                    <a:pt x="40" y="459"/>
                  </a:lnTo>
                  <a:lnTo>
                    <a:pt x="38" y="461"/>
                  </a:lnTo>
                  <a:lnTo>
                    <a:pt x="35" y="464"/>
                  </a:lnTo>
                  <a:lnTo>
                    <a:pt x="29" y="464"/>
                  </a:lnTo>
                  <a:lnTo>
                    <a:pt x="23" y="464"/>
                  </a:lnTo>
                  <a:lnTo>
                    <a:pt x="16" y="461"/>
                  </a:lnTo>
                  <a:lnTo>
                    <a:pt x="10" y="460"/>
                  </a:lnTo>
                  <a:lnTo>
                    <a:pt x="5" y="458"/>
                  </a:lnTo>
                  <a:lnTo>
                    <a:pt x="2" y="455"/>
                  </a:lnTo>
                  <a:lnTo>
                    <a:pt x="0" y="441"/>
                  </a:lnTo>
                  <a:lnTo>
                    <a:pt x="2" y="427"/>
                  </a:lnTo>
                  <a:lnTo>
                    <a:pt x="8" y="414"/>
                  </a:lnTo>
                  <a:lnTo>
                    <a:pt x="17" y="404"/>
                  </a:lnTo>
                  <a:lnTo>
                    <a:pt x="24" y="398"/>
                  </a:lnTo>
                  <a:lnTo>
                    <a:pt x="33" y="391"/>
                  </a:lnTo>
                  <a:lnTo>
                    <a:pt x="42" y="384"/>
                  </a:lnTo>
                  <a:lnTo>
                    <a:pt x="53" y="376"/>
                  </a:lnTo>
                  <a:lnTo>
                    <a:pt x="62" y="368"/>
                  </a:lnTo>
                  <a:lnTo>
                    <a:pt x="71" y="362"/>
                  </a:lnTo>
                  <a:lnTo>
                    <a:pt x="78" y="358"/>
                  </a:lnTo>
                  <a:lnTo>
                    <a:pt x="84" y="355"/>
                  </a:lnTo>
                  <a:lnTo>
                    <a:pt x="91" y="350"/>
                  </a:lnTo>
                  <a:lnTo>
                    <a:pt x="100" y="345"/>
                  </a:lnTo>
                  <a:lnTo>
                    <a:pt x="107" y="340"/>
                  </a:lnTo>
                  <a:lnTo>
                    <a:pt x="115" y="337"/>
                  </a:lnTo>
                  <a:lnTo>
                    <a:pt x="123" y="334"/>
                  </a:lnTo>
                  <a:lnTo>
                    <a:pt x="131" y="331"/>
                  </a:lnTo>
                  <a:lnTo>
                    <a:pt x="141" y="329"/>
                  </a:lnTo>
                  <a:lnTo>
                    <a:pt x="149" y="328"/>
                  </a:lnTo>
                  <a:lnTo>
                    <a:pt x="163" y="329"/>
                  </a:lnTo>
                  <a:lnTo>
                    <a:pt x="171" y="332"/>
                  </a:lnTo>
                  <a:lnTo>
                    <a:pt x="177" y="337"/>
                  </a:lnTo>
                  <a:lnTo>
                    <a:pt x="179" y="339"/>
                  </a:lnTo>
                  <a:lnTo>
                    <a:pt x="185" y="325"/>
                  </a:lnTo>
                  <a:lnTo>
                    <a:pt x="195" y="301"/>
                  </a:lnTo>
                  <a:lnTo>
                    <a:pt x="204" y="274"/>
                  </a:lnTo>
                  <a:lnTo>
                    <a:pt x="205" y="249"/>
                  </a:lnTo>
                  <a:lnTo>
                    <a:pt x="204" y="225"/>
                  </a:lnTo>
                  <a:lnTo>
                    <a:pt x="203" y="200"/>
                  </a:lnTo>
                  <a:lnTo>
                    <a:pt x="204" y="174"/>
                  </a:lnTo>
                  <a:lnTo>
                    <a:pt x="212" y="153"/>
                  </a:lnTo>
                  <a:lnTo>
                    <a:pt x="219" y="142"/>
                  </a:lnTo>
                  <a:lnTo>
                    <a:pt x="225" y="132"/>
                  </a:lnTo>
                  <a:lnTo>
                    <a:pt x="231" y="119"/>
                  </a:lnTo>
                  <a:lnTo>
                    <a:pt x="238" y="102"/>
                  </a:lnTo>
                  <a:lnTo>
                    <a:pt x="243" y="94"/>
                  </a:lnTo>
                  <a:lnTo>
                    <a:pt x="252" y="83"/>
                  </a:lnTo>
                  <a:lnTo>
                    <a:pt x="265" y="70"/>
                  </a:lnTo>
                  <a:lnTo>
                    <a:pt x="278" y="57"/>
                  </a:lnTo>
                  <a:lnTo>
                    <a:pt x="291" y="43"/>
                  </a:lnTo>
                  <a:lnTo>
                    <a:pt x="303" y="33"/>
                  </a:lnTo>
                  <a:lnTo>
                    <a:pt x="312" y="25"/>
                  </a:lnTo>
                  <a:lnTo>
                    <a:pt x="316" y="22"/>
                  </a:lnTo>
                  <a:lnTo>
                    <a:pt x="323" y="22"/>
                  </a:lnTo>
                  <a:lnTo>
                    <a:pt x="328" y="28"/>
                  </a:lnTo>
                  <a:lnTo>
                    <a:pt x="331" y="40"/>
                  </a:lnTo>
                  <a:lnTo>
                    <a:pt x="332" y="58"/>
                  </a:lnTo>
                  <a:lnTo>
                    <a:pt x="339" y="53"/>
                  </a:lnTo>
                  <a:lnTo>
                    <a:pt x="351" y="48"/>
                  </a:lnTo>
                  <a:lnTo>
                    <a:pt x="369" y="40"/>
                  </a:lnTo>
                  <a:lnTo>
                    <a:pt x="389" y="30"/>
                  </a:lnTo>
                  <a:lnTo>
                    <a:pt x="411" y="21"/>
                  </a:lnTo>
                  <a:lnTo>
                    <a:pt x="434" y="13"/>
                  </a:lnTo>
                  <a:lnTo>
                    <a:pt x="456" y="5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7" y="2"/>
                  </a:lnTo>
                  <a:lnTo>
                    <a:pt x="493" y="4"/>
                  </a:lnTo>
                  <a:lnTo>
                    <a:pt x="49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5" name="Freeform 39"/>
            <p:cNvSpPr>
              <a:spLocks/>
            </p:cNvSpPr>
            <p:nvPr/>
          </p:nvSpPr>
          <p:spPr bwMode="auto">
            <a:xfrm>
              <a:off x="2935" y="3095"/>
              <a:ext cx="100" cy="333"/>
            </a:xfrm>
            <a:custGeom>
              <a:avLst/>
              <a:gdLst>
                <a:gd name="T0" fmla="*/ 41 w 100"/>
                <a:gd name="T1" fmla="*/ 3 h 665"/>
                <a:gd name="T2" fmla="*/ 30 w 100"/>
                <a:gd name="T3" fmla="*/ 3 h 665"/>
                <a:gd name="T4" fmla="*/ 28 w 100"/>
                <a:gd name="T5" fmla="*/ 2 h 665"/>
                <a:gd name="T6" fmla="*/ 40 w 100"/>
                <a:gd name="T7" fmla="*/ 2 h 665"/>
                <a:gd name="T8" fmla="*/ 43 w 100"/>
                <a:gd name="T9" fmla="*/ 2 h 665"/>
                <a:gd name="T10" fmla="*/ 43 w 100"/>
                <a:gd name="T11" fmla="*/ 2 h 665"/>
                <a:gd name="T12" fmla="*/ 50 w 100"/>
                <a:gd name="T13" fmla="*/ 2 h 665"/>
                <a:gd name="T14" fmla="*/ 60 w 100"/>
                <a:gd name="T15" fmla="*/ 2 h 665"/>
                <a:gd name="T16" fmla="*/ 73 w 100"/>
                <a:gd name="T17" fmla="*/ 2 h 665"/>
                <a:gd name="T18" fmla="*/ 81 w 100"/>
                <a:gd name="T19" fmla="*/ 1 h 665"/>
                <a:gd name="T20" fmla="*/ 86 w 100"/>
                <a:gd name="T21" fmla="*/ 1 h 665"/>
                <a:gd name="T22" fmla="*/ 72 w 100"/>
                <a:gd name="T23" fmla="*/ 1 h 665"/>
                <a:gd name="T24" fmla="*/ 44 w 100"/>
                <a:gd name="T25" fmla="*/ 1 h 665"/>
                <a:gd name="T26" fmla="*/ 16 w 100"/>
                <a:gd name="T27" fmla="*/ 1 h 665"/>
                <a:gd name="T28" fmla="*/ 0 w 100"/>
                <a:gd name="T29" fmla="*/ 1 h 665"/>
                <a:gd name="T30" fmla="*/ 6 w 100"/>
                <a:gd name="T31" fmla="*/ 0 h 665"/>
                <a:gd name="T32" fmla="*/ 12 w 100"/>
                <a:gd name="T33" fmla="*/ 1 h 665"/>
                <a:gd name="T34" fmla="*/ 21 w 100"/>
                <a:gd name="T35" fmla="*/ 1 h 665"/>
                <a:gd name="T36" fmla="*/ 40 w 100"/>
                <a:gd name="T37" fmla="*/ 1 h 665"/>
                <a:gd name="T38" fmla="*/ 61 w 100"/>
                <a:gd name="T39" fmla="*/ 1 h 665"/>
                <a:gd name="T40" fmla="*/ 80 w 100"/>
                <a:gd name="T41" fmla="*/ 1 h 665"/>
                <a:gd name="T42" fmla="*/ 81 w 100"/>
                <a:gd name="T43" fmla="*/ 1 h 665"/>
                <a:gd name="T44" fmla="*/ 73 w 100"/>
                <a:gd name="T45" fmla="*/ 1 h 665"/>
                <a:gd name="T46" fmla="*/ 80 w 100"/>
                <a:gd name="T47" fmla="*/ 1 h 665"/>
                <a:gd name="T48" fmla="*/ 93 w 100"/>
                <a:gd name="T49" fmla="*/ 1 h 665"/>
                <a:gd name="T50" fmla="*/ 100 w 100"/>
                <a:gd name="T51" fmla="*/ 1 h 665"/>
                <a:gd name="T52" fmla="*/ 95 w 100"/>
                <a:gd name="T53" fmla="*/ 1 h 665"/>
                <a:gd name="T54" fmla="*/ 92 w 100"/>
                <a:gd name="T55" fmla="*/ 1 h 665"/>
                <a:gd name="T56" fmla="*/ 95 w 100"/>
                <a:gd name="T57" fmla="*/ 1 h 665"/>
                <a:gd name="T58" fmla="*/ 95 w 100"/>
                <a:gd name="T59" fmla="*/ 2 h 665"/>
                <a:gd name="T60" fmla="*/ 88 w 100"/>
                <a:gd name="T61" fmla="*/ 2 h 665"/>
                <a:gd name="T62" fmla="*/ 77 w 100"/>
                <a:gd name="T63" fmla="*/ 2 h 665"/>
                <a:gd name="T64" fmla="*/ 65 w 100"/>
                <a:gd name="T65" fmla="*/ 2 h 665"/>
                <a:gd name="T66" fmla="*/ 59 w 100"/>
                <a:gd name="T67" fmla="*/ 2 h 665"/>
                <a:gd name="T68" fmla="*/ 59 w 100"/>
                <a:gd name="T69" fmla="*/ 2 h 665"/>
                <a:gd name="T70" fmla="*/ 48 w 100"/>
                <a:gd name="T71" fmla="*/ 2 h 665"/>
                <a:gd name="T72" fmla="*/ 51 w 100"/>
                <a:gd name="T73" fmla="*/ 3 h 665"/>
                <a:gd name="T74" fmla="*/ 60 w 100"/>
                <a:gd name="T75" fmla="*/ 3 h 665"/>
                <a:gd name="T76" fmla="*/ 61 w 100"/>
                <a:gd name="T77" fmla="*/ 3 h 665"/>
                <a:gd name="T78" fmla="*/ 51 w 100"/>
                <a:gd name="T79" fmla="*/ 3 h 6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0"/>
                <a:gd name="T121" fmla="*/ 0 h 665"/>
                <a:gd name="T122" fmla="*/ 100 w 100"/>
                <a:gd name="T123" fmla="*/ 665 h 66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0" h="665">
                  <a:moveTo>
                    <a:pt x="47" y="665"/>
                  </a:moveTo>
                  <a:lnTo>
                    <a:pt x="41" y="635"/>
                  </a:lnTo>
                  <a:lnTo>
                    <a:pt x="36" y="579"/>
                  </a:lnTo>
                  <a:lnTo>
                    <a:pt x="30" y="525"/>
                  </a:lnTo>
                  <a:lnTo>
                    <a:pt x="27" y="501"/>
                  </a:lnTo>
                  <a:lnTo>
                    <a:pt x="28" y="480"/>
                  </a:lnTo>
                  <a:lnTo>
                    <a:pt x="34" y="462"/>
                  </a:lnTo>
                  <a:lnTo>
                    <a:pt x="40" y="443"/>
                  </a:lnTo>
                  <a:lnTo>
                    <a:pt x="41" y="421"/>
                  </a:lnTo>
                  <a:lnTo>
                    <a:pt x="43" y="404"/>
                  </a:lnTo>
                  <a:lnTo>
                    <a:pt x="43" y="386"/>
                  </a:lnTo>
                  <a:lnTo>
                    <a:pt x="43" y="367"/>
                  </a:lnTo>
                  <a:lnTo>
                    <a:pt x="46" y="349"/>
                  </a:lnTo>
                  <a:lnTo>
                    <a:pt x="50" y="338"/>
                  </a:lnTo>
                  <a:lnTo>
                    <a:pt x="54" y="326"/>
                  </a:lnTo>
                  <a:lnTo>
                    <a:pt x="60" y="311"/>
                  </a:lnTo>
                  <a:lnTo>
                    <a:pt x="67" y="295"/>
                  </a:lnTo>
                  <a:lnTo>
                    <a:pt x="73" y="279"/>
                  </a:lnTo>
                  <a:lnTo>
                    <a:pt x="78" y="265"/>
                  </a:lnTo>
                  <a:lnTo>
                    <a:pt x="81" y="252"/>
                  </a:lnTo>
                  <a:lnTo>
                    <a:pt x="84" y="244"/>
                  </a:lnTo>
                  <a:lnTo>
                    <a:pt x="86" y="198"/>
                  </a:lnTo>
                  <a:lnTo>
                    <a:pt x="81" y="185"/>
                  </a:lnTo>
                  <a:lnTo>
                    <a:pt x="72" y="162"/>
                  </a:lnTo>
                  <a:lnTo>
                    <a:pt x="59" y="132"/>
                  </a:lnTo>
                  <a:lnTo>
                    <a:pt x="44" y="99"/>
                  </a:lnTo>
                  <a:lnTo>
                    <a:pt x="28" y="65"/>
                  </a:lnTo>
                  <a:lnTo>
                    <a:pt x="16" y="37"/>
                  </a:lnTo>
                  <a:lnTo>
                    <a:pt x="5" y="1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1" y="15"/>
                  </a:lnTo>
                  <a:lnTo>
                    <a:pt x="30" y="28"/>
                  </a:lnTo>
                  <a:lnTo>
                    <a:pt x="40" y="43"/>
                  </a:lnTo>
                  <a:lnTo>
                    <a:pt x="51" y="62"/>
                  </a:lnTo>
                  <a:lnTo>
                    <a:pt x="61" y="79"/>
                  </a:lnTo>
                  <a:lnTo>
                    <a:pt x="72" y="96"/>
                  </a:lnTo>
                  <a:lnTo>
                    <a:pt x="80" y="111"/>
                  </a:lnTo>
                  <a:lnTo>
                    <a:pt x="83" y="50"/>
                  </a:lnTo>
                  <a:lnTo>
                    <a:pt x="81" y="40"/>
                  </a:lnTo>
                  <a:lnTo>
                    <a:pt x="78" y="31"/>
                  </a:lnTo>
                  <a:lnTo>
                    <a:pt x="73" y="22"/>
                  </a:lnTo>
                  <a:lnTo>
                    <a:pt x="70" y="12"/>
                  </a:lnTo>
                  <a:lnTo>
                    <a:pt x="80" y="16"/>
                  </a:lnTo>
                  <a:lnTo>
                    <a:pt x="87" y="24"/>
                  </a:lnTo>
                  <a:lnTo>
                    <a:pt x="93" y="34"/>
                  </a:lnTo>
                  <a:lnTo>
                    <a:pt x="99" y="45"/>
                  </a:lnTo>
                  <a:lnTo>
                    <a:pt x="100" y="62"/>
                  </a:lnTo>
                  <a:lnTo>
                    <a:pt x="98" y="88"/>
                  </a:lnTo>
                  <a:lnTo>
                    <a:pt x="95" y="113"/>
                  </a:lnTo>
                  <a:lnTo>
                    <a:pt x="94" y="124"/>
                  </a:lnTo>
                  <a:lnTo>
                    <a:pt x="92" y="135"/>
                  </a:lnTo>
                  <a:lnTo>
                    <a:pt x="93" y="146"/>
                  </a:lnTo>
                  <a:lnTo>
                    <a:pt x="95" y="160"/>
                  </a:lnTo>
                  <a:lnTo>
                    <a:pt x="99" y="173"/>
                  </a:lnTo>
                  <a:lnTo>
                    <a:pt x="95" y="258"/>
                  </a:lnTo>
                  <a:lnTo>
                    <a:pt x="93" y="266"/>
                  </a:lnTo>
                  <a:lnTo>
                    <a:pt x="88" y="280"/>
                  </a:lnTo>
                  <a:lnTo>
                    <a:pt x="83" y="297"/>
                  </a:lnTo>
                  <a:lnTo>
                    <a:pt x="77" y="317"/>
                  </a:lnTo>
                  <a:lnTo>
                    <a:pt x="71" y="335"/>
                  </a:lnTo>
                  <a:lnTo>
                    <a:pt x="65" y="353"/>
                  </a:lnTo>
                  <a:lnTo>
                    <a:pt x="61" y="367"/>
                  </a:lnTo>
                  <a:lnTo>
                    <a:pt x="59" y="377"/>
                  </a:lnTo>
                  <a:lnTo>
                    <a:pt x="58" y="423"/>
                  </a:lnTo>
                  <a:lnTo>
                    <a:pt x="59" y="449"/>
                  </a:lnTo>
                  <a:lnTo>
                    <a:pt x="54" y="474"/>
                  </a:lnTo>
                  <a:lnTo>
                    <a:pt x="48" y="500"/>
                  </a:lnTo>
                  <a:lnTo>
                    <a:pt x="48" y="527"/>
                  </a:lnTo>
                  <a:lnTo>
                    <a:pt x="51" y="555"/>
                  </a:lnTo>
                  <a:lnTo>
                    <a:pt x="56" y="591"/>
                  </a:lnTo>
                  <a:lnTo>
                    <a:pt x="60" y="624"/>
                  </a:lnTo>
                  <a:lnTo>
                    <a:pt x="64" y="643"/>
                  </a:lnTo>
                  <a:lnTo>
                    <a:pt x="61" y="646"/>
                  </a:lnTo>
                  <a:lnTo>
                    <a:pt x="57" y="655"/>
                  </a:lnTo>
                  <a:lnTo>
                    <a:pt x="51" y="662"/>
                  </a:lnTo>
                  <a:lnTo>
                    <a:pt x="47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6" name="Freeform 40"/>
            <p:cNvSpPr>
              <a:spLocks/>
            </p:cNvSpPr>
            <p:nvPr/>
          </p:nvSpPr>
          <p:spPr bwMode="auto">
            <a:xfrm>
              <a:off x="2270" y="3099"/>
              <a:ext cx="509" cy="536"/>
            </a:xfrm>
            <a:custGeom>
              <a:avLst/>
              <a:gdLst>
                <a:gd name="T0" fmla="*/ 239 w 509"/>
                <a:gd name="T1" fmla="*/ 1 h 1072"/>
                <a:gd name="T2" fmla="*/ 180 w 509"/>
                <a:gd name="T3" fmla="*/ 1 h 1072"/>
                <a:gd name="T4" fmla="*/ 147 w 509"/>
                <a:gd name="T5" fmla="*/ 1 h 1072"/>
                <a:gd name="T6" fmla="*/ 145 w 509"/>
                <a:gd name="T7" fmla="*/ 1 h 1072"/>
                <a:gd name="T8" fmla="*/ 167 w 509"/>
                <a:gd name="T9" fmla="*/ 1 h 1072"/>
                <a:gd name="T10" fmla="*/ 221 w 509"/>
                <a:gd name="T11" fmla="*/ 1 h 1072"/>
                <a:gd name="T12" fmla="*/ 288 w 509"/>
                <a:gd name="T13" fmla="*/ 1 h 1072"/>
                <a:gd name="T14" fmla="*/ 342 w 509"/>
                <a:gd name="T15" fmla="*/ 1 h 1072"/>
                <a:gd name="T16" fmla="*/ 373 w 509"/>
                <a:gd name="T17" fmla="*/ 1 h 1072"/>
                <a:gd name="T18" fmla="*/ 416 w 509"/>
                <a:gd name="T19" fmla="*/ 1 h 1072"/>
                <a:gd name="T20" fmla="*/ 465 w 509"/>
                <a:gd name="T21" fmla="*/ 1 h 1072"/>
                <a:gd name="T22" fmla="*/ 507 w 509"/>
                <a:gd name="T23" fmla="*/ 1 h 1072"/>
                <a:gd name="T24" fmla="*/ 480 w 509"/>
                <a:gd name="T25" fmla="*/ 1 h 1072"/>
                <a:gd name="T26" fmla="*/ 430 w 509"/>
                <a:gd name="T27" fmla="*/ 1 h 1072"/>
                <a:gd name="T28" fmla="*/ 408 w 509"/>
                <a:gd name="T29" fmla="*/ 1 h 1072"/>
                <a:gd name="T30" fmla="*/ 381 w 509"/>
                <a:gd name="T31" fmla="*/ 1 h 1072"/>
                <a:gd name="T32" fmla="*/ 353 w 509"/>
                <a:gd name="T33" fmla="*/ 1 h 1072"/>
                <a:gd name="T34" fmla="*/ 335 w 509"/>
                <a:gd name="T35" fmla="*/ 1 h 1072"/>
                <a:gd name="T36" fmla="*/ 315 w 509"/>
                <a:gd name="T37" fmla="*/ 2 h 1072"/>
                <a:gd name="T38" fmla="*/ 322 w 509"/>
                <a:gd name="T39" fmla="*/ 1 h 1072"/>
                <a:gd name="T40" fmla="*/ 343 w 509"/>
                <a:gd name="T41" fmla="*/ 1 h 1072"/>
                <a:gd name="T42" fmla="*/ 357 w 509"/>
                <a:gd name="T43" fmla="*/ 1 h 1072"/>
                <a:gd name="T44" fmla="*/ 380 w 509"/>
                <a:gd name="T45" fmla="*/ 1 h 1072"/>
                <a:gd name="T46" fmla="*/ 382 w 509"/>
                <a:gd name="T47" fmla="*/ 1 h 1072"/>
                <a:gd name="T48" fmla="*/ 348 w 509"/>
                <a:gd name="T49" fmla="*/ 1 h 1072"/>
                <a:gd name="T50" fmla="*/ 301 w 509"/>
                <a:gd name="T51" fmla="*/ 1 h 1072"/>
                <a:gd name="T52" fmla="*/ 214 w 509"/>
                <a:gd name="T53" fmla="*/ 1 h 1072"/>
                <a:gd name="T54" fmla="*/ 161 w 509"/>
                <a:gd name="T55" fmla="*/ 1 h 1072"/>
                <a:gd name="T56" fmla="*/ 67 w 509"/>
                <a:gd name="T57" fmla="*/ 1 h 1072"/>
                <a:gd name="T58" fmla="*/ 41 w 509"/>
                <a:gd name="T59" fmla="*/ 2 h 1072"/>
                <a:gd name="T60" fmla="*/ 127 w 509"/>
                <a:gd name="T61" fmla="*/ 2 h 1072"/>
                <a:gd name="T62" fmla="*/ 186 w 509"/>
                <a:gd name="T63" fmla="*/ 3 h 1072"/>
                <a:gd name="T64" fmla="*/ 153 w 509"/>
                <a:gd name="T65" fmla="*/ 3 h 1072"/>
                <a:gd name="T66" fmla="*/ 122 w 509"/>
                <a:gd name="T67" fmla="*/ 2 h 1072"/>
                <a:gd name="T68" fmla="*/ 92 w 509"/>
                <a:gd name="T69" fmla="*/ 4 h 1072"/>
                <a:gd name="T70" fmla="*/ 120 w 509"/>
                <a:gd name="T71" fmla="*/ 4 h 1072"/>
                <a:gd name="T72" fmla="*/ 155 w 509"/>
                <a:gd name="T73" fmla="*/ 4 h 1072"/>
                <a:gd name="T74" fmla="*/ 176 w 509"/>
                <a:gd name="T75" fmla="*/ 4 h 1072"/>
                <a:gd name="T76" fmla="*/ 108 w 509"/>
                <a:gd name="T77" fmla="*/ 4 h 1072"/>
                <a:gd name="T78" fmla="*/ 55 w 509"/>
                <a:gd name="T79" fmla="*/ 4 h 1072"/>
                <a:gd name="T80" fmla="*/ 74 w 509"/>
                <a:gd name="T81" fmla="*/ 3 h 1072"/>
                <a:gd name="T82" fmla="*/ 93 w 509"/>
                <a:gd name="T83" fmla="*/ 2 h 1072"/>
                <a:gd name="T84" fmla="*/ 53 w 509"/>
                <a:gd name="T85" fmla="*/ 2 h 1072"/>
                <a:gd name="T86" fmla="*/ 6 w 509"/>
                <a:gd name="T87" fmla="*/ 2 h 1072"/>
                <a:gd name="T88" fmla="*/ 21 w 509"/>
                <a:gd name="T89" fmla="*/ 1 h 1072"/>
                <a:gd name="T90" fmla="*/ 44 w 509"/>
                <a:gd name="T91" fmla="*/ 1 h 1072"/>
                <a:gd name="T92" fmla="*/ 61 w 509"/>
                <a:gd name="T93" fmla="*/ 1 h 1072"/>
                <a:gd name="T94" fmla="*/ 99 w 509"/>
                <a:gd name="T95" fmla="*/ 1 h 1072"/>
                <a:gd name="T96" fmla="*/ 145 w 509"/>
                <a:gd name="T97" fmla="*/ 1 h 1072"/>
                <a:gd name="T98" fmla="*/ 122 w 509"/>
                <a:gd name="T99" fmla="*/ 1 h 1072"/>
                <a:gd name="T100" fmla="*/ 145 w 509"/>
                <a:gd name="T101" fmla="*/ 1 h 1072"/>
                <a:gd name="T102" fmla="*/ 240 w 509"/>
                <a:gd name="T103" fmla="*/ 1 h 1072"/>
                <a:gd name="T104" fmla="*/ 319 w 509"/>
                <a:gd name="T105" fmla="*/ 1 h 10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9"/>
                <a:gd name="T160" fmla="*/ 0 h 1072"/>
                <a:gd name="T161" fmla="*/ 509 w 509"/>
                <a:gd name="T162" fmla="*/ 1072 h 10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9" h="1072">
                  <a:moveTo>
                    <a:pt x="323" y="12"/>
                  </a:moveTo>
                  <a:lnTo>
                    <a:pt x="290" y="16"/>
                  </a:lnTo>
                  <a:lnTo>
                    <a:pt x="262" y="22"/>
                  </a:lnTo>
                  <a:lnTo>
                    <a:pt x="239" y="27"/>
                  </a:lnTo>
                  <a:lnTo>
                    <a:pt x="219" y="34"/>
                  </a:lnTo>
                  <a:lnTo>
                    <a:pt x="203" y="41"/>
                  </a:lnTo>
                  <a:lnTo>
                    <a:pt x="190" y="48"/>
                  </a:lnTo>
                  <a:lnTo>
                    <a:pt x="180" y="56"/>
                  </a:lnTo>
                  <a:lnTo>
                    <a:pt x="173" y="63"/>
                  </a:lnTo>
                  <a:lnTo>
                    <a:pt x="160" y="79"/>
                  </a:lnTo>
                  <a:lnTo>
                    <a:pt x="153" y="92"/>
                  </a:lnTo>
                  <a:lnTo>
                    <a:pt x="147" y="102"/>
                  </a:lnTo>
                  <a:lnTo>
                    <a:pt x="142" y="115"/>
                  </a:lnTo>
                  <a:lnTo>
                    <a:pt x="142" y="123"/>
                  </a:lnTo>
                  <a:lnTo>
                    <a:pt x="143" y="131"/>
                  </a:lnTo>
                  <a:lnTo>
                    <a:pt x="145" y="139"/>
                  </a:lnTo>
                  <a:lnTo>
                    <a:pt x="148" y="146"/>
                  </a:lnTo>
                  <a:lnTo>
                    <a:pt x="152" y="148"/>
                  </a:lnTo>
                  <a:lnTo>
                    <a:pt x="158" y="150"/>
                  </a:lnTo>
                  <a:lnTo>
                    <a:pt x="167" y="150"/>
                  </a:lnTo>
                  <a:lnTo>
                    <a:pt x="178" y="148"/>
                  </a:lnTo>
                  <a:lnTo>
                    <a:pt x="192" y="147"/>
                  </a:lnTo>
                  <a:lnTo>
                    <a:pt x="206" y="146"/>
                  </a:lnTo>
                  <a:lnTo>
                    <a:pt x="221" y="144"/>
                  </a:lnTo>
                  <a:lnTo>
                    <a:pt x="237" y="143"/>
                  </a:lnTo>
                  <a:lnTo>
                    <a:pt x="255" y="141"/>
                  </a:lnTo>
                  <a:lnTo>
                    <a:pt x="272" y="140"/>
                  </a:lnTo>
                  <a:lnTo>
                    <a:pt x="288" y="140"/>
                  </a:lnTo>
                  <a:lnTo>
                    <a:pt x="303" y="140"/>
                  </a:lnTo>
                  <a:lnTo>
                    <a:pt x="319" y="141"/>
                  </a:lnTo>
                  <a:lnTo>
                    <a:pt x="332" y="145"/>
                  </a:lnTo>
                  <a:lnTo>
                    <a:pt x="342" y="150"/>
                  </a:lnTo>
                  <a:lnTo>
                    <a:pt x="351" y="155"/>
                  </a:lnTo>
                  <a:lnTo>
                    <a:pt x="356" y="160"/>
                  </a:lnTo>
                  <a:lnTo>
                    <a:pt x="364" y="170"/>
                  </a:lnTo>
                  <a:lnTo>
                    <a:pt x="373" y="184"/>
                  </a:lnTo>
                  <a:lnTo>
                    <a:pt x="383" y="199"/>
                  </a:lnTo>
                  <a:lnTo>
                    <a:pt x="394" y="215"/>
                  </a:lnTo>
                  <a:lnTo>
                    <a:pt x="406" y="229"/>
                  </a:lnTo>
                  <a:lnTo>
                    <a:pt x="416" y="241"/>
                  </a:lnTo>
                  <a:lnTo>
                    <a:pt x="427" y="248"/>
                  </a:lnTo>
                  <a:lnTo>
                    <a:pt x="438" y="254"/>
                  </a:lnTo>
                  <a:lnTo>
                    <a:pt x="451" y="264"/>
                  </a:lnTo>
                  <a:lnTo>
                    <a:pt x="465" y="275"/>
                  </a:lnTo>
                  <a:lnTo>
                    <a:pt x="478" y="288"/>
                  </a:lnTo>
                  <a:lnTo>
                    <a:pt x="490" y="301"/>
                  </a:lnTo>
                  <a:lnTo>
                    <a:pt x="501" y="312"/>
                  </a:lnTo>
                  <a:lnTo>
                    <a:pt x="507" y="321"/>
                  </a:lnTo>
                  <a:lnTo>
                    <a:pt x="509" y="329"/>
                  </a:lnTo>
                  <a:lnTo>
                    <a:pt x="502" y="325"/>
                  </a:lnTo>
                  <a:lnTo>
                    <a:pt x="493" y="318"/>
                  </a:lnTo>
                  <a:lnTo>
                    <a:pt x="480" y="310"/>
                  </a:lnTo>
                  <a:lnTo>
                    <a:pt x="467" y="299"/>
                  </a:lnTo>
                  <a:lnTo>
                    <a:pt x="454" y="290"/>
                  </a:lnTo>
                  <a:lnTo>
                    <a:pt x="441" y="282"/>
                  </a:lnTo>
                  <a:lnTo>
                    <a:pt x="430" y="274"/>
                  </a:lnTo>
                  <a:lnTo>
                    <a:pt x="422" y="269"/>
                  </a:lnTo>
                  <a:lnTo>
                    <a:pt x="420" y="277"/>
                  </a:lnTo>
                  <a:lnTo>
                    <a:pt x="415" y="292"/>
                  </a:lnTo>
                  <a:lnTo>
                    <a:pt x="408" y="313"/>
                  </a:lnTo>
                  <a:lnTo>
                    <a:pt x="401" y="335"/>
                  </a:lnTo>
                  <a:lnTo>
                    <a:pt x="394" y="358"/>
                  </a:lnTo>
                  <a:lnTo>
                    <a:pt x="387" y="380"/>
                  </a:lnTo>
                  <a:lnTo>
                    <a:pt x="381" y="396"/>
                  </a:lnTo>
                  <a:lnTo>
                    <a:pt x="377" y="405"/>
                  </a:lnTo>
                  <a:lnTo>
                    <a:pt x="371" y="416"/>
                  </a:lnTo>
                  <a:lnTo>
                    <a:pt x="362" y="430"/>
                  </a:lnTo>
                  <a:lnTo>
                    <a:pt x="353" y="445"/>
                  </a:lnTo>
                  <a:lnTo>
                    <a:pt x="347" y="454"/>
                  </a:lnTo>
                  <a:lnTo>
                    <a:pt x="343" y="466"/>
                  </a:lnTo>
                  <a:lnTo>
                    <a:pt x="340" y="478"/>
                  </a:lnTo>
                  <a:lnTo>
                    <a:pt x="335" y="490"/>
                  </a:lnTo>
                  <a:lnTo>
                    <a:pt x="332" y="502"/>
                  </a:lnTo>
                  <a:lnTo>
                    <a:pt x="327" y="514"/>
                  </a:lnTo>
                  <a:lnTo>
                    <a:pt x="321" y="524"/>
                  </a:lnTo>
                  <a:lnTo>
                    <a:pt x="315" y="534"/>
                  </a:lnTo>
                  <a:lnTo>
                    <a:pt x="307" y="545"/>
                  </a:lnTo>
                  <a:lnTo>
                    <a:pt x="307" y="529"/>
                  </a:lnTo>
                  <a:lnTo>
                    <a:pt x="314" y="487"/>
                  </a:lnTo>
                  <a:lnTo>
                    <a:pt x="322" y="435"/>
                  </a:lnTo>
                  <a:lnTo>
                    <a:pt x="329" y="389"/>
                  </a:lnTo>
                  <a:lnTo>
                    <a:pt x="334" y="294"/>
                  </a:lnTo>
                  <a:lnTo>
                    <a:pt x="337" y="306"/>
                  </a:lnTo>
                  <a:lnTo>
                    <a:pt x="343" y="337"/>
                  </a:lnTo>
                  <a:lnTo>
                    <a:pt x="348" y="370"/>
                  </a:lnTo>
                  <a:lnTo>
                    <a:pt x="350" y="384"/>
                  </a:lnTo>
                  <a:lnTo>
                    <a:pt x="353" y="378"/>
                  </a:lnTo>
                  <a:lnTo>
                    <a:pt x="357" y="367"/>
                  </a:lnTo>
                  <a:lnTo>
                    <a:pt x="362" y="351"/>
                  </a:lnTo>
                  <a:lnTo>
                    <a:pt x="368" y="333"/>
                  </a:lnTo>
                  <a:lnTo>
                    <a:pt x="374" y="312"/>
                  </a:lnTo>
                  <a:lnTo>
                    <a:pt x="380" y="292"/>
                  </a:lnTo>
                  <a:lnTo>
                    <a:pt x="383" y="273"/>
                  </a:lnTo>
                  <a:lnTo>
                    <a:pt x="387" y="257"/>
                  </a:lnTo>
                  <a:lnTo>
                    <a:pt x="386" y="248"/>
                  </a:lnTo>
                  <a:lnTo>
                    <a:pt x="382" y="235"/>
                  </a:lnTo>
                  <a:lnTo>
                    <a:pt x="375" y="221"/>
                  </a:lnTo>
                  <a:lnTo>
                    <a:pt x="367" y="207"/>
                  </a:lnTo>
                  <a:lnTo>
                    <a:pt x="357" y="193"/>
                  </a:lnTo>
                  <a:lnTo>
                    <a:pt x="348" y="181"/>
                  </a:lnTo>
                  <a:lnTo>
                    <a:pt x="340" y="171"/>
                  </a:lnTo>
                  <a:lnTo>
                    <a:pt x="333" y="165"/>
                  </a:lnTo>
                  <a:lnTo>
                    <a:pt x="320" y="160"/>
                  </a:lnTo>
                  <a:lnTo>
                    <a:pt x="301" y="159"/>
                  </a:lnTo>
                  <a:lnTo>
                    <a:pt x="280" y="159"/>
                  </a:lnTo>
                  <a:lnTo>
                    <a:pt x="257" y="160"/>
                  </a:lnTo>
                  <a:lnTo>
                    <a:pt x="234" y="162"/>
                  </a:lnTo>
                  <a:lnTo>
                    <a:pt x="214" y="166"/>
                  </a:lnTo>
                  <a:lnTo>
                    <a:pt x="199" y="168"/>
                  </a:lnTo>
                  <a:lnTo>
                    <a:pt x="188" y="170"/>
                  </a:lnTo>
                  <a:lnTo>
                    <a:pt x="179" y="183"/>
                  </a:lnTo>
                  <a:lnTo>
                    <a:pt x="161" y="213"/>
                  </a:lnTo>
                  <a:lnTo>
                    <a:pt x="139" y="257"/>
                  </a:lnTo>
                  <a:lnTo>
                    <a:pt x="114" y="307"/>
                  </a:lnTo>
                  <a:lnTo>
                    <a:pt x="89" y="362"/>
                  </a:lnTo>
                  <a:lnTo>
                    <a:pt x="67" y="413"/>
                  </a:lnTo>
                  <a:lnTo>
                    <a:pt x="51" y="457"/>
                  </a:lnTo>
                  <a:lnTo>
                    <a:pt x="41" y="490"/>
                  </a:lnTo>
                  <a:lnTo>
                    <a:pt x="35" y="555"/>
                  </a:lnTo>
                  <a:lnTo>
                    <a:pt x="41" y="576"/>
                  </a:lnTo>
                  <a:lnTo>
                    <a:pt x="57" y="605"/>
                  </a:lnTo>
                  <a:lnTo>
                    <a:pt x="78" y="638"/>
                  </a:lnTo>
                  <a:lnTo>
                    <a:pt x="101" y="673"/>
                  </a:lnTo>
                  <a:lnTo>
                    <a:pt x="127" y="707"/>
                  </a:lnTo>
                  <a:lnTo>
                    <a:pt x="152" y="736"/>
                  </a:lnTo>
                  <a:lnTo>
                    <a:pt x="172" y="757"/>
                  </a:lnTo>
                  <a:lnTo>
                    <a:pt x="187" y="766"/>
                  </a:lnTo>
                  <a:lnTo>
                    <a:pt x="186" y="809"/>
                  </a:lnTo>
                  <a:lnTo>
                    <a:pt x="180" y="808"/>
                  </a:lnTo>
                  <a:lnTo>
                    <a:pt x="172" y="804"/>
                  </a:lnTo>
                  <a:lnTo>
                    <a:pt x="162" y="798"/>
                  </a:lnTo>
                  <a:lnTo>
                    <a:pt x="153" y="791"/>
                  </a:lnTo>
                  <a:lnTo>
                    <a:pt x="142" y="783"/>
                  </a:lnTo>
                  <a:lnTo>
                    <a:pt x="134" y="775"/>
                  </a:lnTo>
                  <a:lnTo>
                    <a:pt x="127" y="770"/>
                  </a:lnTo>
                  <a:lnTo>
                    <a:pt x="122" y="764"/>
                  </a:lnTo>
                  <a:lnTo>
                    <a:pt x="115" y="809"/>
                  </a:lnTo>
                  <a:lnTo>
                    <a:pt x="106" y="898"/>
                  </a:lnTo>
                  <a:lnTo>
                    <a:pt x="96" y="987"/>
                  </a:lnTo>
                  <a:lnTo>
                    <a:pt x="92" y="1037"/>
                  </a:lnTo>
                  <a:lnTo>
                    <a:pt x="95" y="1038"/>
                  </a:lnTo>
                  <a:lnTo>
                    <a:pt x="101" y="1040"/>
                  </a:lnTo>
                  <a:lnTo>
                    <a:pt x="109" y="1042"/>
                  </a:lnTo>
                  <a:lnTo>
                    <a:pt x="120" y="1044"/>
                  </a:lnTo>
                  <a:lnTo>
                    <a:pt x="129" y="1046"/>
                  </a:lnTo>
                  <a:lnTo>
                    <a:pt x="140" y="1047"/>
                  </a:lnTo>
                  <a:lnTo>
                    <a:pt x="148" y="1048"/>
                  </a:lnTo>
                  <a:lnTo>
                    <a:pt x="155" y="1048"/>
                  </a:lnTo>
                  <a:lnTo>
                    <a:pt x="161" y="1054"/>
                  </a:lnTo>
                  <a:lnTo>
                    <a:pt x="169" y="1063"/>
                  </a:lnTo>
                  <a:lnTo>
                    <a:pt x="176" y="1070"/>
                  </a:lnTo>
                  <a:lnTo>
                    <a:pt x="176" y="1072"/>
                  </a:lnTo>
                  <a:lnTo>
                    <a:pt x="165" y="1070"/>
                  </a:lnTo>
                  <a:lnTo>
                    <a:pt x="147" y="1068"/>
                  </a:lnTo>
                  <a:lnTo>
                    <a:pt x="128" y="1065"/>
                  </a:lnTo>
                  <a:lnTo>
                    <a:pt x="108" y="1062"/>
                  </a:lnTo>
                  <a:lnTo>
                    <a:pt x="88" y="1059"/>
                  </a:lnTo>
                  <a:lnTo>
                    <a:pt x="72" y="1057"/>
                  </a:lnTo>
                  <a:lnTo>
                    <a:pt x="60" y="1054"/>
                  </a:lnTo>
                  <a:lnTo>
                    <a:pt x="55" y="1053"/>
                  </a:lnTo>
                  <a:lnTo>
                    <a:pt x="57" y="1040"/>
                  </a:lnTo>
                  <a:lnTo>
                    <a:pt x="61" y="1006"/>
                  </a:lnTo>
                  <a:lnTo>
                    <a:pt x="67" y="957"/>
                  </a:lnTo>
                  <a:lnTo>
                    <a:pt x="74" y="901"/>
                  </a:lnTo>
                  <a:lnTo>
                    <a:pt x="81" y="843"/>
                  </a:lnTo>
                  <a:lnTo>
                    <a:pt x="87" y="793"/>
                  </a:lnTo>
                  <a:lnTo>
                    <a:pt x="92" y="753"/>
                  </a:lnTo>
                  <a:lnTo>
                    <a:pt x="93" y="735"/>
                  </a:lnTo>
                  <a:lnTo>
                    <a:pt x="89" y="730"/>
                  </a:lnTo>
                  <a:lnTo>
                    <a:pt x="81" y="718"/>
                  </a:lnTo>
                  <a:lnTo>
                    <a:pt x="68" y="699"/>
                  </a:lnTo>
                  <a:lnTo>
                    <a:pt x="53" y="677"/>
                  </a:lnTo>
                  <a:lnTo>
                    <a:pt x="38" y="654"/>
                  </a:lnTo>
                  <a:lnTo>
                    <a:pt x="24" y="632"/>
                  </a:lnTo>
                  <a:lnTo>
                    <a:pt x="12" y="613"/>
                  </a:lnTo>
                  <a:lnTo>
                    <a:pt x="6" y="599"/>
                  </a:lnTo>
                  <a:lnTo>
                    <a:pt x="0" y="561"/>
                  </a:lnTo>
                  <a:lnTo>
                    <a:pt x="1" y="522"/>
                  </a:lnTo>
                  <a:lnTo>
                    <a:pt x="10" y="483"/>
                  </a:lnTo>
                  <a:lnTo>
                    <a:pt x="21" y="447"/>
                  </a:lnTo>
                  <a:lnTo>
                    <a:pt x="26" y="435"/>
                  </a:lnTo>
                  <a:lnTo>
                    <a:pt x="32" y="422"/>
                  </a:lnTo>
                  <a:lnTo>
                    <a:pt x="38" y="405"/>
                  </a:lnTo>
                  <a:lnTo>
                    <a:pt x="44" y="390"/>
                  </a:lnTo>
                  <a:lnTo>
                    <a:pt x="49" y="377"/>
                  </a:lnTo>
                  <a:lnTo>
                    <a:pt x="54" y="364"/>
                  </a:lnTo>
                  <a:lnTo>
                    <a:pt x="59" y="355"/>
                  </a:lnTo>
                  <a:lnTo>
                    <a:pt x="61" y="350"/>
                  </a:lnTo>
                  <a:lnTo>
                    <a:pt x="66" y="340"/>
                  </a:lnTo>
                  <a:lnTo>
                    <a:pt x="74" y="321"/>
                  </a:lnTo>
                  <a:lnTo>
                    <a:pt x="86" y="298"/>
                  </a:lnTo>
                  <a:lnTo>
                    <a:pt x="99" y="273"/>
                  </a:lnTo>
                  <a:lnTo>
                    <a:pt x="113" y="248"/>
                  </a:lnTo>
                  <a:lnTo>
                    <a:pt x="126" y="222"/>
                  </a:lnTo>
                  <a:lnTo>
                    <a:pt x="136" y="203"/>
                  </a:lnTo>
                  <a:lnTo>
                    <a:pt x="145" y="188"/>
                  </a:lnTo>
                  <a:lnTo>
                    <a:pt x="131" y="171"/>
                  </a:lnTo>
                  <a:lnTo>
                    <a:pt x="122" y="153"/>
                  </a:lnTo>
                  <a:lnTo>
                    <a:pt x="119" y="133"/>
                  </a:lnTo>
                  <a:lnTo>
                    <a:pt x="122" y="112"/>
                  </a:lnTo>
                  <a:lnTo>
                    <a:pt x="127" y="100"/>
                  </a:lnTo>
                  <a:lnTo>
                    <a:pt x="132" y="87"/>
                  </a:lnTo>
                  <a:lnTo>
                    <a:pt x="138" y="77"/>
                  </a:lnTo>
                  <a:lnTo>
                    <a:pt x="145" y="67"/>
                  </a:lnTo>
                  <a:lnTo>
                    <a:pt x="162" y="49"/>
                  </a:lnTo>
                  <a:lnTo>
                    <a:pt x="186" y="34"/>
                  </a:lnTo>
                  <a:lnTo>
                    <a:pt x="212" y="22"/>
                  </a:lnTo>
                  <a:lnTo>
                    <a:pt x="240" y="11"/>
                  </a:lnTo>
                  <a:lnTo>
                    <a:pt x="267" y="3"/>
                  </a:lnTo>
                  <a:lnTo>
                    <a:pt x="290" y="0"/>
                  </a:lnTo>
                  <a:lnTo>
                    <a:pt x="308" y="0"/>
                  </a:lnTo>
                  <a:lnTo>
                    <a:pt x="319" y="3"/>
                  </a:lnTo>
                  <a:lnTo>
                    <a:pt x="32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7" name="Freeform 41"/>
            <p:cNvSpPr>
              <a:spLocks/>
            </p:cNvSpPr>
            <p:nvPr/>
          </p:nvSpPr>
          <p:spPr bwMode="auto">
            <a:xfrm>
              <a:off x="2431" y="3125"/>
              <a:ext cx="209" cy="42"/>
            </a:xfrm>
            <a:custGeom>
              <a:avLst/>
              <a:gdLst>
                <a:gd name="T0" fmla="*/ 26 w 209"/>
                <a:gd name="T1" fmla="*/ 0 h 86"/>
                <a:gd name="T2" fmla="*/ 33 w 209"/>
                <a:gd name="T3" fmla="*/ 0 h 86"/>
                <a:gd name="T4" fmla="*/ 48 w 209"/>
                <a:gd name="T5" fmla="*/ 0 h 86"/>
                <a:gd name="T6" fmla="*/ 67 w 209"/>
                <a:gd name="T7" fmla="*/ 0 h 86"/>
                <a:gd name="T8" fmla="*/ 88 w 209"/>
                <a:gd name="T9" fmla="*/ 0 h 86"/>
                <a:gd name="T10" fmla="*/ 109 w 209"/>
                <a:gd name="T11" fmla="*/ 0 h 86"/>
                <a:gd name="T12" fmla="*/ 127 w 209"/>
                <a:gd name="T13" fmla="*/ 0 h 86"/>
                <a:gd name="T14" fmla="*/ 140 w 209"/>
                <a:gd name="T15" fmla="*/ 0 h 86"/>
                <a:gd name="T16" fmla="*/ 145 w 209"/>
                <a:gd name="T17" fmla="*/ 0 h 86"/>
                <a:gd name="T18" fmla="*/ 154 w 209"/>
                <a:gd name="T19" fmla="*/ 0 h 86"/>
                <a:gd name="T20" fmla="*/ 165 w 209"/>
                <a:gd name="T21" fmla="*/ 0 h 86"/>
                <a:gd name="T22" fmla="*/ 175 w 209"/>
                <a:gd name="T23" fmla="*/ 0 h 86"/>
                <a:gd name="T24" fmla="*/ 186 w 209"/>
                <a:gd name="T25" fmla="*/ 0 h 86"/>
                <a:gd name="T26" fmla="*/ 195 w 209"/>
                <a:gd name="T27" fmla="*/ 0 h 86"/>
                <a:gd name="T28" fmla="*/ 202 w 209"/>
                <a:gd name="T29" fmla="*/ 0 h 86"/>
                <a:gd name="T30" fmla="*/ 207 w 209"/>
                <a:gd name="T31" fmla="*/ 0 h 86"/>
                <a:gd name="T32" fmla="*/ 209 w 209"/>
                <a:gd name="T33" fmla="*/ 0 h 86"/>
                <a:gd name="T34" fmla="*/ 207 w 209"/>
                <a:gd name="T35" fmla="*/ 0 h 86"/>
                <a:gd name="T36" fmla="*/ 205 w 209"/>
                <a:gd name="T37" fmla="*/ 0 h 86"/>
                <a:gd name="T38" fmla="*/ 200 w 209"/>
                <a:gd name="T39" fmla="*/ 0 h 86"/>
                <a:gd name="T40" fmla="*/ 195 w 209"/>
                <a:gd name="T41" fmla="*/ 0 h 86"/>
                <a:gd name="T42" fmla="*/ 189 w 209"/>
                <a:gd name="T43" fmla="*/ 0 h 86"/>
                <a:gd name="T44" fmla="*/ 183 w 209"/>
                <a:gd name="T45" fmla="*/ 0 h 86"/>
                <a:gd name="T46" fmla="*/ 179 w 209"/>
                <a:gd name="T47" fmla="*/ 0 h 86"/>
                <a:gd name="T48" fmla="*/ 173 w 209"/>
                <a:gd name="T49" fmla="*/ 0 h 86"/>
                <a:gd name="T50" fmla="*/ 162 w 209"/>
                <a:gd name="T51" fmla="*/ 0 h 86"/>
                <a:gd name="T52" fmla="*/ 146 w 209"/>
                <a:gd name="T53" fmla="*/ 0 h 86"/>
                <a:gd name="T54" fmla="*/ 126 w 209"/>
                <a:gd name="T55" fmla="*/ 0 h 86"/>
                <a:gd name="T56" fmla="*/ 102 w 209"/>
                <a:gd name="T57" fmla="*/ 0 h 86"/>
                <a:gd name="T58" fmla="*/ 78 w 209"/>
                <a:gd name="T59" fmla="*/ 0 h 86"/>
                <a:gd name="T60" fmla="*/ 52 w 209"/>
                <a:gd name="T61" fmla="*/ 0 h 86"/>
                <a:gd name="T62" fmla="*/ 27 w 209"/>
                <a:gd name="T63" fmla="*/ 0 h 86"/>
                <a:gd name="T64" fmla="*/ 5 w 209"/>
                <a:gd name="T65" fmla="*/ 0 h 86"/>
                <a:gd name="T66" fmla="*/ 2 w 209"/>
                <a:gd name="T67" fmla="*/ 0 h 86"/>
                <a:gd name="T68" fmla="*/ 1 w 209"/>
                <a:gd name="T69" fmla="*/ 0 h 86"/>
                <a:gd name="T70" fmla="*/ 0 w 209"/>
                <a:gd name="T71" fmla="*/ 0 h 86"/>
                <a:gd name="T72" fmla="*/ 0 w 209"/>
                <a:gd name="T73" fmla="*/ 0 h 86"/>
                <a:gd name="T74" fmla="*/ 6 w 209"/>
                <a:gd name="T75" fmla="*/ 0 h 86"/>
                <a:gd name="T76" fmla="*/ 13 w 209"/>
                <a:gd name="T77" fmla="*/ 0 h 86"/>
                <a:gd name="T78" fmla="*/ 22 w 209"/>
                <a:gd name="T79" fmla="*/ 0 h 86"/>
                <a:gd name="T80" fmla="*/ 31 w 209"/>
                <a:gd name="T81" fmla="*/ 0 h 86"/>
                <a:gd name="T82" fmla="*/ 40 w 209"/>
                <a:gd name="T83" fmla="*/ 0 h 86"/>
                <a:gd name="T84" fmla="*/ 47 w 209"/>
                <a:gd name="T85" fmla="*/ 0 h 86"/>
                <a:gd name="T86" fmla="*/ 52 w 209"/>
                <a:gd name="T87" fmla="*/ 0 h 86"/>
                <a:gd name="T88" fmla="*/ 54 w 209"/>
                <a:gd name="T89" fmla="*/ 0 h 86"/>
                <a:gd name="T90" fmla="*/ 52 w 209"/>
                <a:gd name="T91" fmla="*/ 0 h 86"/>
                <a:gd name="T92" fmla="*/ 41 w 209"/>
                <a:gd name="T93" fmla="*/ 0 h 86"/>
                <a:gd name="T94" fmla="*/ 31 w 209"/>
                <a:gd name="T95" fmla="*/ 0 h 86"/>
                <a:gd name="T96" fmla="*/ 26 w 209"/>
                <a:gd name="T97" fmla="*/ 0 h 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86"/>
                <a:gd name="T149" fmla="*/ 209 w 209"/>
                <a:gd name="T150" fmla="*/ 86 h 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86">
                  <a:moveTo>
                    <a:pt x="26" y="52"/>
                  </a:moveTo>
                  <a:lnTo>
                    <a:pt x="33" y="52"/>
                  </a:lnTo>
                  <a:lnTo>
                    <a:pt x="48" y="51"/>
                  </a:lnTo>
                  <a:lnTo>
                    <a:pt x="67" y="49"/>
                  </a:lnTo>
                  <a:lnTo>
                    <a:pt x="88" y="45"/>
                  </a:lnTo>
                  <a:lnTo>
                    <a:pt x="109" y="43"/>
                  </a:lnTo>
                  <a:lnTo>
                    <a:pt x="127" y="41"/>
                  </a:lnTo>
                  <a:lnTo>
                    <a:pt x="140" y="40"/>
                  </a:lnTo>
                  <a:lnTo>
                    <a:pt x="145" y="38"/>
                  </a:lnTo>
                  <a:lnTo>
                    <a:pt x="154" y="41"/>
                  </a:lnTo>
                  <a:lnTo>
                    <a:pt x="165" y="47"/>
                  </a:lnTo>
                  <a:lnTo>
                    <a:pt x="175" y="52"/>
                  </a:lnTo>
                  <a:lnTo>
                    <a:pt x="186" y="60"/>
                  </a:lnTo>
                  <a:lnTo>
                    <a:pt x="195" y="68"/>
                  </a:lnTo>
                  <a:lnTo>
                    <a:pt x="202" y="75"/>
                  </a:lnTo>
                  <a:lnTo>
                    <a:pt x="207" y="81"/>
                  </a:lnTo>
                  <a:lnTo>
                    <a:pt x="209" y="86"/>
                  </a:lnTo>
                  <a:lnTo>
                    <a:pt x="207" y="86"/>
                  </a:lnTo>
                  <a:lnTo>
                    <a:pt x="205" y="83"/>
                  </a:lnTo>
                  <a:lnTo>
                    <a:pt x="200" y="80"/>
                  </a:lnTo>
                  <a:lnTo>
                    <a:pt x="195" y="75"/>
                  </a:lnTo>
                  <a:lnTo>
                    <a:pt x="189" y="71"/>
                  </a:lnTo>
                  <a:lnTo>
                    <a:pt x="183" y="67"/>
                  </a:lnTo>
                  <a:lnTo>
                    <a:pt x="179" y="64"/>
                  </a:lnTo>
                  <a:lnTo>
                    <a:pt x="173" y="63"/>
                  </a:lnTo>
                  <a:lnTo>
                    <a:pt x="162" y="56"/>
                  </a:lnTo>
                  <a:lnTo>
                    <a:pt x="146" y="53"/>
                  </a:lnTo>
                  <a:lnTo>
                    <a:pt x="126" y="55"/>
                  </a:lnTo>
                  <a:lnTo>
                    <a:pt x="102" y="57"/>
                  </a:lnTo>
                  <a:lnTo>
                    <a:pt x="78" y="62"/>
                  </a:lnTo>
                  <a:lnTo>
                    <a:pt x="52" y="65"/>
                  </a:lnTo>
                  <a:lnTo>
                    <a:pt x="27" y="67"/>
                  </a:lnTo>
                  <a:lnTo>
                    <a:pt x="5" y="67"/>
                  </a:lnTo>
                  <a:lnTo>
                    <a:pt x="2" y="65"/>
                  </a:lnTo>
                  <a:lnTo>
                    <a:pt x="1" y="62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6" y="45"/>
                  </a:lnTo>
                  <a:lnTo>
                    <a:pt x="13" y="37"/>
                  </a:lnTo>
                  <a:lnTo>
                    <a:pt x="22" y="28"/>
                  </a:lnTo>
                  <a:lnTo>
                    <a:pt x="31" y="20"/>
                  </a:lnTo>
                  <a:lnTo>
                    <a:pt x="40" y="12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2" y="9"/>
                  </a:lnTo>
                  <a:lnTo>
                    <a:pt x="41" y="26"/>
                  </a:lnTo>
                  <a:lnTo>
                    <a:pt x="31" y="44"/>
                  </a:lnTo>
                  <a:lnTo>
                    <a:pt x="26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8" name="Freeform 42"/>
            <p:cNvSpPr>
              <a:spLocks/>
            </p:cNvSpPr>
            <p:nvPr/>
          </p:nvSpPr>
          <p:spPr bwMode="auto">
            <a:xfrm>
              <a:off x="2408" y="3269"/>
              <a:ext cx="564" cy="201"/>
            </a:xfrm>
            <a:custGeom>
              <a:avLst/>
              <a:gdLst>
                <a:gd name="T0" fmla="*/ 325 w 564"/>
                <a:gd name="T1" fmla="*/ 0 h 403"/>
                <a:gd name="T2" fmla="*/ 302 w 564"/>
                <a:gd name="T3" fmla="*/ 0 h 403"/>
                <a:gd name="T4" fmla="*/ 263 w 564"/>
                <a:gd name="T5" fmla="*/ 0 h 403"/>
                <a:gd name="T6" fmla="*/ 218 w 564"/>
                <a:gd name="T7" fmla="*/ 0 h 403"/>
                <a:gd name="T8" fmla="*/ 255 w 564"/>
                <a:gd name="T9" fmla="*/ 1 h 403"/>
                <a:gd name="T10" fmla="*/ 309 w 564"/>
                <a:gd name="T11" fmla="*/ 1 h 403"/>
                <a:gd name="T12" fmla="*/ 332 w 564"/>
                <a:gd name="T13" fmla="*/ 1 h 403"/>
                <a:gd name="T14" fmla="*/ 357 w 564"/>
                <a:gd name="T15" fmla="*/ 1 h 403"/>
                <a:gd name="T16" fmla="*/ 386 w 564"/>
                <a:gd name="T17" fmla="*/ 1 h 403"/>
                <a:gd name="T18" fmla="*/ 446 w 564"/>
                <a:gd name="T19" fmla="*/ 1 h 403"/>
                <a:gd name="T20" fmla="*/ 494 w 564"/>
                <a:gd name="T21" fmla="*/ 1 h 403"/>
                <a:gd name="T22" fmla="*/ 539 w 564"/>
                <a:gd name="T23" fmla="*/ 1 h 403"/>
                <a:gd name="T24" fmla="*/ 559 w 564"/>
                <a:gd name="T25" fmla="*/ 1 h 403"/>
                <a:gd name="T26" fmla="*/ 526 w 564"/>
                <a:gd name="T27" fmla="*/ 1 h 403"/>
                <a:gd name="T28" fmla="*/ 487 w 564"/>
                <a:gd name="T29" fmla="*/ 1 h 403"/>
                <a:gd name="T30" fmla="*/ 437 w 564"/>
                <a:gd name="T31" fmla="*/ 1 h 403"/>
                <a:gd name="T32" fmla="*/ 380 w 564"/>
                <a:gd name="T33" fmla="*/ 1 h 403"/>
                <a:gd name="T34" fmla="*/ 326 w 564"/>
                <a:gd name="T35" fmla="*/ 1 h 403"/>
                <a:gd name="T36" fmla="*/ 286 w 564"/>
                <a:gd name="T37" fmla="*/ 1 h 403"/>
                <a:gd name="T38" fmla="*/ 280 w 564"/>
                <a:gd name="T39" fmla="*/ 1 h 403"/>
                <a:gd name="T40" fmla="*/ 290 w 564"/>
                <a:gd name="T41" fmla="*/ 1 h 403"/>
                <a:gd name="T42" fmla="*/ 271 w 564"/>
                <a:gd name="T43" fmla="*/ 1 h 403"/>
                <a:gd name="T44" fmla="*/ 252 w 564"/>
                <a:gd name="T45" fmla="*/ 1 h 403"/>
                <a:gd name="T46" fmla="*/ 233 w 564"/>
                <a:gd name="T47" fmla="*/ 1 h 403"/>
                <a:gd name="T48" fmla="*/ 226 w 564"/>
                <a:gd name="T49" fmla="*/ 1 h 403"/>
                <a:gd name="T50" fmla="*/ 245 w 564"/>
                <a:gd name="T51" fmla="*/ 1 h 403"/>
                <a:gd name="T52" fmla="*/ 231 w 564"/>
                <a:gd name="T53" fmla="*/ 1 h 403"/>
                <a:gd name="T54" fmla="*/ 151 w 564"/>
                <a:gd name="T55" fmla="*/ 0 h 403"/>
                <a:gd name="T56" fmla="*/ 97 w 564"/>
                <a:gd name="T57" fmla="*/ 0 h 403"/>
                <a:gd name="T58" fmla="*/ 28 w 564"/>
                <a:gd name="T59" fmla="*/ 1 h 403"/>
                <a:gd name="T60" fmla="*/ 37 w 564"/>
                <a:gd name="T61" fmla="*/ 1 h 403"/>
                <a:gd name="T62" fmla="*/ 36 w 564"/>
                <a:gd name="T63" fmla="*/ 1 h 403"/>
                <a:gd name="T64" fmla="*/ 16 w 564"/>
                <a:gd name="T65" fmla="*/ 1 h 403"/>
                <a:gd name="T66" fmla="*/ 3 w 564"/>
                <a:gd name="T67" fmla="*/ 1 h 403"/>
                <a:gd name="T68" fmla="*/ 41 w 564"/>
                <a:gd name="T69" fmla="*/ 1 h 403"/>
                <a:gd name="T70" fmla="*/ 95 w 564"/>
                <a:gd name="T71" fmla="*/ 0 h 403"/>
                <a:gd name="T72" fmla="*/ 65 w 564"/>
                <a:gd name="T73" fmla="*/ 0 h 403"/>
                <a:gd name="T74" fmla="*/ 24 w 564"/>
                <a:gd name="T75" fmla="*/ 0 h 403"/>
                <a:gd name="T76" fmla="*/ 7 w 564"/>
                <a:gd name="T77" fmla="*/ 0 h 403"/>
                <a:gd name="T78" fmla="*/ 0 w 564"/>
                <a:gd name="T79" fmla="*/ 0 h 403"/>
                <a:gd name="T80" fmla="*/ 17 w 564"/>
                <a:gd name="T81" fmla="*/ 0 h 403"/>
                <a:gd name="T82" fmla="*/ 43 w 564"/>
                <a:gd name="T83" fmla="*/ 0 h 403"/>
                <a:gd name="T84" fmla="*/ 85 w 564"/>
                <a:gd name="T85" fmla="*/ 0 h 403"/>
                <a:gd name="T86" fmla="*/ 124 w 564"/>
                <a:gd name="T87" fmla="*/ 0 h 403"/>
                <a:gd name="T88" fmla="*/ 141 w 564"/>
                <a:gd name="T89" fmla="*/ 0 h 403"/>
                <a:gd name="T90" fmla="*/ 184 w 564"/>
                <a:gd name="T91" fmla="*/ 0 h 403"/>
                <a:gd name="T92" fmla="*/ 212 w 564"/>
                <a:gd name="T93" fmla="*/ 0 h 403"/>
                <a:gd name="T94" fmla="*/ 275 w 564"/>
                <a:gd name="T95" fmla="*/ 0 h 403"/>
                <a:gd name="T96" fmla="*/ 315 w 564"/>
                <a:gd name="T97" fmla="*/ 0 h 403"/>
                <a:gd name="T98" fmla="*/ 330 w 564"/>
                <a:gd name="T99" fmla="*/ 0 h 4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64"/>
                <a:gd name="T151" fmla="*/ 0 h 403"/>
                <a:gd name="T152" fmla="*/ 564 w 564"/>
                <a:gd name="T153" fmla="*/ 403 h 40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64" h="403">
                  <a:moveTo>
                    <a:pt x="332" y="35"/>
                  </a:moveTo>
                  <a:lnTo>
                    <a:pt x="331" y="50"/>
                  </a:lnTo>
                  <a:lnTo>
                    <a:pt x="329" y="64"/>
                  </a:lnTo>
                  <a:lnTo>
                    <a:pt x="325" y="78"/>
                  </a:lnTo>
                  <a:lnTo>
                    <a:pt x="320" y="92"/>
                  </a:lnTo>
                  <a:lnTo>
                    <a:pt x="315" y="106"/>
                  </a:lnTo>
                  <a:lnTo>
                    <a:pt x="309" y="118"/>
                  </a:lnTo>
                  <a:lnTo>
                    <a:pt x="302" y="131"/>
                  </a:lnTo>
                  <a:lnTo>
                    <a:pt x="295" y="142"/>
                  </a:lnTo>
                  <a:lnTo>
                    <a:pt x="286" y="156"/>
                  </a:lnTo>
                  <a:lnTo>
                    <a:pt x="276" y="171"/>
                  </a:lnTo>
                  <a:lnTo>
                    <a:pt x="263" y="187"/>
                  </a:lnTo>
                  <a:lnTo>
                    <a:pt x="250" y="204"/>
                  </a:lnTo>
                  <a:lnTo>
                    <a:pt x="237" y="217"/>
                  </a:lnTo>
                  <a:lnTo>
                    <a:pt x="226" y="229"/>
                  </a:lnTo>
                  <a:lnTo>
                    <a:pt x="218" y="237"/>
                  </a:lnTo>
                  <a:lnTo>
                    <a:pt x="213" y="240"/>
                  </a:lnTo>
                  <a:lnTo>
                    <a:pt x="224" y="247"/>
                  </a:lnTo>
                  <a:lnTo>
                    <a:pt x="239" y="258"/>
                  </a:lnTo>
                  <a:lnTo>
                    <a:pt x="255" y="272"/>
                  </a:lnTo>
                  <a:lnTo>
                    <a:pt x="272" y="287"/>
                  </a:lnTo>
                  <a:lnTo>
                    <a:pt x="288" y="300"/>
                  </a:lnTo>
                  <a:lnTo>
                    <a:pt x="300" y="313"/>
                  </a:lnTo>
                  <a:lnTo>
                    <a:pt x="309" y="322"/>
                  </a:lnTo>
                  <a:lnTo>
                    <a:pt x="312" y="326"/>
                  </a:lnTo>
                  <a:lnTo>
                    <a:pt x="327" y="342"/>
                  </a:lnTo>
                  <a:lnTo>
                    <a:pt x="329" y="344"/>
                  </a:lnTo>
                  <a:lnTo>
                    <a:pt x="332" y="348"/>
                  </a:lnTo>
                  <a:lnTo>
                    <a:pt x="337" y="351"/>
                  </a:lnTo>
                  <a:lnTo>
                    <a:pt x="343" y="356"/>
                  </a:lnTo>
                  <a:lnTo>
                    <a:pt x="350" y="359"/>
                  </a:lnTo>
                  <a:lnTo>
                    <a:pt x="357" y="363"/>
                  </a:lnTo>
                  <a:lnTo>
                    <a:pt x="364" y="365"/>
                  </a:lnTo>
                  <a:lnTo>
                    <a:pt x="370" y="366"/>
                  </a:lnTo>
                  <a:lnTo>
                    <a:pt x="376" y="368"/>
                  </a:lnTo>
                  <a:lnTo>
                    <a:pt x="386" y="372"/>
                  </a:lnTo>
                  <a:lnTo>
                    <a:pt x="400" y="375"/>
                  </a:lnTo>
                  <a:lnTo>
                    <a:pt x="414" y="378"/>
                  </a:lnTo>
                  <a:lnTo>
                    <a:pt x="431" y="381"/>
                  </a:lnTo>
                  <a:lnTo>
                    <a:pt x="446" y="383"/>
                  </a:lnTo>
                  <a:lnTo>
                    <a:pt x="459" y="383"/>
                  </a:lnTo>
                  <a:lnTo>
                    <a:pt x="470" y="383"/>
                  </a:lnTo>
                  <a:lnTo>
                    <a:pt x="483" y="382"/>
                  </a:lnTo>
                  <a:lnTo>
                    <a:pt x="494" y="380"/>
                  </a:lnTo>
                  <a:lnTo>
                    <a:pt x="505" y="376"/>
                  </a:lnTo>
                  <a:lnTo>
                    <a:pt x="517" y="373"/>
                  </a:lnTo>
                  <a:lnTo>
                    <a:pt x="528" y="370"/>
                  </a:lnTo>
                  <a:lnTo>
                    <a:pt x="539" y="367"/>
                  </a:lnTo>
                  <a:lnTo>
                    <a:pt x="551" y="365"/>
                  </a:lnTo>
                  <a:lnTo>
                    <a:pt x="564" y="365"/>
                  </a:lnTo>
                  <a:lnTo>
                    <a:pt x="564" y="366"/>
                  </a:lnTo>
                  <a:lnTo>
                    <a:pt x="559" y="368"/>
                  </a:lnTo>
                  <a:lnTo>
                    <a:pt x="553" y="372"/>
                  </a:lnTo>
                  <a:lnTo>
                    <a:pt x="545" y="374"/>
                  </a:lnTo>
                  <a:lnTo>
                    <a:pt x="535" y="379"/>
                  </a:lnTo>
                  <a:lnTo>
                    <a:pt x="526" y="382"/>
                  </a:lnTo>
                  <a:lnTo>
                    <a:pt x="518" y="384"/>
                  </a:lnTo>
                  <a:lnTo>
                    <a:pt x="511" y="388"/>
                  </a:lnTo>
                  <a:lnTo>
                    <a:pt x="499" y="391"/>
                  </a:lnTo>
                  <a:lnTo>
                    <a:pt x="487" y="395"/>
                  </a:lnTo>
                  <a:lnTo>
                    <a:pt x="474" y="398"/>
                  </a:lnTo>
                  <a:lnTo>
                    <a:pt x="463" y="401"/>
                  </a:lnTo>
                  <a:lnTo>
                    <a:pt x="450" y="402"/>
                  </a:lnTo>
                  <a:lnTo>
                    <a:pt x="437" y="403"/>
                  </a:lnTo>
                  <a:lnTo>
                    <a:pt x="423" y="402"/>
                  </a:lnTo>
                  <a:lnTo>
                    <a:pt x="410" y="401"/>
                  </a:lnTo>
                  <a:lnTo>
                    <a:pt x="394" y="397"/>
                  </a:lnTo>
                  <a:lnTo>
                    <a:pt x="380" y="393"/>
                  </a:lnTo>
                  <a:lnTo>
                    <a:pt x="366" y="387"/>
                  </a:lnTo>
                  <a:lnTo>
                    <a:pt x="353" y="381"/>
                  </a:lnTo>
                  <a:lnTo>
                    <a:pt x="339" y="375"/>
                  </a:lnTo>
                  <a:lnTo>
                    <a:pt x="326" y="370"/>
                  </a:lnTo>
                  <a:lnTo>
                    <a:pt x="312" y="363"/>
                  </a:lnTo>
                  <a:lnTo>
                    <a:pt x="299" y="356"/>
                  </a:lnTo>
                  <a:lnTo>
                    <a:pt x="292" y="361"/>
                  </a:lnTo>
                  <a:lnTo>
                    <a:pt x="286" y="370"/>
                  </a:lnTo>
                  <a:lnTo>
                    <a:pt x="280" y="374"/>
                  </a:lnTo>
                  <a:lnTo>
                    <a:pt x="271" y="371"/>
                  </a:lnTo>
                  <a:lnTo>
                    <a:pt x="273" y="366"/>
                  </a:lnTo>
                  <a:lnTo>
                    <a:pt x="280" y="358"/>
                  </a:lnTo>
                  <a:lnTo>
                    <a:pt x="290" y="350"/>
                  </a:lnTo>
                  <a:lnTo>
                    <a:pt x="297" y="343"/>
                  </a:lnTo>
                  <a:lnTo>
                    <a:pt x="293" y="341"/>
                  </a:lnTo>
                  <a:lnTo>
                    <a:pt x="290" y="338"/>
                  </a:lnTo>
                  <a:lnTo>
                    <a:pt x="286" y="336"/>
                  </a:lnTo>
                  <a:lnTo>
                    <a:pt x="282" y="337"/>
                  </a:lnTo>
                  <a:lnTo>
                    <a:pt x="276" y="341"/>
                  </a:lnTo>
                  <a:lnTo>
                    <a:pt x="271" y="343"/>
                  </a:lnTo>
                  <a:lnTo>
                    <a:pt x="265" y="346"/>
                  </a:lnTo>
                  <a:lnTo>
                    <a:pt x="260" y="349"/>
                  </a:lnTo>
                  <a:lnTo>
                    <a:pt x="256" y="352"/>
                  </a:lnTo>
                  <a:lnTo>
                    <a:pt x="252" y="356"/>
                  </a:lnTo>
                  <a:lnTo>
                    <a:pt x="249" y="360"/>
                  </a:lnTo>
                  <a:lnTo>
                    <a:pt x="245" y="365"/>
                  </a:lnTo>
                  <a:lnTo>
                    <a:pt x="241" y="367"/>
                  </a:lnTo>
                  <a:lnTo>
                    <a:pt x="233" y="368"/>
                  </a:lnTo>
                  <a:lnTo>
                    <a:pt x="228" y="368"/>
                  </a:lnTo>
                  <a:lnTo>
                    <a:pt x="224" y="368"/>
                  </a:lnTo>
                  <a:lnTo>
                    <a:pt x="224" y="363"/>
                  </a:lnTo>
                  <a:lnTo>
                    <a:pt x="226" y="357"/>
                  </a:lnTo>
                  <a:lnTo>
                    <a:pt x="230" y="351"/>
                  </a:lnTo>
                  <a:lnTo>
                    <a:pt x="233" y="345"/>
                  </a:lnTo>
                  <a:lnTo>
                    <a:pt x="238" y="338"/>
                  </a:lnTo>
                  <a:lnTo>
                    <a:pt x="245" y="331"/>
                  </a:lnTo>
                  <a:lnTo>
                    <a:pt x="252" y="327"/>
                  </a:lnTo>
                  <a:lnTo>
                    <a:pt x="259" y="321"/>
                  </a:lnTo>
                  <a:lnTo>
                    <a:pt x="248" y="312"/>
                  </a:lnTo>
                  <a:lnTo>
                    <a:pt x="231" y="302"/>
                  </a:lnTo>
                  <a:lnTo>
                    <a:pt x="212" y="289"/>
                  </a:lnTo>
                  <a:lnTo>
                    <a:pt x="192" y="276"/>
                  </a:lnTo>
                  <a:lnTo>
                    <a:pt x="171" y="263"/>
                  </a:lnTo>
                  <a:lnTo>
                    <a:pt x="151" y="253"/>
                  </a:lnTo>
                  <a:lnTo>
                    <a:pt x="134" y="245"/>
                  </a:lnTo>
                  <a:lnTo>
                    <a:pt x="118" y="242"/>
                  </a:lnTo>
                  <a:lnTo>
                    <a:pt x="111" y="244"/>
                  </a:lnTo>
                  <a:lnTo>
                    <a:pt x="97" y="250"/>
                  </a:lnTo>
                  <a:lnTo>
                    <a:pt x="80" y="258"/>
                  </a:lnTo>
                  <a:lnTo>
                    <a:pt x="60" y="267"/>
                  </a:lnTo>
                  <a:lnTo>
                    <a:pt x="42" y="277"/>
                  </a:lnTo>
                  <a:lnTo>
                    <a:pt x="28" y="285"/>
                  </a:lnTo>
                  <a:lnTo>
                    <a:pt x="22" y="292"/>
                  </a:lnTo>
                  <a:lnTo>
                    <a:pt x="25" y="296"/>
                  </a:lnTo>
                  <a:lnTo>
                    <a:pt x="31" y="295"/>
                  </a:lnTo>
                  <a:lnTo>
                    <a:pt x="37" y="292"/>
                  </a:lnTo>
                  <a:lnTo>
                    <a:pt x="43" y="291"/>
                  </a:lnTo>
                  <a:lnTo>
                    <a:pt x="45" y="291"/>
                  </a:lnTo>
                  <a:lnTo>
                    <a:pt x="41" y="295"/>
                  </a:lnTo>
                  <a:lnTo>
                    <a:pt x="36" y="299"/>
                  </a:lnTo>
                  <a:lnTo>
                    <a:pt x="31" y="304"/>
                  </a:lnTo>
                  <a:lnTo>
                    <a:pt x="27" y="307"/>
                  </a:lnTo>
                  <a:lnTo>
                    <a:pt x="22" y="311"/>
                  </a:lnTo>
                  <a:lnTo>
                    <a:pt x="16" y="313"/>
                  </a:lnTo>
                  <a:lnTo>
                    <a:pt x="11" y="313"/>
                  </a:lnTo>
                  <a:lnTo>
                    <a:pt x="5" y="311"/>
                  </a:lnTo>
                  <a:lnTo>
                    <a:pt x="3" y="306"/>
                  </a:lnTo>
                  <a:lnTo>
                    <a:pt x="3" y="300"/>
                  </a:lnTo>
                  <a:lnTo>
                    <a:pt x="5" y="292"/>
                  </a:lnTo>
                  <a:lnTo>
                    <a:pt x="13" y="282"/>
                  </a:lnTo>
                  <a:lnTo>
                    <a:pt x="23" y="270"/>
                  </a:lnTo>
                  <a:lnTo>
                    <a:pt x="41" y="258"/>
                  </a:lnTo>
                  <a:lnTo>
                    <a:pt x="65" y="245"/>
                  </a:lnTo>
                  <a:lnTo>
                    <a:pt x="99" y="231"/>
                  </a:lnTo>
                  <a:lnTo>
                    <a:pt x="99" y="225"/>
                  </a:lnTo>
                  <a:lnTo>
                    <a:pt x="95" y="222"/>
                  </a:lnTo>
                  <a:lnTo>
                    <a:pt x="88" y="220"/>
                  </a:lnTo>
                  <a:lnTo>
                    <a:pt x="82" y="216"/>
                  </a:lnTo>
                  <a:lnTo>
                    <a:pt x="75" y="214"/>
                  </a:lnTo>
                  <a:lnTo>
                    <a:pt x="65" y="213"/>
                  </a:lnTo>
                  <a:lnTo>
                    <a:pt x="55" y="212"/>
                  </a:lnTo>
                  <a:lnTo>
                    <a:pt x="44" y="209"/>
                  </a:lnTo>
                  <a:lnTo>
                    <a:pt x="33" y="209"/>
                  </a:lnTo>
                  <a:lnTo>
                    <a:pt x="24" y="209"/>
                  </a:lnTo>
                  <a:lnTo>
                    <a:pt x="16" y="209"/>
                  </a:lnTo>
                  <a:lnTo>
                    <a:pt x="13" y="210"/>
                  </a:lnTo>
                  <a:lnTo>
                    <a:pt x="10" y="213"/>
                  </a:lnTo>
                  <a:lnTo>
                    <a:pt x="7" y="216"/>
                  </a:lnTo>
                  <a:lnTo>
                    <a:pt x="2" y="220"/>
                  </a:lnTo>
                  <a:lnTo>
                    <a:pt x="0" y="220"/>
                  </a:lnTo>
                  <a:lnTo>
                    <a:pt x="0" y="214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7" y="199"/>
                  </a:lnTo>
                  <a:lnTo>
                    <a:pt x="13" y="195"/>
                  </a:lnTo>
                  <a:lnTo>
                    <a:pt x="17" y="192"/>
                  </a:lnTo>
                  <a:lnTo>
                    <a:pt x="23" y="190"/>
                  </a:lnTo>
                  <a:lnTo>
                    <a:pt x="29" y="189"/>
                  </a:lnTo>
                  <a:lnTo>
                    <a:pt x="35" y="187"/>
                  </a:lnTo>
                  <a:lnTo>
                    <a:pt x="43" y="187"/>
                  </a:lnTo>
                  <a:lnTo>
                    <a:pt x="51" y="187"/>
                  </a:lnTo>
                  <a:lnTo>
                    <a:pt x="62" y="189"/>
                  </a:lnTo>
                  <a:lnTo>
                    <a:pt x="74" y="193"/>
                  </a:lnTo>
                  <a:lnTo>
                    <a:pt x="85" y="197"/>
                  </a:lnTo>
                  <a:lnTo>
                    <a:pt x="97" y="201"/>
                  </a:lnTo>
                  <a:lnTo>
                    <a:pt x="108" y="205"/>
                  </a:lnTo>
                  <a:lnTo>
                    <a:pt x="117" y="209"/>
                  </a:lnTo>
                  <a:lnTo>
                    <a:pt x="124" y="212"/>
                  </a:lnTo>
                  <a:lnTo>
                    <a:pt x="129" y="214"/>
                  </a:lnTo>
                  <a:lnTo>
                    <a:pt x="131" y="215"/>
                  </a:lnTo>
                  <a:lnTo>
                    <a:pt x="134" y="215"/>
                  </a:lnTo>
                  <a:lnTo>
                    <a:pt x="141" y="217"/>
                  </a:lnTo>
                  <a:lnTo>
                    <a:pt x="150" y="220"/>
                  </a:lnTo>
                  <a:lnTo>
                    <a:pt x="162" y="222"/>
                  </a:lnTo>
                  <a:lnTo>
                    <a:pt x="174" y="224"/>
                  </a:lnTo>
                  <a:lnTo>
                    <a:pt x="184" y="227"/>
                  </a:lnTo>
                  <a:lnTo>
                    <a:pt x="194" y="229"/>
                  </a:lnTo>
                  <a:lnTo>
                    <a:pt x="198" y="230"/>
                  </a:lnTo>
                  <a:lnTo>
                    <a:pt x="203" y="224"/>
                  </a:lnTo>
                  <a:lnTo>
                    <a:pt x="212" y="210"/>
                  </a:lnTo>
                  <a:lnTo>
                    <a:pt x="225" y="191"/>
                  </a:lnTo>
                  <a:lnTo>
                    <a:pt x="241" y="166"/>
                  </a:lnTo>
                  <a:lnTo>
                    <a:pt x="257" y="139"/>
                  </a:lnTo>
                  <a:lnTo>
                    <a:pt x="275" y="110"/>
                  </a:lnTo>
                  <a:lnTo>
                    <a:pt x="290" y="85"/>
                  </a:lnTo>
                  <a:lnTo>
                    <a:pt x="303" y="62"/>
                  </a:lnTo>
                  <a:lnTo>
                    <a:pt x="309" y="46"/>
                  </a:lnTo>
                  <a:lnTo>
                    <a:pt x="315" y="25"/>
                  </a:lnTo>
                  <a:lnTo>
                    <a:pt x="320" y="8"/>
                  </a:lnTo>
                  <a:lnTo>
                    <a:pt x="324" y="0"/>
                  </a:lnTo>
                  <a:lnTo>
                    <a:pt x="327" y="4"/>
                  </a:lnTo>
                  <a:lnTo>
                    <a:pt x="330" y="15"/>
                  </a:lnTo>
                  <a:lnTo>
                    <a:pt x="332" y="27"/>
                  </a:lnTo>
                  <a:lnTo>
                    <a:pt x="33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19" name="Freeform 43"/>
            <p:cNvSpPr>
              <a:spLocks/>
            </p:cNvSpPr>
            <p:nvPr/>
          </p:nvSpPr>
          <p:spPr bwMode="auto">
            <a:xfrm>
              <a:off x="2848" y="3277"/>
              <a:ext cx="31" cy="27"/>
            </a:xfrm>
            <a:custGeom>
              <a:avLst/>
              <a:gdLst>
                <a:gd name="T0" fmla="*/ 16 w 31"/>
                <a:gd name="T1" fmla="*/ 1 h 53"/>
                <a:gd name="T2" fmla="*/ 19 w 31"/>
                <a:gd name="T3" fmla="*/ 1 h 53"/>
                <a:gd name="T4" fmla="*/ 26 w 31"/>
                <a:gd name="T5" fmla="*/ 1 h 53"/>
                <a:gd name="T6" fmla="*/ 31 w 31"/>
                <a:gd name="T7" fmla="*/ 1 h 53"/>
                <a:gd name="T8" fmla="*/ 27 w 31"/>
                <a:gd name="T9" fmla="*/ 1 h 53"/>
                <a:gd name="T10" fmla="*/ 21 w 31"/>
                <a:gd name="T11" fmla="*/ 1 h 53"/>
                <a:gd name="T12" fmla="*/ 17 w 31"/>
                <a:gd name="T13" fmla="*/ 1 h 53"/>
                <a:gd name="T14" fmla="*/ 12 w 31"/>
                <a:gd name="T15" fmla="*/ 1 h 53"/>
                <a:gd name="T16" fmla="*/ 7 w 31"/>
                <a:gd name="T17" fmla="*/ 1 h 53"/>
                <a:gd name="T18" fmla="*/ 3 w 31"/>
                <a:gd name="T19" fmla="*/ 1 h 53"/>
                <a:gd name="T20" fmla="*/ 0 w 31"/>
                <a:gd name="T21" fmla="*/ 1 h 53"/>
                <a:gd name="T22" fmla="*/ 1 w 31"/>
                <a:gd name="T23" fmla="*/ 1 h 53"/>
                <a:gd name="T24" fmla="*/ 5 w 31"/>
                <a:gd name="T25" fmla="*/ 1 h 53"/>
                <a:gd name="T26" fmla="*/ 9 w 31"/>
                <a:gd name="T27" fmla="*/ 1 h 53"/>
                <a:gd name="T28" fmla="*/ 13 w 31"/>
                <a:gd name="T29" fmla="*/ 1 h 53"/>
                <a:gd name="T30" fmla="*/ 19 w 31"/>
                <a:gd name="T31" fmla="*/ 0 h 53"/>
                <a:gd name="T32" fmla="*/ 25 w 31"/>
                <a:gd name="T33" fmla="*/ 0 h 53"/>
                <a:gd name="T34" fmla="*/ 23 w 31"/>
                <a:gd name="T35" fmla="*/ 1 h 53"/>
                <a:gd name="T36" fmla="*/ 19 w 31"/>
                <a:gd name="T37" fmla="*/ 1 h 53"/>
                <a:gd name="T38" fmla="*/ 16 w 31"/>
                <a:gd name="T39" fmla="*/ 1 h 53"/>
                <a:gd name="T40" fmla="*/ 16 w 31"/>
                <a:gd name="T41" fmla="*/ 1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"/>
                <a:gd name="T64" fmla="*/ 0 h 53"/>
                <a:gd name="T65" fmla="*/ 31 w 31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" h="53">
                  <a:moveTo>
                    <a:pt x="16" y="36"/>
                  </a:moveTo>
                  <a:lnTo>
                    <a:pt x="19" y="41"/>
                  </a:lnTo>
                  <a:lnTo>
                    <a:pt x="26" y="44"/>
                  </a:lnTo>
                  <a:lnTo>
                    <a:pt x="31" y="46"/>
                  </a:lnTo>
                  <a:lnTo>
                    <a:pt x="27" y="52"/>
                  </a:lnTo>
                  <a:lnTo>
                    <a:pt x="21" y="53"/>
                  </a:lnTo>
                  <a:lnTo>
                    <a:pt x="17" y="53"/>
                  </a:lnTo>
                  <a:lnTo>
                    <a:pt x="12" y="51"/>
                  </a:lnTo>
                  <a:lnTo>
                    <a:pt x="7" y="47"/>
                  </a:lnTo>
                  <a:lnTo>
                    <a:pt x="3" y="38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5" y="9"/>
                  </a:lnTo>
                  <a:lnTo>
                    <a:pt x="9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3" y="3"/>
                  </a:lnTo>
                  <a:lnTo>
                    <a:pt x="19" y="13"/>
                  </a:lnTo>
                  <a:lnTo>
                    <a:pt x="16" y="25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0" name="Freeform 44"/>
            <p:cNvSpPr>
              <a:spLocks/>
            </p:cNvSpPr>
            <p:nvPr/>
          </p:nvSpPr>
          <p:spPr bwMode="auto">
            <a:xfrm>
              <a:off x="3140" y="3337"/>
              <a:ext cx="371" cy="84"/>
            </a:xfrm>
            <a:custGeom>
              <a:avLst/>
              <a:gdLst>
                <a:gd name="T0" fmla="*/ 195 w 371"/>
                <a:gd name="T1" fmla="*/ 0 h 169"/>
                <a:gd name="T2" fmla="*/ 220 w 371"/>
                <a:gd name="T3" fmla="*/ 0 h 169"/>
                <a:gd name="T4" fmla="*/ 243 w 371"/>
                <a:gd name="T5" fmla="*/ 0 h 169"/>
                <a:gd name="T6" fmla="*/ 265 w 371"/>
                <a:gd name="T7" fmla="*/ 0 h 169"/>
                <a:gd name="T8" fmla="*/ 287 w 371"/>
                <a:gd name="T9" fmla="*/ 0 h 169"/>
                <a:gd name="T10" fmla="*/ 306 w 371"/>
                <a:gd name="T11" fmla="*/ 0 h 169"/>
                <a:gd name="T12" fmla="*/ 324 w 371"/>
                <a:gd name="T13" fmla="*/ 0 h 169"/>
                <a:gd name="T14" fmla="*/ 339 w 371"/>
                <a:gd name="T15" fmla="*/ 0 h 169"/>
                <a:gd name="T16" fmla="*/ 353 w 371"/>
                <a:gd name="T17" fmla="*/ 0 h 169"/>
                <a:gd name="T18" fmla="*/ 355 w 371"/>
                <a:gd name="T19" fmla="*/ 0 h 169"/>
                <a:gd name="T20" fmla="*/ 352 w 371"/>
                <a:gd name="T21" fmla="*/ 0 h 169"/>
                <a:gd name="T22" fmla="*/ 349 w 371"/>
                <a:gd name="T23" fmla="*/ 0 h 169"/>
                <a:gd name="T24" fmla="*/ 349 w 371"/>
                <a:gd name="T25" fmla="*/ 0 h 169"/>
                <a:gd name="T26" fmla="*/ 355 w 371"/>
                <a:gd name="T27" fmla="*/ 0 h 169"/>
                <a:gd name="T28" fmla="*/ 361 w 371"/>
                <a:gd name="T29" fmla="*/ 0 h 169"/>
                <a:gd name="T30" fmla="*/ 365 w 371"/>
                <a:gd name="T31" fmla="*/ 0 h 169"/>
                <a:gd name="T32" fmla="*/ 370 w 371"/>
                <a:gd name="T33" fmla="*/ 0 h 169"/>
                <a:gd name="T34" fmla="*/ 371 w 371"/>
                <a:gd name="T35" fmla="*/ 0 h 169"/>
                <a:gd name="T36" fmla="*/ 370 w 371"/>
                <a:gd name="T37" fmla="*/ 0 h 169"/>
                <a:gd name="T38" fmla="*/ 366 w 371"/>
                <a:gd name="T39" fmla="*/ 0 h 169"/>
                <a:gd name="T40" fmla="*/ 362 w 371"/>
                <a:gd name="T41" fmla="*/ 0 h 169"/>
                <a:gd name="T42" fmla="*/ 355 w 371"/>
                <a:gd name="T43" fmla="*/ 0 h 169"/>
                <a:gd name="T44" fmla="*/ 346 w 371"/>
                <a:gd name="T45" fmla="*/ 0 h 169"/>
                <a:gd name="T46" fmla="*/ 337 w 371"/>
                <a:gd name="T47" fmla="*/ 0 h 169"/>
                <a:gd name="T48" fmla="*/ 325 w 371"/>
                <a:gd name="T49" fmla="*/ 0 h 169"/>
                <a:gd name="T50" fmla="*/ 312 w 371"/>
                <a:gd name="T51" fmla="*/ 0 h 169"/>
                <a:gd name="T52" fmla="*/ 298 w 371"/>
                <a:gd name="T53" fmla="*/ 0 h 169"/>
                <a:gd name="T54" fmla="*/ 282 w 371"/>
                <a:gd name="T55" fmla="*/ 0 h 169"/>
                <a:gd name="T56" fmla="*/ 265 w 371"/>
                <a:gd name="T57" fmla="*/ 0 h 169"/>
                <a:gd name="T58" fmla="*/ 247 w 371"/>
                <a:gd name="T59" fmla="*/ 0 h 169"/>
                <a:gd name="T60" fmla="*/ 228 w 371"/>
                <a:gd name="T61" fmla="*/ 0 h 169"/>
                <a:gd name="T62" fmla="*/ 207 w 371"/>
                <a:gd name="T63" fmla="*/ 0 h 169"/>
                <a:gd name="T64" fmla="*/ 185 w 371"/>
                <a:gd name="T65" fmla="*/ 0 h 169"/>
                <a:gd name="T66" fmla="*/ 153 w 371"/>
                <a:gd name="T67" fmla="*/ 0 h 169"/>
                <a:gd name="T68" fmla="*/ 122 w 371"/>
                <a:gd name="T69" fmla="*/ 0 h 169"/>
                <a:gd name="T70" fmla="*/ 93 w 371"/>
                <a:gd name="T71" fmla="*/ 0 h 169"/>
                <a:gd name="T72" fmla="*/ 66 w 371"/>
                <a:gd name="T73" fmla="*/ 0 h 169"/>
                <a:gd name="T74" fmla="*/ 42 w 371"/>
                <a:gd name="T75" fmla="*/ 0 h 169"/>
                <a:gd name="T76" fmla="*/ 23 w 371"/>
                <a:gd name="T77" fmla="*/ 0 h 169"/>
                <a:gd name="T78" fmla="*/ 9 w 371"/>
                <a:gd name="T79" fmla="*/ 0 h 169"/>
                <a:gd name="T80" fmla="*/ 1 w 371"/>
                <a:gd name="T81" fmla="*/ 0 h 169"/>
                <a:gd name="T82" fmla="*/ 0 w 371"/>
                <a:gd name="T83" fmla="*/ 0 h 169"/>
                <a:gd name="T84" fmla="*/ 4 w 371"/>
                <a:gd name="T85" fmla="*/ 0 h 169"/>
                <a:gd name="T86" fmla="*/ 12 w 371"/>
                <a:gd name="T87" fmla="*/ 0 h 169"/>
                <a:gd name="T88" fmla="*/ 20 w 371"/>
                <a:gd name="T89" fmla="*/ 0 h 169"/>
                <a:gd name="T90" fmla="*/ 29 w 371"/>
                <a:gd name="T91" fmla="*/ 0 h 169"/>
                <a:gd name="T92" fmla="*/ 41 w 371"/>
                <a:gd name="T93" fmla="*/ 0 h 169"/>
                <a:gd name="T94" fmla="*/ 53 w 371"/>
                <a:gd name="T95" fmla="*/ 0 h 169"/>
                <a:gd name="T96" fmla="*/ 66 w 371"/>
                <a:gd name="T97" fmla="*/ 0 h 169"/>
                <a:gd name="T98" fmla="*/ 80 w 371"/>
                <a:gd name="T99" fmla="*/ 0 h 169"/>
                <a:gd name="T100" fmla="*/ 95 w 371"/>
                <a:gd name="T101" fmla="*/ 0 h 169"/>
                <a:gd name="T102" fmla="*/ 109 w 371"/>
                <a:gd name="T103" fmla="*/ 0 h 169"/>
                <a:gd name="T104" fmla="*/ 124 w 371"/>
                <a:gd name="T105" fmla="*/ 0 h 169"/>
                <a:gd name="T106" fmla="*/ 140 w 371"/>
                <a:gd name="T107" fmla="*/ 0 h 169"/>
                <a:gd name="T108" fmla="*/ 154 w 371"/>
                <a:gd name="T109" fmla="*/ 0 h 169"/>
                <a:gd name="T110" fmla="*/ 168 w 371"/>
                <a:gd name="T111" fmla="*/ 0 h 169"/>
                <a:gd name="T112" fmla="*/ 182 w 371"/>
                <a:gd name="T113" fmla="*/ 0 h 169"/>
                <a:gd name="T114" fmla="*/ 195 w 371"/>
                <a:gd name="T115" fmla="*/ 0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1"/>
                <a:gd name="T175" fmla="*/ 0 h 169"/>
                <a:gd name="T176" fmla="*/ 371 w 371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1" h="169">
                  <a:moveTo>
                    <a:pt x="195" y="151"/>
                  </a:moveTo>
                  <a:lnTo>
                    <a:pt x="220" y="146"/>
                  </a:lnTo>
                  <a:lnTo>
                    <a:pt x="243" y="138"/>
                  </a:lnTo>
                  <a:lnTo>
                    <a:pt x="265" y="126"/>
                  </a:lnTo>
                  <a:lnTo>
                    <a:pt x="287" y="111"/>
                  </a:lnTo>
                  <a:lnTo>
                    <a:pt x="306" y="94"/>
                  </a:lnTo>
                  <a:lnTo>
                    <a:pt x="324" y="76"/>
                  </a:lnTo>
                  <a:lnTo>
                    <a:pt x="339" y="57"/>
                  </a:lnTo>
                  <a:lnTo>
                    <a:pt x="353" y="39"/>
                  </a:lnTo>
                  <a:lnTo>
                    <a:pt x="355" y="33"/>
                  </a:lnTo>
                  <a:lnTo>
                    <a:pt x="352" y="27"/>
                  </a:lnTo>
                  <a:lnTo>
                    <a:pt x="349" y="23"/>
                  </a:lnTo>
                  <a:lnTo>
                    <a:pt x="349" y="17"/>
                  </a:lnTo>
                  <a:lnTo>
                    <a:pt x="355" y="18"/>
                  </a:lnTo>
                  <a:lnTo>
                    <a:pt x="361" y="21"/>
                  </a:lnTo>
                  <a:lnTo>
                    <a:pt x="365" y="26"/>
                  </a:lnTo>
                  <a:lnTo>
                    <a:pt x="370" y="31"/>
                  </a:lnTo>
                  <a:lnTo>
                    <a:pt x="371" y="39"/>
                  </a:lnTo>
                  <a:lnTo>
                    <a:pt x="370" y="48"/>
                  </a:lnTo>
                  <a:lnTo>
                    <a:pt x="366" y="57"/>
                  </a:lnTo>
                  <a:lnTo>
                    <a:pt x="362" y="69"/>
                  </a:lnTo>
                  <a:lnTo>
                    <a:pt x="355" y="79"/>
                  </a:lnTo>
                  <a:lnTo>
                    <a:pt x="346" y="91"/>
                  </a:lnTo>
                  <a:lnTo>
                    <a:pt x="337" y="103"/>
                  </a:lnTo>
                  <a:lnTo>
                    <a:pt x="325" y="114"/>
                  </a:lnTo>
                  <a:lnTo>
                    <a:pt x="312" y="125"/>
                  </a:lnTo>
                  <a:lnTo>
                    <a:pt x="298" y="136"/>
                  </a:lnTo>
                  <a:lnTo>
                    <a:pt x="282" y="145"/>
                  </a:lnTo>
                  <a:lnTo>
                    <a:pt x="265" y="153"/>
                  </a:lnTo>
                  <a:lnTo>
                    <a:pt x="247" y="160"/>
                  </a:lnTo>
                  <a:lnTo>
                    <a:pt x="228" y="164"/>
                  </a:lnTo>
                  <a:lnTo>
                    <a:pt x="207" y="168"/>
                  </a:lnTo>
                  <a:lnTo>
                    <a:pt x="185" y="169"/>
                  </a:lnTo>
                  <a:lnTo>
                    <a:pt x="153" y="166"/>
                  </a:lnTo>
                  <a:lnTo>
                    <a:pt x="122" y="155"/>
                  </a:lnTo>
                  <a:lnTo>
                    <a:pt x="93" y="140"/>
                  </a:lnTo>
                  <a:lnTo>
                    <a:pt x="66" y="122"/>
                  </a:lnTo>
                  <a:lnTo>
                    <a:pt x="42" y="103"/>
                  </a:lnTo>
                  <a:lnTo>
                    <a:pt x="23" y="86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0"/>
                  </a:lnTo>
                  <a:lnTo>
                    <a:pt x="4" y="12"/>
                  </a:lnTo>
                  <a:lnTo>
                    <a:pt x="12" y="26"/>
                  </a:lnTo>
                  <a:lnTo>
                    <a:pt x="20" y="40"/>
                  </a:lnTo>
                  <a:lnTo>
                    <a:pt x="29" y="53"/>
                  </a:lnTo>
                  <a:lnTo>
                    <a:pt x="41" y="66"/>
                  </a:lnTo>
                  <a:lnTo>
                    <a:pt x="53" y="79"/>
                  </a:lnTo>
                  <a:lnTo>
                    <a:pt x="66" y="92"/>
                  </a:lnTo>
                  <a:lnTo>
                    <a:pt x="80" y="103"/>
                  </a:lnTo>
                  <a:lnTo>
                    <a:pt x="95" y="114"/>
                  </a:lnTo>
                  <a:lnTo>
                    <a:pt x="109" y="124"/>
                  </a:lnTo>
                  <a:lnTo>
                    <a:pt x="124" y="132"/>
                  </a:lnTo>
                  <a:lnTo>
                    <a:pt x="140" y="139"/>
                  </a:lnTo>
                  <a:lnTo>
                    <a:pt x="154" y="145"/>
                  </a:lnTo>
                  <a:lnTo>
                    <a:pt x="168" y="148"/>
                  </a:lnTo>
                  <a:lnTo>
                    <a:pt x="182" y="151"/>
                  </a:lnTo>
                  <a:lnTo>
                    <a:pt x="19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1" name="Freeform 45"/>
            <p:cNvSpPr>
              <a:spLocks/>
            </p:cNvSpPr>
            <p:nvPr/>
          </p:nvSpPr>
          <p:spPr bwMode="auto">
            <a:xfrm>
              <a:off x="2865" y="3348"/>
              <a:ext cx="29" cy="25"/>
            </a:xfrm>
            <a:custGeom>
              <a:avLst/>
              <a:gdLst>
                <a:gd name="T0" fmla="*/ 15 w 29"/>
                <a:gd name="T1" fmla="*/ 1 h 48"/>
                <a:gd name="T2" fmla="*/ 19 w 29"/>
                <a:gd name="T3" fmla="*/ 1 h 48"/>
                <a:gd name="T4" fmla="*/ 24 w 29"/>
                <a:gd name="T5" fmla="*/ 1 h 48"/>
                <a:gd name="T6" fmla="*/ 29 w 29"/>
                <a:gd name="T7" fmla="*/ 1 h 48"/>
                <a:gd name="T8" fmla="*/ 29 w 29"/>
                <a:gd name="T9" fmla="*/ 1 h 48"/>
                <a:gd name="T10" fmla="*/ 23 w 29"/>
                <a:gd name="T11" fmla="*/ 1 h 48"/>
                <a:gd name="T12" fmla="*/ 15 w 29"/>
                <a:gd name="T13" fmla="*/ 1 h 48"/>
                <a:gd name="T14" fmla="*/ 6 w 29"/>
                <a:gd name="T15" fmla="*/ 1 h 48"/>
                <a:gd name="T16" fmla="*/ 1 w 29"/>
                <a:gd name="T17" fmla="*/ 1 h 48"/>
                <a:gd name="T18" fmla="*/ 0 w 29"/>
                <a:gd name="T19" fmla="*/ 1 h 48"/>
                <a:gd name="T20" fmla="*/ 0 w 29"/>
                <a:gd name="T21" fmla="*/ 1 h 48"/>
                <a:gd name="T22" fmla="*/ 0 w 29"/>
                <a:gd name="T23" fmla="*/ 1 h 48"/>
                <a:gd name="T24" fmla="*/ 1 w 29"/>
                <a:gd name="T25" fmla="*/ 1 h 48"/>
                <a:gd name="T26" fmla="*/ 3 w 29"/>
                <a:gd name="T27" fmla="*/ 1 h 48"/>
                <a:gd name="T28" fmla="*/ 7 w 29"/>
                <a:gd name="T29" fmla="*/ 1 h 48"/>
                <a:gd name="T30" fmla="*/ 9 w 29"/>
                <a:gd name="T31" fmla="*/ 1 h 48"/>
                <a:gd name="T32" fmla="*/ 13 w 29"/>
                <a:gd name="T33" fmla="*/ 0 h 48"/>
                <a:gd name="T34" fmla="*/ 14 w 29"/>
                <a:gd name="T35" fmla="*/ 1 h 48"/>
                <a:gd name="T36" fmla="*/ 13 w 29"/>
                <a:gd name="T37" fmla="*/ 1 h 48"/>
                <a:gd name="T38" fmla="*/ 13 w 29"/>
                <a:gd name="T39" fmla="*/ 1 h 48"/>
                <a:gd name="T40" fmla="*/ 15 w 29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48"/>
                <a:gd name="T65" fmla="*/ 29 w 29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48">
                  <a:moveTo>
                    <a:pt x="15" y="31"/>
                  </a:moveTo>
                  <a:lnTo>
                    <a:pt x="19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29" y="47"/>
                  </a:lnTo>
                  <a:lnTo>
                    <a:pt x="23" y="48"/>
                  </a:lnTo>
                  <a:lnTo>
                    <a:pt x="15" y="46"/>
                  </a:lnTo>
                  <a:lnTo>
                    <a:pt x="6" y="42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1" y="9"/>
                  </a:lnTo>
                  <a:lnTo>
                    <a:pt x="3" y="7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4" y="3"/>
                  </a:lnTo>
                  <a:lnTo>
                    <a:pt x="13" y="11"/>
                  </a:lnTo>
                  <a:lnTo>
                    <a:pt x="13" y="21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2" name="Freeform 46"/>
            <p:cNvSpPr>
              <a:spLocks/>
            </p:cNvSpPr>
            <p:nvPr/>
          </p:nvSpPr>
          <p:spPr bwMode="auto">
            <a:xfrm>
              <a:off x="2934" y="3401"/>
              <a:ext cx="265" cy="86"/>
            </a:xfrm>
            <a:custGeom>
              <a:avLst/>
              <a:gdLst>
                <a:gd name="T0" fmla="*/ 100 w 265"/>
                <a:gd name="T1" fmla="*/ 1 h 170"/>
                <a:gd name="T2" fmla="*/ 143 w 265"/>
                <a:gd name="T3" fmla="*/ 1 h 170"/>
                <a:gd name="T4" fmla="*/ 194 w 265"/>
                <a:gd name="T5" fmla="*/ 0 h 170"/>
                <a:gd name="T6" fmla="*/ 232 w 265"/>
                <a:gd name="T7" fmla="*/ 0 h 170"/>
                <a:gd name="T8" fmla="*/ 265 w 265"/>
                <a:gd name="T9" fmla="*/ 1 h 170"/>
                <a:gd name="T10" fmla="*/ 256 w 265"/>
                <a:gd name="T11" fmla="*/ 1 h 170"/>
                <a:gd name="T12" fmla="*/ 239 w 265"/>
                <a:gd name="T13" fmla="*/ 1 h 170"/>
                <a:gd name="T14" fmla="*/ 219 w 265"/>
                <a:gd name="T15" fmla="*/ 1 h 170"/>
                <a:gd name="T16" fmla="*/ 201 w 265"/>
                <a:gd name="T17" fmla="*/ 1 h 170"/>
                <a:gd name="T18" fmla="*/ 198 w 265"/>
                <a:gd name="T19" fmla="*/ 1 h 170"/>
                <a:gd name="T20" fmla="*/ 195 w 265"/>
                <a:gd name="T21" fmla="*/ 1 h 170"/>
                <a:gd name="T22" fmla="*/ 202 w 265"/>
                <a:gd name="T23" fmla="*/ 1 h 170"/>
                <a:gd name="T24" fmla="*/ 215 w 265"/>
                <a:gd name="T25" fmla="*/ 1 h 170"/>
                <a:gd name="T26" fmla="*/ 229 w 265"/>
                <a:gd name="T27" fmla="*/ 1 h 170"/>
                <a:gd name="T28" fmla="*/ 240 w 265"/>
                <a:gd name="T29" fmla="*/ 1 h 170"/>
                <a:gd name="T30" fmla="*/ 107 w 265"/>
                <a:gd name="T31" fmla="*/ 1 h 170"/>
                <a:gd name="T32" fmla="*/ 88 w 265"/>
                <a:gd name="T33" fmla="*/ 1 h 170"/>
                <a:gd name="T34" fmla="*/ 65 w 265"/>
                <a:gd name="T35" fmla="*/ 1 h 170"/>
                <a:gd name="T36" fmla="*/ 48 w 265"/>
                <a:gd name="T37" fmla="*/ 1 h 170"/>
                <a:gd name="T38" fmla="*/ 68 w 265"/>
                <a:gd name="T39" fmla="*/ 1 h 170"/>
                <a:gd name="T40" fmla="*/ 116 w 265"/>
                <a:gd name="T41" fmla="*/ 1 h 170"/>
                <a:gd name="T42" fmla="*/ 160 w 265"/>
                <a:gd name="T43" fmla="*/ 1 h 170"/>
                <a:gd name="T44" fmla="*/ 188 w 265"/>
                <a:gd name="T45" fmla="*/ 1 h 170"/>
                <a:gd name="T46" fmla="*/ 186 w 265"/>
                <a:gd name="T47" fmla="*/ 1 h 170"/>
                <a:gd name="T48" fmla="*/ 155 w 265"/>
                <a:gd name="T49" fmla="*/ 1 h 170"/>
                <a:gd name="T50" fmla="*/ 114 w 265"/>
                <a:gd name="T51" fmla="*/ 1 h 170"/>
                <a:gd name="T52" fmla="*/ 76 w 265"/>
                <a:gd name="T53" fmla="*/ 1 h 170"/>
                <a:gd name="T54" fmla="*/ 60 w 265"/>
                <a:gd name="T55" fmla="*/ 1 h 170"/>
                <a:gd name="T56" fmla="*/ 44 w 265"/>
                <a:gd name="T57" fmla="*/ 1 h 170"/>
                <a:gd name="T58" fmla="*/ 21 w 265"/>
                <a:gd name="T59" fmla="*/ 1 h 170"/>
                <a:gd name="T60" fmla="*/ 4 w 265"/>
                <a:gd name="T61" fmla="*/ 1 h 170"/>
                <a:gd name="T62" fmla="*/ 4 w 265"/>
                <a:gd name="T63" fmla="*/ 1 h 170"/>
                <a:gd name="T64" fmla="*/ 18 w 265"/>
                <a:gd name="T65" fmla="*/ 1 h 170"/>
                <a:gd name="T66" fmla="*/ 29 w 265"/>
                <a:gd name="T67" fmla="*/ 1 h 170"/>
                <a:gd name="T68" fmla="*/ 51 w 265"/>
                <a:gd name="T69" fmla="*/ 1 h 170"/>
                <a:gd name="T70" fmla="*/ 78 w 265"/>
                <a:gd name="T71" fmla="*/ 1 h 170"/>
                <a:gd name="T72" fmla="*/ 99 w 265"/>
                <a:gd name="T73" fmla="*/ 1 h 170"/>
                <a:gd name="T74" fmla="*/ 247 w 265"/>
                <a:gd name="T75" fmla="*/ 1 h 170"/>
                <a:gd name="T76" fmla="*/ 96 w 265"/>
                <a:gd name="T77" fmla="*/ 1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65"/>
                <a:gd name="T118" fmla="*/ 0 h 170"/>
                <a:gd name="T119" fmla="*/ 265 w 265"/>
                <a:gd name="T120" fmla="*/ 170 h 1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65" h="170">
                  <a:moveTo>
                    <a:pt x="88" y="2"/>
                  </a:moveTo>
                  <a:lnTo>
                    <a:pt x="100" y="2"/>
                  </a:lnTo>
                  <a:lnTo>
                    <a:pt x="120" y="2"/>
                  </a:lnTo>
                  <a:lnTo>
                    <a:pt x="143" y="1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15" y="0"/>
                  </a:lnTo>
                  <a:lnTo>
                    <a:pt x="232" y="0"/>
                  </a:lnTo>
                  <a:lnTo>
                    <a:pt x="240" y="0"/>
                  </a:lnTo>
                  <a:lnTo>
                    <a:pt x="265" y="25"/>
                  </a:lnTo>
                  <a:lnTo>
                    <a:pt x="262" y="32"/>
                  </a:lnTo>
                  <a:lnTo>
                    <a:pt x="256" y="41"/>
                  </a:lnTo>
                  <a:lnTo>
                    <a:pt x="248" y="54"/>
                  </a:lnTo>
                  <a:lnTo>
                    <a:pt x="239" y="66"/>
                  </a:lnTo>
                  <a:lnTo>
                    <a:pt x="229" y="80"/>
                  </a:lnTo>
                  <a:lnTo>
                    <a:pt x="219" y="92"/>
                  </a:lnTo>
                  <a:lnTo>
                    <a:pt x="209" y="102"/>
                  </a:lnTo>
                  <a:lnTo>
                    <a:pt x="201" y="109"/>
                  </a:lnTo>
                  <a:lnTo>
                    <a:pt x="199" y="110"/>
                  </a:lnTo>
                  <a:lnTo>
                    <a:pt x="198" y="109"/>
                  </a:lnTo>
                  <a:lnTo>
                    <a:pt x="196" y="108"/>
                  </a:lnTo>
                  <a:lnTo>
                    <a:pt x="195" y="107"/>
                  </a:lnTo>
                  <a:lnTo>
                    <a:pt x="198" y="100"/>
                  </a:lnTo>
                  <a:lnTo>
                    <a:pt x="202" y="92"/>
                  </a:lnTo>
                  <a:lnTo>
                    <a:pt x="208" y="81"/>
                  </a:lnTo>
                  <a:lnTo>
                    <a:pt x="215" y="71"/>
                  </a:lnTo>
                  <a:lnTo>
                    <a:pt x="222" y="61"/>
                  </a:lnTo>
                  <a:lnTo>
                    <a:pt x="229" y="51"/>
                  </a:lnTo>
                  <a:lnTo>
                    <a:pt x="235" y="45"/>
                  </a:lnTo>
                  <a:lnTo>
                    <a:pt x="240" y="39"/>
                  </a:lnTo>
                  <a:lnTo>
                    <a:pt x="111" y="39"/>
                  </a:lnTo>
                  <a:lnTo>
                    <a:pt x="107" y="45"/>
                  </a:lnTo>
                  <a:lnTo>
                    <a:pt x="99" y="56"/>
                  </a:lnTo>
                  <a:lnTo>
                    <a:pt x="88" y="73"/>
                  </a:lnTo>
                  <a:lnTo>
                    <a:pt x="76" y="93"/>
                  </a:lnTo>
                  <a:lnTo>
                    <a:pt x="65" y="114"/>
                  </a:lnTo>
                  <a:lnTo>
                    <a:pt x="54" y="131"/>
                  </a:lnTo>
                  <a:lnTo>
                    <a:pt x="48" y="144"/>
                  </a:lnTo>
                  <a:lnTo>
                    <a:pt x="46" y="151"/>
                  </a:lnTo>
                  <a:lnTo>
                    <a:pt x="68" y="151"/>
                  </a:lnTo>
                  <a:lnTo>
                    <a:pt x="92" y="148"/>
                  </a:lnTo>
                  <a:lnTo>
                    <a:pt x="116" y="143"/>
                  </a:lnTo>
                  <a:lnTo>
                    <a:pt x="140" y="136"/>
                  </a:lnTo>
                  <a:lnTo>
                    <a:pt x="160" y="130"/>
                  </a:lnTo>
                  <a:lnTo>
                    <a:pt x="178" y="124"/>
                  </a:lnTo>
                  <a:lnTo>
                    <a:pt x="188" y="122"/>
                  </a:lnTo>
                  <a:lnTo>
                    <a:pt x="193" y="123"/>
                  </a:lnTo>
                  <a:lnTo>
                    <a:pt x="186" y="130"/>
                  </a:lnTo>
                  <a:lnTo>
                    <a:pt x="173" y="138"/>
                  </a:lnTo>
                  <a:lnTo>
                    <a:pt x="155" y="146"/>
                  </a:lnTo>
                  <a:lnTo>
                    <a:pt x="135" y="153"/>
                  </a:lnTo>
                  <a:lnTo>
                    <a:pt x="114" y="160"/>
                  </a:lnTo>
                  <a:lnTo>
                    <a:pt x="94" y="166"/>
                  </a:lnTo>
                  <a:lnTo>
                    <a:pt x="76" y="169"/>
                  </a:lnTo>
                  <a:lnTo>
                    <a:pt x="62" y="170"/>
                  </a:lnTo>
                  <a:lnTo>
                    <a:pt x="60" y="170"/>
                  </a:lnTo>
                  <a:lnTo>
                    <a:pt x="53" y="168"/>
                  </a:lnTo>
                  <a:lnTo>
                    <a:pt x="44" y="166"/>
                  </a:lnTo>
                  <a:lnTo>
                    <a:pt x="32" y="163"/>
                  </a:lnTo>
                  <a:lnTo>
                    <a:pt x="21" y="160"/>
                  </a:lnTo>
                  <a:lnTo>
                    <a:pt x="11" y="158"/>
                  </a:lnTo>
                  <a:lnTo>
                    <a:pt x="4" y="154"/>
                  </a:lnTo>
                  <a:lnTo>
                    <a:pt x="0" y="151"/>
                  </a:lnTo>
                  <a:lnTo>
                    <a:pt x="4" y="149"/>
                  </a:lnTo>
                  <a:lnTo>
                    <a:pt x="11" y="149"/>
                  </a:lnTo>
                  <a:lnTo>
                    <a:pt x="18" y="149"/>
                  </a:lnTo>
                  <a:lnTo>
                    <a:pt x="25" y="149"/>
                  </a:lnTo>
                  <a:lnTo>
                    <a:pt x="29" y="141"/>
                  </a:lnTo>
                  <a:lnTo>
                    <a:pt x="38" y="125"/>
                  </a:lnTo>
                  <a:lnTo>
                    <a:pt x="51" y="106"/>
                  </a:lnTo>
                  <a:lnTo>
                    <a:pt x="64" y="84"/>
                  </a:lnTo>
                  <a:lnTo>
                    <a:pt x="78" y="62"/>
                  </a:lnTo>
                  <a:lnTo>
                    <a:pt x="89" y="43"/>
                  </a:lnTo>
                  <a:lnTo>
                    <a:pt x="99" y="31"/>
                  </a:lnTo>
                  <a:lnTo>
                    <a:pt x="102" y="25"/>
                  </a:lnTo>
                  <a:lnTo>
                    <a:pt x="247" y="25"/>
                  </a:lnTo>
                  <a:lnTo>
                    <a:pt x="230" y="10"/>
                  </a:lnTo>
                  <a:lnTo>
                    <a:pt x="96" y="11"/>
                  </a:lnTo>
                  <a:lnTo>
                    <a:pt x="8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3" name="Freeform 47"/>
            <p:cNvSpPr>
              <a:spLocks/>
            </p:cNvSpPr>
            <p:nvPr/>
          </p:nvSpPr>
          <p:spPr bwMode="auto">
            <a:xfrm>
              <a:off x="2871" y="3413"/>
              <a:ext cx="15" cy="24"/>
            </a:xfrm>
            <a:custGeom>
              <a:avLst/>
              <a:gdLst>
                <a:gd name="T0" fmla="*/ 14 w 15"/>
                <a:gd name="T1" fmla="*/ 1 h 48"/>
                <a:gd name="T2" fmla="*/ 8 w 15"/>
                <a:gd name="T3" fmla="*/ 1 h 48"/>
                <a:gd name="T4" fmla="*/ 3 w 15"/>
                <a:gd name="T5" fmla="*/ 1 h 48"/>
                <a:gd name="T6" fmla="*/ 0 w 15"/>
                <a:gd name="T7" fmla="*/ 1 h 48"/>
                <a:gd name="T8" fmla="*/ 0 w 15"/>
                <a:gd name="T9" fmla="*/ 1 h 48"/>
                <a:gd name="T10" fmla="*/ 1 w 15"/>
                <a:gd name="T11" fmla="*/ 1 h 48"/>
                <a:gd name="T12" fmla="*/ 4 w 15"/>
                <a:gd name="T13" fmla="*/ 1 h 48"/>
                <a:gd name="T14" fmla="*/ 8 w 15"/>
                <a:gd name="T15" fmla="*/ 1 h 48"/>
                <a:gd name="T16" fmla="*/ 13 w 15"/>
                <a:gd name="T17" fmla="*/ 0 h 48"/>
                <a:gd name="T18" fmla="*/ 13 w 15"/>
                <a:gd name="T19" fmla="*/ 1 h 48"/>
                <a:gd name="T20" fmla="*/ 14 w 15"/>
                <a:gd name="T21" fmla="*/ 1 h 48"/>
                <a:gd name="T22" fmla="*/ 15 w 15"/>
                <a:gd name="T23" fmla="*/ 1 h 48"/>
                <a:gd name="T24" fmla="*/ 14 w 15"/>
                <a:gd name="T25" fmla="*/ 1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48"/>
                <a:gd name="T41" fmla="*/ 15 w 15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48">
                  <a:moveTo>
                    <a:pt x="14" y="48"/>
                  </a:moveTo>
                  <a:lnTo>
                    <a:pt x="8" y="43"/>
                  </a:lnTo>
                  <a:lnTo>
                    <a:pt x="3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3" y="0"/>
                  </a:lnTo>
                  <a:lnTo>
                    <a:pt x="13" y="17"/>
                  </a:lnTo>
                  <a:lnTo>
                    <a:pt x="14" y="32"/>
                  </a:lnTo>
                  <a:lnTo>
                    <a:pt x="15" y="43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4" name="Freeform 48"/>
            <p:cNvSpPr>
              <a:spLocks/>
            </p:cNvSpPr>
            <p:nvPr/>
          </p:nvSpPr>
          <p:spPr bwMode="auto">
            <a:xfrm>
              <a:off x="3027" y="3426"/>
              <a:ext cx="100" cy="36"/>
            </a:xfrm>
            <a:custGeom>
              <a:avLst/>
              <a:gdLst>
                <a:gd name="T0" fmla="*/ 87 w 100"/>
                <a:gd name="T1" fmla="*/ 0 h 73"/>
                <a:gd name="T2" fmla="*/ 92 w 100"/>
                <a:gd name="T3" fmla="*/ 0 h 73"/>
                <a:gd name="T4" fmla="*/ 97 w 100"/>
                <a:gd name="T5" fmla="*/ 0 h 73"/>
                <a:gd name="T6" fmla="*/ 100 w 100"/>
                <a:gd name="T7" fmla="*/ 0 h 73"/>
                <a:gd name="T8" fmla="*/ 100 w 100"/>
                <a:gd name="T9" fmla="*/ 0 h 73"/>
                <a:gd name="T10" fmla="*/ 97 w 100"/>
                <a:gd name="T11" fmla="*/ 0 h 73"/>
                <a:gd name="T12" fmla="*/ 93 w 100"/>
                <a:gd name="T13" fmla="*/ 0 h 73"/>
                <a:gd name="T14" fmla="*/ 87 w 100"/>
                <a:gd name="T15" fmla="*/ 0 h 73"/>
                <a:gd name="T16" fmla="*/ 82 w 100"/>
                <a:gd name="T17" fmla="*/ 0 h 73"/>
                <a:gd name="T18" fmla="*/ 73 w 100"/>
                <a:gd name="T19" fmla="*/ 0 h 73"/>
                <a:gd name="T20" fmla="*/ 65 w 100"/>
                <a:gd name="T21" fmla="*/ 0 h 73"/>
                <a:gd name="T22" fmla="*/ 56 w 100"/>
                <a:gd name="T23" fmla="*/ 0 h 73"/>
                <a:gd name="T24" fmla="*/ 48 w 100"/>
                <a:gd name="T25" fmla="*/ 0 h 73"/>
                <a:gd name="T26" fmla="*/ 41 w 100"/>
                <a:gd name="T27" fmla="*/ 0 h 73"/>
                <a:gd name="T28" fmla="*/ 33 w 100"/>
                <a:gd name="T29" fmla="*/ 0 h 73"/>
                <a:gd name="T30" fmla="*/ 26 w 100"/>
                <a:gd name="T31" fmla="*/ 0 h 73"/>
                <a:gd name="T32" fmla="*/ 18 w 100"/>
                <a:gd name="T33" fmla="*/ 0 h 73"/>
                <a:gd name="T34" fmla="*/ 15 w 100"/>
                <a:gd name="T35" fmla="*/ 0 h 73"/>
                <a:gd name="T36" fmla="*/ 13 w 100"/>
                <a:gd name="T37" fmla="*/ 0 h 73"/>
                <a:gd name="T38" fmla="*/ 12 w 100"/>
                <a:gd name="T39" fmla="*/ 0 h 73"/>
                <a:gd name="T40" fmla="*/ 13 w 100"/>
                <a:gd name="T41" fmla="*/ 0 h 73"/>
                <a:gd name="T42" fmla="*/ 20 w 100"/>
                <a:gd name="T43" fmla="*/ 0 h 73"/>
                <a:gd name="T44" fmla="*/ 27 w 100"/>
                <a:gd name="T45" fmla="*/ 0 h 73"/>
                <a:gd name="T46" fmla="*/ 35 w 100"/>
                <a:gd name="T47" fmla="*/ 0 h 73"/>
                <a:gd name="T48" fmla="*/ 43 w 100"/>
                <a:gd name="T49" fmla="*/ 0 h 73"/>
                <a:gd name="T50" fmla="*/ 52 w 100"/>
                <a:gd name="T51" fmla="*/ 0 h 73"/>
                <a:gd name="T52" fmla="*/ 58 w 100"/>
                <a:gd name="T53" fmla="*/ 0 h 73"/>
                <a:gd name="T54" fmla="*/ 62 w 100"/>
                <a:gd name="T55" fmla="*/ 0 h 73"/>
                <a:gd name="T56" fmla="*/ 63 w 100"/>
                <a:gd name="T57" fmla="*/ 0 h 73"/>
                <a:gd name="T58" fmla="*/ 52 w 100"/>
                <a:gd name="T59" fmla="*/ 0 h 73"/>
                <a:gd name="T60" fmla="*/ 41 w 100"/>
                <a:gd name="T61" fmla="*/ 0 h 73"/>
                <a:gd name="T62" fmla="*/ 30 w 100"/>
                <a:gd name="T63" fmla="*/ 0 h 73"/>
                <a:gd name="T64" fmla="*/ 22 w 100"/>
                <a:gd name="T65" fmla="*/ 0 h 73"/>
                <a:gd name="T66" fmla="*/ 15 w 100"/>
                <a:gd name="T67" fmla="*/ 0 h 73"/>
                <a:gd name="T68" fmla="*/ 8 w 100"/>
                <a:gd name="T69" fmla="*/ 0 h 73"/>
                <a:gd name="T70" fmla="*/ 5 w 100"/>
                <a:gd name="T71" fmla="*/ 0 h 73"/>
                <a:gd name="T72" fmla="*/ 1 w 100"/>
                <a:gd name="T73" fmla="*/ 0 h 73"/>
                <a:gd name="T74" fmla="*/ 0 w 100"/>
                <a:gd name="T75" fmla="*/ 0 h 73"/>
                <a:gd name="T76" fmla="*/ 0 w 100"/>
                <a:gd name="T77" fmla="*/ 0 h 73"/>
                <a:gd name="T78" fmla="*/ 2 w 100"/>
                <a:gd name="T79" fmla="*/ 0 h 73"/>
                <a:gd name="T80" fmla="*/ 6 w 100"/>
                <a:gd name="T81" fmla="*/ 0 h 73"/>
                <a:gd name="T82" fmla="*/ 11 w 100"/>
                <a:gd name="T83" fmla="*/ 0 h 73"/>
                <a:gd name="T84" fmla="*/ 16 w 100"/>
                <a:gd name="T85" fmla="*/ 0 h 73"/>
                <a:gd name="T86" fmla="*/ 23 w 100"/>
                <a:gd name="T87" fmla="*/ 0 h 73"/>
                <a:gd name="T88" fmla="*/ 30 w 100"/>
                <a:gd name="T89" fmla="*/ 0 h 73"/>
                <a:gd name="T90" fmla="*/ 39 w 100"/>
                <a:gd name="T91" fmla="*/ 0 h 73"/>
                <a:gd name="T92" fmla="*/ 47 w 100"/>
                <a:gd name="T93" fmla="*/ 0 h 73"/>
                <a:gd name="T94" fmla="*/ 55 w 100"/>
                <a:gd name="T95" fmla="*/ 0 h 73"/>
                <a:gd name="T96" fmla="*/ 63 w 100"/>
                <a:gd name="T97" fmla="*/ 0 h 73"/>
                <a:gd name="T98" fmla="*/ 70 w 100"/>
                <a:gd name="T99" fmla="*/ 0 h 73"/>
                <a:gd name="T100" fmla="*/ 78 w 100"/>
                <a:gd name="T101" fmla="*/ 0 h 73"/>
                <a:gd name="T102" fmla="*/ 82 w 100"/>
                <a:gd name="T103" fmla="*/ 0 h 73"/>
                <a:gd name="T104" fmla="*/ 87 w 100"/>
                <a:gd name="T105" fmla="*/ 0 h 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0"/>
                <a:gd name="T160" fmla="*/ 0 h 73"/>
                <a:gd name="T161" fmla="*/ 100 w 100"/>
                <a:gd name="T162" fmla="*/ 73 h 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0" h="73">
                  <a:moveTo>
                    <a:pt x="87" y="5"/>
                  </a:moveTo>
                  <a:lnTo>
                    <a:pt x="92" y="11"/>
                  </a:lnTo>
                  <a:lnTo>
                    <a:pt x="97" y="16"/>
                  </a:lnTo>
                  <a:lnTo>
                    <a:pt x="100" y="23"/>
                  </a:lnTo>
                  <a:lnTo>
                    <a:pt x="100" y="30"/>
                  </a:lnTo>
                  <a:lnTo>
                    <a:pt x="97" y="29"/>
                  </a:lnTo>
                  <a:lnTo>
                    <a:pt x="93" y="23"/>
                  </a:lnTo>
                  <a:lnTo>
                    <a:pt x="87" y="17"/>
                  </a:lnTo>
                  <a:lnTo>
                    <a:pt x="82" y="13"/>
                  </a:lnTo>
                  <a:lnTo>
                    <a:pt x="73" y="11"/>
                  </a:lnTo>
                  <a:lnTo>
                    <a:pt x="65" y="9"/>
                  </a:lnTo>
                  <a:lnTo>
                    <a:pt x="56" y="9"/>
                  </a:lnTo>
                  <a:lnTo>
                    <a:pt x="48" y="11"/>
                  </a:lnTo>
                  <a:lnTo>
                    <a:pt x="41" y="14"/>
                  </a:lnTo>
                  <a:lnTo>
                    <a:pt x="33" y="19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15" y="37"/>
                  </a:lnTo>
                  <a:lnTo>
                    <a:pt x="13" y="41"/>
                  </a:lnTo>
                  <a:lnTo>
                    <a:pt x="12" y="45"/>
                  </a:lnTo>
                  <a:lnTo>
                    <a:pt x="13" y="50"/>
                  </a:lnTo>
                  <a:lnTo>
                    <a:pt x="20" y="58"/>
                  </a:lnTo>
                  <a:lnTo>
                    <a:pt x="27" y="62"/>
                  </a:lnTo>
                  <a:lnTo>
                    <a:pt x="35" y="66"/>
                  </a:lnTo>
                  <a:lnTo>
                    <a:pt x="43" y="67"/>
                  </a:lnTo>
                  <a:lnTo>
                    <a:pt x="52" y="67"/>
                  </a:lnTo>
                  <a:lnTo>
                    <a:pt x="58" y="66"/>
                  </a:lnTo>
                  <a:lnTo>
                    <a:pt x="62" y="66"/>
                  </a:lnTo>
                  <a:lnTo>
                    <a:pt x="63" y="67"/>
                  </a:lnTo>
                  <a:lnTo>
                    <a:pt x="52" y="70"/>
                  </a:lnTo>
                  <a:lnTo>
                    <a:pt x="41" y="73"/>
                  </a:lnTo>
                  <a:lnTo>
                    <a:pt x="30" y="73"/>
                  </a:lnTo>
                  <a:lnTo>
                    <a:pt x="22" y="70"/>
                  </a:lnTo>
                  <a:lnTo>
                    <a:pt x="15" y="68"/>
                  </a:lnTo>
                  <a:lnTo>
                    <a:pt x="8" y="64"/>
                  </a:lnTo>
                  <a:lnTo>
                    <a:pt x="5" y="58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6" y="26"/>
                  </a:lnTo>
                  <a:lnTo>
                    <a:pt x="11" y="21"/>
                  </a:lnTo>
                  <a:lnTo>
                    <a:pt x="16" y="16"/>
                  </a:lnTo>
                  <a:lnTo>
                    <a:pt x="23" y="12"/>
                  </a:lnTo>
                  <a:lnTo>
                    <a:pt x="30" y="7"/>
                  </a:lnTo>
                  <a:lnTo>
                    <a:pt x="39" y="5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8" y="1"/>
                  </a:lnTo>
                  <a:lnTo>
                    <a:pt x="82" y="2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5" name="Freeform 49"/>
            <p:cNvSpPr>
              <a:spLocks/>
            </p:cNvSpPr>
            <p:nvPr/>
          </p:nvSpPr>
          <p:spPr bwMode="auto">
            <a:xfrm>
              <a:off x="3009" y="3470"/>
              <a:ext cx="121" cy="47"/>
            </a:xfrm>
            <a:custGeom>
              <a:avLst/>
              <a:gdLst>
                <a:gd name="T0" fmla="*/ 115 w 121"/>
                <a:gd name="T1" fmla="*/ 0 h 92"/>
                <a:gd name="T2" fmla="*/ 117 w 121"/>
                <a:gd name="T3" fmla="*/ 1 h 92"/>
                <a:gd name="T4" fmla="*/ 118 w 121"/>
                <a:gd name="T5" fmla="*/ 1 h 92"/>
                <a:gd name="T6" fmla="*/ 120 w 121"/>
                <a:gd name="T7" fmla="*/ 1 h 92"/>
                <a:gd name="T8" fmla="*/ 121 w 121"/>
                <a:gd name="T9" fmla="*/ 1 h 92"/>
                <a:gd name="T10" fmla="*/ 118 w 121"/>
                <a:gd name="T11" fmla="*/ 1 h 92"/>
                <a:gd name="T12" fmla="*/ 113 w 121"/>
                <a:gd name="T13" fmla="*/ 1 h 92"/>
                <a:gd name="T14" fmla="*/ 108 w 121"/>
                <a:gd name="T15" fmla="*/ 1 h 92"/>
                <a:gd name="T16" fmla="*/ 105 w 121"/>
                <a:gd name="T17" fmla="*/ 1 h 92"/>
                <a:gd name="T18" fmla="*/ 101 w 121"/>
                <a:gd name="T19" fmla="*/ 1 h 92"/>
                <a:gd name="T20" fmla="*/ 101 w 121"/>
                <a:gd name="T21" fmla="*/ 1 h 92"/>
                <a:gd name="T22" fmla="*/ 101 w 121"/>
                <a:gd name="T23" fmla="*/ 1 h 92"/>
                <a:gd name="T24" fmla="*/ 100 w 121"/>
                <a:gd name="T25" fmla="*/ 1 h 92"/>
                <a:gd name="T26" fmla="*/ 92 w 121"/>
                <a:gd name="T27" fmla="*/ 1 h 92"/>
                <a:gd name="T28" fmla="*/ 80 w 121"/>
                <a:gd name="T29" fmla="*/ 1 h 92"/>
                <a:gd name="T30" fmla="*/ 66 w 121"/>
                <a:gd name="T31" fmla="*/ 1 h 92"/>
                <a:gd name="T32" fmla="*/ 52 w 121"/>
                <a:gd name="T33" fmla="*/ 1 h 92"/>
                <a:gd name="T34" fmla="*/ 38 w 121"/>
                <a:gd name="T35" fmla="*/ 1 h 92"/>
                <a:gd name="T36" fmla="*/ 25 w 121"/>
                <a:gd name="T37" fmla="*/ 1 h 92"/>
                <a:gd name="T38" fmla="*/ 16 w 121"/>
                <a:gd name="T39" fmla="*/ 1 h 92"/>
                <a:gd name="T40" fmla="*/ 9 w 121"/>
                <a:gd name="T41" fmla="*/ 1 h 92"/>
                <a:gd name="T42" fmla="*/ 6 w 121"/>
                <a:gd name="T43" fmla="*/ 1 h 92"/>
                <a:gd name="T44" fmla="*/ 4 w 121"/>
                <a:gd name="T45" fmla="*/ 1 h 92"/>
                <a:gd name="T46" fmla="*/ 3 w 121"/>
                <a:gd name="T47" fmla="*/ 1 h 92"/>
                <a:gd name="T48" fmla="*/ 0 w 121"/>
                <a:gd name="T49" fmla="*/ 1 h 92"/>
                <a:gd name="T50" fmla="*/ 17 w 121"/>
                <a:gd name="T51" fmla="*/ 1 h 92"/>
                <a:gd name="T52" fmla="*/ 34 w 121"/>
                <a:gd name="T53" fmla="*/ 1 h 92"/>
                <a:gd name="T54" fmla="*/ 54 w 121"/>
                <a:gd name="T55" fmla="*/ 1 h 92"/>
                <a:gd name="T56" fmla="*/ 72 w 121"/>
                <a:gd name="T57" fmla="*/ 1 h 92"/>
                <a:gd name="T58" fmla="*/ 90 w 121"/>
                <a:gd name="T59" fmla="*/ 1 h 92"/>
                <a:gd name="T60" fmla="*/ 103 w 121"/>
                <a:gd name="T61" fmla="*/ 1 h 92"/>
                <a:gd name="T62" fmla="*/ 112 w 121"/>
                <a:gd name="T63" fmla="*/ 1 h 92"/>
                <a:gd name="T64" fmla="*/ 115 w 121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92"/>
                <a:gd name="T101" fmla="*/ 121 w 121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92">
                  <a:moveTo>
                    <a:pt x="115" y="0"/>
                  </a:moveTo>
                  <a:lnTo>
                    <a:pt x="117" y="13"/>
                  </a:lnTo>
                  <a:lnTo>
                    <a:pt x="118" y="34"/>
                  </a:lnTo>
                  <a:lnTo>
                    <a:pt x="120" y="60"/>
                  </a:lnTo>
                  <a:lnTo>
                    <a:pt x="121" y="81"/>
                  </a:lnTo>
                  <a:lnTo>
                    <a:pt x="118" y="84"/>
                  </a:lnTo>
                  <a:lnTo>
                    <a:pt x="113" y="86"/>
                  </a:lnTo>
                  <a:lnTo>
                    <a:pt x="108" y="89"/>
                  </a:lnTo>
                  <a:lnTo>
                    <a:pt x="105" y="92"/>
                  </a:lnTo>
                  <a:lnTo>
                    <a:pt x="101" y="82"/>
                  </a:lnTo>
                  <a:lnTo>
                    <a:pt x="101" y="61"/>
                  </a:lnTo>
                  <a:lnTo>
                    <a:pt x="101" y="39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0" y="33"/>
                  </a:lnTo>
                  <a:lnTo>
                    <a:pt x="66" y="40"/>
                  </a:lnTo>
                  <a:lnTo>
                    <a:pt x="52" y="47"/>
                  </a:lnTo>
                  <a:lnTo>
                    <a:pt x="38" y="54"/>
                  </a:lnTo>
                  <a:lnTo>
                    <a:pt x="25" y="59"/>
                  </a:lnTo>
                  <a:lnTo>
                    <a:pt x="16" y="61"/>
                  </a:lnTo>
                  <a:lnTo>
                    <a:pt x="9" y="61"/>
                  </a:lnTo>
                  <a:lnTo>
                    <a:pt x="6" y="62"/>
                  </a:lnTo>
                  <a:lnTo>
                    <a:pt x="4" y="61"/>
                  </a:lnTo>
                  <a:lnTo>
                    <a:pt x="3" y="60"/>
                  </a:lnTo>
                  <a:lnTo>
                    <a:pt x="0" y="58"/>
                  </a:lnTo>
                  <a:lnTo>
                    <a:pt x="17" y="51"/>
                  </a:lnTo>
                  <a:lnTo>
                    <a:pt x="34" y="43"/>
                  </a:lnTo>
                  <a:lnTo>
                    <a:pt x="54" y="33"/>
                  </a:lnTo>
                  <a:lnTo>
                    <a:pt x="72" y="23"/>
                  </a:lnTo>
                  <a:lnTo>
                    <a:pt x="90" y="15"/>
                  </a:lnTo>
                  <a:lnTo>
                    <a:pt x="103" y="7"/>
                  </a:lnTo>
                  <a:lnTo>
                    <a:pt x="112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6" name="Freeform 50"/>
            <p:cNvSpPr>
              <a:spLocks/>
            </p:cNvSpPr>
            <p:nvPr/>
          </p:nvSpPr>
          <p:spPr bwMode="auto">
            <a:xfrm>
              <a:off x="2507" y="3473"/>
              <a:ext cx="213" cy="76"/>
            </a:xfrm>
            <a:custGeom>
              <a:avLst/>
              <a:gdLst>
                <a:gd name="T0" fmla="*/ 111 w 213"/>
                <a:gd name="T1" fmla="*/ 0 h 153"/>
                <a:gd name="T2" fmla="*/ 114 w 213"/>
                <a:gd name="T3" fmla="*/ 0 h 153"/>
                <a:gd name="T4" fmla="*/ 118 w 213"/>
                <a:gd name="T5" fmla="*/ 0 h 153"/>
                <a:gd name="T6" fmla="*/ 119 w 213"/>
                <a:gd name="T7" fmla="*/ 0 h 153"/>
                <a:gd name="T8" fmla="*/ 119 w 213"/>
                <a:gd name="T9" fmla="*/ 0 h 153"/>
                <a:gd name="T10" fmla="*/ 132 w 213"/>
                <a:gd name="T11" fmla="*/ 0 h 153"/>
                <a:gd name="T12" fmla="*/ 146 w 213"/>
                <a:gd name="T13" fmla="*/ 0 h 153"/>
                <a:gd name="T14" fmla="*/ 163 w 213"/>
                <a:gd name="T15" fmla="*/ 0 h 153"/>
                <a:gd name="T16" fmla="*/ 178 w 213"/>
                <a:gd name="T17" fmla="*/ 0 h 153"/>
                <a:gd name="T18" fmla="*/ 192 w 213"/>
                <a:gd name="T19" fmla="*/ 0 h 153"/>
                <a:gd name="T20" fmla="*/ 204 w 213"/>
                <a:gd name="T21" fmla="*/ 0 h 153"/>
                <a:gd name="T22" fmla="*/ 211 w 213"/>
                <a:gd name="T23" fmla="*/ 0 h 153"/>
                <a:gd name="T24" fmla="*/ 213 w 213"/>
                <a:gd name="T25" fmla="*/ 0 h 153"/>
                <a:gd name="T26" fmla="*/ 205 w 213"/>
                <a:gd name="T27" fmla="*/ 0 h 153"/>
                <a:gd name="T28" fmla="*/ 192 w 213"/>
                <a:gd name="T29" fmla="*/ 0 h 153"/>
                <a:gd name="T30" fmla="*/ 179 w 213"/>
                <a:gd name="T31" fmla="*/ 0 h 153"/>
                <a:gd name="T32" fmla="*/ 163 w 213"/>
                <a:gd name="T33" fmla="*/ 0 h 153"/>
                <a:gd name="T34" fmla="*/ 147 w 213"/>
                <a:gd name="T35" fmla="*/ 0 h 153"/>
                <a:gd name="T36" fmla="*/ 131 w 213"/>
                <a:gd name="T37" fmla="*/ 0 h 153"/>
                <a:gd name="T38" fmla="*/ 116 w 213"/>
                <a:gd name="T39" fmla="*/ 0 h 153"/>
                <a:gd name="T40" fmla="*/ 102 w 213"/>
                <a:gd name="T41" fmla="*/ 0 h 153"/>
                <a:gd name="T42" fmla="*/ 89 w 213"/>
                <a:gd name="T43" fmla="*/ 0 h 153"/>
                <a:gd name="T44" fmla="*/ 75 w 213"/>
                <a:gd name="T45" fmla="*/ 0 h 153"/>
                <a:gd name="T46" fmla="*/ 62 w 213"/>
                <a:gd name="T47" fmla="*/ 0 h 153"/>
                <a:gd name="T48" fmla="*/ 49 w 213"/>
                <a:gd name="T49" fmla="*/ 0 h 153"/>
                <a:gd name="T50" fmla="*/ 37 w 213"/>
                <a:gd name="T51" fmla="*/ 0 h 153"/>
                <a:gd name="T52" fmla="*/ 29 w 213"/>
                <a:gd name="T53" fmla="*/ 0 h 153"/>
                <a:gd name="T54" fmla="*/ 23 w 213"/>
                <a:gd name="T55" fmla="*/ 0 h 153"/>
                <a:gd name="T56" fmla="*/ 20 w 213"/>
                <a:gd name="T57" fmla="*/ 0 h 153"/>
                <a:gd name="T58" fmla="*/ 17 w 213"/>
                <a:gd name="T59" fmla="*/ 0 h 153"/>
                <a:gd name="T60" fmla="*/ 10 w 213"/>
                <a:gd name="T61" fmla="*/ 0 h 153"/>
                <a:gd name="T62" fmla="*/ 3 w 213"/>
                <a:gd name="T63" fmla="*/ 0 h 153"/>
                <a:gd name="T64" fmla="*/ 0 w 213"/>
                <a:gd name="T65" fmla="*/ 0 h 153"/>
                <a:gd name="T66" fmla="*/ 2 w 213"/>
                <a:gd name="T67" fmla="*/ 0 h 153"/>
                <a:gd name="T68" fmla="*/ 4 w 213"/>
                <a:gd name="T69" fmla="*/ 0 h 153"/>
                <a:gd name="T70" fmla="*/ 9 w 213"/>
                <a:gd name="T71" fmla="*/ 0 h 153"/>
                <a:gd name="T72" fmla="*/ 16 w 213"/>
                <a:gd name="T73" fmla="*/ 0 h 153"/>
                <a:gd name="T74" fmla="*/ 22 w 213"/>
                <a:gd name="T75" fmla="*/ 0 h 153"/>
                <a:gd name="T76" fmla="*/ 30 w 213"/>
                <a:gd name="T77" fmla="*/ 0 h 153"/>
                <a:gd name="T78" fmla="*/ 42 w 213"/>
                <a:gd name="T79" fmla="*/ 0 h 153"/>
                <a:gd name="T80" fmla="*/ 55 w 213"/>
                <a:gd name="T81" fmla="*/ 0 h 153"/>
                <a:gd name="T82" fmla="*/ 66 w 213"/>
                <a:gd name="T83" fmla="*/ 0 h 153"/>
                <a:gd name="T84" fmla="*/ 78 w 213"/>
                <a:gd name="T85" fmla="*/ 0 h 153"/>
                <a:gd name="T86" fmla="*/ 87 w 213"/>
                <a:gd name="T87" fmla="*/ 0 h 153"/>
                <a:gd name="T88" fmla="*/ 93 w 213"/>
                <a:gd name="T89" fmla="*/ 0 h 153"/>
                <a:gd name="T90" fmla="*/ 96 w 213"/>
                <a:gd name="T91" fmla="*/ 0 h 153"/>
                <a:gd name="T92" fmla="*/ 98 w 213"/>
                <a:gd name="T93" fmla="*/ 0 h 153"/>
                <a:gd name="T94" fmla="*/ 99 w 213"/>
                <a:gd name="T95" fmla="*/ 0 h 153"/>
                <a:gd name="T96" fmla="*/ 100 w 213"/>
                <a:gd name="T97" fmla="*/ 0 h 153"/>
                <a:gd name="T98" fmla="*/ 97 w 213"/>
                <a:gd name="T99" fmla="*/ 0 h 153"/>
                <a:gd name="T100" fmla="*/ 95 w 213"/>
                <a:gd name="T101" fmla="*/ 0 h 153"/>
                <a:gd name="T102" fmla="*/ 93 w 213"/>
                <a:gd name="T103" fmla="*/ 0 h 153"/>
                <a:gd name="T104" fmla="*/ 95 w 213"/>
                <a:gd name="T105" fmla="*/ 0 h 153"/>
                <a:gd name="T106" fmla="*/ 100 w 213"/>
                <a:gd name="T107" fmla="*/ 0 h 153"/>
                <a:gd name="T108" fmla="*/ 104 w 213"/>
                <a:gd name="T109" fmla="*/ 0 h 153"/>
                <a:gd name="T110" fmla="*/ 107 w 213"/>
                <a:gd name="T111" fmla="*/ 0 h 153"/>
                <a:gd name="T112" fmla="*/ 111 w 213"/>
                <a:gd name="T113" fmla="*/ 0 h 1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3"/>
                <a:gd name="T172" fmla="*/ 0 h 153"/>
                <a:gd name="T173" fmla="*/ 213 w 213"/>
                <a:gd name="T174" fmla="*/ 153 h 1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3" h="153">
                  <a:moveTo>
                    <a:pt x="111" y="9"/>
                  </a:moveTo>
                  <a:lnTo>
                    <a:pt x="114" y="12"/>
                  </a:lnTo>
                  <a:lnTo>
                    <a:pt x="118" y="17"/>
                  </a:lnTo>
                  <a:lnTo>
                    <a:pt x="119" y="21"/>
                  </a:lnTo>
                  <a:lnTo>
                    <a:pt x="119" y="27"/>
                  </a:lnTo>
                  <a:lnTo>
                    <a:pt x="132" y="38"/>
                  </a:lnTo>
                  <a:lnTo>
                    <a:pt x="146" y="54"/>
                  </a:lnTo>
                  <a:lnTo>
                    <a:pt x="163" y="73"/>
                  </a:lnTo>
                  <a:lnTo>
                    <a:pt x="178" y="95"/>
                  </a:lnTo>
                  <a:lnTo>
                    <a:pt x="192" y="116"/>
                  </a:lnTo>
                  <a:lnTo>
                    <a:pt x="204" y="134"/>
                  </a:lnTo>
                  <a:lnTo>
                    <a:pt x="211" y="147"/>
                  </a:lnTo>
                  <a:lnTo>
                    <a:pt x="213" y="153"/>
                  </a:lnTo>
                  <a:lnTo>
                    <a:pt x="205" y="145"/>
                  </a:lnTo>
                  <a:lnTo>
                    <a:pt x="192" y="131"/>
                  </a:lnTo>
                  <a:lnTo>
                    <a:pt x="179" y="115"/>
                  </a:lnTo>
                  <a:lnTo>
                    <a:pt x="163" y="97"/>
                  </a:lnTo>
                  <a:lnTo>
                    <a:pt x="147" y="79"/>
                  </a:lnTo>
                  <a:lnTo>
                    <a:pt x="131" y="61"/>
                  </a:lnTo>
                  <a:lnTo>
                    <a:pt x="116" y="46"/>
                  </a:lnTo>
                  <a:lnTo>
                    <a:pt x="102" y="33"/>
                  </a:lnTo>
                  <a:lnTo>
                    <a:pt x="89" y="38"/>
                  </a:lnTo>
                  <a:lnTo>
                    <a:pt x="75" y="44"/>
                  </a:lnTo>
                  <a:lnTo>
                    <a:pt x="62" y="53"/>
                  </a:lnTo>
                  <a:lnTo>
                    <a:pt x="49" y="61"/>
                  </a:lnTo>
                  <a:lnTo>
                    <a:pt x="37" y="70"/>
                  </a:lnTo>
                  <a:lnTo>
                    <a:pt x="29" y="77"/>
                  </a:lnTo>
                  <a:lnTo>
                    <a:pt x="23" y="83"/>
                  </a:lnTo>
                  <a:lnTo>
                    <a:pt x="20" y="85"/>
                  </a:lnTo>
                  <a:lnTo>
                    <a:pt x="17" y="91"/>
                  </a:lnTo>
                  <a:lnTo>
                    <a:pt x="10" y="102"/>
                  </a:lnTo>
                  <a:lnTo>
                    <a:pt x="3" y="111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4" y="93"/>
                  </a:lnTo>
                  <a:lnTo>
                    <a:pt x="9" y="81"/>
                  </a:lnTo>
                  <a:lnTo>
                    <a:pt x="16" y="72"/>
                  </a:lnTo>
                  <a:lnTo>
                    <a:pt x="22" y="68"/>
                  </a:lnTo>
                  <a:lnTo>
                    <a:pt x="30" y="61"/>
                  </a:lnTo>
                  <a:lnTo>
                    <a:pt x="42" y="53"/>
                  </a:lnTo>
                  <a:lnTo>
                    <a:pt x="55" y="43"/>
                  </a:lnTo>
                  <a:lnTo>
                    <a:pt x="66" y="35"/>
                  </a:lnTo>
                  <a:lnTo>
                    <a:pt x="78" y="28"/>
                  </a:lnTo>
                  <a:lnTo>
                    <a:pt x="87" y="24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8" y="17"/>
                  </a:lnTo>
                  <a:lnTo>
                    <a:pt x="99" y="15"/>
                  </a:lnTo>
                  <a:lnTo>
                    <a:pt x="100" y="13"/>
                  </a:lnTo>
                  <a:lnTo>
                    <a:pt x="97" y="11"/>
                  </a:lnTo>
                  <a:lnTo>
                    <a:pt x="95" y="6"/>
                  </a:lnTo>
                  <a:lnTo>
                    <a:pt x="93" y="3"/>
                  </a:lnTo>
                  <a:lnTo>
                    <a:pt x="95" y="0"/>
                  </a:lnTo>
                  <a:lnTo>
                    <a:pt x="100" y="1"/>
                  </a:lnTo>
                  <a:lnTo>
                    <a:pt x="104" y="3"/>
                  </a:lnTo>
                  <a:lnTo>
                    <a:pt x="107" y="6"/>
                  </a:lnTo>
                  <a:lnTo>
                    <a:pt x="11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7" name="Freeform 51"/>
            <p:cNvSpPr>
              <a:spLocks/>
            </p:cNvSpPr>
            <p:nvPr/>
          </p:nvSpPr>
          <p:spPr bwMode="auto">
            <a:xfrm>
              <a:off x="2995" y="3496"/>
              <a:ext cx="82" cy="24"/>
            </a:xfrm>
            <a:custGeom>
              <a:avLst/>
              <a:gdLst>
                <a:gd name="T0" fmla="*/ 82 w 82"/>
                <a:gd name="T1" fmla="*/ 1 h 47"/>
                <a:gd name="T2" fmla="*/ 80 w 82"/>
                <a:gd name="T3" fmla="*/ 1 h 47"/>
                <a:gd name="T4" fmla="*/ 74 w 82"/>
                <a:gd name="T5" fmla="*/ 1 h 47"/>
                <a:gd name="T6" fmla="*/ 65 w 82"/>
                <a:gd name="T7" fmla="*/ 1 h 47"/>
                <a:gd name="T8" fmla="*/ 54 w 82"/>
                <a:gd name="T9" fmla="*/ 1 h 47"/>
                <a:gd name="T10" fmla="*/ 41 w 82"/>
                <a:gd name="T11" fmla="*/ 1 h 47"/>
                <a:gd name="T12" fmla="*/ 30 w 82"/>
                <a:gd name="T13" fmla="*/ 1 h 47"/>
                <a:gd name="T14" fmla="*/ 18 w 82"/>
                <a:gd name="T15" fmla="*/ 1 h 47"/>
                <a:gd name="T16" fmla="*/ 7 w 82"/>
                <a:gd name="T17" fmla="*/ 1 h 47"/>
                <a:gd name="T18" fmla="*/ 5 w 82"/>
                <a:gd name="T19" fmla="*/ 1 h 47"/>
                <a:gd name="T20" fmla="*/ 3 w 82"/>
                <a:gd name="T21" fmla="*/ 1 h 47"/>
                <a:gd name="T22" fmla="*/ 0 w 82"/>
                <a:gd name="T23" fmla="*/ 1 h 47"/>
                <a:gd name="T24" fmla="*/ 0 w 82"/>
                <a:gd name="T25" fmla="*/ 1 h 47"/>
                <a:gd name="T26" fmla="*/ 10 w 82"/>
                <a:gd name="T27" fmla="*/ 1 h 47"/>
                <a:gd name="T28" fmla="*/ 20 w 82"/>
                <a:gd name="T29" fmla="*/ 1 h 47"/>
                <a:gd name="T30" fmla="*/ 31 w 82"/>
                <a:gd name="T31" fmla="*/ 1 h 47"/>
                <a:gd name="T32" fmla="*/ 41 w 82"/>
                <a:gd name="T33" fmla="*/ 1 h 47"/>
                <a:gd name="T34" fmla="*/ 52 w 82"/>
                <a:gd name="T35" fmla="*/ 1 h 47"/>
                <a:gd name="T36" fmla="*/ 61 w 82"/>
                <a:gd name="T37" fmla="*/ 1 h 47"/>
                <a:gd name="T38" fmla="*/ 71 w 82"/>
                <a:gd name="T39" fmla="*/ 1 h 47"/>
                <a:gd name="T40" fmla="*/ 78 w 82"/>
                <a:gd name="T41" fmla="*/ 0 h 47"/>
                <a:gd name="T42" fmla="*/ 82 w 82"/>
                <a:gd name="T43" fmla="*/ 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47"/>
                <a:gd name="T68" fmla="*/ 82 w 82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47">
                  <a:moveTo>
                    <a:pt x="82" y="1"/>
                  </a:moveTo>
                  <a:lnTo>
                    <a:pt x="80" y="4"/>
                  </a:lnTo>
                  <a:lnTo>
                    <a:pt x="74" y="9"/>
                  </a:lnTo>
                  <a:lnTo>
                    <a:pt x="65" y="16"/>
                  </a:lnTo>
                  <a:lnTo>
                    <a:pt x="54" y="24"/>
                  </a:lnTo>
                  <a:lnTo>
                    <a:pt x="41" y="32"/>
                  </a:lnTo>
                  <a:lnTo>
                    <a:pt x="30" y="39"/>
                  </a:lnTo>
                  <a:lnTo>
                    <a:pt x="18" y="44"/>
                  </a:lnTo>
                  <a:lnTo>
                    <a:pt x="7" y="47"/>
                  </a:lnTo>
                  <a:lnTo>
                    <a:pt x="5" y="45"/>
                  </a:lnTo>
                  <a:lnTo>
                    <a:pt x="3" y="42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10" y="32"/>
                  </a:lnTo>
                  <a:lnTo>
                    <a:pt x="20" y="27"/>
                  </a:lnTo>
                  <a:lnTo>
                    <a:pt x="31" y="23"/>
                  </a:lnTo>
                  <a:lnTo>
                    <a:pt x="41" y="18"/>
                  </a:lnTo>
                  <a:lnTo>
                    <a:pt x="52" y="12"/>
                  </a:lnTo>
                  <a:lnTo>
                    <a:pt x="61" y="8"/>
                  </a:lnTo>
                  <a:lnTo>
                    <a:pt x="71" y="3"/>
                  </a:lnTo>
                  <a:lnTo>
                    <a:pt x="78" y="0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8" name="Freeform 52"/>
            <p:cNvSpPr>
              <a:spLocks/>
            </p:cNvSpPr>
            <p:nvPr/>
          </p:nvSpPr>
          <p:spPr bwMode="auto">
            <a:xfrm>
              <a:off x="3006" y="3500"/>
              <a:ext cx="80" cy="30"/>
            </a:xfrm>
            <a:custGeom>
              <a:avLst/>
              <a:gdLst>
                <a:gd name="T0" fmla="*/ 3 w 80"/>
                <a:gd name="T1" fmla="*/ 1 h 59"/>
                <a:gd name="T2" fmla="*/ 1 w 80"/>
                <a:gd name="T3" fmla="*/ 1 h 59"/>
                <a:gd name="T4" fmla="*/ 0 w 80"/>
                <a:gd name="T5" fmla="*/ 1 h 59"/>
                <a:gd name="T6" fmla="*/ 0 w 80"/>
                <a:gd name="T7" fmla="*/ 1 h 59"/>
                <a:gd name="T8" fmla="*/ 1 w 80"/>
                <a:gd name="T9" fmla="*/ 1 h 59"/>
                <a:gd name="T10" fmla="*/ 4 w 80"/>
                <a:gd name="T11" fmla="*/ 1 h 59"/>
                <a:gd name="T12" fmla="*/ 9 w 80"/>
                <a:gd name="T13" fmla="*/ 1 h 59"/>
                <a:gd name="T14" fmla="*/ 15 w 80"/>
                <a:gd name="T15" fmla="*/ 1 h 59"/>
                <a:gd name="T16" fmla="*/ 21 w 80"/>
                <a:gd name="T17" fmla="*/ 1 h 59"/>
                <a:gd name="T18" fmla="*/ 26 w 80"/>
                <a:gd name="T19" fmla="*/ 1 h 59"/>
                <a:gd name="T20" fmla="*/ 30 w 80"/>
                <a:gd name="T21" fmla="*/ 1 h 59"/>
                <a:gd name="T22" fmla="*/ 34 w 80"/>
                <a:gd name="T23" fmla="*/ 1 h 59"/>
                <a:gd name="T24" fmla="*/ 36 w 80"/>
                <a:gd name="T25" fmla="*/ 1 h 59"/>
                <a:gd name="T26" fmla="*/ 39 w 80"/>
                <a:gd name="T27" fmla="*/ 1 h 59"/>
                <a:gd name="T28" fmla="*/ 44 w 80"/>
                <a:gd name="T29" fmla="*/ 1 h 59"/>
                <a:gd name="T30" fmla="*/ 50 w 80"/>
                <a:gd name="T31" fmla="*/ 1 h 59"/>
                <a:gd name="T32" fmla="*/ 59 w 80"/>
                <a:gd name="T33" fmla="*/ 1 h 59"/>
                <a:gd name="T34" fmla="*/ 66 w 80"/>
                <a:gd name="T35" fmla="*/ 1 h 59"/>
                <a:gd name="T36" fmla="*/ 71 w 80"/>
                <a:gd name="T37" fmla="*/ 1 h 59"/>
                <a:gd name="T38" fmla="*/ 77 w 80"/>
                <a:gd name="T39" fmla="*/ 1 h 59"/>
                <a:gd name="T40" fmla="*/ 80 w 80"/>
                <a:gd name="T41" fmla="*/ 0 h 59"/>
                <a:gd name="T42" fmla="*/ 80 w 80"/>
                <a:gd name="T43" fmla="*/ 1 h 59"/>
                <a:gd name="T44" fmla="*/ 76 w 80"/>
                <a:gd name="T45" fmla="*/ 1 h 59"/>
                <a:gd name="T46" fmla="*/ 69 w 80"/>
                <a:gd name="T47" fmla="*/ 1 h 59"/>
                <a:gd name="T48" fmla="*/ 60 w 80"/>
                <a:gd name="T49" fmla="*/ 1 h 59"/>
                <a:gd name="T50" fmla="*/ 48 w 80"/>
                <a:gd name="T51" fmla="*/ 1 h 59"/>
                <a:gd name="T52" fmla="*/ 35 w 80"/>
                <a:gd name="T53" fmla="*/ 1 h 59"/>
                <a:gd name="T54" fmla="*/ 20 w 80"/>
                <a:gd name="T55" fmla="*/ 1 h 59"/>
                <a:gd name="T56" fmla="*/ 3 w 8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0"/>
                <a:gd name="T88" fmla="*/ 0 h 59"/>
                <a:gd name="T89" fmla="*/ 80 w 8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0" h="59">
                  <a:moveTo>
                    <a:pt x="3" y="59"/>
                  </a:moveTo>
                  <a:lnTo>
                    <a:pt x="1" y="56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4" y="48"/>
                  </a:lnTo>
                  <a:lnTo>
                    <a:pt x="9" y="46"/>
                  </a:lnTo>
                  <a:lnTo>
                    <a:pt x="15" y="44"/>
                  </a:lnTo>
                  <a:lnTo>
                    <a:pt x="21" y="40"/>
                  </a:lnTo>
                  <a:lnTo>
                    <a:pt x="26" y="37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6" y="31"/>
                  </a:lnTo>
                  <a:lnTo>
                    <a:pt x="39" y="30"/>
                  </a:lnTo>
                  <a:lnTo>
                    <a:pt x="44" y="26"/>
                  </a:lnTo>
                  <a:lnTo>
                    <a:pt x="50" y="22"/>
                  </a:lnTo>
                  <a:lnTo>
                    <a:pt x="59" y="16"/>
                  </a:lnTo>
                  <a:lnTo>
                    <a:pt x="66" y="10"/>
                  </a:lnTo>
                  <a:lnTo>
                    <a:pt x="71" y="6"/>
                  </a:lnTo>
                  <a:lnTo>
                    <a:pt x="77" y="1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76" y="11"/>
                  </a:lnTo>
                  <a:lnTo>
                    <a:pt x="69" y="21"/>
                  </a:lnTo>
                  <a:lnTo>
                    <a:pt x="60" y="29"/>
                  </a:lnTo>
                  <a:lnTo>
                    <a:pt x="48" y="38"/>
                  </a:lnTo>
                  <a:lnTo>
                    <a:pt x="35" y="47"/>
                  </a:lnTo>
                  <a:lnTo>
                    <a:pt x="20" y="54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29" name="Freeform 53"/>
            <p:cNvSpPr>
              <a:spLocks/>
            </p:cNvSpPr>
            <p:nvPr/>
          </p:nvSpPr>
          <p:spPr bwMode="auto">
            <a:xfrm>
              <a:off x="2485" y="3521"/>
              <a:ext cx="320" cy="77"/>
            </a:xfrm>
            <a:custGeom>
              <a:avLst/>
              <a:gdLst>
                <a:gd name="T0" fmla="*/ 320 w 320"/>
                <a:gd name="T1" fmla="*/ 0 h 155"/>
                <a:gd name="T2" fmla="*/ 319 w 320"/>
                <a:gd name="T3" fmla="*/ 0 h 155"/>
                <a:gd name="T4" fmla="*/ 314 w 320"/>
                <a:gd name="T5" fmla="*/ 0 h 155"/>
                <a:gd name="T6" fmla="*/ 305 w 320"/>
                <a:gd name="T7" fmla="*/ 0 h 155"/>
                <a:gd name="T8" fmla="*/ 293 w 320"/>
                <a:gd name="T9" fmla="*/ 0 h 155"/>
                <a:gd name="T10" fmla="*/ 278 w 320"/>
                <a:gd name="T11" fmla="*/ 0 h 155"/>
                <a:gd name="T12" fmla="*/ 260 w 320"/>
                <a:gd name="T13" fmla="*/ 0 h 155"/>
                <a:gd name="T14" fmla="*/ 240 w 320"/>
                <a:gd name="T15" fmla="*/ 0 h 155"/>
                <a:gd name="T16" fmla="*/ 218 w 320"/>
                <a:gd name="T17" fmla="*/ 0 h 155"/>
                <a:gd name="T18" fmla="*/ 198 w 320"/>
                <a:gd name="T19" fmla="*/ 0 h 155"/>
                <a:gd name="T20" fmla="*/ 174 w 320"/>
                <a:gd name="T21" fmla="*/ 0 h 155"/>
                <a:gd name="T22" fmla="*/ 149 w 320"/>
                <a:gd name="T23" fmla="*/ 0 h 155"/>
                <a:gd name="T24" fmla="*/ 126 w 320"/>
                <a:gd name="T25" fmla="*/ 0 h 155"/>
                <a:gd name="T26" fmla="*/ 104 w 320"/>
                <a:gd name="T27" fmla="*/ 0 h 155"/>
                <a:gd name="T28" fmla="*/ 86 w 320"/>
                <a:gd name="T29" fmla="*/ 0 h 155"/>
                <a:gd name="T30" fmla="*/ 74 w 320"/>
                <a:gd name="T31" fmla="*/ 0 h 155"/>
                <a:gd name="T32" fmla="*/ 70 w 320"/>
                <a:gd name="T33" fmla="*/ 0 h 155"/>
                <a:gd name="T34" fmla="*/ 50 w 320"/>
                <a:gd name="T35" fmla="*/ 0 h 155"/>
                <a:gd name="T36" fmla="*/ 33 w 320"/>
                <a:gd name="T37" fmla="*/ 0 h 155"/>
                <a:gd name="T38" fmla="*/ 21 w 320"/>
                <a:gd name="T39" fmla="*/ 0 h 155"/>
                <a:gd name="T40" fmla="*/ 12 w 320"/>
                <a:gd name="T41" fmla="*/ 0 h 155"/>
                <a:gd name="T42" fmla="*/ 6 w 320"/>
                <a:gd name="T43" fmla="*/ 0 h 155"/>
                <a:gd name="T44" fmla="*/ 3 w 320"/>
                <a:gd name="T45" fmla="*/ 0 h 155"/>
                <a:gd name="T46" fmla="*/ 0 w 320"/>
                <a:gd name="T47" fmla="*/ 0 h 155"/>
                <a:gd name="T48" fmla="*/ 0 w 320"/>
                <a:gd name="T49" fmla="*/ 0 h 155"/>
                <a:gd name="T50" fmla="*/ 10 w 320"/>
                <a:gd name="T51" fmla="*/ 0 h 155"/>
                <a:gd name="T52" fmla="*/ 20 w 320"/>
                <a:gd name="T53" fmla="*/ 0 h 155"/>
                <a:gd name="T54" fmla="*/ 32 w 320"/>
                <a:gd name="T55" fmla="*/ 0 h 155"/>
                <a:gd name="T56" fmla="*/ 44 w 320"/>
                <a:gd name="T57" fmla="*/ 0 h 155"/>
                <a:gd name="T58" fmla="*/ 55 w 320"/>
                <a:gd name="T59" fmla="*/ 0 h 155"/>
                <a:gd name="T60" fmla="*/ 68 w 320"/>
                <a:gd name="T61" fmla="*/ 0 h 155"/>
                <a:gd name="T62" fmla="*/ 81 w 320"/>
                <a:gd name="T63" fmla="*/ 0 h 155"/>
                <a:gd name="T64" fmla="*/ 95 w 320"/>
                <a:gd name="T65" fmla="*/ 0 h 155"/>
                <a:gd name="T66" fmla="*/ 108 w 320"/>
                <a:gd name="T67" fmla="*/ 0 h 155"/>
                <a:gd name="T68" fmla="*/ 121 w 320"/>
                <a:gd name="T69" fmla="*/ 0 h 155"/>
                <a:gd name="T70" fmla="*/ 134 w 320"/>
                <a:gd name="T71" fmla="*/ 0 h 155"/>
                <a:gd name="T72" fmla="*/ 146 w 320"/>
                <a:gd name="T73" fmla="*/ 0 h 155"/>
                <a:gd name="T74" fmla="*/ 158 w 320"/>
                <a:gd name="T75" fmla="*/ 0 h 155"/>
                <a:gd name="T76" fmla="*/ 169 w 320"/>
                <a:gd name="T77" fmla="*/ 0 h 155"/>
                <a:gd name="T78" fmla="*/ 180 w 320"/>
                <a:gd name="T79" fmla="*/ 0 h 155"/>
                <a:gd name="T80" fmla="*/ 189 w 320"/>
                <a:gd name="T81" fmla="*/ 0 h 155"/>
                <a:gd name="T82" fmla="*/ 200 w 320"/>
                <a:gd name="T83" fmla="*/ 0 h 155"/>
                <a:gd name="T84" fmla="*/ 209 w 320"/>
                <a:gd name="T85" fmla="*/ 0 h 155"/>
                <a:gd name="T86" fmla="*/ 219 w 320"/>
                <a:gd name="T87" fmla="*/ 0 h 155"/>
                <a:gd name="T88" fmla="*/ 228 w 320"/>
                <a:gd name="T89" fmla="*/ 0 h 155"/>
                <a:gd name="T90" fmla="*/ 238 w 320"/>
                <a:gd name="T91" fmla="*/ 0 h 155"/>
                <a:gd name="T92" fmla="*/ 246 w 320"/>
                <a:gd name="T93" fmla="*/ 0 h 155"/>
                <a:gd name="T94" fmla="*/ 255 w 320"/>
                <a:gd name="T95" fmla="*/ 0 h 155"/>
                <a:gd name="T96" fmla="*/ 263 w 320"/>
                <a:gd name="T97" fmla="*/ 0 h 155"/>
                <a:gd name="T98" fmla="*/ 269 w 320"/>
                <a:gd name="T99" fmla="*/ 0 h 155"/>
                <a:gd name="T100" fmla="*/ 275 w 320"/>
                <a:gd name="T101" fmla="*/ 0 h 155"/>
                <a:gd name="T102" fmla="*/ 282 w 320"/>
                <a:gd name="T103" fmla="*/ 0 h 155"/>
                <a:gd name="T104" fmla="*/ 290 w 320"/>
                <a:gd name="T105" fmla="*/ 0 h 155"/>
                <a:gd name="T106" fmla="*/ 299 w 320"/>
                <a:gd name="T107" fmla="*/ 0 h 155"/>
                <a:gd name="T108" fmla="*/ 306 w 320"/>
                <a:gd name="T109" fmla="*/ 0 h 155"/>
                <a:gd name="T110" fmla="*/ 313 w 320"/>
                <a:gd name="T111" fmla="*/ 0 h 155"/>
                <a:gd name="T112" fmla="*/ 320 w 320"/>
                <a:gd name="T113" fmla="*/ 0 h 1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0"/>
                <a:gd name="T172" fmla="*/ 0 h 155"/>
                <a:gd name="T173" fmla="*/ 320 w 320"/>
                <a:gd name="T174" fmla="*/ 155 h 1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0" h="155">
                  <a:moveTo>
                    <a:pt x="320" y="4"/>
                  </a:moveTo>
                  <a:lnTo>
                    <a:pt x="319" y="14"/>
                  </a:lnTo>
                  <a:lnTo>
                    <a:pt x="314" y="28"/>
                  </a:lnTo>
                  <a:lnTo>
                    <a:pt x="305" y="44"/>
                  </a:lnTo>
                  <a:lnTo>
                    <a:pt x="293" y="63"/>
                  </a:lnTo>
                  <a:lnTo>
                    <a:pt x="278" y="81"/>
                  </a:lnTo>
                  <a:lnTo>
                    <a:pt x="260" y="98"/>
                  </a:lnTo>
                  <a:lnTo>
                    <a:pt x="240" y="114"/>
                  </a:lnTo>
                  <a:lnTo>
                    <a:pt x="218" y="128"/>
                  </a:lnTo>
                  <a:lnTo>
                    <a:pt x="198" y="139"/>
                  </a:lnTo>
                  <a:lnTo>
                    <a:pt x="174" y="147"/>
                  </a:lnTo>
                  <a:lnTo>
                    <a:pt x="149" y="151"/>
                  </a:lnTo>
                  <a:lnTo>
                    <a:pt x="126" y="154"/>
                  </a:lnTo>
                  <a:lnTo>
                    <a:pt x="104" y="155"/>
                  </a:lnTo>
                  <a:lnTo>
                    <a:pt x="86" y="155"/>
                  </a:lnTo>
                  <a:lnTo>
                    <a:pt x="74" y="154"/>
                  </a:lnTo>
                  <a:lnTo>
                    <a:pt x="70" y="154"/>
                  </a:lnTo>
                  <a:lnTo>
                    <a:pt x="50" y="147"/>
                  </a:lnTo>
                  <a:lnTo>
                    <a:pt x="33" y="140"/>
                  </a:lnTo>
                  <a:lnTo>
                    <a:pt x="21" y="131"/>
                  </a:lnTo>
                  <a:lnTo>
                    <a:pt x="12" y="122"/>
                  </a:lnTo>
                  <a:lnTo>
                    <a:pt x="6" y="114"/>
                  </a:lnTo>
                  <a:lnTo>
                    <a:pt x="3" y="109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10" y="110"/>
                  </a:lnTo>
                  <a:lnTo>
                    <a:pt x="20" y="117"/>
                  </a:lnTo>
                  <a:lnTo>
                    <a:pt x="32" y="122"/>
                  </a:lnTo>
                  <a:lnTo>
                    <a:pt x="44" y="127"/>
                  </a:lnTo>
                  <a:lnTo>
                    <a:pt x="55" y="131"/>
                  </a:lnTo>
                  <a:lnTo>
                    <a:pt x="68" y="133"/>
                  </a:lnTo>
                  <a:lnTo>
                    <a:pt x="81" y="135"/>
                  </a:lnTo>
                  <a:lnTo>
                    <a:pt x="95" y="135"/>
                  </a:lnTo>
                  <a:lnTo>
                    <a:pt x="108" y="136"/>
                  </a:lnTo>
                  <a:lnTo>
                    <a:pt x="121" y="136"/>
                  </a:lnTo>
                  <a:lnTo>
                    <a:pt x="134" y="135"/>
                  </a:lnTo>
                  <a:lnTo>
                    <a:pt x="146" y="134"/>
                  </a:lnTo>
                  <a:lnTo>
                    <a:pt x="158" y="132"/>
                  </a:lnTo>
                  <a:lnTo>
                    <a:pt x="169" y="129"/>
                  </a:lnTo>
                  <a:lnTo>
                    <a:pt x="180" y="127"/>
                  </a:lnTo>
                  <a:lnTo>
                    <a:pt x="189" y="124"/>
                  </a:lnTo>
                  <a:lnTo>
                    <a:pt x="200" y="118"/>
                  </a:lnTo>
                  <a:lnTo>
                    <a:pt x="209" y="112"/>
                  </a:lnTo>
                  <a:lnTo>
                    <a:pt x="219" y="105"/>
                  </a:lnTo>
                  <a:lnTo>
                    <a:pt x="228" y="99"/>
                  </a:lnTo>
                  <a:lnTo>
                    <a:pt x="238" y="93"/>
                  </a:lnTo>
                  <a:lnTo>
                    <a:pt x="246" y="86"/>
                  </a:lnTo>
                  <a:lnTo>
                    <a:pt x="255" y="78"/>
                  </a:lnTo>
                  <a:lnTo>
                    <a:pt x="263" y="69"/>
                  </a:lnTo>
                  <a:lnTo>
                    <a:pt x="269" y="61"/>
                  </a:lnTo>
                  <a:lnTo>
                    <a:pt x="275" y="50"/>
                  </a:lnTo>
                  <a:lnTo>
                    <a:pt x="282" y="37"/>
                  </a:lnTo>
                  <a:lnTo>
                    <a:pt x="290" y="25"/>
                  </a:lnTo>
                  <a:lnTo>
                    <a:pt x="299" y="13"/>
                  </a:lnTo>
                  <a:lnTo>
                    <a:pt x="306" y="4"/>
                  </a:lnTo>
                  <a:lnTo>
                    <a:pt x="313" y="0"/>
                  </a:lnTo>
                  <a:lnTo>
                    <a:pt x="32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30" name="Freeform 54"/>
            <p:cNvSpPr>
              <a:spLocks/>
            </p:cNvSpPr>
            <p:nvPr/>
          </p:nvSpPr>
          <p:spPr bwMode="auto">
            <a:xfrm>
              <a:off x="2737" y="3525"/>
              <a:ext cx="27" cy="16"/>
            </a:xfrm>
            <a:custGeom>
              <a:avLst/>
              <a:gdLst>
                <a:gd name="T0" fmla="*/ 24 w 27"/>
                <a:gd name="T1" fmla="*/ 0 h 34"/>
                <a:gd name="T2" fmla="*/ 26 w 27"/>
                <a:gd name="T3" fmla="*/ 0 h 34"/>
                <a:gd name="T4" fmla="*/ 26 w 27"/>
                <a:gd name="T5" fmla="*/ 0 h 34"/>
                <a:gd name="T6" fmla="*/ 27 w 27"/>
                <a:gd name="T7" fmla="*/ 0 h 34"/>
                <a:gd name="T8" fmla="*/ 27 w 27"/>
                <a:gd name="T9" fmla="*/ 0 h 34"/>
                <a:gd name="T10" fmla="*/ 21 w 27"/>
                <a:gd name="T11" fmla="*/ 0 h 34"/>
                <a:gd name="T12" fmla="*/ 16 w 27"/>
                <a:gd name="T13" fmla="*/ 0 h 34"/>
                <a:gd name="T14" fmla="*/ 11 w 27"/>
                <a:gd name="T15" fmla="*/ 0 h 34"/>
                <a:gd name="T16" fmla="*/ 13 w 27"/>
                <a:gd name="T17" fmla="*/ 0 h 34"/>
                <a:gd name="T18" fmla="*/ 15 w 27"/>
                <a:gd name="T19" fmla="*/ 0 h 34"/>
                <a:gd name="T20" fmla="*/ 20 w 27"/>
                <a:gd name="T21" fmla="*/ 0 h 34"/>
                <a:gd name="T22" fmla="*/ 24 w 27"/>
                <a:gd name="T23" fmla="*/ 0 h 34"/>
                <a:gd name="T24" fmla="*/ 24 w 27"/>
                <a:gd name="T25" fmla="*/ 0 h 34"/>
                <a:gd name="T26" fmla="*/ 21 w 27"/>
                <a:gd name="T27" fmla="*/ 0 h 34"/>
                <a:gd name="T28" fmla="*/ 17 w 27"/>
                <a:gd name="T29" fmla="*/ 0 h 34"/>
                <a:gd name="T30" fmla="*/ 14 w 27"/>
                <a:gd name="T31" fmla="*/ 0 h 34"/>
                <a:gd name="T32" fmla="*/ 10 w 27"/>
                <a:gd name="T33" fmla="*/ 0 h 34"/>
                <a:gd name="T34" fmla="*/ 6 w 27"/>
                <a:gd name="T35" fmla="*/ 0 h 34"/>
                <a:gd name="T36" fmla="*/ 3 w 27"/>
                <a:gd name="T37" fmla="*/ 0 h 34"/>
                <a:gd name="T38" fmla="*/ 2 w 27"/>
                <a:gd name="T39" fmla="*/ 0 h 34"/>
                <a:gd name="T40" fmla="*/ 0 w 27"/>
                <a:gd name="T41" fmla="*/ 0 h 34"/>
                <a:gd name="T42" fmla="*/ 0 w 27"/>
                <a:gd name="T43" fmla="*/ 0 h 34"/>
                <a:gd name="T44" fmla="*/ 1 w 27"/>
                <a:gd name="T45" fmla="*/ 0 h 34"/>
                <a:gd name="T46" fmla="*/ 3 w 27"/>
                <a:gd name="T47" fmla="*/ 0 h 34"/>
                <a:gd name="T48" fmla="*/ 6 w 27"/>
                <a:gd name="T49" fmla="*/ 0 h 34"/>
                <a:gd name="T50" fmla="*/ 10 w 27"/>
                <a:gd name="T51" fmla="*/ 0 h 34"/>
                <a:gd name="T52" fmla="*/ 15 w 27"/>
                <a:gd name="T53" fmla="*/ 0 h 34"/>
                <a:gd name="T54" fmla="*/ 21 w 27"/>
                <a:gd name="T55" fmla="*/ 0 h 34"/>
                <a:gd name="T56" fmla="*/ 24 w 27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7"/>
                <a:gd name="T88" fmla="*/ 0 h 34"/>
                <a:gd name="T89" fmla="*/ 27 w 27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7" h="34">
                  <a:moveTo>
                    <a:pt x="24" y="4"/>
                  </a:move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16" y="12"/>
                  </a:lnTo>
                  <a:lnTo>
                    <a:pt x="11" y="14"/>
                  </a:lnTo>
                  <a:lnTo>
                    <a:pt x="13" y="20"/>
                  </a:lnTo>
                  <a:lnTo>
                    <a:pt x="15" y="23"/>
                  </a:lnTo>
                  <a:lnTo>
                    <a:pt x="20" y="23"/>
                  </a:lnTo>
                  <a:lnTo>
                    <a:pt x="24" y="26"/>
                  </a:lnTo>
                  <a:lnTo>
                    <a:pt x="24" y="31"/>
                  </a:lnTo>
                  <a:lnTo>
                    <a:pt x="21" y="34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3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31" name="Freeform 55"/>
            <p:cNvSpPr>
              <a:spLocks/>
            </p:cNvSpPr>
            <p:nvPr/>
          </p:nvSpPr>
          <p:spPr bwMode="auto">
            <a:xfrm>
              <a:off x="2549" y="3643"/>
              <a:ext cx="27" cy="42"/>
            </a:xfrm>
            <a:custGeom>
              <a:avLst/>
              <a:gdLst>
                <a:gd name="T0" fmla="*/ 27 w 27"/>
                <a:gd name="T1" fmla="*/ 1 h 84"/>
                <a:gd name="T2" fmla="*/ 25 w 27"/>
                <a:gd name="T3" fmla="*/ 1 h 84"/>
                <a:gd name="T4" fmla="*/ 22 w 27"/>
                <a:gd name="T5" fmla="*/ 1 h 84"/>
                <a:gd name="T6" fmla="*/ 20 w 27"/>
                <a:gd name="T7" fmla="*/ 1 h 84"/>
                <a:gd name="T8" fmla="*/ 22 w 27"/>
                <a:gd name="T9" fmla="*/ 1 h 84"/>
                <a:gd name="T10" fmla="*/ 22 w 27"/>
                <a:gd name="T11" fmla="*/ 1 h 84"/>
                <a:gd name="T12" fmla="*/ 20 w 27"/>
                <a:gd name="T13" fmla="*/ 1 h 84"/>
                <a:gd name="T14" fmla="*/ 15 w 27"/>
                <a:gd name="T15" fmla="*/ 1 h 84"/>
                <a:gd name="T16" fmla="*/ 9 w 27"/>
                <a:gd name="T17" fmla="*/ 1 h 84"/>
                <a:gd name="T18" fmla="*/ 6 w 27"/>
                <a:gd name="T19" fmla="*/ 1 h 84"/>
                <a:gd name="T20" fmla="*/ 3 w 27"/>
                <a:gd name="T21" fmla="*/ 1 h 84"/>
                <a:gd name="T22" fmla="*/ 1 w 27"/>
                <a:gd name="T23" fmla="*/ 1 h 84"/>
                <a:gd name="T24" fmla="*/ 0 w 27"/>
                <a:gd name="T25" fmla="*/ 1 h 84"/>
                <a:gd name="T26" fmla="*/ 3 w 27"/>
                <a:gd name="T27" fmla="*/ 1 h 84"/>
                <a:gd name="T28" fmla="*/ 9 w 27"/>
                <a:gd name="T29" fmla="*/ 1 h 84"/>
                <a:gd name="T30" fmla="*/ 13 w 27"/>
                <a:gd name="T31" fmla="*/ 1 h 84"/>
                <a:gd name="T32" fmla="*/ 11 w 27"/>
                <a:gd name="T33" fmla="*/ 1 h 84"/>
                <a:gd name="T34" fmla="*/ 10 w 27"/>
                <a:gd name="T35" fmla="*/ 1 h 84"/>
                <a:gd name="T36" fmla="*/ 9 w 27"/>
                <a:gd name="T37" fmla="*/ 1 h 84"/>
                <a:gd name="T38" fmla="*/ 8 w 27"/>
                <a:gd name="T39" fmla="*/ 1 h 84"/>
                <a:gd name="T40" fmla="*/ 9 w 27"/>
                <a:gd name="T41" fmla="*/ 1 h 84"/>
                <a:gd name="T42" fmla="*/ 13 w 27"/>
                <a:gd name="T43" fmla="*/ 1 h 84"/>
                <a:gd name="T44" fmla="*/ 15 w 27"/>
                <a:gd name="T45" fmla="*/ 1 h 84"/>
                <a:gd name="T46" fmla="*/ 16 w 27"/>
                <a:gd name="T47" fmla="*/ 1 h 84"/>
                <a:gd name="T48" fmla="*/ 17 w 27"/>
                <a:gd name="T49" fmla="*/ 1 h 84"/>
                <a:gd name="T50" fmla="*/ 16 w 27"/>
                <a:gd name="T51" fmla="*/ 1 h 84"/>
                <a:gd name="T52" fmla="*/ 13 w 27"/>
                <a:gd name="T53" fmla="*/ 1 h 84"/>
                <a:gd name="T54" fmla="*/ 11 w 27"/>
                <a:gd name="T55" fmla="*/ 1 h 84"/>
                <a:gd name="T56" fmla="*/ 15 w 27"/>
                <a:gd name="T57" fmla="*/ 0 h 84"/>
                <a:gd name="T58" fmla="*/ 21 w 27"/>
                <a:gd name="T59" fmla="*/ 1 h 84"/>
                <a:gd name="T60" fmla="*/ 23 w 27"/>
                <a:gd name="T61" fmla="*/ 1 h 84"/>
                <a:gd name="T62" fmla="*/ 24 w 27"/>
                <a:gd name="T63" fmla="*/ 1 h 84"/>
                <a:gd name="T64" fmla="*/ 27 w 27"/>
                <a:gd name="T65" fmla="*/ 1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84"/>
                <a:gd name="T101" fmla="*/ 27 w 27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84">
                  <a:moveTo>
                    <a:pt x="27" y="20"/>
                  </a:moveTo>
                  <a:lnTo>
                    <a:pt x="25" y="30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2" y="55"/>
                  </a:lnTo>
                  <a:lnTo>
                    <a:pt x="22" y="63"/>
                  </a:lnTo>
                  <a:lnTo>
                    <a:pt x="20" y="70"/>
                  </a:lnTo>
                  <a:lnTo>
                    <a:pt x="15" y="77"/>
                  </a:lnTo>
                  <a:lnTo>
                    <a:pt x="9" y="84"/>
                  </a:lnTo>
                  <a:lnTo>
                    <a:pt x="6" y="84"/>
                  </a:lnTo>
                  <a:lnTo>
                    <a:pt x="3" y="83"/>
                  </a:lnTo>
                  <a:lnTo>
                    <a:pt x="1" y="81"/>
                  </a:lnTo>
                  <a:lnTo>
                    <a:pt x="0" y="79"/>
                  </a:lnTo>
                  <a:lnTo>
                    <a:pt x="3" y="72"/>
                  </a:lnTo>
                  <a:lnTo>
                    <a:pt x="9" y="67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0" y="47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13" y="32"/>
                  </a:lnTo>
                  <a:lnTo>
                    <a:pt x="15" y="27"/>
                  </a:lnTo>
                  <a:lnTo>
                    <a:pt x="16" y="22"/>
                  </a:lnTo>
                  <a:lnTo>
                    <a:pt x="17" y="16"/>
                  </a:lnTo>
                  <a:lnTo>
                    <a:pt x="16" y="11"/>
                  </a:lnTo>
                  <a:lnTo>
                    <a:pt x="13" y="8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32" name="Freeform 56"/>
            <p:cNvSpPr>
              <a:spLocks/>
            </p:cNvSpPr>
            <p:nvPr/>
          </p:nvSpPr>
          <p:spPr bwMode="auto">
            <a:xfrm>
              <a:off x="2619" y="3088"/>
              <a:ext cx="386" cy="363"/>
            </a:xfrm>
            <a:custGeom>
              <a:avLst/>
              <a:gdLst>
                <a:gd name="T0" fmla="*/ 352 w 386"/>
                <a:gd name="T1" fmla="*/ 1 h 725"/>
                <a:gd name="T2" fmla="*/ 319 w 386"/>
                <a:gd name="T3" fmla="*/ 1 h 725"/>
                <a:gd name="T4" fmla="*/ 288 w 386"/>
                <a:gd name="T5" fmla="*/ 1 h 725"/>
                <a:gd name="T6" fmla="*/ 261 w 386"/>
                <a:gd name="T7" fmla="*/ 1 h 725"/>
                <a:gd name="T8" fmla="*/ 277 w 386"/>
                <a:gd name="T9" fmla="*/ 1 h 725"/>
                <a:gd name="T10" fmla="*/ 234 w 386"/>
                <a:gd name="T11" fmla="*/ 1 h 725"/>
                <a:gd name="T12" fmla="*/ 193 w 386"/>
                <a:gd name="T13" fmla="*/ 1 h 725"/>
                <a:gd name="T14" fmla="*/ 149 w 386"/>
                <a:gd name="T15" fmla="*/ 1 h 725"/>
                <a:gd name="T16" fmla="*/ 87 w 386"/>
                <a:gd name="T17" fmla="*/ 1 h 725"/>
                <a:gd name="T18" fmla="*/ 159 w 386"/>
                <a:gd name="T19" fmla="*/ 1 h 725"/>
                <a:gd name="T20" fmla="*/ 140 w 386"/>
                <a:gd name="T21" fmla="*/ 1 h 725"/>
                <a:gd name="T22" fmla="*/ 113 w 386"/>
                <a:gd name="T23" fmla="*/ 1 h 725"/>
                <a:gd name="T24" fmla="*/ 62 w 386"/>
                <a:gd name="T25" fmla="*/ 1 h 725"/>
                <a:gd name="T26" fmla="*/ 71 w 386"/>
                <a:gd name="T27" fmla="*/ 1 h 725"/>
                <a:gd name="T28" fmla="*/ 106 w 386"/>
                <a:gd name="T29" fmla="*/ 1 h 725"/>
                <a:gd name="T30" fmla="*/ 59 w 386"/>
                <a:gd name="T31" fmla="*/ 1 h 725"/>
                <a:gd name="T32" fmla="*/ 10 w 386"/>
                <a:gd name="T33" fmla="*/ 1 h 725"/>
                <a:gd name="T34" fmla="*/ 21 w 386"/>
                <a:gd name="T35" fmla="*/ 1 h 725"/>
                <a:gd name="T36" fmla="*/ 86 w 386"/>
                <a:gd name="T37" fmla="*/ 1 h 725"/>
                <a:gd name="T38" fmla="*/ 182 w 386"/>
                <a:gd name="T39" fmla="*/ 2 h 725"/>
                <a:gd name="T40" fmla="*/ 179 w 386"/>
                <a:gd name="T41" fmla="*/ 3 h 725"/>
                <a:gd name="T42" fmla="*/ 207 w 386"/>
                <a:gd name="T43" fmla="*/ 3 h 725"/>
                <a:gd name="T44" fmla="*/ 206 w 386"/>
                <a:gd name="T45" fmla="*/ 3 h 725"/>
                <a:gd name="T46" fmla="*/ 192 w 386"/>
                <a:gd name="T47" fmla="*/ 2 h 725"/>
                <a:gd name="T48" fmla="*/ 112 w 386"/>
                <a:gd name="T49" fmla="*/ 1 h 725"/>
                <a:gd name="T50" fmla="*/ 132 w 386"/>
                <a:gd name="T51" fmla="*/ 1 h 725"/>
                <a:gd name="T52" fmla="*/ 160 w 386"/>
                <a:gd name="T53" fmla="*/ 1 h 725"/>
                <a:gd name="T54" fmla="*/ 203 w 386"/>
                <a:gd name="T55" fmla="*/ 1 h 725"/>
                <a:gd name="T56" fmla="*/ 235 w 386"/>
                <a:gd name="T57" fmla="*/ 1 h 725"/>
                <a:gd name="T58" fmla="*/ 243 w 386"/>
                <a:gd name="T59" fmla="*/ 1 h 725"/>
                <a:gd name="T60" fmla="*/ 216 w 386"/>
                <a:gd name="T61" fmla="*/ 1 h 725"/>
                <a:gd name="T62" fmla="*/ 168 w 386"/>
                <a:gd name="T63" fmla="*/ 1 h 725"/>
                <a:gd name="T64" fmla="*/ 182 w 386"/>
                <a:gd name="T65" fmla="*/ 1 h 725"/>
                <a:gd name="T66" fmla="*/ 212 w 386"/>
                <a:gd name="T67" fmla="*/ 1 h 725"/>
                <a:gd name="T68" fmla="*/ 179 w 386"/>
                <a:gd name="T69" fmla="*/ 2 h 725"/>
                <a:gd name="T70" fmla="*/ 205 w 386"/>
                <a:gd name="T71" fmla="*/ 2 h 725"/>
                <a:gd name="T72" fmla="*/ 239 w 386"/>
                <a:gd name="T73" fmla="*/ 1 h 725"/>
                <a:gd name="T74" fmla="*/ 246 w 386"/>
                <a:gd name="T75" fmla="*/ 2 h 725"/>
                <a:gd name="T76" fmla="*/ 279 w 386"/>
                <a:gd name="T77" fmla="*/ 2 h 725"/>
                <a:gd name="T78" fmla="*/ 303 w 386"/>
                <a:gd name="T79" fmla="*/ 3 h 725"/>
                <a:gd name="T80" fmla="*/ 302 w 386"/>
                <a:gd name="T81" fmla="*/ 2 h 725"/>
                <a:gd name="T82" fmla="*/ 266 w 386"/>
                <a:gd name="T83" fmla="*/ 2 h 725"/>
                <a:gd name="T84" fmla="*/ 234 w 386"/>
                <a:gd name="T85" fmla="*/ 1 h 725"/>
                <a:gd name="T86" fmla="*/ 246 w 386"/>
                <a:gd name="T87" fmla="*/ 1 h 725"/>
                <a:gd name="T88" fmla="*/ 259 w 386"/>
                <a:gd name="T89" fmla="*/ 1 h 725"/>
                <a:gd name="T90" fmla="*/ 281 w 386"/>
                <a:gd name="T91" fmla="*/ 1 h 725"/>
                <a:gd name="T92" fmla="*/ 340 w 386"/>
                <a:gd name="T93" fmla="*/ 1 h 725"/>
                <a:gd name="T94" fmla="*/ 273 w 386"/>
                <a:gd name="T95" fmla="*/ 1 h 725"/>
                <a:gd name="T96" fmla="*/ 270 w 386"/>
                <a:gd name="T97" fmla="*/ 1 h 725"/>
                <a:gd name="T98" fmla="*/ 299 w 386"/>
                <a:gd name="T99" fmla="*/ 1 h 725"/>
                <a:gd name="T100" fmla="*/ 328 w 386"/>
                <a:gd name="T101" fmla="*/ 1 h 725"/>
                <a:gd name="T102" fmla="*/ 360 w 386"/>
                <a:gd name="T103" fmla="*/ 1 h 725"/>
                <a:gd name="T104" fmla="*/ 324 w 386"/>
                <a:gd name="T105" fmla="*/ 2 h 725"/>
                <a:gd name="T106" fmla="*/ 273 w 386"/>
                <a:gd name="T107" fmla="*/ 1 h 725"/>
                <a:gd name="T108" fmla="*/ 327 w 386"/>
                <a:gd name="T109" fmla="*/ 2 h 725"/>
                <a:gd name="T110" fmla="*/ 368 w 386"/>
                <a:gd name="T111" fmla="*/ 2 h 7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725"/>
                <a:gd name="T170" fmla="*/ 386 w 386"/>
                <a:gd name="T171" fmla="*/ 725 h 72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725">
                  <a:moveTo>
                    <a:pt x="386" y="214"/>
                  </a:moveTo>
                  <a:lnTo>
                    <a:pt x="381" y="200"/>
                  </a:lnTo>
                  <a:lnTo>
                    <a:pt x="375" y="187"/>
                  </a:lnTo>
                  <a:lnTo>
                    <a:pt x="369" y="174"/>
                  </a:lnTo>
                  <a:lnTo>
                    <a:pt x="361" y="161"/>
                  </a:lnTo>
                  <a:lnTo>
                    <a:pt x="352" y="150"/>
                  </a:lnTo>
                  <a:lnTo>
                    <a:pt x="340" y="140"/>
                  </a:lnTo>
                  <a:lnTo>
                    <a:pt x="327" y="132"/>
                  </a:lnTo>
                  <a:lnTo>
                    <a:pt x="313" y="128"/>
                  </a:lnTo>
                  <a:lnTo>
                    <a:pt x="314" y="114"/>
                  </a:lnTo>
                  <a:lnTo>
                    <a:pt x="316" y="91"/>
                  </a:lnTo>
                  <a:lnTo>
                    <a:pt x="319" y="69"/>
                  </a:lnTo>
                  <a:lnTo>
                    <a:pt x="320" y="60"/>
                  </a:lnTo>
                  <a:lnTo>
                    <a:pt x="315" y="67"/>
                  </a:lnTo>
                  <a:lnTo>
                    <a:pt x="306" y="89"/>
                  </a:lnTo>
                  <a:lnTo>
                    <a:pt x="296" y="112"/>
                  </a:lnTo>
                  <a:lnTo>
                    <a:pt x="292" y="123"/>
                  </a:lnTo>
                  <a:lnTo>
                    <a:pt x="288" y="119"/>
                  </a:lnTo>
                  <a:lnTo>
                    <a:pt x="285" y="115"/>
                  </a:lnTo>
                  <a:lnTo>
                    <a:pt x="280" y="112"/>
                  </a:lnTo>
                  <a:lnTo>
                    <a:pt x="276" y="108"/>
                  </a:lnTo>
                  <a:lnTo>
                    <a:pt x="270" y="106"/>
                  </a:lnTo>
                  <a:lnTo>
                    <a:pt x="266" y="102"/>
                  </a:lnTo>
                  <a:lnTo>
                    <a:pt x="261" y="100"/>
                  </a:lnTo>
                  <a:lnTo>
                    <a:pt x="256" y="98"/>
                  </a:lnTo>
                  <a:lnTo>
                    <a:pt x="260" y="89"/>
                  </a:lnTo>
                  <a:lnTo>
                    <a:pt x="269" y="69"/>
                  </a:lnTo>
                  <a:lnTo>
                    <a:pt x="277" y="46"/>
                  </a:lnTo>
                  <a:lnTo>
                    <a:pt x="280" y="30"/>
                  </a:lnTo>
                  <a:lnTo>
                    <a:pt x="277" y="32"/>
                  </a:lnTo>
                  <a:lnTo>
                    <a:pt x="273" y="37"/>
                  </a:lnTo>
                  <a:lnTo>
                    <a:pt x="267" y="46"/>
                  </a:lnTo>
                  <a:lnTo>
                    <a:pt x="259" y="56"/>
                  </a:lnTo>
                  <a:lnTo>
                    <a:pt x="250" y="67"/>
                  </a:lnTo>
                  <a:lnTo>
                    <a:pt x="242" y="78"/>
                  </a:lnTo>
                  <a:lnTo>
                    <a:pt x="234" y="87"/>
                  </a:lnTo>
                  <a:lnTo>
                    <a:pt x="227" y="94"/>
                  </a:lnTo>
                  <a:lnTo>
                    <a:pt x="220" y="95"/>
                  </a:lnTo>
                  <a:lnTo>
                    <a:pt x="213" y="98"/>
                  </a:lnTo>
                  <a:lnTo>
                    <a:pt x="206" y="99"/>
                  </a:lnTo>
                  <a:lnTo>
                    <a:pt x="200" y="101"/>
                  </a:lnTo>
                  <a:lnTo>
                    <a:pt x="193" y="99"/>
                  </a:lnTo>
                  <a:lnTo>
                    <a:pt x="187" y="95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2" y="83"/>
                  </a:lnTo>
                  <a:lnTo>
                    <a:pt x="162" y="72"/>
                  </a:lnTo>
                  <a:lnTo>
                    <a:pt x="149" y="56"/>
                  </a:lnTo>
                  <a:lnTo>
                    <a:pt x="134" y="39"/>
                  </a:lnTo>
                  <a:lnTo>
                    <a:pt x="119" y="23"/>
                  </a:lnTo>
                  <a:lnTo>
                    <a:pt x="104" y="9"/>
                  </a:lnTo>
                  <a:lnTo>
                    <a:pt x="92" y="0"/>
                  </a:lnTo>
                  <a:lnTo>
                    <a:pt x="84" y="0"/>
                  </a:lnTo>
                  <a:lnTo>
                    <a:pt x="87" y="6"/>
                  </a:lnTo>
                  <a:lnTo>
                    <a:pt x="95" y="17"/>
                  </a:lnTo>
                  <a:lnTo>
                    <a:pt x="106" y="33"/>
                  </a:lnTo>
                  <a:lnTo>
                    <a:pt x="120" y="51"/>
                  </a:lnTo>
                  <a:lnTo>
                    <a:pt x="134" y="68"/>
                  </a:lnTo>
                  <a:lnTo>
                    <a:pt x="147" y="84"/>
                  </a:lnTo>
                  <a:lnTo>
                    <a:pt x="159" y="98"/>
                  </a:lnTo>
                  <a:lnTo>
                    <a:pt x="168" y="106"/>
                  </a:lnTo>
                  <a:lnTo>
                    <a:pt x="165" y="109"/>
                  </a:lnTo>
                  <a:lnTo>
                    <a:pt x="159" y="115"/>
                  </a:lnTo>
                  <a:lnTo>
                    <a:pt x="153" y="124"/>
                  </a:lnTo>
                  <a:lnTo>
                    <a:pt x="146" y="132"/>
                  </a:lnTo>
                  <a:lnTo>
                    <a:pt x="140" y="142"/>
                  </a:lnTo>
                  <a:lnTo>
                    <a:pt x="135" y="151"/>
                  </a:lnTo>
                  <a:lnTo>
                    <a:pt x="132" y="157"/>
                  </a:lnTo>
                  <a:lnTo>
                    <a:pt x="131" y="160"/>
                  </a:lnTo>
                  <a:lnTo>
                    <a:pt x="128" y="157"/>
                  </a:lnTo>
                  <a:lnTo>
                    <a:pt x="121" y="149"/>
                  </a:lnTo>
                  <a:lnTo>
                    <a:pt x="113" y="136"/>
                  </a:lnTo>
                  <a:lnTo>
                    <a:pt x="104" y="120"/>
                  </a:lnTo>
                  <a:lnTo>
                    <a:pt x="93" y="102"/>
                  </a:lnTo>
                  <a:lnTo>
                    <a:pt x="82" y="85"/>
                  </a:lnTo>
                  <a:lnTo>
                    <a:pt x="73" y="68"/>
                  </a:lnTo>
                  <a:lnTo>
                    <a:pt x="66" y="53"/>
                  </a:lnTo>
                  <a:lnTo>
                    <a:pt x="62" y="52"/>
                  </a:lnTo>
                  <a:lnTo>
                    <a:pt x="58" y="54"/>
                  </a:lnTo>
                  <a:lnTo>
                    <a:pt x="54" y="57"/>
                  </a:lnTo>
                  <a:lnTo>
                    <a:pt x="53" y="60"/>
                  </a:lnTo>
                  <a:lnTo>
                    <a:pt x="58" y="74"/>
                  </a:lnTo>
                  <a:lnTo>
                    <a:pt x="64" y="86"/>
                  </a:lnTo>
                  <a:lnTo>
                    <a:pt x="71" y="100"/>
                  </a:lnTo>
                  <a:lnTo>
                    <a:pt x="78" y="113"/>
                  </a:lnTo>
                  <a:lnTo>
                    <a:pt x="85" y="125"/>
                  </a:lnTo>
                  <a:lnTo>
                    <a:pt x="92" y="138"/>
                  </a:lnTo>
                  <a:lnTo>
                    <a:pt x="100" y="150"/>
                  </a:lnTo>
                  <a:lnTo>
                    <a:pt x="108" y="161"/>
                  </a:lnTo>
                  <a:lnTo>
                    <a:pt x="106" y="170"/>
                  </a:lnTo>
                  <a:lnTo>
                    <a:pt x="101" y="184"/>
                  </a:lnTo>
                  <a:lnTo>
                    <a:pt x="95" y="197"/>
                  </a:lnTo>
                  <a:lnTo>
                    <a:pt x="89" y="204"/>
                  </a:lnTo>
                  <a:lnTo>
                    <a:pt x="81" y="192"/>
                  </a:lnTo>
                  <a:lnTo>
                    <a:pt x="71" y="175"/>
                  </a:lnTo>
                  <a:lnTo>
                    <a:pt x="59" y="154"/>
                  </a:lnTo>
                  <a:lnTo>
                    <a:pt x="47" y="132"/>
                  </a:lnTo>
                  <a:lnTo>
                    <a:pt x="34" y="110"/>
                  </a:lnTo>
                  <a:lnTo>
                    <a:pt x="24" y="92"/>
                  </a:lnTo>
                  <a:lnTo>
                    <a:pt x="17" y="78"/>
                  </a:lnTo>
                  <a:lnTo>
                    <a:pt x="12" y="71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0"/>
                  </a:lnTo>
                  <a:lnTo>
                    <a:pt x="0" y="71"/>
                  </a:lnTo>
                  <a:lnTo>
                    <a:pt x="2" y="84"/>
                  </a:lnTo>
                  <a:lnTo>
                    <a:pt x="11" y="101"/>
                  </a:lnTo>
                  <a:lnTo>
                    <a:pt x="21" y="122"/>
                  </a:lnTo>
                  <a:lnTo>
                    <a:pt x="34" y="144"/>
                  </a:lnTo>
                  <a:lnTo>
                    <a:pt x="48" y="167"/>
                  </a:lnTo>
                  <a:lnTo>
                    <a:pt x="61" y="188"/>
                  </a:lnTo>
                  <a:lnTo>
                    <a:pt x="72" y="205"/>
                  </a:lnTo>
                  <a:lnTo>
                    <a:pt x="80" y="219"/>
                  </a:lnTo>
                  <a:lnTo>
                    <a:pt x="86" y="228"/>
                  </a:lnTo>
                  <a:lnTo>
                    <a:pt x="99" y="245"/>
                  </a:lnTo>
                  <a:lnTo>
                    <a:pt x="116" y="268"/>
                  </a:lnTo>
                  <a:lnTo>
                    <a:pt x="135" y="295"/>
                  </a:lnTo>
                  <a:lnTo>
                    <a:pt x="154" y="325"/>
                  </a:lnTo>
                  <a:lnTo>
                    <a:pt x="171" y="355"/>
                  </a:lnTo>
                  <a:lnTo>
                    <a:pt x="182" y="385"/>
                  </a:lnTo>
                  <a:lnTo>
                    <a:pt x="187" y="411"/>
                  </a:lnTo>
                  <a:lnTo>
                    <a:pt x="186" y="453"/>
                  </a:lnTo>
                  <a:lnTo>
                    <a:pt x="182" y="508"/>
                  </a:lnTo>
                  <a:lnTo>
                    <a:pt x="179" y="558"/>
                  </a:lnTo>
                  <a:lnTo>
                    <a:pt x="178" y="578"/>
                  </a:lnTo>
                  <a:lnTo>
                    <a:pt x="179" y="599"/>
                  </a:lnTo>
                  <a:lnTo>
                    <a:pt x="181" y="646"/>
                  </a:lnTo>
                  <a:lnTo>
                    <a:pt x="186" y="695"/>
                  </a:lnTo>
                  <a:lnTo>
                    <a:pt x="191" y="719"/>
                  </a:lnTo>
                  <a:lnTo>
                    <a:pt x="196" y="721"/>
                  </a:lnTo>
                  <a:lnTo>
                    <a:pt x="201" y="724"/>
                  </a:lnTo>
                  <a:lnTo>
                    <a:pt x="207" y="725"/>
                  </a:lnTo>
                  <a:lnTo>
                    <a:pt x="212" y="722"/>
                  </a:lnTo>
                  <a:lnTo>
                    <a:pt x="214" y="713"/>
                  </a:lnTo>
                  <a:lnTo>
                    <a:pt x="213" y="692"/>
                  </a:lnTo>
                  <a:lnTo>
                    <a:pt x="211" y="671"/>
                  </a:lnTo>
                  <a:lnTo>
                    <a:pt x="211" y="653"/>
                  </a:lnTo>
                  <a:lnTo>
                    <a:pt x="206" y="635"/>
                  </a:lnTo>
                  <a:lnTo>
                    <a:pt x="203" y="616"/>
                  </a:lnTo>
                  <a:lnTo>
                    <a:pt x="202" y="598"/>
                  </a:lnTo>
                  <a:lnTo>
                    <a:pt x="202" y="578"/>
                  </a:lnTo>
                  <a:lnTo>
                    <a:pt x="208" y="408"/>
                  </a:lnTo>
                  <a:lnTo>
                    <a:pt x="202" y="386"/>
                  </a:lnTo>
                  <a:lnTo>
                    <a:pt x="192" y="361"/>
                  </a:lnTo>
                  <a:lnTo>
                    <a:pt x="178" y="333"/>
                  </a:lnTo>
                  <a:lnTo>
                    <a:pt x="161" y="305"/>
                  </a:lnTo>
                  <a:lnTo>
                    <a:pt x="145" y="279"/>
                  </a:lnTo>
                  <a:lnTo>
                    <a:pt x="131" y="256"/>
                  </a:lnTo>
                  <a:lnTo>
                    <a:pt x="119" y="238"/>
                  </a:lnTo>
                  <a:lnTo>
                    <a:pt x="112" y="229"/>
                  </a:lnTo>
                  <a:lnTo>
                    <a:pt x="112" y="218"/>
                  </a:lnTo>
                  <a:lnTo>
                    <a:pt x="115" y="206"/>
                  </a:lnTo>
                  <a:lnTo>
                    <a:pt x="119" y="196"/>
                  </a:lnTo>
                  <a:lnTo>
                    <a:pt x="122" y="184"/>
                  </a:lnTo>
                  <a:lnTo>
                    <a:pt x="127" y="187"/>
                  </a:lnTo>
                  <a:lnTo>
                    <a:pt x="132" y="190"/>
                  </a:lnTo>
                  <a:lnTo>
                    <a:pt x="138" y="192"/>
                  </a:lnTo>
                  <a:lnTo>
                    <a:pt x="141" y="192"/>
                  </a:lnTo>
                  <a:lnTo>
                    <a:pt x="144" y="182"/>
                  </a:lnTo>
                  <a:lnTo>
                    <a:pt x="148" y="172"/>
                  </a:lnTo>
                  <a:lnTo>
                    <a:pt x="154" y="162"/>
                  </a:lnTo>
                  <a:lnTo>
                    <a:pt x="160" y="152"/>
                  </a:lnTo>
                  <a:lnTo>
                    <a:pt x="167" y="143"/>
                  </a:lnTo>
                  <a:lnTo>
                    <a:pt x="175" y="135"/>
                  </a:lnTo>
                  <a:lnTo>
                    <a:pt x="183" y="128"/>
                  </a:lnTo>
                  <a:lnTo>
                    <a:pt x="193" y="121"/>
                  </a:lnTo>
                  <a:lnTo>
                    <a:pt x="198" y="119"/>
                  </a:lnTo>
                  <a:lnTo>
                    <a:pt x="203" y="117"/>
                  </a:lnTo>
                  <a:lnTo>
                    <a:pt x="208" y="115"/>
                  </a:lnTo>
                  <a:lnTo>
                    <a:pt x="214" y="114"/>
                  </a:lnTo>
                  <a:lnTo>
                    <a:pt x="220" y="113"/>
                  </a:lnTo>
                  <a:lnTo>
                    <a:pt x="225" y="113"/>
                  </a:lnTo>
                  <a:lnTo>
                    <a:pt x="230" y="114"/>
                  </a:lnTo>
                  <a:lnTo>
                    <a:pt x="235" y="117"/>
                  </a:lnTo>
                  <a:lnTo>
                    <a:pt x="241" y="127"/>
                  </a:lnTo>
                  <a:lnTo>
                    <a:pt x="245" y="136"/>
                  </a:lnTo>
                  <a:lnTo>
                    <a:pt x="247" y="145"/>
                  </a:lnTo>
                  <a:lnTo>
                    <a:pt x="248" y="154"/>
                  </a:lnTo>
                  <a:lnTo>
                    <a:pt x="246" y="160"/>
                  </a:lnTo>
                  <a:lnTo>
                    <a:pt x="243" y="166"/>
                  </a:lnTo>
                  <a:lnTo>
                    <a:pt x="240" y="169"/>
                  </a:lnTo>
                  <a:lnTo>
                    <a:pt x="233" y="170"/>
                  </a:lnTo>
                  <a:lnTo>
                    <a:pt x="229" y="161"/>
                  </a:lnTo>
                  <a:lnTo>
                    <a:pt x="226" y="152"/>
                  </a:lnTo>
                  <a:lnTo>
                    <a:pt x="221" y="144"/>
                  </a:lnTo>
                  <a:lnTo>
                    <a:pt x="216" y="135"/>
                  </a:lnTo>
                  <a:lnTo>
                    <a:pt x="212" y="144"/>
                  </a:lnTo>
                  <a:lnTo>
                    <a:pt x="203" y="166"/>
                  </a:lnTo>
                  <a:lnTo>
                    <a:pt x="193" y="192"/>
                  </a:lnTo>
                  <a:lnTo>
                    <a:pt x="182" y="211"/>
                  </a:lnTo>
                  <a:lnTo>
                    <a:pt x="173" y="214"/>
                  </a:lnTo>
                  <a:lnTo>
                    <a:pt x="168" y="205"/>
                  </a:lnTo>
                  <a:lnTo>
                    <a:pt x="167" y="192"/>
                  </a:lnTo>
                  <a:lnTo>
                    <a:pt x="166" y="187"/>
                  </a:lnTo>
                  <a:lnTo>
                    <a:pt x="160" y="200"/>
                  </a:lnTo>
                  <a:lnTo>
                    <a:pt x="160" y="217"/>
                  </a:lnTo>
                  <a:lnTo>
                    <a:pt x="167" y="228"/>
                  </a:lnTo>
                  <a:lnTo>
                    <a:pt x="182" y="233"/>
                  </a:lnTo>
                  <a:lnTo>
                    <a:pt x="195" y="221"/>
                  </a:lnTo>
                  <a:lnTo>
                    <a:pt x="202" y="207"/>
                  </a:lnTo>
                  <a:lnTo>
                    <a:pt x="208" y="192"/>
                  </a:lnTo>
                  <a:lnTo>
                    <a:pt x="212" y="176"/>
                  </a:lnTo>
                  <a:lnTo>
                    <a:pt x="212" y="191"/>
                  </a:lnTo>
                  <a:lnTo>
                    <a:pt x="212" y="206"/>
                  </a:lnTo>
                  <a:lnTo>
                    <a:pt x="211" y="222"/>
                  </a:lnTo>
                  <a:lnTo>
                    <a:pt x="208" y="238"/>
                  </a:lnTo>
                  <a:lnTo>
                    <a:pt x="205" y="253"/>
                  </a:lnTo>
                  <a:lnTo>
                    <a:pt x="199" y="266"/>
                  </a:lnTo>
                  <a:lnTo>
                    <a:pt x="191" y="278"/>
                  </a:lnTo>
                  <a:lnTo>
                    <a:pt x="179" y="287"/>
                  </a:lnTo>
                  <a:lnTo>
                    <a:pt x="180" y="296"/>
                  </a:lnTo>
                  <a:lnTo>
                    <a:pt x="182" y="304"/>
                  </a:lnTo>
                  <a:lnTo>
                    <a:pt x="185" y="312"/>
                  </a:lnTo>
                  <a:lnTo>
                    <a:pt x="188" y="321"/>
                  </a:lnTo>
                  <a:lnTo>
                    <a:pt x="196" y="313"/>
                  </a:lnTo>
                  <a:lnTo>
                    <a:pt x="205" y="303"/>
                  </a:lnTo>
                  <a:lnTo>
                    <a:pt x="212" y="290"/>
                  </a:lnTo>
                  <a:lnTo>
                    <a:pt x="219" y="276"/>
                  </a:lnTo>
                  <a:lnTo>
                    <a:pt x="226" y="264"/>
                  </a:lnTo>
                  <a:lnTo>
                    <a:pt x="232" y="253"/>
                  </a:lnTo>
                  <a:lnTo>
                    <a:pt x="235" y="245"/>
                  </a:lnTo>
                  <a:lnTo>
                    <a:pt x="239" y="241"/>
                  </a:lnTo>
                  <a:lnTo>
                    <a:pt x="240" y="250"/>
                  </a:lnTo>
                  <a:lnTo>
                    <a:pt x="241" y="259"/>
                  </a:lnTo>
                  <a:lnTo>
                    <a:pt x="241" y="268"/>
                  </a:lnTo>
                  <a:lnTo>
                    <a:pt x="241" y="276"/>
                  </a:lnTo>
                  <a:lnTo>
                    <a:pt x="242" y="293"/>
                  </a:lnTo>
                  <a:lnTo>
                    <a:pt x="246" y="308"/>
                  </a:lnTo>
                  <a:lnTo>
                    <a:pt x="250" y="323"/>
                  </a:lnTo>
                  <a:lnTo>
                    <a:pt x="256" y="338"/>
                  </a:lnTo>
                  <a:lnTo>
                    <a:pt x="262" y="356"/>
                  </a:lnTo>
                  <a:lnTo>
                    <a:pt x="267" y="376"/>
                  </a:lnTo>
                  <a:lnTo>
                    <a:pt x="272" y="394"/>
                  </a:lnTo>
                  <a:lnTo>
                    <a:pt x="279" y="412"/>
                  </a:lnTo>
                  <a:lnTo>
                    <a:pt x="282" y="474"/>
                  </a:lnTo>
                  <a:lnTo>
                    <a:pt x="287" y="571"/>
                  </a:lnTo>
                  <a:lnTo>
                    <a:pt x="290" y="663"/>
                  </a:lnTo>
                  <a:lnTo>
                    <a:pt x="293" y="703"/>
                  </a:lnTo>
                  <a:lnTo>
                    <a:pt x="296" y="706"/>
                  </a:lnTo>
                  <a:lnTo>
                    <a:pt x="303" y="705"/>
                  </a:lnTo>
                  <a:lnTo>
                    <a:pt x="312" y="699"/>
                  </a:lnTo>
                  <a:lnTo>
                    <a:pt x="316" y="695"/>
                  </a:lnTo>
                  <a:lnTo>
                    <a:pt x="314" y="653"/>
                  </a:lnTo>
                  <a:lnTo>
                    <a:pt x="309" y="561"/>
                  </a:lnTo>
                  <a:lnTo>
                    <a:pt x="305" y="464"/>
                  </a:lnTo>
                  <a:lnTo>
                    <a:pt x="302" y="414"/>
                  </a:lnTo>
                  <a:lnTo>
                    <a:pt x="300" y="401"/>
                  </a:lnTo>
                  <a:lnTo>
                    <a:pt x="295" y="386"/>
                  </a:lnTo>
                  <a:lnTo>
                    <a:pt x="289" y="370"/>
                  </a:lnTo>
                  <a:lnTo>
                    <a:pt x="281" y="352"/>
                  </a:lnTo>
                  <a:lnTo>
                    <a:pt x="274" y="336"/>
                  </a:lnTo>
                  <a:lnTo>
                    <a:pt x="266" y="321"/>
                  </a:lnTo>
                  <a:lnTo>
                    <a:pt x="260" y="311"/>
                  </a:lnTo>
                  <a:lnTo>
                    <a:pt x="256" y="304"/>
                  </a:lnTo>
                  <a:lnTo>
                    <a:pt x="253" y="279"/>
                  </a:lnTo>
                  <a:lnTo>
                    <a:pt x="247" y="240"/>
                  </a:lnTo>
                  <a:lnTo>
                    <a:pt x="240" y="204"/>
                  </a:lnTo>
                  <a:lnTo>
                    <a:pt x="234" y="185"/>
                  </a:lnTo>
                  <a:lnTo>
                    <a:pt x="236" y="184"/>
                  </a:lnTo>
                  <a:lnTo>
                    <a:pt x="239" y="184"/>
                  </a:lnTo>
                  <a:lnTo>
                    <a:pt x="241" y="184"/>
                  </a:lnTo>
                  <a:lnTo>
                    <a:pt x="242" y="185"/>
                  </a:lnTo>
                  <a:lnTo>
                    <a:pt x="243" y="195"/>
                  </a:lnTo>
                  <a:lnTo>
                    <a:pt x="246" y="206"/>
                  </a:lnTo>
                  <a:lnTo>
                    <a:pt x="252" y="220"/>
                  </a:lnTo>
                  <a:lnTo>
                    <a:pt x="260" y="234"/>
                  </a:lnTo>
                  <a:lnTo>
                    <a:pt x="260" y="229"/>
                  </a:lnTo>
                  <a:lnTo>
                    <a:pt x="260" y="219"/>
                  </a:lnTo>
                  <a:lnTo>
                    <a:pt x="259" y="208"/>
                  </a:lnTo>
                  <a:lnTo>
                    <a:pt x="259" y="203"/>
                  </a:lnTo>
                  <a:lnTo>
                    <a:pt x="260" y="190"/>
                  </a:lnTo>
                  <a:lnTo>
                    <a:pt x="263" y="175"/>
                  </a:lnTo>
                  <a:lnTo>
                    <a:pt x="266" y="162"/>
                  </a:lnTo>
                  <a:lnTo>
                    <a:pt x="267" y="158"/>
                  </a:lnTo>
                  <a:lnTo>
                    <a:pt x="273" y="162"/>
                  </a:lnTo>
                  <a:lnTo>
                    <a:pt x="281" y="169"/>
                  </a:lnTo>
                  <a:lnTo>
                    <a:pt x="290" y="177"/>
                  </a:lnTo>
                  <a:lnTo>
                    <a:pt x="300" y="187"/>
                  </a:lnTo>
                  <a:lnTo>
                    <a:pt x="312" y="197"/>
                  </a:lnTo>
                  <a:lnTo>
                    <a:pt x="322" y="207"/>
                  </a:lnTo>
                  <a:lnTo>
                    <a:pt x="332" y="218"/>
                  </a:lnTo>
                  <a:lnTo>
                    <a:pt x="340" y="228"/>
                  </a:lnTo>
                  <a:lnTo>
                    <a:pt x="336" y="214"/>
                  </a:lnTo>
                  <a:lnTo>
                    <a:pt x="328" y="200"/>
                  </a:lnTo>
                  <a:lnTo>
                    <a:pt x="315" y="187"/>
                  </a:lnTo>
                  <a:lnTo>
                    <a:pt x="301" y="173"/>
                  </a:lnTo>
                  <a:lnTo>
                    <a:pt x="287" y="160"/>
                  </a:lnTo>
                  <a:lnTo>
                    <a:pt x="273" y="149"/>
                  </a:lnTo>
                  <a:lnTo>
                    <a:pt x="263" y="140"/>
                  </a:lnTo>
                  <a:lnTo>
                    <a:pt x="259" y="135"/>
                  </a:lnTo>
                  <a:lnTo>
                    <a:pt x="252" y="113"/>
                  </a:lnTo>
                  <a:lnTo>
                    <a:pt x="258" y="117"/>
                  </a:lnTo>
                  <a:lnTo>
                    <a:pt x="263" y="122"/>
                  </a:lnTo>
                  <a:lnTo>
                    <a:pt x="270" y="129"/>
                  </a:lnTo>
                  <a:lnTo>
                    <a:pt x="277" y="135"/>
                  </a:lnTo>
                  <a:lnTo>
                    <a:pt x="283" y="140"/>
                  </a:lnTo>
                  <a:lnTo>
                    <a:pt x="288" y="146"/>
                  </a:lnTo>
                  <a:lnTo>
                    <a:pt x="292" y="150"/>
                  </a:lnTo>
                  <a:lnTo>
                    <a:pt x="293" y="152"/>
                  </a:lnTo>
                  <a:lnTo>
                    <a:pt x="299" y="151"/>
                  </a:lnTo>
                  <a:lnTo>
                    <a:pt x="303" y="146"/>
                  </a:lnTo>
                  <a:lnTo>
                    <a:pt x="308" y="140"/>
                  </a:lnTo>
                  <a:lnTo>
                    <a:pt x="310" y="138"/>
                  </a:lnTo>
                  <a:lnTo>
                    <a:pt x="316" y="142"/>
                  </a:lnTo>
                  <a:lnTo>
                    <a:pt x="322" y="146"/>
                  </a:lnTo>
                  <a:lnTo>
                    <a:pt x="328" y="151"/>
                  </a:lnTo>
                  <a:lnTo>
                    <a:pt x="334" y="155"/>
                  </a:lnTo>
                  <a:lnTo>
                    <a:pt x="339" y="160"/>
                  </a:lnTo>
                  <a:lnTo>
                    <a:pt x="343" y="166"/>
                  </a:lnTo>
                  <a:lnTo>
                    <a:pt x="348" y="172"/>
                  </a:lnTo>
                  <a:lnTo>
                    <a:pt x="352" y="177"/>
                  </a:lnTo>
                  <a:lnTo>
                    <a:pt x="360" y="202"/>
                  </a:lnTo>
                  <a:lnTo>
                    <a:pt x="363" y="235"/>
                  </a:lnTo>
                  <a:lnTo>
                    <a:pt x="362" y="267"/>
                  </a:lnTo>
                  <a:lnTo>
                    <a:pt x="360" y="287"/>
                  </a:lnTo>
                  <a:lnTo>
                    <a:pt x="352" y="275"/>
                  </a:lnTo>
                  <a:lnTo>
                    <a:pt x="339" y="265"/>
                  </a:lnTo>
                  <a:lnTo>
                    <a:pt x="324" y="257"/>
                  </a:lnTo>
                  <a:lnTo>
                    <a:pt x="309" y="250"/>
                  </a:lnTo>
                  <a:lnTo>
                    <a:pt x="294" y="245"/>
                  </a:lnTo>
                  <a:lnTo>
                    <a:pt x="281" y="242"/>
                  </a:lnTo>
                  <a:lnTo>
                    <a:pt x="273" y="241"/>
                  </a:lnTo>
                  <a:lnTo>
                    <a:pt x="269" y="240"/>
                  </a:lnTo>
                  <a:lnTo>
                    <a:pt x="273" y="246"/>
                  </a:lnTo>
                  <a:lnTo>
                    <a:pt x="279" y="251"/>
                  </a:lnTo>
                  <a:lnTo>
                    <a:pt x="287" y="256"/>
                  </a:lnTo>
                  <a:lnTo>
                    <a:pt x="296" y="260"/>
                  </a:lnTo>
                  <a:lnTo>
                    <a:pt x="306" y="265"/>
                  </a:lnTo>
                  <a:lnTo>
                    <a:pt x="316" y="270"/>
                  </a:lnTo>
                  <a:lnTo>
                    <a:pt x="327" y="275"/>
                  </a:lnTo>
                  <a:lnTo>
                    <a:pt x="335" y="281"/>
                  </a:lnTo>
                  <a:lnTo>
                    <a:pt x="341" y="288"/>
                  </a:lnTo>
                  <a:lnTo>
                    <a:pt x="349" y="297"/>
                  </a:lnTo>
                  <a:lnTo>
                    <a:pt x="356" y="305"/>
                  </a:lnTo>
                  <a:lnTo>
                    <a:pt x="361" y="309"/>
                  </a:lnTo>
                  <a:lnTo>
                    <a:pt x="368" y="297"/>
                  </a:lnTo>
                  <a:lnTo>
                    <a:pt x="377" y="270"/>
                  </a:lnTo>
                  <a:lnTo>
                    <a:pt x="384" y="238"/>
                  </a:lnTo>
                  <a:lnTo>
                    <a:pt x="386" y="2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7747000" y="457200"/>
            <a:ext cx="528638" cy="304800"/>
            <a:chOff x="3600" y="1296"/>
            <a:chExt cx="432" cy="240"/>
          </a:xfrm>
        </p:grpSpPr>
        <p:sp>
          <p:nvSpPr>
            <p:cNvPr id="3087" name="Oval 72"/>
            <p:cNvSpPr>
              <a:spLocks noChangeArrowheads="1"/>
            </p:cNvSpPr>
            <p:nvPr/>
          </p:nvSpPr>
          <p:spPr bwMode="auto">
            <a:xfrm flipH="1">
              <a:off x="3888" y="13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  <p:sp>
          <p:nvSpPr>
            <p:cNvPr id="3088" name="Oval 73"/>
            <p:cNvSpPr>
              <a:spLocks noChangeArrowheads="1"/>
            </p:cNvSpPr>
            <p:nvPr/>
          </p:nvSpPr>
          <p:spPr bwMode="auto">
            <a:xfrm flipH="1">
              <a:off x="3600" y="1296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</p:grpSp>
      <p:graphicFrame>
        <p:nvGraphicFramePr>
          <p:cNvPr id="68" name="Object 2"/>
          <p:cNvGraphicFramePr>
            <a:graphicFrameLocks noChangeAspect="1"/>
          </p:cNvGraphicFramePr>
          <p:nvPr/>
        </p:nvGraphicFramePr>
        <p:xfrm>
          <a:off x="6629400" y="381000"/>
          <a:ext cx="1117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440" imgH="457200" progId="Equation.DSMT4">
                  <p:embed/>
                </p:oleObj>
              </mc:Choice>
              <mc:Fallback>
                <p:oleObj name="Equation" r:id="rId3" imgW="1117440" imgH="457200" progId="Equation.DSMT4">
                  <p:embed/>
                  <p:pic>
                    <p:nvPicPr>
                      <p:cNvPr id="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81000"/>
                        <a:ext cx="1117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3"/>
          <p:cNvGraphicFramePr>
            <a:graphicFrameLocks noChangeAspect="1"/>
          </p:cNvGraphicFramePr>
          <p:nvPr/>
        </p:nvGraphicFramePr>
        <p:xfrm>
          <a:off x="7010400" y="6096000"/>
          <a:ext cx="939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342720" progId="Equation.DSMT4">
                  <p:embed/>
                </p:oleObj>
              </mc:Choice>
              <mc:Fallback>
                <p:oleObj name="Equation" r:id="rId5" imgW="939600" imgH="342720" progId="Equation.DSMT4">
                  <p:embed/>
                  <p:pic>
                    <p:nvPicPr>
                      <p:cNvPr id="6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6096000"/>
                        <a:ext cx="939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4"/>
          <p:cNvGraphicFramePr>
            <a:graphicFrameLocks noChangeAspect="1"/>
          </p:cNvGraphicFramePr>
          <p:nvPr/>
        </p:nvGraphicFramePr>
        <p:xfrm>
          <a:off x="3657600" y="762000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431640" progId="Equation.DSMT4">
                  <p:embed/>
                </p:oleObj>
              </mc:Choice>
              <mc:Fallback>
                <p:oleObj name="Equation" r:id="rId7" imgW="977760" imgH="431640" progId="Equation.DSMT4">
                  <p:embed/>
                  <p:pic>
                    <p:nvPicPr>
                      <p:cNvPr id="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762000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1828800" y="1371600"/>
            <a:ext cx="5257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FF"/>
                </a:solidFill>
              </a:rPr>
              <a:t>s là quãng đường chuyển động (m)</a:t>
            </a:r>
          </a:p>
          <a:p>
            <a:pPr eaLnBrk="1" hangingPunct="1"/>
            <a:r>
              <a:rPr lang="en-US" altLang="vi-VN" sz="2800" b="0" i="1">
                <a:solidFill>
                  <a:srgbClr val="FFFFFF"/>
                </a:solidFill>
              </a:rPr>
              <a:t>t là thời gian (giây)</a:t>
            </a:r>
          </a:p>
        </p:txBody>
      </p:sp>
      <p:pic>
        <p:nvPicPr>
          <p:cNvPr id="73" name="Picture 12" descr="Cau hoi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2373314"/>
            <a:ext cx="4667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1828800" y="2286000"/>
            <a:ext cx="883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Công thức            có biểu thị một </a:t>
            </a:r>
          </a:p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hàm số không?</a:t>
            </a:r>
          </a:p>
        </p:txBody>
      </p:sp>
      <p:graphicFrame>
        <p:nvGraphicFramePr>
          <p:cNvPr id="75" name="Object 5"/>
          <p:cNvGraphicFramePr>
            <a:graphicFrameLocks noChangeAspect="1"/>
          </p:cNvGraphicFramePr>
          <p:nvPr/>
        </p:nvGraphicFramePr>
        <p:xfrm>
          <a:off x="3489325" y="2286000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760" imgH="431640" progId="Equation.DSMT4">
                  <p:embed/>
                </p:oleObj>
              </mc:Choice>
              <mc:Fallback>
                <p:oleObj name="Equation" r:id="rId10" imgW="977760" imgH="431640" progId="Equation.DSMT4">
                  <p:embed/>
                  <p:pic>
                    <p:nvPicPr>
                      <p:cNvPr id="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2286000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7751764" y="457200"/>
            <a:ext cx="528637" cy="304800"/>
            <a:chOff x="3600" y="1296"/>
            <a:chExt cx="432" cy="240"/>
          </a:xfrm>
        </p:grpSpPr>
        <p:sp>
          <p:nvSpPr>
            <p:cNvPr id="3085" name="Oval 72"/>
            <p:cNvSpPr>
              <a:spLocks noChangeArrowheads="1"/>
            </p:cNvSpPr>
            <p:nvPr/>
          </p:nvSpPr>
          <p:spPr bwMode="auto">
            <a:xfrm flipH="1">
              <a:off x="3888" y="13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  <p:sp>
          <p:nvSpPr>
            <p:cNvPr id="3086" name="Oval 73"/>
            <p:cNvSpPr>
              <a:spLocks noChangeArrowheads="1"/>
            </p:cNvSpPr>
            <p:nvPr/>
          </p:nvSpPr>
          <p:spPr bwMode="auto">
            <a:xfrm flipH="1">
              <a:off x="3600" y="1296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</p:grpSp>
    </p:spTree>
    <p:extLst>
      <p:ext uri="{BB962C8B-B14F-4D97-AF65-F5344CB8AC3E}">
        <p14:creationId xmlns:p14="http://schemas.microsoft.com/office/powerpoint/2010/main" val="22999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2221 L -0.00104 0.8327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427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au ho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914401"/>
            <a:ext cx="4667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38400" y="838200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0" i="1" dirty="0" err="1">
                <a:solidFill>
                  <a:srgbClr val="FFFF00"/>
                </a:solidFill>
              </a:rPr>
              <a:t>Nhắc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lại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khái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niệm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hàm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số</a:t>
            </a:r>
            <a:endParaRPr lang="en-US" altLang="vi-VN" sz="3200" b="0" i="1" dirty="0">
              <a:solidFill>
                <a:srgbClr val="FFFF00"/>
              </a:solidFill>
            </a:endParaRP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163783" y="1676400"/>
            <a:ext cx="1012074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y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phụ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đổi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x, 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x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luôn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xác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b="0" i="1" u="sng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chỉ</a:t>
            </a:r>
            <a:r>
              <a:rPr lang="en-US" altLang="en-US" sz="3200" b="0" i="1" u="sng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ứng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0" i="1" dirty="0">
                <a:solidFill>
                  <a:srgbClr val="FFFF00"/>
                </a:solidFill>
                <a:cs typeface="Times New Roman" panose="02020603050405020304" pitchFamily="18" charset="0"/>
              </a:rPr>
              <a:t> y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>
                <a:solidFill>
                  <a:srgbClr val="FF0000"/>
                </a:solidFill>
                <a:cs typeface="Times New Roman" panose="02020603050405020304" pitchFamily="18" charset="0"/>
              </a:rPr>
              <a:t>y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hàm</a:t>
            </a:r>
            <a:r>
              <a:rPr lang="en-US" altLang="en-US" sz="3200" b="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b="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0" i="1" dirty="0">
                <a:solidFill>
                  <a:srgbClr val="FF0000"/>
                </a:solidFill>
                <a:cs typeface="Times New Roman" panose="02020603050405020304" pitchFamily="18" charset="0"/>
              </a:rPr>
              <a:t> x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x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biến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b="0" i="1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12" descr="Cau ho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62401"/>
            <a:ext cx="4667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71726" y="3886200"/>
            <a:ext cx="87465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200" b="0" i="1" dirty="0" err="1">
                <a:solidFill>
                  <a:srgbClr val="FFFF00"/>
                </a:solidFill>
              </a:rPr>
              <a:t>Muốn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biết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công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thức</a:t>
            </a:r>
            <a:r>
              <a:rPr lang="en-US" altLang="vi-VN" sz="3200" b="0" i="1" dirty="0">
                <a:solidFill>
                  <a:srgbClr val="FFFF00"/>
                </a:solidFill>
              </a:rPr>
              <a:t>       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có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biểu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diễn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một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hàm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số</a:t>
            </a:r>
            <a:r>
              <a:rPr lang="en-US" altLang="vi-VN" sz="3200" b="0" i="1" dirty="0">
                <a:solidFill>
                  <a:srgbClr val="FFFF00"/>
                </a:solidFill>
              </a:rPr>
              <a:t> hay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không</a:t>
            </a:r>
            <a:r>
              <a:rPr lang="en-US" altLang="vi-VN" sz="3200" b="0" i="1" dirty="0">
                <a:solidFill>
                  <a:srgbClr val="FFFF00"/>
                </a:solidFill>
              </a:rPr>
              <a:t>, ta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làm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thế</a:t>
            </a:r>
            <a:r>
              <a:rPr lang="en-US" altLang="vi-VN" sz="3200" b="0" i="1" dirty="0">
                <a:solidFill>
                  <a:srgbClr val="FFFF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FF00"/>
                </a:solidFill>
              </a:rPr>
              <a:t>nào</a:t>
            </a:r>
            <a:r>
              <a:rPr lang="en-US" altLang="vi-VN" sz="3200" b="0" i="1" dirty="0">
                <a:solidFill>
                  <a:srgbClr val="FFFF00"/>
                </a:solidFill>
              </a:rPr>
              <a:t>? 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875025"/>
              </p:ext>
            </p:extLst>
          </p:nvPr>
        </p:nvGraphicFramePr>
        <p:xfrm>
          <a:off x="5985885" y="3954608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760" imgH="431640" progId="Equation.DSMT4">
                  <p:embed/>
                </p:oleObj>
              </mc:Choice>
              <mc:Fallback>
                <p:oleObj name="Equation" r:id="rId3" imgW="977760" imgH="43164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85" y="3954608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173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ct 4"/>
          <p:cNvGraphicFramePr>
            <a:graphicFrameLocks noChangeAspect="1"/>
          </p:cNvGraphicFramePr>
          <p:nvPr/>
        </p:nvGraphicFramePr>
        <p:xfrm>
          <a:off x="2209800" y="1752600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431640" progId="Equation.DSMT4">
                  <p:embed/>
                </p:oleObj>
              </mc:Choice>
              <mc:Fallback>
                <p:oleObj name="Equation" r:id="rId2" imgW="977760" imgH="431640" progId="Equation.DSMT4">
                  <p:embed/>
                  <p:pic>
                    <p:nvPicPr>
                      <p:cNvPr id="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752600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Box 70"/>
          <p:cNvSpPr txBox="1">
            <a:spLocks noChangeArrowheads="1"/>
          </p:cNvSpPr>
          <p:nvPr/>
        </p:nvSpPr>
        <p:spPr bwMode="auto">
          <a:xfrm>
            <a:off x="1828800" y="381000"/>
            <a:ext cx="152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 i="1" u="sng">
                <a:solidFill>
                  <a:srgbClr val="FFFF00"/>
                </a:solidFill>
              </a:rPr>
              <a:t>1. Ví dụ</a:t>
            </a:r>
            <a:r>
              <a:rPr lang="en-US" altLang="vi-VN" sz="3000" b="0" i="1">
                <a:solidFill>
                  <a:srgbClr val="FFFF00"/>
                </a:solidFill>
              </a:rPr>
              <a:t>:</a:t>
            </a:r>
          </a:p>
        </p:txBody>
      </p:sp>
      <p:pic>
        <p:nvPicPr>
          <p:cNvPr id="73" name="Picture 12" descr="Cau ho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1" y="1035051"/>
            <a:ext cx="4667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971800" y="990601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Công thức            có biểu thị một hàm số không?</a:t>
            </a:r>
          </a:p>
        </p:txBody>
      </p:sp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4648200" y="990600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760" imgH="431640" progId="Equation.DSMT4">
                  <p:embed/>
                </p:oleObj>
              </mc:Choice>
              <mc:Fallback>
                <p:oleObj name="Equation" r:id="rId5" imgW="977760" imgH="431640" progId="Equation.DSMT4">
                  <p:embed/>
                  <p:pic>
                    <p:nvPicPr>
                      <p:cNvPr id="51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90600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343400" y="1676401"/>
          <a:ext cx="5257800" cy="109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435600" y="2209800"/>
            <a:ext cx="45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197600" y="2209800"/>
            <a:ext cx="68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078663" y="2209800"/>
            <a:ext cx="68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45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916863" y="22098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8890000" y="2201864"/>
            <a:ext cx="457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1828800" y="2895601"/>
            <a:ext cx="830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Nhận xét: </a:t>
            </a:r>
            <a:r>
              <a:rPr lang="en-US" altLang="vi-VN" sz="2600" b="0">
                <a:solidFill>
                  <a:srgbClr val="FFFFFF"/>
                </a:solidFill>
              </a:rPr>
              <a:t>Với </a:t>
            </a:r>
            <a:r>
              <a:rPr lang="en-US" altLang="vi-VN" sz="2600" b="0" u="sng">
                <a:solidFill>
                  <a:srgbClr val="FFFF00"/>
                </a:solidFill>
              </a:rPr>
              <a:t>mỗi giá trị của t</a:t>
            </a:r>
            <a:r>
              <a:rPr lang="en-US" altLang="vi-VN" sz="2600" b="0">
                <a:solidFill>
                  <a:srgbClr val="FFFFFF"/>
                </a:solidFill>
              </a:rPr>
              <a:t> ta luôn xác định được </a:t>
            </a:r>
            <a:r>
              <a:rPr lang="en-US" altLang="vi-VN" sz="2600" b="0" u="sng">
                <a:solidFill>
                  <a:srgbClr val="FFFF00"/>
                </a:solidFill>
              </a:rPr>
              <a:t>chỉ</a:t>
            </a:r>
            <a:r>
              <a:rPr lang="en-US" altLang="vi-VN" sz="2600" b="0">
                <a:solidFill>
                  <a:srgbClr val="FFFFFF"/>
                </a:solidFill>
              </a:rPr>
              <a:t> một giá trị tương ứng của s.      </a:t>
            </a:r>
          </a:p>
        </p:txBody>
      </p:sp>
      <p:graphicFrame>
        <p:nvGraphicFramePr>
          <p:cNvPr id="76" name="Object 6"/>
          <p:cNvGraphicFramePr>
            <a:graphicFrameLocks noChangeAspect="1"/>
          </p:cNvGraphicFramePr>
          <p:nvPr/>
        </p:nvGraphicFramePr>
        <p:xfrm>
          <a:off x="1905000" y="3698875"/>
          <a:ext cx="2743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43200" imgH="457200" progId="Equation.DSMT4">
                  <p:embed/>
                </p:oleObj>
              </mc:Choice>
              <mc:Fallback>
                <p:oleObj name="Equation" r:id="rId7" imgW="2743200" imgH="457200" progId="Equation.DSMT4">
                  <p:embed/>
                  <p:pic>
                    <p:nvPicPr>
                      <p:cNvPr id="7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698875"/>
                        <a:ext cx="2743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763000" y="3581400"/>
            <a:ext cx="1219200" cy="1600200"/>
            <a:chOff x="4224" y="960"/>
            <a:chExt cx="768" cy="1008"/>
          </a:xfrm>
        </p:grpSpPr>
        <p:sp>
          <p:nvSpPr>
            <p:cNvPr id="5167" name="Rectangle 6"/>
            <p:cNvSpPr>
              <a:spLocks noChangeArrowheads="1"/>
            </p:cNvSpPr>
            <p:nvPr/>
          </p:nvSpPr>
          <p:spPr bwMode="auto">
            <a:xfrm>
              <a:off x="4224" y="1213"/>
              <a:ext cx="768" cy="75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168" name="Text Box 7"/>
            <p:cNvSpPr txBox="1">
              <a:spLocks noChangeArrowheads="1"/>
            </p:cNvSpPr>
            <p:nvPr/>
          </p:nvSpPr>
          <p:spPr bwMode="auto">
            <a:xfrm>
              <a:off x="4464" y="960"/>
              <a:ext cx="1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rgbClr val="FF3300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</p:grpSp>
      <p:sp>
        <p:nvSpPr>
          <p:cNvPr id="80" name="Text Box 13"/>
          <p:cNvSpPr txBox="1">
            <a:spLocks noChangeArrowheads="1"/>
          </p:cNvSpPr>
          <p:nvPr/>
        </p:nvSpPr>
        <p:spPr bwMode="auto">
          <a:xfrm>
            <a:off x="1828800" y="4260851"/>
            <a:ext cx="6477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600" b="0" i="1">
                <a:solidFill>
                  <a:srgbClr val="FFFFFF"/>
                </a:solidFill>
              </a:rPr>
              <a:t>- Diện tích hình vuông và cạnh của nó: S = x</a:t>
            </a:r>
            <a:r>
              <a:rPr lang="en-US" altLang="vi-VN" sz="2600" b="0" i="1" baseline="30000">
                <a:solidFill>
                  <a:srgbClr val="FFFFFF"/>
                </a:solidFill>
              </a:rPr>
              <a:t>2</a:t>
            </a:r>
            <a:endParaRPr lang="en-US" altLang="vi-VN" sz="2600" b="0" i="1">
              <a:solidFill>
                <a:srgbClr val="FFFFFF"/>
              </a:solidFill>
            </a:endParaRP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1752600" y="5791201"/>
            <a:ext cx="7620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b="0" i="1">
                <a:solidFill>
                  <a:srgbClr val="FFFFFF"/>
                </a:solidFill>
              </a:rPr>
              <a:t>- Diện tích hình tròn và bán kính của nó: S = 3,14.R</a:t>
            </a:r>
            <a:r>
              <a:rPr lang="en-US" altLang="vi-VN" sz="2600" b="0" i="1" baseline="30000">
                <a:solidFill>
                  <a:srgbClr val="FFFFFF"/>
                </a:solidFill>
              </a:rPr>
              <a:t>2</a:t>
            </a:r>
            <a:endParaRPr lang="en-US" altLang="vi-VN" sz="2600" b="0" i="1">
              <a:solidFill>
                <a:srgbClr val="FFFFFF"/>
              </a:solidFill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067800" y="5334000"/>
            <a:ext cx="1371600" cy="1320800"/>
            <a:chOff x="4224" y="2096"/>
            <a:chExt cx="768" cy="832"/>
          </a:xfrm>
        </p:grpSpPr>
        <p:sp>
          <p:nvSpPr>
            <p:cNvPr id="5163" name="Oval 9"/>
            <p:cNvSpPr>
              <a:spLocks noChangeArrowheads="1"/>
            </p:cNvSpPr>
            <p:nvPr/>
          </p:nvSpPr>
          <p:spPr bwMode="auto">
            <a:xfrm>
              <a:off x="4224" y="2112"/>
              <a:ext cx="768" cy="816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164" name="Line 10"/>
            <p:cNvSpPr>
              <a:spLocks noChangeShapeType="1"/>
            </p:cNvSpPr>
            <p:nvPr/>
          </p:nvSpPr>
          <p:spPr bwMode="auto">
            <a:xfrm>
              <a:off x="4224" y="2520"/>
              <a:ext cx="3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65" name="Text Box 11"/>
            <p:cNvSpPr txBox="1">
              <a:spLocks noChangeArrowheads="1"/>
            </p:cNvSpPr>
            <p:nvPr/>
          </p:nvSpPr>
          <p:spPr bwMode="auto">
            <a:xfrm>
              <a:off x="4512" y="2096"/>
              <a:ext cx="1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5400">
                  <a:solidFill>
                    <a:srgbClr val="FF3300"/>
                  </a:solidFill>
                  <a:latin typeface=".VnTime" panose="020B7200000000000000" pitchFamily="34" charset="0"/>
                </a:rPr>
                <a:t>.</a:t>
              </a:r>
            </a:p>
          </p:txBody>
        </p:sp>
        <p:sp>
          <p:nvSpPr>
            <p:cNvPr id="5166" name="Text Box 17"/>
            <p:cNvSpPr txBox="1">
              <a:spLocks noChangeArrowheads="1"/>
            </p:cNvSpPr>
            <p:nvPr/>
          </p:nvSpPr>
          <p:spPr bwMode="auto">
            <a:xfrm>
              <a:off x="4320" y="2286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8915400" y="1676400"/>
            <a:ext cx="45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89" name="Text Box 13"/>
          <p:cNvSpPr txBox="1">
            <a:spLocks noChangeArrowheads="1"/>
          </p:cNvSpPr>
          <p:nvPr/>
        </p:nvSpPr>
        <p:spPr bwMode="auto">
          <a:xfrm>
            <a:off x="4606925" y="3684588"/>
            <a:ext cx="29718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b="0">
                <a:solidFill>
                  <a:srgbClr val="FFFFFF"/>
                </a:solidFill>
              </a:rPr>
              <a:t>biểu thị một hàm số.</a:t>
            </a:r>
            <a:endParaRPr lang="en-US" altLang="vi-VN" sz="2600" b="0" i="1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62" grpId="0"/>
      <p:bldP spid="63" grpId="0"/>
      <p:bldP spid="64" grpId="0"/>
      <p:bldP spid="65" grpId="0"/>
      <p:bldP spid="66" grpId="0"/>
      <p:bldP spid="80" grpId="0"/>
      <p:bldP spid="81" grpId="0"/>
      <p:bldP spid="87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374900" y="1244600"/>
          <a:ext cx="97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431640" progId="Equation.DSMT4">
                  <p:embed/>
                </p:oleObj>
              </mc:Choice>
              <mc:Fallback>
                <p:oleObj name="Equation" r:id="rId2" imgW="977760" imgH="431640" progId="Equation.DSMT4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900" y="1244600"/>
                        <a:ext cx="977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70"/>
          <p:cNvSpPr txBox="1">
            <a:spLocks noChangeArrowheads="1"/>
          </p:cNvSpPr>
          <p:nvPr/>
        </p:nvSpPr>
        <p:spPr bwMode="auto">
          <a:xfrm>
            <a:off x="1828800" y="381000"/>
            <a:ext cx="152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 i="1" u="sng">
                <a:solidFill>
                  <a:srgbClr val="FFFF00"/>
                </a:solidFill>
              </a:rPr>
              <a:t>1. Ví dụ</a:t>
            </a:r>
            <a:r>
              <a:rPr lang="en-US" altLang="vi-VN" sz="3000" b="0" i="1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343400" y="914401"/>
          <a:ext cx="5257800" cy="109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74" name="TextBox 61"/>
          <p:cNvSpPr txBox="1">
            <a:spLocks noChangeArrowheads="1"/>
          </p:cNvSpPr>
          <p:nvPr/>
        </p:nvSpPr>
        <p:spPr bwMode="auto">
          <a:xfrm>
            <a:off x="5435600" y="1447800"/>
            <a:ext cx="45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6175" name="TextBox 62"/>
          <p:cNvSpPr txBox="1">
            <a:spLocks noChangeArrowheads="1"/>
          </p:cNvSpPr>
          <p:nvPr/>
        </p:nvSpPr>
        <p:spPr bwMode="auto">
          <a:xfrm>
            <a:off x="6197600" y="1447800"/>
            <a:ext cx="68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6176" name="TextBox 63"/>
          <p:cNvSpPr txBox="1">
            <a:spLocks noChangeArrowheads="1"/>
          </p:cNvSpPr>
          <p:nvPr/>
        </p:nvSpPr>
        <p:spPr bwMode="auto">
          <a:xfrm>
            <a:off x="7078663" y="1447800"/>
            <a:ext cx="68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45</a:t>
            </a:r>
          </a:p>
        </p:txBody>
      </p:sp>
      <p:sp>
        <p:nvSpPr>
          <p:cNvPr id="6177" name="TextBox 64"/>
          <p:cNvSpPr txBox="1">
            <a:spLocks noChangeArrowheads="1"/>
          </p:cNvSpPr>
          <p:nvPr/>
        </p:nvSpPr>
        <p:spPr bwMode="auto">
          <a:xfrm>
            <a:off x="7916863" y="14478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6178" name="TextBox 65"/>
          <p:cNvSpPr txBox="1">
            <a:spLocks noChangeArrowheads="1"/>
          </p:cNvSpPr>
          <p:nvPr/>
        </p:nvSpPr>
        <p:spPr bwMode="auto">
          <a:xfrm>
            <a:off x="8890000" y="1439864"/>
            <a:ext cx="457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000" b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6179" name="TextBox 66"/>
          <p:cNvSpPr txBox="1">
            <a:spLocks noChangeArrowheads="1"/>
          </p:cNvSpPr>
          <p:nvPr/>
        </p:nvSpPr>
        <p:spPr bwMode="auto">
          <a:xfrm>
            <a:off x="1828800" y="2133601"/>
            <a:ext cx="8610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i="1">
                <a:solidFill>
                  <a:srgbClr val="FFFF00"/>
                </a:solidFill>
              </a:rPr>
              <a:t>Nhận xét: </a:t>
            </a:r>
            <a:r>
              <a:rPr lang="en-US" altLang="vi-VN" sz="2600" b="0">
                <a:solidFill>
                  <a:srgbClr val="FFFFFF"/>
                </a:solidFill>
              </a:rPr>
              <a:t>Với </a:t>
            </a:r>
            <a:r>
              <a:rPr lang="en-US" altLang="vi-VN" sz="2600" b="0" u="sng">
                <a:solidFill>
                  <a:srgbClr val="FFFF00"/>
                </a:solidFill>
              </a:rPr>
              <a:t>mỗi giá trị của t</a:t>
            </a:r>
            <a:r>
              <a:rPr lang="en-US" altLang="vi-VN" sz="2600" b="0">
                <a:solidFill>
                  <a:srgbClr val="FFFFFF"/>
                </a:solidFill>
              </a:rPr>
              <a:t> ta luôn xác định được </a:t>
            </a:r>
            <a:r>
              <a:rPr lang="en-US" altLang="vi-VN" sz="2600" b="0" u="sng">
                <a:solidFill>
                  <a:srgbClr val="FFFF00"/>
                </a:solidFill>
              </a:rPr>
              <a:t>chỉ</a:t>
            </a:r>
            <a:r>
              <a:rPr lang="en-US" altLang="vi-VN" sz="2600" b="0">
                <a:solidFill>
                  <a:srgbClr val="FFFFFF"/>
                </a:solidFill>
              </a:rPr>
              <a:t> một giá trị tương ứng của s                                   </a:t>
            </a:r>
          </a:p>
          <a:p>
            <a:pPr eaLnBrk="1" hangingPunct="1"/>
            <a:r>
              <a:rPr lang="en-US" altLang="vi-VN" sz="2600" b="0">
                <a:solidFill>
                  <a:srgbClr val="FFFFFF"/>
                </a:solidFill>
              </a:rPr>
              <a:t>                                  biểu thị một hàm số.</a:t>
            </a:r>
          </a:p>
        </p:txBody>
      </p:sp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1905000" y="2971800"/>
          <a:ext cx="2743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43200" imgH="457200" progId="Equation.DSMT4">
                  <p:embed/>
                </p:oleObj>
              </mc:Choice>
              <mc:Fallback>
                <p:oleObj name="Equation" r:id="rId4" imgW="2743200" imgH="457200" progId="Equation.DSMT4">
                  <p:embed/>
                  <p:pic>
                    <p:nvPicPr>
                      <p:cNvPr id="61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971800"/>
                        <a:ext cx="2743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13"/>
          <p:cNvSpPr txBox="1">
            <a:spLocks noChangeArrowheads="1"/>
          </p:cNvSpPr>
          <p:nvPr/>
        </p:nvSpPr>
        <p:spPr bwMode="auto">
          <a:xfrm>
            <a:off x="1828800" y="3625851"/>
            <a:ext cx="830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600" b="0">
                <a:solidFill>
                  <a:srgbClr val="FFFFFF"/>
                </a:solidFill>
              </a:rPr>
              <a:t>* Các công thức: s = 5t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; S = x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; S = 3,14.R</a:t>
            </a:r>
            <a:r>
              <a:rPr lang="en-US" altLang="vi-VN" sz="2600" b="0" baseline="30000">
                <a:solidFill>
                  <a:srgbClr val="FFFFFF"/>
                </a:solidFill>
              </a:rPr>
              <a:t>2</a:t>
            </a:r>
            <a:r>
              <a:rPr lang="en-US" altLang="vi-VN" sz="2600" b="0">
                <a:solidFill>
                  <a:srgbClr val="FFFFFF"/>
                </a:solidFill>
              </a:rPr>
              <a:t> biểu thị các hàm số</a:t>
            </a:r>
            <a:endParaRPr lang="en-US" altLang="vi-VN" sz="2600" b="0" baseline="30000">
              <a:solidFill>
                <a:srgbClr val="FFFFFF"/>
              </a:solidFill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/>
        </p:nvGraphicFramePr>
        <p:xfrm>
          <a:off x="3873500" y="4502150"/>
          <a:ext cx="3594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93880" imgH="457200" progId="Equation.DSMT4">
                  <p:embed/>
                </p:oleObj>
              </mc:Choice>
              <mc:Fallback>
                <p:oleObj name="Equation" r:id="rId6" imgW="3593880" imgH="457200" progId="Equation.DSMT4">
                  <p:embed/>
                  <p:pic>
                    <p:nvPicPr>
                      <p:cNvPr id="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0" y="4502150"/>
                        <a:ext cx="3594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>
            <a:off x="3970338" y="4860925"/>
            <a:ext cx="10668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4838700" y="5111750"/>
            <a:ext cx="4572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5181600" y="4921250"/>
            <a:ext cx="914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419600" y="4845050"/>
            <a:ext cx="1219200" cy="5334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5295900" y="5035550"/>
            <a:ext cx="457200" cy="2286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5707063" y="4903788"/>
            <a:ext cx="1066800" cy="457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572000" y="4768850"/>
            <a:ext cx="1295400" cy="685800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6200000" flipH="1">
            <a:off x="5486400" y="4997450"/>
            <a:ext cx="533400" cy="228600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 flipV="1">
            <a:off x="5867400" y="4921250"/>
            <a:ext cx="1371600" cy="457200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4368800" y="4141788"/>
          <a:ext cx="914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342720" progId="Equation.DSMT4">
                  <p:embed/>
                </p:oleObj>
              </mc:Choice>
              <mc:Fallback>
                <p:oleObj name="Equation" r:id="rId8" imgW="914400" imgH="342720" progId="Equation.DSMT4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4141788"/>
                        <a:ext cx="914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2209800" y="4030664"/>
            <a:ext cx="228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600" b="0">
                <a:solidFill>
                  <a:srgbClr val="FFFFFF"/>
                </a:solidFill>
              </a:rPr>
              <a:t>có dạng y = ax</a:t>
            </a:r>
            <a:r>
              <a:rPr lang="en-US" altLang="vi-VN" sz="2600" b="0" baseline="30000">
                <a:solidFill>
                  <a:srgbClr val="FFFFFF"/>
                </a:solidFill>
              </a:rPr>
              <a:t>2 </a:t>
            </a:r>
            <a:r>
              <a:rPr lang="en-US" altLang="vi-VN" sz="2600" b="0">
                <a:solidFill>
                  <a:srgbClr val="FFFFFF"/>
                </a:solidFill>
              </a:rPr>
              <a:t> </a:t>
            </a:r>
            <a:endParaRPr lang="en-US" altLang="vi-VN" sz="2600" b="0" baseline="3000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979988" y="5216526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502275" y="523398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749925" y="5226051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FFFF"/>
                </a:solidFill>
              </a:rPr>
              <a:t>x</a:t>
            </a:r>
            <a:r>
              <a:rPr lang="en-US" altLang="vi-VN" sz="2800" b="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199063" y="5276851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>
                <a:solidFill>
                  <a:srgbClr val="FFFFFF"/>
                </a:solidFill>
              </a:rPr>
              <a:t>=</a:t>
            </a:r>
          </a:p>
        </p:txBody>
      </p:sp>
      <p:pic>
        <p:nvPicPr>
          <p:cNvPr id="55" name="Picture 12" descr="Cau hoi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5753101"/>
            <a:ext cx="447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905000" y="5734051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0" i="1">
                <a:solidFill>
                  <a:srgbClr val="FFFF00"/>
                </a:solidFill>
              </a:rPr>
              <a:t>Hãy viết công thức </a:t>
            </a:r>
            <a:r>
              <a:rPr lang="nl-NL" altLang="vi-VN" sz="2800" b="0" i="1">
                <a:solidFill>
                  <a:srgbClr val="FFFF00"/>
                </a:solidFill>
              </a:rPr>
              <a:t>biểu thị hàm số dạng y = ax</a:t>
            </a:r>
            <a:r>
              <a:rPr lang="nl-NL" altLang="vi-VN" sz="2800" b="0" i="1" baseline="30000">
                <a:solidFill>
                  <a:srgbClr val="FFFF00"/>
                </a:solidFill>
              </a:rPr>
              <a:t>2</a:t>
            </a:r>
            <a:r>
              <a:rPr lang="nl-NL" altLang="vi-VN" sz="2800" b="0" i="1">
                <a:solidFill>
                  <a:srgbClr val="FFFF00"/>
                </a:solidFill>
              </a:rPr>
              <a:t> </a:t>
            </a:r>
            <a:r>
              <a:rPr lang="en-US" altLang="vi-VN" sz="2800" b="0" i="1">
                <a:solidFill>
                  <a:srgbClr val="FFFF00"/>
                </a:solidFill>
              </a:rPr>
              <a:t>(a ≠ 0)?</a:t>
            </a:r>
          </a:p>
        </p:txBody>
      </p:sp>
    </p:spTree>
    <p:extLst>
      <p:ext uri="{BB962C8B-B14F-4D97-AF65-F5344CB8AC3E}">
        <p14:creationId xmlns:p14="http://schemas.microsoft.com/office/powerpoint/2010/main" val="33277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49" grpId="0"/>
      <p:bldP spid="50" grpId="0"/>
      <p:bldP spid="51" grpId="0"/>
      <p:bldP spid="52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486</TotalTime>
  <Words>2907</Words>
  <Application>Microsoft Office PowerPoint</Application>
  <PresentationFormat>Widescreen</PresentationFormat>
  <Paragraphs>456</Paragraphs>
  <Slides>40</Slides>
  <Notes>2</Notes>
  <HiddenSlides>0</HiddenSlides>
  <MMClips>20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.VnTime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VNI-Times</vt:lpstr>
      <vt:lpstr>Office Theme</vt:lpstr>
      <vt:lpstr>Equation</vt:lpstr>
      <vt:lpstr> Hàm số y = a.x2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Administrator</cp:lastModifiedBy>
  <cp:revision>17</cp:revision>
  <dcterms:created xsi:type="dcterms:W3CDTF">2021-06-07T13:44:30Z</dcterms:created>
  <dcterms:modified xsi:type="dcterms:W3CDTF">2023-07-20T13:37:59Z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