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7"/>
  </p:notesMasterIdLst>
  <p:sldIdLst>
    <p:sldId id="257" r:id="rId3"/>
    <p:sldId id="498" r:id="rId4"/>
    <p:sldId id="259" r:id="rId5"/>
    <p:sldId id="499" r:id="rId6"/>
    <p:sldId id="306" r:id="rId7"/>
    <p:sldId id="307" r:id="rId8"/>
    <p:sldId id="274" r:id="rId9"/>
    <p:sldId id="270" r:id="rId10"/>
    <p:sldId id="500" r:id="rId11"/>
    <p:sldId id="502" r:id="rId12"/>
    <p:sldId id="501" r:id="rId13"/>
    <p:sldId id="503" r:id="rId14"/>
    <p:sldId id="505" r:id="rId15"/>
    <p:sldId id="507" r:id="rId16"/>
    <p:sldId id="506" r:id="rId17"/>
    <p:sldId id="504" r:id="rId18"/>
    <p:sldId id="515" r:id="rId19"/>
    <p:sldId id="508" r:id="rId20"/>
    <p:sldId id="509" r:id="rId21"/>
    <p:sldId id="510" r:id="rId22"/>
    <p:sldId id="511" r:id="rId23"/>
    <p:sldId id="512" r:id="rId24"/>
    <p:sldId id="513" r:id="rId25"/>
    <p:sldId id="5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E1942-9687-4A31-BC3F-404901CDD248}"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7AF7A-FD96-4C9E-8670-57886EB4B6AB}" type="slidenum">
              <a:rPr lang="en-US" smtClean="0"/>
              <a:t>‹#›</a:t>
            </a:fld>
            <a:endParaRPr lang="en-US"/>
          </a:p>
        </p:txBody>
      </p:sp>
    </p:spTree>
    <p:extLst>
      <p:ext uri="{BB962C8B-B14F-4D97-AF65-F5344CB8AC3E}">
        <p14:creationId xmlns:p14="http://schemas.microsoft.com/office/powerpoint/2010/main" val="86992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617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423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4805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7242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39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02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83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181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4048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859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67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1874799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0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011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56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391242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228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545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小芥末素材 </a:t>
            </a:r>
            <a:r>
              <a:rPr lang="en-US" altLang="zh-CN" dirty="0"/>
              <a:t>rosyhouse.Taobao.com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336795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050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44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906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75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347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2022/10/20</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37258669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5" name="图片 1" descr="6"/>
          <p:cNvSpPr>
            <a:spLocks noChangeAspect="1" noChangeArrowheads="1"/>
          </p:cNvSpPr>
          <p:nvPr userDrawn="1"/>
        </p:nvSpPr>
        <p:spPr bwMode="auto">
          <a:xfrm>
            <a:off x="-49213" y="-1314450"/>
            <a:ext cx="12288838" cy="819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3010" name="Rectangle 2"/>
          <p:cNvSpPr>
            <a:spLocks noGrp="1" noChangeArrowheads="1"/>
          </p:cNvSpPr>
          <p:nvPr>
            <p:ph type="ctrTitle"/>
          </p:nvPr>
        </p:nvSpPr>
        <p:spPr>
          <a:xfrm>
            <a:off x="1727200" y="2209800"/>
            <a:ext cx="9550400" cy="1143000"/>
          </a:xfrm>
        </p:spPr>
        <p:txBody>
          <a:bodyPr/>
          <a:lstStyle>
            <a:lvl1pPr algn="ctr">
              <a:defRPr sz="5400">
                <a:solidFill>
                  <a:schemeClr val="accent2"/>
                </a:solidFill>
                <a:effectLst/>
                <a:ea typeface="楷体_GB2312" pitchFamily="49" charset="-122"/>
              </a:defRPr>
            </a:lvl1pPr>
          </a:lstStyle>
          <a:p>
            <a:r>
              <a:rPr lang="zh-CN" altLang="en-US" noProof="1"/>
              <a:t>单击此处编辑母版标题样式</a:t>
            </a:r>
          </a:p>
        </p:txBody>
      </p:sp>
      <p:sp>
        <p:nvSpPr>
          <p:cNvPr id="43011" name="Rectangle 3"/>
          <p:cNvSpPr>
            <a:spLocks noGrp="1" noChangeArrowheads="1"/>
          </p:cNvSpPr>
          <p:nvPr>
            <p:ph type="subTitle" idx="1"/>
          </p:nvPr>
        </p:nvSpPr>
        <p:spPr>
          <a:xfrm>
            <a:off x="2239433" y="3505200"/>
            <a:ext cx="8534400" cy="1066800"/>
          </a:xfrm>
        </p:spPr>
        <p:txBody>
          <a:bodyPr/>
          <a:lstStyle>
            <a:lvl1pPr marL="0" indent="0" algn="ctr">
              <a:buFont typeface="Wingdings" panose="05000000000000000000" pitchFamily="2" charset="2"/>
              <a:buNone/>
              <a:defRPr b="1">
                <a:effectLst>
                  <a:outerShdw blurRad="38100" dist="38100" dir="2700000" algn="tl">
                    <a:srgbClr val="000000"/>
                  </a:outerShdw>
                </a:effectLst>
                <a:latin typeface="High Tower Text" panose="02040502050506030303" pitchFamily="18" charset="0"/>
                <a:ea typeface="楷体_GB2312" pitchFamily="49" charset="-122"/>
              </a:defRPr>
            </a:lvl1pPr>
          </a:lstStyle>
          <a:p>
            <a:r>
              <a:rPr lang="zh-CN" altLang="en-US" noProof="1"/>
              <a:t>单击此处编辑母版副标题样式</a:t>
            </a:r>
          </a:p>
        </p:txBody>
      </p:sp>
      <p:sp>
        <p:nvSpPr>
          <p:cNvPr id="6" name="Rectangle 4"/>
          <p:cNvSpPr>
            <a:spLocks noGrp="1" noChangeArrowheads="1"/>
          </p:cNvSpPr>
          <p:nvPr>
            <p:ph type="dt" sz="half" idx="10"/>
          </p:nvPr>
        </p:nvSpPr>
        <p:spPr>
          <a:xfrm>
            <a:off x="914400" y="6096000"/>
            <a:ext cx="2540000" cy="381000"/>
          </a:xfrm>
        </p:spPr>
        <p:txBody>
          <a:bodyPr/>
          <a:lstStyle>
            <a:lvl1pPr>
              <a:defRPr dirty="0"/>
            </a:lvl1pPr>
          </a:lstStyle>
          <a:p>
            <a:pPr>
              <a:defRPr/>
            </a:pPr>
            <a:endParaRPr lang="en-US" altLang="zh-CN"/>
          </a:p>
        </p:txBody>
      </p:sp>
      <p:sp>
        <p:nvSpPr>
          <p:cNvPr id="7" name="Rectangle 5"/>
          <p:cNvSpPr>
            <a:spLocks noGrp="1" noChangeArrowheads="1"/>
          </p:cNvSpPr>
          <p:nvPr>
            <p:ph type="ftr" sz="quarter" idx="11"/>
          </p:nvPr>
        </p:nvSpPr>
        <p:spPr>
          <a:xfrm>
            <a:off x="4165600" y="6096000"/>
            <a:ext cx="3860800" cy="381000"/>
          </a:xfrm>
        </p:spPr>
        <p:txBody>
          <a:bodyPr/>
          <a:lstStyle>
            <a:lvl1pPr>
              <a:defRPr dirty="0"/>
            </a:lvl1pPr>
          </a:lstStyle>
          <a:p>
            <a:pPr>
              <a:defRPr/>
            </a:pPr>
            <a:endParaRPr lang="en-US" altLang="zh-CN"/>
          </a:p>
        </p:txBody>
      </p:sp>
      <p:sp>
        <p:nvSpPr>
          <p:cNvPr id="8" name="Rectangle 6"/>
          <p:cNvSpPr>
            <a:spLocks noGrp="1" noChangeArrowheads="1"/>
          </p:cNvSpPr>
          <p:nvPr>
            <p:ph type="sldNum" sz="quarter" idx="12"/>
          </p:nvPr>
        </p:nvSpPr>
        <p:spPr>
          <a:xfrm>
            <a:off x="8737600" y="6096000"/>
            <a:ext cx="2540000" cy="381000"/>
          </a:xfrm>
        </p:spPr>
        <p:txBody>
          <a:bodyPr/>
          <a:lstStyle>
            <a:lvl1pPr>
              <a:defRPr/>
            </a:lvl1pPr>
          </a:lstStyle>
          <a:p>
            <a:fld id="{277980E3-6F83-4362-8E8C-8A8C6153604D}" type="slidenum">
              <a:rPr lang="en-US" altLang="zh-CN"/>
              <a:pPr/>
              <a:t>‹#›</a:t>
            </a:fld>
            <a:endParaRPr lang="en-US" altLang="zh-CN"/>
          </a:p>
        </p:txBody>
      </p:sp>
    </p:spTree>
    <p:extLst>
      <p:ext uri="{BB962C8B-B14F-4D97-AF65-F5344CB8AC3E}">
        <p14:creationId xmlns:p14="http://schemas.microsoft.com/office/powerpoint/2010/main" val="262096106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bwMode="auto">
      <p:bgPr>
        <a:solidFill>
          <a:srgbClr val="7ECEEF"/>
        </a:solidFill>
        <a:effectLst/>
      </p:bgPr>
    </p:bg>
    <p:spTree>
      <p:nvGrpSpPr>
        <p:cNvPr id="1" name=""/>
        <p:cNvGrpSpPr/>
        <p:nvPr/>
      </p:nvGrpSpPr>
      <p:grpSpPr>
        <a:xfrm>
          <a:off x="0" y="0"/>
          <a:ext cx="0" cy="0"/>
          <a:chOff x="0" y="0"/>
          <a:chExt cx="0" cy="0"/>
        </a:xfrm>
      </p:grpSpPr>
      <p:sp>
        <p:nvSpPr>
          <p:cNvPr id="2" name="矩形 1"/>
          <p:cNvSpPr/>
          <p:nvPr/>
        </p:nvSpPr>
        <p:spPr>
          <a:xfrm>
            <a:off x="0" y="1011420"/>
            <a:ext cx="12292013" cy="5876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pic>
        <p:nvPicPr>
          <p:cNvPr id="3" name="图片 8" descr="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7620000">
            <a:off x="173037" y="-179387"/>
            <a:ext cx="1389063"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3"/>
          <p:cNvSpPr>
            <a:spLocks noGrp="1"/>
          </p:cNvSpPr>
          <p:nvPr>
            <p:ph type="dt" sz="half" idx="10"/>
          </p:nvPr>
        </p:nvSpPr>
        <p:spPr/>
        <p:txBody>
          <a:bodyPr/>
          <a:lstStyle>
            <a:lvl1pPr>
              <a:defRPr dirty="0"/>
            </a:lvl1pPr>
          </a:lstStyle>
          <a:p>
            <a:pPr>
              <a:defRPr/>
            </a:pPr>
            <a:endParaRPr lang="en-US" altLang="zh-CN"/>
          </a:p>
        </p:txBody>
      </p:sp>
      <p:sp>
        <p:nvSpPr>
          <p:cNvPr id="5" name="页脚占位符 4"/>
          <p:cNvSpPr>
            <a:spLocks noGrp="1"/>
          </p:cNvSpPr>
          <p:nvPr>
            <p:ph type="ftr" sz="quarter" idx="11"/>
          </p:nvPr>
        </p:nvSpPr>
        <p:spPr/>
        <p:txBody>
          <a:bodyPr/>
          <a:lstStyle>
            <a:lvl1pPr>
              <a:defRPr dirty="0"/>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DBCD5834-E6B0-4951-961F-6E13937662BD}" type="slidenum">
              <a:rPr lang="en-US" altLang="zh-CN"/>
              <a:pPr/>
              <a:t>‹#›</a:t>
            </a:fld>
            <a:endParaRPr lang="en-US" altLang="zh-CN"/>
          </a:p>
        </p:txBody>
      </p:sp>
    </p:spTree>
    <p:extLst>
      <p:ext uri="{BB962C8B-B14F-4D97-AF65-F5344CB8AC3E}">
        <p14:creationId xmlns:p14="http://schemas.microsoft.com/office/powerpoint/2010/main" val="3579363308"/>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625600" y="1295400"/>
            <a:ext cx="10261600" cy="914400"/>
          </a:xfrm>
        </p:spPr>
        <p:txBody>
          <a:bodyPr/>
          <a:lstStyle/>
          <a:p>
            <a:r>
              <a:rPr lang="zh-CN" altLang="en-US" noProof="1"/>
              <a:t>单击此处编辑母版标题样式</a:t>
            </a:r>
          </a:p>
        </p:txBody>
      </p:sp>
      <p:sp>
        <p:nvSpPr>
          <p:cNvPr id="3" name="内容占位符 2"/>
          <p:cNvSpPr>
            <a:spLocks noGrp="1"/>
          </p:cNvSpPr>
          <p:nvPr>
            <p:ph sz="half" idx="1"/>
          </p:nvPr>
        </p:nvSpPr>
        <p:spPr>
          <a:xfrm>
            <a:off x="16256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8580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2E6B1C4-201C-4146-B415-30AED202CC26}" type="slidenum">
              <a:rPr lang="en-US" altLang="zh-CN"/>
              <a:pPr/>
              <a:t>‹#›</a:t>
            </a:fld>
            <a:endParaRPr lang="en-US" altLang="zh-CN"/>
          </a:p>
        </p:txBody>
      </p:sp>
    </p:spTree>
    <p:extLst>
      <p:ext uri="{BB962C8B-B14F-4D97-AF65-F5344CB8AC3E}">
        <p14:creationId xmlns:p14="http://schemas.microsoft.com/office/powerpoint/2010/main" val="64809543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74AC725-78E4-40CB-A4F9-6EB846819198}" type="slidenum">
              <a:rPr lang="en-US" altLang="zh-CN"/>
              <a:pPr/>
              <a:t>‹#›</a:t>
            </a:fld>
            <a:endParaRPr lang="en-US" altLang="zh-CN"/>
          </a:p>
        </p:txBody>
      </p:sp>
    </p:spTree>
    <p:extLst>
      <p:ext uri="{BB962C8B-B14F-4D97-AF65-F5344CB8AC3E}">
        <p14:creationId xmlns:p14="http://schemas.microsoft.com/office/powerpoint/2010/main" val="378746317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6" descr="800ae4156d75e0747f3877aecefe8eda"/>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23950" y="436563"/>
            <a:ext cx="9723438"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descr="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1600" y="760413"/>
            <a:ext cx="223043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1"/>
          <p:cNvSpPr>
            <a:spLocks noGrp="1"/>
          </p:cNvSpPr>
          <p:nvPr>
            <p:ph type="dt" sz="half" idx="10"/>
          </p:nvPr>
        </p:nvSpPr>
        <p:spPr/>
        <p:txBody>
          <a:bodyPr/>
          <a:lstStyle>
            <a:lvl1pPr>
              <a:defRPr dirty="0"/>
            </a:lvl1pPr>
          </a:lstStyle>
          <a:p>
            <a:pPr>
              <a:defRPr/>
            </a:pPr>
            <a:endParaRPr lang="en-US" altLang="zh-CN"/>
          </a:p>
        </p:txBody>
      </p:sp>
      <p:sp>
        <p:nvSpPr>
          <p:cNvPr id="5" name="页脚占位符 2"/>
          <p:cNvSpPr>
            <a:spLocks noGrp="1"/>
          </p:cNvSpPr>
          <p:nvPr>
            <p:ph type="ftr" sz="quarter" idx="11"/>
          </p:nvPr>
        </p:nvSpPr>
        <p:spPr/>
        <p:txBody>
          <a:bodyPr/>
          <a:lstStyle>
            <a:lvl1pPr>
              <a:defRPr dirty="0"/>
            </a:lvl1pPr>
          </a:lstStyle>
          <a:p>
            <a:pPr>
              <a:defRPr/>
            </a:pPr>
            <a:endParaRPr lang="en-US" altLang="zh-CN"/>
          </a:p>
        </p:txBody>
      </p:sp>
      <p:sp>
        <p:nvSpPr>
          <p:cNvPr id="6" name="灯片编号占位符 3"/>
          <p:cNvSpPr>
            <a:spLocks noGrp="1"/>
          </p:cNvSpPr>
          <p:nvPr>
            <p:ph type="sldNum" sz="quarter" idx="12"/>
          </p:nvPr>
        </p:nvSpPr>
        <p:spPr/>
        <p:txBody>
          <a:bodyPr/>
          <a:lstStyle>
            <a:lvl1pPr>
              <a:defRPr/>
            </a:lvl1pPr>
          </a:lstStyle>
          <a:p>
            <a:fld id="{56A056D5-E705-4DB0-B6D6-7711DADB98F7}" type="slidenum">
              <a:rPr lang="en-US" altLang="zh-CN"/>
              <a:pPr/>
              <a:t>‹#›</a:t>
            </a:fld>
            <a:endParaRPr lang="en-US" altLang="zh-CN"/>
          </a:p>
        </p:txBody>
      </p:sp>
    </p:spTree>
    <p:extLst>
      <p:ext uri="{BB962C8B-B14F-4D97-AF65-F5344CB8AC3E}">
        <p14:creationId xmlns:p14="http://schemas.microsoft.com/office/powerpoint/2010/main" val="7137075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89538020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tx2"/>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dt" sz="half" idx="2"/>
          </p:nvPr>
        </p:nvSpPr>
        <p:spPr bwMode="auto">
          <a:xfrm>
            <a:off x="406400" y="6324600"/>
            <a:ext cx="2540000" cy="381000"/>
          </a:xfrm>
          <a:prstGeom prst="rect">
            <a:avLst/>
          </a:prstGeom>
          <a:noFill/>
          <a:ln w="9525">
            <a:noFill/>
            <a:miter lim="800000"/>
          </a:ln>
          <a:effectLst/>
        </p:spPr>
        <p:txBody>
          <a:bodyPr vert="horz" wrap="square" lIns="91440" tIns="45720" rIns="91440" bIns="45720" numCol="1" anchor="t" anchorCtr="0" compatLnSpc="1"/>
          <a:lstStyle>
            <a:lvl1pPr>
              <a:buFontTx/>
              <a:buNone/>
              <a:defRPr sz="1200" b="1" dirty="0">
                <a:latin typeface="Arial" panose="020B0604020202020204" pitchFamily="34" charset="0"/>
                <a:ea typeface="+mn-ea"/>
              </a:defRPr>
            </a:lvl1pPr>
          </a:lstStyle>
          <a:p>
            <a:pPr>
              <a:defRPr/>
            </a:pPr>
            <a:endParaRPr lang="en-US" altLang="zh-CN"/>
          </a:p>
        </p:txBody>
      </p:sp>
      <p:sp>
        <p:nvSpPr>
          <p:cNvPr id="41989" name="Rectangle 5"/>
          <p:cNvSpPr>
            <a:spLocks noGrp="1" noChangeArrowheads="1"/>
          </p:cNvSpPr>
          <p:nvPr>
            <p:ph type="ftr" sz="quarter" idx="3"/>
          </p:nvPr>
        </p:nvSpPr>
        <p:spPr bwMode="auto">
          <a:xfrm>
            <a:off x="4267200" y="6324600"/>
            <a:ext cx="3860800" cy="381000"/>
          </a:xfrm>
          <a:prstGeom prst="rect">
            <a:avLst/>
          </a:prstGeom>
          <a:noFill/>
          <a:ln w="9525">
            <a:noFill/>
            <a:miter lim="800000"/>
          </a:ln>
          <a:effectLst/>
        </p:spPr>
        <p:txBody>
          <a:bodyPr vert="horz" wrap="square" lIns="91440" tIns="45720" rIns="91440" bIns="45720" numCol="1" anchor="t" anchorCtr="0" compatLnSpc="1"/>
          <a:lstStyle>
            <a:lvl1pPr algn="ctr">
              <a:buFontTx/>
              <a:buNone/>
              <a:defRPr sz="1200" b="1" dirty="0">
                <a:latin typeface="Arial" panose="020B0604020202020204" pitchFamily="34" charset="0"/>
                <a:ea typeface="+mn-ea"/>
              </a:defRPr>
            </a:lvl1pPr>
          </a:lstStyle>
          <a:p>
            <a:pPr>
              <a:defRPr/>
            </a:pPr>
            <a:endParaRPr lang="en-US" altLang="zh-CN"/>
          </a:p>
        </p:txBody>
      </p:sp>
      <p:sp>
        <p:nvSpPr>
          <p:cNvPr id="41990" name="Rectangle 6"/>
          <p:cNvSpPr>
            <a:spLocks noGrp="1" noChangeArrowheads="1"/>
          </p:cNvSpPr>
          <p:nvPr>
            <p:ph type="sldNum" sz="quarter" idx="4"/>
          </p:nvPr>
        </p:nvSpPr>
        <p:spPr bwMode="auto">
          <a:xfrm>
            <a:off x="9347200" y="6324600"/>
            <a:ext cx="2540000" cy="381000"/>
          </a:xfrm>
          <a:prstGeom prst="rect">
            <a:avLst/>
          </a:prstGeom>
          <a:noFill/>
          <a:ln w="9525">
            <a:noFill/>
            <a:miter lim="800000"/>
          </a:ln>
          <a:effectLst/>
        </p:spPr>
        <p:txBody>
          <a:bodyPr vert="horz" wrap="square" lIns="91440" tIns="45720" rIns="91440" bIns="45720" numCol="1" anchor="t" anchorCtr="0" compatLnSpc="1"/>
          <a:lstStyle>
            <a:lvl1pPr algn="r">
              <a:defRPr sz="1200" b="1" noProof="1" dirty="0"/>
            </a:lvl1pPr>
          </a:lstStyle>
          <a:p>
            <a:fld id="{92C786F9-12B4-4634-8EDE-9D7C772A00E3}" type="slidenum">
              <a:rPr lang="en-US" altLang="zh-CN"/>
              <a:pPr/>
              <a:t>‹#›</a:t>
            </a:fld>
            <a:endParaRPr lang="en-US" altLang="zh-CN"/>
          </a:p>
        </p:txBody>
      </p:sp>
      <p:pic>
        <p:nvPicPr>
          <p:cNvPr id="1029" name="图片 1" descr="3"/>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238125" y="-39688"/>
            <a:ext cx="12553950" cy="711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457274"/>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2pPr>
      <a:lvl3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3pPr>
      <a:lvl4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4pPr>
      <a:lvl5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5pPr>
      <a:lvl6pPr marL="4572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6pPr>
      <a:lvl7pPr marL="9144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7pPr>
      <a:lvl8pPr marL="13716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8pPr>
      <a:lvl9pPr marL="18288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panose="05000000000000000000" pitchFamily="2" charset="2"/>
        <a:buChar char="ü"/>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a16="http://schemas.microsoft.com/office/drawing/2014/main"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endParaRPr>
          </a:p>
        </p:txBody>
      </p:sp>
      <p:pic>
        <p:nvPicPr>
          <p:cNvPr id="28" name="图片 24">
            <a:extLst>
              <a:ext uri="{FF2B5EF4-FFF2-40B4-BE49-F238E27FC236}">
                <a16:creationId xmlns:a16="http://schemas.microsoft.com/office/drawing/2014/main" id="{14CD8C22-68FD-4AB2-8341-CBEBA2F8440E}"/>
              </a:ext>
            </a:extLst>
          </p:cNvPr>
          <p:cNvPicPr>
            <a:picLocks noChangeAspect="1"/>
          </p:cNvPicPr>
          <p:nvPr/>
        </p:nvPicPr>
        <p:blipFill rotWithShape="1">
          <a:blip r:embed="rId3">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a16="http://schemas.microsoft.com/office/drawing/2014/main"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24" y="0"/>
            <a:ext cx="12249469" cy="6858000"/>
          </a:xfrm>
          <a:prstGeom prst="rect">
            <a:avLst/>
          </a:prstGeom>
        </p:spPr>
      </p:pic>
      <p:pic>
        <p:nvPicPr>
          <p:cNvPr id="9" name="图片 8">
            <a:extLst>
              <a:ext uri="{FF2B5EF4-FFF2-40B4-BE49-F238E27FC236}">
                <a16:creationId xmlns:a16="http://schemas.microsoft.com/office/drawing/2014/main" id="{38532A8A-0F30-48B8-A106-5BD249CDA7F2}"/>
              </a:ext>
            </a:extLst>
          </p:cNvPr>
          <p:cNvPicPr>
            <a:picLocks noChangeAspect="1"/>
          </p:cNvPicPr>
          <p:nvPr/>
        </p:nvPicPr>
        <p:blipFill rotWithShape="1">
          <a:blip r:embed="rId5">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a16="http://schemas.microsoft.com/office/drawing/2014/main" id="{482ECF8E-C3A3-450C-976A-5391294ED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6235" y="4268109"/>
            <a:ext cx="1455766" cy="1694992"/>
          </a:xfrm>
          <a:prstGeom prst="rect">
            <a:avLst/>
          </a:prstGeom>
        </p:spPr>
      </p:pic>
      <p:pic>
        <p:nvPicPr>
          <p:cNvPr id="7" name="图片 6">
            <a:extLst>
              <a:ext uri="{FF2B5EF4-FFF2-40B4-BE49-F238E27FC236}">
                <a16:creationId xmlns:a16="http://schemas.microsoft.com/office/drawing/2014/main" id="{90BF6A9B-5B03-4178-94F6-A390B2CF4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1699" y="3367699"/>
            <a:ext cx="3806635" cy="3539537"/>
          </a:xfrm>
          <a:prstGeom prst="rect">
            <a:avLst/>
          </a:prstGeom>
        </p:spPr>
      </p:pic>
      <p:pic>
        <p:nvPicPr>
          <p:cNvPr id="25" name="图片 24">
            <a:extLst>
              <a:ext uri="{FF2B5EF4-FFF2-40B4-BE49-F238E27FC236}">
                <a16:creationId xmlns:a16="http://schemas.microsoft.com/office/drawing/2014/main" id="{7C28362A-69B7-4747-B3C8-61BD4B6036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a16="http://schemas.microsoft.com/office/drawing/2014/main" id="{74349CC7-C2D9-40A0-8F5E-7B19A474CA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9" name="图片 28">
            <a:extLst>
              <a:ext uri="{FF2B5EF4-FFF2-40B4-BE49-F238E27FC236}">
                <a16:creationId xmlns:a16="http://schemas.microsoft.com/office/drawing/2014/main" id="{9209E436-B03E-4B01-BC44-2A6FA1B836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a16="http://schemas.microsoft.com/office/drawing/2014/main" id="{C7F5E7C6-F3C2-486A-9A11-C20F21D04A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a16="http://schemas.microsoft.com/office/drawing/2014/main" id="{0ADC995F-C44A-4848-8B7A-2B66D91C17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a16="http://schemas.microsoft.com/office/drawing/2014/main" id="{6D28C641-B3DB-41E9-BE4E-EAF48331F9DF}"/>
              </a:ext>
            </a:extLst>
          </p:cNvPr>
          <p:cNvPicPr>
            <a:picLocks noChangeAspect="1"/>
          </p:cNvPicPr>
          <p:nvPr/>
        </p:nvPicPr>
        <p:blipFill rotWithShape="1">
          <a:blip r:embed="rId13">
            <a:extLst>
              <a:ext uri="{28A0092B-C50C-407E-A947-70E740481C1C}">
                <a14:useLocalDpi xmlns:a14="http://schemas.microsoft.com/office/drawing/2010/main" val="0"/>
              </a:ext>
            </a:extLst>
          </a:blip>
          <a:srcRect l="30424" t="53051" r="32770"/>
          <a:stretch/>
        </p:blipFill>
        <p:spPr>
          <a:xfrm rot="14773245">
            <a:off x="9822096" y="37098"/>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a16="http://schemas.microsoft.com/office/drawing/2014/main" id="{BA46EB39-5B0A-425E-8E24-E4BD56C2E898}"/>
              </a:ext>
            </a:extLst>
          </p:cNvPr>
          <p:cNvSpPr/>
          <p:nvPr/>
        </p:nvSpPr>
        <p:spPr>
          <a:xfrm>
            <a:off x="2411494" y="1158298"/>
            <a:ext cx="7369009"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noProof="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Trình bày ý kiến về vấn đề văn hóa truyền thống trong xã hội hiện đại</a:t>
            </a:r>
            <a:endParaRPr kumimoji="0" lang="zh-CN" altLang="en-US" sz="4800" b="1" i="0" u="none" strike="noStrike" kern="1200" cap="none" spc="-30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4" name="文本框 30">
            <a:extLst>
              <a:ext uri="{FF2B5EF4-FFF2-40B4-BE49-F238E27FC236}">
                <a16:creationId xmlns:a16="http://schemas.microsoft.com/office/drawing/2014/main" id="{1B6D350C-67A5-4FCE-BC1B-6185E1122162}"/>
              </a:ext>
            </a:extLst>
          </p:cNvPr>
          <p:cNvSpPr txBox="1"/>
          <p:nvPr/>
        </p:nvSpPr>
        <p:spPr>
          <a:xfrm>
            <a:off x="4978422" y="496472"/>
            <a:ext cx="2419464" cy="646331"/>
          </a:xfrm>
          <a:prstGeom prst="rect">
            <a:avLst/>
          </a:prstGeom>
          <a:solidFill>
            <a:srgbClr val="7EC8C9"/>
          </a:solid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Tiết …....</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88174302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3" name="组合 1">
            <a:extLst>
              <a:ext uri="{FF2B5EF4-FFF2-40B4-BE49-F238E27FC236}">
                <a16:creationId xmlns:a16="http://schemas.microsoft.com/office/drawing/2014/main" id="{40139915-8B72-A67E-21E6-05AC933D3AAF}"/>
              </a:ext>
            </a:extLst>
          </p:cNvPr>
          <p:cNvGrpSpPr/>
          <p:nvPr/>
        </p:nvGrpSpPr>
        <p:grpSpPr>
          <a:xfrm>
            <a:off x="0" y="1444888"/>
            <a:ext cx="4267200" cy="1118173"/>
            <a:chOff x="-96838" y="1339850"/>
            <a:chExt cx="3240088" cy="826537"/>
          </a:xfrm>
        </p:grpSpPr>
        <p:sp>
          <p:nvSpPr>
            <p:cNvPr id="6" name=" 220">
              <a:extLst>
                <a:ext uri="{FF2B5EF4-FFF2-40B4-BE49-F238E27FC236}">
                  <a16:creationId xmlns:a16="http://schemas.microsoft.com/office/drawing/2014/main" id="{204ABD3D-E3F6-0C35-F23A-D7C0B27A93DB}"/>
                </a:ext>
              </a:extLst>
            </p:cNvPr>
            <p:cNvSpPr/>
            <p:nvPr/>
          </p:nvSpPr>
          <p:spPr>
            <a:xfrm>
              <a:off x="-96838" y="1339850"/>
              <a:ext cx="3240088" cy="649288"/>
            </a:xfrm>
            <a:prstGeom prst="homePlate">
              <a:avLst/>
            </a:prstGeom>
            <a:solidFill>
              <a:srgbClr val="6D6FC7"/>
            </a:solidFill>
            <a:ln w="25400" cap="flat" cmpd="sng" algn="ctr">
              <a:noFill/>
              <a:prstDash val="solid"/>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2800" b="1" i="0" u="none" strike="noStrike" kern="1200" cap="none" spc="0" normalizeH="0" baseline="0" noProof="1">
                <a:ln>
                  <a:noFill/>
                </a:ln>
                <a:solidFill>
                  <a:srgbClr val="FFFFFF"/>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7" name="文本框 5">
              <a:extLst>
                <a:ext uri="{FF2B5EF4-FFF2-40B4-BE49-F238E27FC236}">
                  <a16:creationId xmlns:a16="http://schemas.microsoft.com/office/drawing/2014/main" id="{C89AEEE0-8F97-49CA-2F6C-B7EFC62BCF5B}"/>
                </a:ext>
              </a:extLst>
            </p:cNvPr>
            <p:cNvSpPr txBox="1">
              <a:spLocks noChangeArrowheads="1"/>
            </p:cNvSpPr>
            <p:nvPr/>
          </p:nvSpPr>
          <p:spPr bwMode="auto">
            <a:xfrm>
              <a:off x="377760" y="1415624"/>
              <a:ext cx="2647934" cy="75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spcAft>
                  <a:spcPts val="800"/>
                </a:spcAft>
              </a:pPr>
              <a:r>
                <a:rPr lang="en-US" sz="2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Một số vấn đề có thể chuẩn bị để trình bày ý kiến của mình:</a:t>
              </a:r>
              <a:endParaRPr lang="en-US" sz="2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 167">
            <a:extLst>
              <a:ext uri="{FF2B5EF4-FFF2-40B4-BE49-F238E27FC236}">
                <a16:creationId xmlns:a16="http://schemas.microsoft.com/office/drawing/2014/main" id="{16DB5A87-55D8-754C-9671-F7C391741F74}"/>
              </a:ext>
            </a:extLst>
          </p:cNvPr>
          <p:cNvSpPr/>
          <p:nvPr/>
        </p:nvSpPr>
        <p:spPr>
          <a:xfrm>
            <a:off x="625046" y="2830937"/>
            <a:ext cx="6696710" cy="881142"/>
          </a:xfrm>
          <a:prstGeom prst="roundRect">
            <a:avLst/>
          </a:prstGeom>
          <a:solidFill>
            <a:srgbClr val="6264B4">
              <a:lumMod val="40000"/>
              <a:lumOff val="60000"/>
              <a:alpha val="62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400">
                <a:solidFill>
                  <a:schemeClr val="tx1"/>
                </a:solidFill>
                <a:latin typeface="Times New Roman" panose="02020603050405020304" pitchFamily="18" charset="0"/>
                <a:cs typeface="Times New Roman" panose="02020603050405020304" pitchFamily="18" charset="0"/>
              </a:rPr>
              <a:t>Thú chơi tranh dân gian trong đời sống hiện đại</a:t>
            </a:r>
          </a:p>
        </p:txBody>
      </p:sp>
      <p:sp>
        <p:nvSpPr>
          <p:cNvPr id="9" name=" 167">
            <a:extLst>
              <a:ext uri="{FF2B5EF4-FFF2-40B4-BE49-F238E27FC236}">
                <a16:creationId xmlns:a16="http://schemas.microsoft.com/office/drawing/2014/main" id="{E474388D-D7E2-F0C5-2326-99FE4D8A3811}"/>
              </a:ext>
            </a:extLst>
          </p:cNvPr>
          <p:cNvSpPr/>
          <p:nvPr/>
        </p:nvSpPr>
        <p:spPr>
          <a:xfrm>
            <a:off x="505777" y="4027063"/>
            <a:ext cx="6696710" cy="975498"/>
          </a:xfrm>
          <a:prstGeom prst="roundRect">
            <a:avLst/>
          </a:prstGeom>
          <a:solidFill>
            <a:srgbClr val="6264B4">
              <a:lumMod val="40000"/>
              <a:lumOff val="60000"/>
              <a:alpha val="62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sz="3200" b="0" i="0" u="none" strike="noStrike" kern="1200" cap="none" spc="0" normalizeH="0" baseline="0" noProof="0">
              <a:ln>
                <a:noFill/>
              </a:ln>
              <a:solidFill>
                <a:schemeClr val="tx1"/>
              </a:solidFill>
              <a:effectLst/>
              <a:uLnTx/>
              <a:uFillTx/>
              <a:latin typeface="Times New Roman" panose="02020603050405020304" pitchFamily="18" charset="0"/>
              <a:ea typeface="宋体"/>
              <a:cs typeface="Times New Roman" panose="02020603050405020304" pitchFamily="18" charset="0"/>
            </a:endParaRPr>
          </a:p>
          <a:p>
            <a:r>
              <a:rPr lang="en-US" sz="2400">
                <a:solidFill>
                  <a:schemeClr val="tx1"/>
                </a:solidFill>
                <a:latin typeface="Times New Roman" panose="02020603050405020304" pitchFamily="18" charset="0"/>
                <a:cs typeface="Times New Roman" panose="02020603050405020304" pitchFamily="18" charset="0"/>
              </a:rPr>
              <a:t>Việc sử dụng các sản phẩm thủ công truyền thống tròn đời sống sinh hoạt hằng ngày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sz="3200" b="0" i="0" u="none" strike="noStrike" kern="1200" cap="none" spc="0" normalizeH="0" baseline="0" noProof="1">
              <a:ln>
                <a:noFill/>
              </a:ln>
              <a:solidFill>
                <a:schemeClr val="tx1"/>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10" name=" 167">
            <a:extLst>
              <a:ext uri="{FF2B5EF4-FFF2-40B4-BE49-F238E27FC236}">
                <a16:creationId xmlns:a16="http://schemas.microsoft.com/office/drawing/2014/main" id="{7B1AEB95-0B96-47F7-90CF-2B601876D42E}"/>
              </a:ext>
            </a:extLst>
          </p:cNvPr>
          <p:cNvSpPr/>
          <p:nvPr/>
        </p:nvSpPr>
        <p:spPr>
          <a:xfrm>
            <a:off x="505777" y="5301050"/>
            <a:ext cx="6696710" cy="881142"/>
          </a:xfrm>
          <a:prstGeom prst="roundRect">
            <a:avLst/>
          </a:prstGeom>
          <a:solidFill>
            <a:srgbClr val="6264B4">
              <a:lumMod val="40000"/>
              <a:lumOff val="60000"/>
              <a:alpha val="62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400">
                <a:solidFill>
                  <a:schemeClr val="tx1"/>
                </a:solidFill>
                <a:latin typeface="Times New Roman" panose="02020603050405020304" pitchFamily="18" charset="0"/>
                <a:cs typeface="Times New Roman" panose="02020603050405020304" pitchFamily="18" charset="0"/>
              </a:rPr>
              <a:t>Giới trẻ và việc thưởng thức các loại hình nghệ thuật truyền thống</a:t>
            </a:r>
          </a:p>
        </p:txBody>
      </p:sp>
      <p:pic>
        <p:nvPicPr>
          <p:cNvPr id="11" name="图片 1">
            <a:extLst>
              <a:ext uri="{FF2B5EF4-FFF2-40B4-BE49-F238E27FC236}">
                <a16:creationId xmlns:a16="http://schemas.microsoft.com/office/drawing/2014/main" id="{5A22E438-33BF-3CD4-245C-B86608DBEA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2487" y="1424021"/>
            <a:ext cx="4743379" cy="465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07633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5"/>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9" name="图片 23">
            <a:extLst>
              <a:ext uri="{FF2B5EF4-FFF2-40B4-BE49-F238E27FC236}">
                <a16:creationId xmlns:a16="http://schemas.microsoft.com/office/drawing/2014/main" id="{C048764C-C9F7-CF09-CBC3-274C24F6F0E3}"/>
              </a:ext>
            </a:extLst>
          </p:cNvPr>
          <p:cNvPicPr>
            <a:picLocks noChangeAspect="1"/>
          </p:cNvPicPr>
          <p:nvPr/>
        </p:nvPicPr>
        <p:blipFill rotWithShape="1">
          <a:blip r:embed="rId7">
            <a:extLst>
              <a:ext uri="{28A0092B-C50C-407E-A947-70E740481C1C}">
                <a14:useLocalDpi xmlns:a14="http://schemas.microsoft.com/office/drawing/2010/main" val="0"/>
              </a:ext>
            </a:extLst>
          </a:blip>
          <a:srcRect l="3522" t="72885" r="51708" b="5978"/>
          <a:stretch/>
        </p:blipFill>
        <p:spPr>
          <a:xfrm>
            <a:off x="3438782" y="3301304"/>
            <a:ext cx="5635036" cy="3556696"/>
          </a:xfrm>
          <a:prstGeom prst="rect">
            <a:avLst/>
          </a:prstGeom>
        </p:spPr>
      </p:pic>
      <p:pic>
        <p:nvPicPr>
          <p:cNvPr id="10" name="图片 3">
            <a:extLst>
              <a:ext uri="{FF2B5EF4-FFF2-40B4-BE49-F238E27FC236}">
                <a16:creationId xmlns:a16="http://schemas.microsoft.com/office/drawing/2014/main" id="{8997CD21-A27E-732C-046F-E248FF3AACB3}"/>
              </a:ext>
            </a:extLst>
          </p:cNvPr>
          <p:cNvPicPr>
            <a:picLocks noChangeAspect="1"/>
          </p:cNvPicPr>
          <p:nvPr/>
        </p:nvPicPr>
        <p:blipFill>
          <a:blip r:embed="rId8" cstate="email"/>
          <a:stretch>
            <a:fillRect/>
          </a:stretch>
        </p:blipFill>
        <p:spPr>
          <a:xfrm>
            <a:off x="447366" y="1120547"/>
            <a:ext cx="4318422" cy="3729549"/>
          </a:xfrm>
          <a:prstGeom prst="rect">
            <a:avLst/>
          </a:prstGeom>
        </p:spPr>
      </p:pic>
      <p:sp>
        <p:nvSpPr>
          <p:cNvPr id="11" name="Text Box 35">
            <a:extLst>
              <a:ext uri="{FF2B5EF4-FFF2-40B4-BE49-F238E27FC236}">
                <a16:creationId xmlns:a16="http://schemas.microsoft.com/office/drawing/2014/main" id="{7C815F6E-88CA-E9ED-05C6-832562D3C1A5}"/>
              </a:ext>
            </a:extLst>
          </p:cNvPr>
          <p:cNvSpPr txBox="1">
            <a:spLocks noChangeArrowheads="1"/>
          </p:cNvSpPr>
          <p:nvPr>
            <p:custDataLst>
              <p:tags r:id="rId1"/>
            </p:custDataLst>
          </p:nvPr>
        </p:nvSpPr>
        <p:spPr bwMode="auto">
          <a:xfrm>
            <a:off x="1515063" y="2247314"/>
            <a:ext cx="2727964" cy="1477328"/>
          </a:xfrm>
          <a:prstGeom prst="rect">
            <a:avLst/>
          </a:prstGeom>
          <a:noFill/>
          <a:ln w="9525">
            <a:noFill/>
            <a:miter lim="800000"/>
          </a:ln>
        </p:spPr>
        <p:txBody>
          <a:bodyPr wrap="square">
            <a:spAutoFit/>
          </a:bodyPr>
          <a:lstStyle/>
          <a:p>
            <a:pPr algn="ctr"/>
            <a:r>
              <a:rPr lang="en-US">
                <a:latin typeface="Times New Roman" panose="02020603050405020304" pitchFamily="18" charset="0"/>
                <a:cs typeface="Times New Roman" panose="02020603050405020304" pitchFamily="18" charset="0"/>
              </a:rPr>
              <a:t>Hình dung trước những ý kiến phản bác có thể có để xây dựng bài nói có chiều sâu, bao quát được nhiều tình huống thực tế</a:t>
            </a:r>
          </a:p>
        </p:txBody>
      </p:sp>
      <p:pic>
        <p:nvPicPr>
          <p:cNvPr id="12" name="图片 3">
            <a:extLst>
              <a:ext uri="{FF2B5EF4-FFF2-40B4-BE49-F238E27FC236}">
                <a16:creationId xmlns:a16="http://schemas.microsoft.com/office/drawing/2014/main" id="{E05C9110-F3A1-6A2D-27C5-E6C0A46E3C3F}"/>
              </a:ext>
            </a:extLst>
          </p:cNvPr>
          <p:cNvPicPr>
            <a:picLocks noChangeAspect="1"/>
          </p:cNvPicPr>
          <p:nvPr/>
        </p:nvPicPr>
        <p:blipFill>
          <a:blip r:embed="rId8" cstate="email"/>
          <a:stretch>
            <a:fillRect/>
          </a:stretch>
        </p:blipFill>
        <p:spPr>
          <a:xfrm>
            <a:off x="7754685" y="862129"/>
            <a:ext cx="4142191" cy="3577349"/>
          </a:xfrm>
          <a:prstGeom prst="rect">
            <a:avLst/>
          </a:prstGeom>
        </p:spPr>
      </p:pic>
      <p:sp>
        <p:nvSpPr>
          <p:cNvPr id="13" name="Text Box 35">
            <a:extLst>
              <a:ext uri="{FF2B5EF4-FFF2-40B4-BE49-F238E27FC236}">
                <a16:creationId xmlns:a16="http://schemas.microsoft.com/office/drawing/2014/main" id="{3E6E5C6D-75E9-1AAB-A2A0-E792FAB7328D}"/>
              </a:ext>
            </a:extLst>
          </p:cNvPr>
          <p:cNvSpPr txBox="1">
            <a:spLocks noChangeArrowheads="1"/>
          </p:cNvSpPr>
          <p:nvPr>
            <p:custDataLst>
              <p:tags r:id="rId2"/>
            </p:custDataLst>
          </p:nvPr>
        </p:nvSpPr>
        <p:spPr bwMode="auto">
          <a:xfrm>
            <a:off x="8500378" y="2092478"/>
            <a:ext cx="2727964" cy="1200329"/>
          </a:xfrm>
          <a:prstGeom prst="rect">
            <a:avLst/>
          </a:prstGeom>
          <a:noFill/>
          <a:ln w="9525">
            <a:noFill/>
            <a:miter lim="800000"/>
          </a:ln>
        </p:spPr>
        <p:txBody>
          <a:bodyPr wrap="square">
            <a:spAutoFit/>
          </a:bodyPr>
          <a:lstStyle/>
          <a:p>
            <a:pPr algn="ctr"/>
            <a:r>
              <a:rPr lang="en-US">
                <a:latin typeface="Times New Roman" panose="02020603050405020304" pitchFamily="18" charset="0"/>
                <a:cs typeface="Times New Roman" panose="02020603050405020304" pitchFamily="18" charset="0"/>
              </a:rPr>
              <a:t>Chú ý tính cụ thể, thiết thực, khả thi của những kế hoạch, hoạt động mà mình đề xuất</a:t>
            </a:r>
          </a:p>
        </p:txBody>
      </p:sp>
    </p:spTree>
    <p:extLst>
      <p:ext uri="{BB962C8B-B14F-4D97-AF65-F5344CB8AC3E}">
        <p14:creationId xmlns:p14="http://schemas.microsoft.com/office/powerpoint/2010/main" val="236419946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3" name="Google Shape;262;p19">
            <a:extLst>
              <a:ext uri="{FF2B5EF4-FFF2-40B4-BE49-F238E27FC236}">
                <a16:creationId xmlns:a16="http://schemas.microsoft.com/office/drawing/2014/main" id="{D538764A-84BF-7376-B1AC-D18CF3DB237B}"/>
              </a:ext>
            </a:extLst>
          </p:cNvPr>
          <p:cNvGrpSpPr/>
          <p:nvPr/>
        </p:nvGrpSpPr>
        <p:grpSpPr>
          <a:xfrm>
            <a:off x="9652578" y="2411896"/>
            <a:ext cx="1704535" cy="3967045"/>
            <a:chOff x="6512312" y="1081664"/>
            <a:chExt cx="1518429" cy="3650411"/>
          </a:xfrm>
        </p:grpSpPr>
        <p:sp>
          <p:nvSpPr>
            <p:cNvPr id="7" name="Google Shape;263;p19">
              <a:extLst>
                <a:ext uri="{FF2B5EF4-FFF2-40B4-BE49-F238E27FC236}">
                  <a16:creationId xmlns:a16="http://schemas.microsoft.com/office/drawing/2014/main" id="{FB46F7A8-DFBE-71CE-8D45-D3C8CCE34FD5}"/>
                </a:ext>
              </a:extLst>
            </p:cNvPr>
            <p:cNvSpPr/>
            <p:nvPr/>
          </p:nvSpPr>
          <p:spPr>
            <a:xfrm>
              <a:off x="6528250" y="45343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264;p19">
              <a:extLst>
                <a:ext uri="{FF2B5EF4-FFF2-40B4-BE49-F238E27FC236}">
                  <a16:creationId xmlns:a16="http://schemas.microsoft.com/office/drawing/2014/main" id="{362C430C-2A7A-A5EF-7AD2-E65BE77E500A}"/>
                </a:ext>
              </a:extLst>
            </p:cNvPr>
            <p:cNvGrpSpPr/>
            <p:nvPr/>
          </p:nvGrpSpPr>
          <p:grpSpPr>
            <a:xfrm>
              <a:off x="6512312" y="1081664"/>
              <a:ext cx="1518429" cy="3551342"/>
              <a:chOff x="2690050" y="238125"/>
              <a:chExt cx="2239900" cy="5238750"/>
            </a:xfrm>
          </p:grpSpPr>
          <p:sp>
            <p:nvSpPr>
              <p:cNvPr id="9" name="Google Shape;265;p19">
                <a:extLst>
                  <a:ext uri="{FF2B5EF4-FFF2-40B4-BE49-F238E27FC236}">
                    <a16:creationId xmlns:a16="http://schemas.microsoft.com/office/drawing/2014/main" id="{E2362CF4-B908-2400-A9CC-DC758A97494B}"/>
                  </a:ext>
                </a:extLst>
              </p:cNvPr>
              <p:cNvSpPr/>
              <p:nvPr/>
            </p:nvSpPr>
            <p:spPr>
              <a:xfrm>
                <a:off x="3041525" y="5282700"/>
                <a:ext cx="576250" cy="194175"/>
              </a:xfrm>
              <a:custGeom>
                <a:avLst/>
                <a:gdLst/>
                <a:ahLst/>
                <a:cxnLst/>
                <a:rect l="l" t="t" r="r" b="b"/>
                <a:pathLst>
                  <a:path w="23050" h="7767" extrusionOk="0">
                    <a:moveTo>
                      <a:pt x="14838" y="1"/>
                    </a:moveTo>
                    <a:lnTo>
                      <a:pt x="14700" y="84"/>
                    </a:lnTo>
                    <a:lnTo>
                      <a:pt x="14547" y="195"/>
                    </a:lnTo>
                    <a:lnTo>
                      <a:pt x="14311" y="334"/>
                    </a:lnTo>
                    <a:lnTo>
                      <a:pt x="14005" y="487"/>
                    </a:lnTo>
                    <a:lnTo>
                      <a:pt x="13644" y="682"/>
                    </a:lnTo>
                    <a:lnTo>
                      <a:pt x="13199" y="876"/>
                    </a:lnTo>
                    <a:lnTo>
                      <a:pt x="12685" y="1098"/>
                    </a:lnTo>
                    <a:lnTo>
                      <a:pt x="12102" y="1321"/>
                    </a:lnTo>
                    <a:lnTo>
                      <a:pt x="11435" y="1543"/>
                    </a:lnTo>
                    <a:lnTo>
                      <a:pt x="10712" y="1751"/>
                    </a:lnTo>
                    <a:lnTo>
                      <a:pt x="9893" y="1960"/>
                    </a:lnTo>
                    <a:lnTo>
                      <a:pt x="9462" y="2057"/>
                    </a:lnTo>
                    <a:lnTo>
                      <a:pt x="9003" y="2140"/>
                    </a:lnTo>
                    <a:lnTo>
                      <a:pt x="8531" y="2238"/>
                    </a:lnTo>
                    <a:lnTo>
                      <a:pt x="8045" y="2321"/>
                    </a:lnTo>
                    <a:lnTo>
                      <a:pt x="7531" y="2390"/>
                    </a:lnTo>
                    <a:lnTo>
                      <a:pt x="7003" y="2460"/>
                    </a:lnTo>
                    <a:lnTo>
                      <a:pt x="6447" y="2515"/>
                    </a:lnTo>
                    <a:lnTo>
                      <a:pt x="5877" y="2571"/>
                    </a:lnTo>
                    <a:lnTo>
                      <a:pt x="5614" y="2585"/>
                    </a:lnTo>
                    <a:lnTo>
                      <a:pt x="5238" y="2613"/>
                    </a:lnTo>
                    <a:lnTo>
                      <a:pt x="4877" y="2668"/>
                    </a:lnTo>
                    <a:lnTo>
                      <a:pt x="4863" y="2668"/>
                    </a:lnTo>
                    <a:lnTo>
                      <a:pt x="4613" y="2696"/>
                    </a:lnTo>
                    <a:lnTo>
                      <a:pt x="4377" y="2738"/>
                    </a:lnTo>
                    <a:lnTo>
                      <a:pt x="4099" y="2793"/>
                    </a:lnTo>
                    <a:lnTo>
                      <a:pt x="3821" y="2863"/>
                    </a:lnTo>
                    <a:lnTo>
                      <a:pt x="3571" y="2932"/>
                    </a:lnTo>
                    <a:lnTo>
                      <a:pt x="3321" y="3002"/>
                    </a:lnTo>
                    <a:lnTo>
                      <a:pt x="3085" y="3085"/>
                    </a:lnTo>
                    <a:lnTo>
                      <a:pt x="2863" y="3168"/>
                    </a:lnTo>
                    <a:lnTo>
                      <a:pt x="2640" y="3266"/>
                    </a:lnTo>
                    <a:lnTo>
                      <a:pt x="2446" y="3363"/>
                    </a:lnTo>
                    <a:lnTo>
                      <a:pt x="2251" y="3460"/>
                    </a:lnTo>
                    <a:lnTo>
                      <a:pt x="2071" y="3571"/>
                    </a:lnTo>
                    <a:lnTo>
                      <a:pt x="1890" y="3682"/>
                    </a:lnTo>
                    <a:lnTo>
                      <a:pt x="1723" y="3794"/>
                    </a:lnTo>
                    <a:lnTo>
                      <a:pt x="1432" y="4030"/>
                    </a:lnTo>
                    <a:lnTo>
                      <a:pt x="1168" y="4280"/>
                    </a:lnTo>
                    <a:lnTo>
                      <a:pt x="945" y="4530"/>
                    </a:lnTo>
                    <a:lnTo>
                      <a:pt x="751" y="4794"/>
                    </a:lnTo>
                    <a:lnTo>
                      <a:pt x="584" y="5058"/>
                    </a:lnTo>
                    <a:lnTo>
                      <a:pt x="445" y="5322"/>
                    </a:lnTo>
                    <a:lnTo>
                      <a:pt x="320" y="5586"/>
                    </a:lnTo>
                    <a:lnTo>
                      <a:pt x="223" y="5850"/>
                    </a:lnTo>
                    <a:lnTo>
                      <a:pt x="154" y="6100"/>
                    </a:lnTo>
                    <a:lnTo>
                      <a:pt x="98" y="6350"/>
                    </a:lnTo>
                    <a:lnTo>
                      <a:pt x="84" y="6419"/>
                    </a:lnTo>
                    <a:lnTo>
                      <a:pt x="70" y="6503"/>
                    </a:lnTo>
                    <a:lnTo>
                      <a:pt x="29" y="6850"/>
                    </a:lnTo>
                    <a:lnTo>
                      <a:pt x="1" y="7170"/>
                    </a:lnTo>
                    <a:lnTo>
                      <a:pt x="15" y="7420"/>
                    </a:lnTo>
                    <a:lnTo>
                      <a:pt x="29" y="7600"/>
                    </a:lnTo>
                    <a:lnTo>
                      <a:pt x="42" y="7767"/>
                    </a:lnTo>
                    <a:lnTo>
                      <a:pt x="22744" y="7767"/>
                    </a:lnTo>
                    <a:lnTo>
                      <a:pt x="22813" y="7461"/>
                    </a:lnTo>
                    <a:lnTo>
                      <a:pt x="22869" y="7156"/>
                    </a:lnTo>
                    <a:lnTo>
                      <a:pt x="22924" y="6822"/>
                    </a:lnTo>
                    <a:lnTo>
                      <a:pt x="22952" y="6503"/>
                    </a:lnTo>
                    <a:lnTo>
                      <a:pt x="22980" y="6350"/>
                    </a:lnTo>
                    <a:lnTo>
                      <a:pt x="23021" y="5864"/>
                    </a:lnTo>
                    <a:lnTo>
                      <a:pt x="23049" y="5405"/>
                    </a:lnTo>
                    <a:lnTo>
                      <a:pt x="23049" y="4947"/>
                    </a:lnTo>
                    <a:lnTo>
                      <a:pt x="23035" y="4502"/>
                    </a:lnTo>
                    <a:lnTo>
                      <a:pt x="23008" y="4099"/>
                    </a:lnTo>
                    <a:lnTo>
                      <a:pt x="22966" y="3710"/>
                    </a:lnTo>
                    <a:lnTo>
                      <a:pt x="22910" y="3335"/>
                    </a:lnTo>
                    <a:lnTo>
                      <a:pt x="22841" y="2974"/>
                    </a:lnTo>
                    <a:lnTo>
                      <a:pt x="22841" y="2946"/>
                    </a:lnTo>
                    <a:lnTo>
                      <a:pt x="22827" y="2918"/>
                    </a:lnTo>
                    <a:lnTo>
                      <a:pt x="22813" y="2835"/>
                    </a:lnTo>
                    <a:lnTo>
                      <a:pt x="22757" y="2557"/>
                    </a:lnTo>
                    <a:lnTo>
                      <a:pt x="22730" y="2418"/>
                    </a:lnTo>
                    <a:lnTo>
                      <a:pt x="22563" y="1793"/>
                    </a:lnTo>
                    <a:lnTo>
                      <a:pt x="22424" y="1390"/>
                    </a:lnTo>
                    <a:lnTo>
                      <a:pt x="22299" y="1029"/>
                    </a:lnTo>
                    <a:lnTo>
                      <a:pt x="22174" y="723"/>
                    </a:lnTo>
                    <a:lnTo>
                      <a:pt x="22049" y="459"/>
                    </a:lnTo>
                    <a:lnTo>
                      <a:pt x="21882" y="112"/>
                    </a:lnTo>
                    <a:lnTo>
                      <a:pt x="21813" y="1"/>
                    </a:lnTo>
                    <a:lnTo>
                      <a:pt x="21174" y="112"/>
                    </a:lnTo>
                    <a:lnTo>
                      <a:pt x="20548" y="195"/>
                    </a:lnTo>
                    <a:lnTo>
                      <a:pt x="19909" y="265"/>
                    </a:lnTo>
                    <a:lnTo>
                      <a:pt x="19298" y="293"/>
                    </a:lnTo>
                    <a:lnTo>
                      <a:pt x="18701" y="320"/>
                    </a:lnTo>
                    <a:lnTo>
                      <a:pt x="18117" y="306"/>
                    </a:lnTo>
                    <a:lnTo>
                      <a:pt x="17575" y="293"/>
                    </a:lnTo>
                    <a:lnTo>
                      <a:pt x="17061" y="265"/>
                    </a:lnTo>
                    <a:lnTo>
                      <a:pt x="16589" y="223"/>
                    </a:lnTo>
                    <a:lnTo>
                      <a:pt x="16158" y="181"/>
                    </a:lnTo>
                    <a:lnTo>
                      <a:pt x="15450" y="98"/>
                    </a:lnTo>
                    <a:lnTo>
                      <a:pt x="14991" y="29"/>
                    </a:lnTo>
                    <a:lnTo>
                      <a:pt x="14838" y="1"/>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6;p19">
                <a:extLst>
                  <a:ext uri="{FF2B5EF4-FFF2-40B4-BE49-F238E27FC236}">
                    <a16:creationId xmlns:a16="http://schemas.microsoft.com/office/drawing/2014/main" id="{646F5966-14BD-ADAD-2C94-0235C2097021}"/>
                  </a:ext>
                </a:extLst>
              </p:cNvPr>
              <p:cNvSpPr/>
              <p:nvPr/>
            </p:nvSpPr>
            <p:spPr>
              <a:xfrm>
                <a:off x="3353075" y="5284100"/>
                <a:ext cx="49700" cy="42400"/>
              </a:xfrm>
              <a:custGeom>
                <a:avLst/>
                <a:gdLst/>
                <a:ahLst/>
                <a:cxnLst/>
                <a:rect l="l" t="t" r="r" b="b"/>
                <a:pathLst>
                  <a:path w="1988" h="1696" extrusionOk="0">
                    <a:moveTo>
                      <a:pt x="404" y="0"/>
                    </a:moveTo>
                    <a:lnTo>
                      <a:pt x="320" y="14"/>
                    </a:lnTo>
                    <a:lnTo>
                      <a:pt x="251" y="28"/>
                    </a:lnTo>
                    <a:lnTo>
                      <a:pt x="181" y="70"/>
                    </a:lnTo>
                    <a:lnTo>
                      <a:pt x="126" y="125"/>
                    </a:lnTo>
                    <a:lnTo>
                      <a:pt x="70" y="181"/>
                    </a:lnTo>
                    <a:lnTo>
                      <a:pt x="29" y="250"/>
                    </a:lnTo>
                    <a:lnTo>
                      <a:pt x="15" y="334"/>
                    </a:lnTo>
                    <a:lnTo>
                      <a:pt x="1" y="403"/>
                    </a:lnTo>
                    <a:lnTo>
                      <a:pt x="15" y="487"/>
                    </a:lnTo>
                    <a:lnTo>
                      <a:pt x="29" y="570"/>
                    </a:lnTo>
                    <a:lnTo>
                      <a:pt x="70" y="639"/>
                    </a:lnTo>
                    <a:lnTo>
                      <a:pt x="126" y="695"/>
                    </a:lnTo>
                    <a:lnTo>
                      <a:pt x="751" y="1181"/>
                    </a:lnTo>
                    <a:lnTo>
                      <a:pt x="1390" y="1640"/>
                    </a:lnTo>
                    <a:lnTo>
                      <a:pt x="1460" y="1681"/>
                    </a:lnTo>
                    <a:lnTo>
                      <a:pt x="1529" y="1695"/>
                    </a:lnTo>
                    <a:lnTo>
                      <a:pt x="1612" y="1695"/>
                    </a:lnTo>
                    <a:lnTo>
                      <a:pt x="1696" y="1681"/>
                    </a:lnTo>
                    <a:lnTo>
                      <a:pt x="1765" y="1654"/>
                    </a:lnTo>
                    <a:lnTo>
                      <a:pt x="1835" y="1612"/>
                    </a:lnTo>
                    <a:lnTo>
                      <a:pt x="1890" y="1556"/>
                    </a:lnTo>
                    <a:lnTo>
                      <a:pt x="1946" y="1501"/>
                    </a:lnTo>
                    <a:lnTo>
                      <a:pt x="1974" y="1431"/>
                    </a:lnTo>
                    <a:lnTo>
                      <a:pt x="1987" y="1348"/>
                    </a:lnTo>
                    <a:lnTo>
                      <a:pt x="1987" y="1265"/>
                    </a:lnTo>
                    <a:lnTo>
                      <a:pt x="1987" y="1181"/>
                    </a:lnTo>
                    <a:lnTo>
                      <a:pt x="1946" y="1112"/>
                    </a:lnTo>
                    <a:lnTo>
                      <a:pt x="1904" y="1042"/>
                    </a:lnTo>
                    <a:lnTo>
                      <a:pt x="1862" y="987"/>
                    </a:lnTo>
                    <a:lnTo>
                      <a:pt x="1793" y="945"/>
                    </a:lnTo>
                    <a:lnTo>
                      <a:pt x="1334" y="612"/>
                    </a:lnTo>
                    <a:lnTo>
                      <a:pt x="876" y="264"/>
                    </a:lnTo>
                    <a:lnTo>
                      <a:pt x="695" y="125"/>
                    </a:lnTo>
                    <a:lnTo>
                      <a:pt x="626" y="70"/>
                    </a:lnTo>
                    <a:lnTo>
                      <a:pt x="556" y="42"/>
                    </a:lnTo>
                    <a:lnTo>
                      <a:pt x="487" y="14"/>
                    </a:lnTo>
                    <a:lnTo>
                      <a:pt x="404"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67;p19">
                <a:extLst>
                  <a:ext uri="{FF2B5EF4-FFF2-40B4-BE49-F238E27FC236}">
                    <a16:creationId xmlns:a16="http://schemas.microsoft.com/office/drawing/2014/main" id="{59352522-A946-F889-8540-1696A88C8C00}"/>
                  </a:ext>
                </a:extLst>
              </p:cNvPr>
              <p:cNvSpPr/>
              <p:nvPr/>
            </p:nvSpPr>
            <p:spPr>
              <a:xfrm>
                <a:off x="3312800" y="5302150"/>
                <a:ext cx="51425" cy="48650"/>
              </a:xfrm>
              <a:custGeom>
                <a:avLst/>
                <a:gdLst/>
                <a:ahLst/>
                <a:cxnLst/>
                <a:rect l="l" t="t" r="r" b="b"/>
                <a:pathLst>
                  <a:path w="2057" h="1946" extrusionOk="0">
                    <a:moveTo>
                      <a:pt x="417" y="1"/>
                    </a:moveTo>
                    <a:lnTo>
                      <a:pt x="334" y="15"/>
                    </a:lnTo>
                    <a:lnTo>
                      <a:pt x="250" y="42"/>
                    </a:lnTo>
                    <a:lnTo>
                      <a:pt x="181" y="70"/>
                    </a:lnTo>
                    <a:lnTo>
                      <a:pt x="125" y="126"/>
                    </a:lnTo>
                    <a:lnTo>
                      <a:pt x="70" y="181"/>
                    </a:lnTo>
                    <a:lnTo>
                      <a:pt x="42" y="251"/>
                    </a:lnTo>
                    <a:lnTo>
                      <a:pt x="14" y="334"/>
                    </a:lnTo>
                    <a:lnTo>
                      <a:pt x="0" y="404"/>
                    </a:lnTo>
                    <a:lnTo>
                      <a:pt x="14" y="487"/>
                    </a:lnTo>
                    <a:lnTo>
                      <a:pt x="42" y="570"/>
                    </a:lnTo>
                    <a:lnTo>
                      <a:pt x="70" y="640"/>
                    </a:lnTo>
                    <a:lnTo>
                      <a:pt x="125" y="695"/>
                    </a:lnTo>
                    <a:lnTo>
                      <a:pt x="431" y="1029"/>
                    </a:lnTo>
                    <a:lnTo>
                      <a:pt x="750" y="1335"/>
                    </a:lnTo>
                    <a:lnTo>
                      <a:pt x="1098" y="1626"/>
                    </a:lnTo>
                    <a:lnTo>
                      <a:pt x="1445" y="1890"/>
                    </a:lnTo>
                    <a:lnTo>
                      <a:pt x="1528" y="1932"/>
                    </a:lnTo>
                    <a:lnTo>
                      <a:pt x="1598" y="1946"/>
                    </a:lnTo>
                    <a:lnTo>
                      <a:pt x="1681" y="1946"/>
                    </a:lnTo>
                    <a:lnTo>
                      <a:pt x="1751" y="1932"/>
                    </a:lnTo>
                    <a:lnTo>
                      <a:pt x="1834" y="1904"/>
                    </a:lnTo>
                    <a:lnTo>
                      <a:pt x="1904" y="1862"/>
                    </a:lnTo>
                    <a:lnTo>
                      <a:pt x="1959" y="1807"/>
                    </a:lnTo>
                    <a:lnTo>
                      <a:pt x="2001" y="1751"/>
                    </a:lnTo>
                    <a:lnTo>
                      <a:pt x="2042" y="1682"/>
                    </a:lnTo>
                    <a:lnTo>
                      <a:pt x="2056" y="1598"/>
                    </a:lnTo>
                    <a:lnTo>
                      <a:pt x="2056" y="1515"/>
                    </a:lnTo>
                    <a:lnTo>
                      <a:pt x="2042" y="1432"/>
                    </a:lnTo>
                    <a:lnTo>
                      <a:pt x="2015" y="1362"/>
                    </a:lnTo>
                    <a:lnTo>
                      <a:pt x="1973" y="1293"/>
                    </a:lnTo>
                    <a:lnTo>
                      <a:pt x="1917" y="1237"/>
                    </a:lnTo>
                    <a:lnTo>
                      <a:pt x="1862" y="1196"/>
                    </a:lnTo>
                    <a:lnTo>
                      <a:pt x="1681" y="1057"/>
                    </a:lnTo>
                    <a:lnTo>
                      <a:pt x="1417" y="848"/>
                    </a:lnTo>
                    <a:lnTo>
                      <a:pt x="1167" y="612"/>
                    </a:lnTo>
                    <a:lnTo>
                      <a:pt x="931" y="376"/>
                    </a:lnTo>
                    <a:lnTo>
                      <a:pt x="695" y="126"/>
                    </a:lnTo>
                    <a:lnTo>
                      <a:pt x="639" y="70"/>
                    </a:lnTo>
                    <a:lnTo>
                      <a:pt x="570" y="29"/>
                    </a:lnTo>
                    <a:lnTo>
                      <a:pt x="486" y="15"/>
                    </a:lnTo>
                    <a:lnTo>
                      <a:pt x="417"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8;p19">
                <a:extLst>
                  <a:ext uri="{FF2B5EF4-FFF2-40B4-BE49-F238E27FC236}">
                    <a16:creationId xmlns:a16="http://schemas.microsoft.com/office/drawing/2014/main" id="{6B6A7998-1789-76CC-C9E0-FE0AB8C64F2C}"/>
                  </a:ext>
                </a:extLst>
              </p:cNvPr>
              <p:cNvSpPr/>
              <p:nvPr/>
            </p:nvSpPr>
            <p:spPr>
              <a:xfrm>
                <a:off x="3275975" y="5315350"/>
                <a:ext cx="43450" cy="50050"/>
              </a:xfrm>
              <a:custGeom>
                <a:avLst/>
                <a:gdLst/>
                <a:ahLst/>
                <a:cxnLst/>
                <a:rect l="l" t="t" r="r" b="b"/>
                <a:pathLst>
                  <a:path w="1738" h="2002" extrusionOk="0">
                    <a:moveTo>
                      <a:pt x="403" y="1"/>
                    </a:moveTo>
                    <a:lnTo>
                      <a:pt x="320" y="15"/>
                    </a:lnTo>
                    <a:lnTo>
                      <a:pt x="251" y="28"/>
                    </a:lnTo>
                    <a:lnTo>
                      <a:pt x="181" y="70"/>
                    </a:lnTo>
                    <a:lnTo>
                      <a:pt x="126" y="126"/>
                    </a:lnTo>
                    <a:lnTo>
                      <a:pt x="70" y="181"/>
                    </a:lnTo>
                    <a:lnTo>
                      <a:pt x="28" y="251"/>
                    </a:lnTo>
                    <a:lnTo>
                      <a:pt x="14" y="334"/>
                    </a:lnTo>
                    <a:lnTo>
                      <a:pt x="1" y="404"/>
                    </a:lnTo>
                    <a:lnTo>
                      <a:pt x="14" y="487"/>
                    </a:lnTo>
                    <a:lnTo>
                      <a:pt x="28" y="556"/>
                    </a:lnTo>
                    <a:lnTo>
                      <a:pt x="70" y="626"/>
                    </a:lnTo>
                    <a:lnTo>
                      <a:pt x="126" y="695"/>
                    </a:lnTo>
                    <a:lnTo>
                      <a:pt x="1042" y="1876"/>
                    </a:lnTo>
                    <a:lnTo>
                      <a:pt x="1098" y="1932"/>
                    </a:lnTo>
                    <a:lnTo>
                      <a:pt x="1168" y="1960"/>
                    </a:lnTo>
                    <a:lnTo>
                      <a:pt x="1251" y="1987"/>
                    </a:lnTo>
                    <a:lnTo>
                      <a:pt x="1320" y="2001"/>
                    </a:lnTo>
                    <a:lnTo>
                      <a:pt x="1404" y="1987"/>
                    </a:lnTo>
                    <a:lnTo>
                      <a:pt x="1487" y="1960"/>
                    </a:lnTo>
                    <a:lnTo>
                      <a:pt x="1557" y="1932"/>
                    </a:lnTo>
                    <a:lnTo>
                      <a:pt x="1612" y="1876"/>
                    </a:lnTo>
                    <a:lnTo>
                      <a:pt x="1668" y="1821"/>
                    </a:lnTo>
                    <a:lnTo>
                      <a:pt x="1695" y="1751"/>
                    </a:lnTo>
                    <a:lnTo>
                      <a:pt x="1723" y="1668"/>
                    </a:lnTo>
                    <a:lnTo>
                      <a:pt x="1737" y="1585"/>
                    </a:lnTo>
                    <a:lnTo>
                      <a:pt x="1723" y="1515"/>
                    </a:lnTo>
                    <a:lnTo>
                      <a:pt x="1695" y="1432"/>
                    </a:lnTo>
                    <a:lnTo>
                      <a:pt x="1668" y="1376"/>
                    </a:lnTo>
                    <a:lnTo>
                      <a:pt x="1612" y="1307"/>
                    </a:lnTo>
                    <a:lnTo>
                      <a:pt x="695" y="126"/>
                    </a:lnTo>
                    <a:lnTo>
                      <a:pt x="640" y="70"/>
                    </a:lnTo>
                    <a:lnTo>
                      <a:pt x="556" y="28"/>
                    </a:lnTo>
                    <a:lnTo>
                      <a:pt x="487" y="15"/>
                    </a:lnTo>
                    <a:lnTo>
                      <a:pt x="403"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9;p19">
                <a:extLst>
                  <a:ext uri="{FF2B5EF4-FFF2-40B4-BE49-F238E27FC236}">
                    <a16:creationId xmlns:a16="http://schemas.microsoft.com/office/drawing/2014/main" id="{B4B2D4FF-5883-EF4C-7DE1-C2B9080ACD72}"/>
                  </a:ext>
                </a:extLst>
              </p:cNvPr>
              <p:cNvSpPr/>
              <p:nvPr/>
            </p:nvSpPr>
            <p:spPr>
              <a:xfrm>
                <a:off x="3232900" y="5326475"/>
                <a:ext cx="35800" cy="46550"/>
              </a:xfrm>
              <a:custGeom>
                <a:avLst/>
                <a:gdLst/>
                <a:ahLst/>
                <a:cxnLst/>
                <a:rect l="l" t="t" r="r" b="b"/>
                <a:pathLst>
                  <a:path w="1432" h="1862" extrusionOk="0">
                    <a:moveTo>
                      <a:pt x="431" y="0"/>
                    </a:moveTo>
                    <a:lnTo>
                      <a:pt x="362" y="14"/>
                    </a:lnTo>
                    <a:lnTo>
                      <a:pt x="279" y="28"/>
                    </a:lnTo>
                    <a:lnTo>
                      <a:pt x="209" y="56"/>
                    </a:lnTo>
                    <a:lnTo>
                      <a:pt x="140" y="98"/>
                    </a:lnTo>
                    <a:lnTo>
                      <a:pt x="84" y="167"/>
                    </a:lnTo>
                    <a:lnTo>
                      <a:pt x="42" y="236"/>
                    </a:lnTo>
                    <a:lnTo>
                      <a:pt x="15" y="306"/>
                    </a:lnTo>
                    <a:lnTo>
                      <a:pt x="1" y="389"/>
                    </a:lnTo>
                    <a:lnTo>
                      <a:pt x="15" y="459"/>
                    </a:lnTo>
                    <a:lnTo>
                      <a:pt x="29" y="542"/>
                    </a:lnTo>
                    <a:lnTo>
                      <a:pt x="56" y="612"/>
                    </a:lnTo>
                    <a:lnTo>
                      <a:pt x="668" y="1667"/>
                    </a:lnTo>
                    <a:lnTo>
                      <a:pt x="723" y="1737"/>
                    </a:lnTo>
                    <a:lnTo>
                      <a:pt x="779" y="1779"/>
                    </a:lnTo>
                    <a:lnTo>
                      <a:pt x="848" y="1820"/>
                    </a:lnTo>
                    <a:lnTo>
                      <a:pt x="918" y="1848"/>
                    </a:lnTo>
                    <a:lnTo>
                      <a:pt x="1001" y="1862"/>
                    </a:lnTo>
                    <a:lnTo>
                      <a:pt x="1071" y="1862"/>
                    </a:lnTo>
                    <a:lnTo>
                      <a:pt x="1154" y="1848"/>
                    </a:lnTo>
                    <a:lnTo>
                      <a:pt x="1223" y="1806"/>
                    </a:lnTo>
                    <a:lnTo>
                      <a:pt x="1293" y="1765"/>
                    </a:lnTo>
                    <a:lnTo>
                      <a:pt x="1348" y="1709"/>
                    </a:lnTo>
                    <a:lnTo>
                      <a:pt x="1390" y="1640"/>
                    </a:lnTo>
                    <a:lnTo>
                      <a:pt x="1418" y="1570"/>
                    </a:lnTo>
                    <a:lnTo>
                      <a:pt x="1432" y="1487"/>
                    </a:lnTo>
                    <a:lnTo>
                      <a:pt x="1418" y="1403"/>
                    </a:lnTo>
                    <a:lnTo>
                      <a:pt x="1404" y="1334"/>
                    </a:lnTo>
                    <a:lnTo>
                      <a:pt x="1376" y="1251"/>
                    </a:lnTo>
                    <a:lnTo>
                      <a:pt x="765" y="209"/>
                    </a:lnTo>
                    <a:lnTo>
                      <a:pt x="709" y="139"/>
                    </a:lnTo>
                    <a:lnTo>
                      <a:pt x="654" y="84"/>
                    </a:lnTo>
                    <a:lnTo>
                      <a:pt x="584" y="42"/>
                    </a:lnTo>
                    <a:lnTo>
                      <a:pt x="515" y="14"/>
                    </a:lnTo>
                    <a:lnTo>
                      <a:pt x="431"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70;p19">
                <a:extLst>
                  <a:ext uri="{FF2B5EF4-FFF2-40B4-BE49-F238E27FC236}">
                    <a16:creationId xmlns:a16="http://schemas.microsoft.com/office/drawing/2014/main" id="{C3AE7460-012E-BBF4-1E41-0699746370EB}"/>
                  </a:ext>
                </a:extLst>
              </p:cNvPr>
              <p:cNvSpPr/>
              <p:nvPr/>
            </p:nvSpPr>
            <p:spPr>
              <a:xfrm>
                <a:off x="3041525" y="5445250"/>
                <a:ext cx="574150" cy="31625"/>
              </a:xfrm>
              <a:custGeom>
                <a:avLst/>
                <a:gdLst/>
                <a:ahLst/>
                <a:cxnLst/>
                <a:rect l="l" t="t" r="r" b="b"/>
                <a:pathLst>
                  <a:path w="22966" h="1265" extrusionOk="0">
                    <a:moveTo>
                      <a:pt x="70" y="1"/>
                    </a:moveTo>
                    <a:lnTo>
                      <a:pt x="42" y="181"/>
                    </a:lnTo>
                    <a:lnTo>
                      <a:pt x="29" y="348"/>
                    </a:lnTo>
                    <a:lnTo>
                      <a:pt x="1" y="668"/>
                    </a:lnTo>
                    <a:lnTo>
                      <a:pt x="15" y="918"/>
                    </a:lnTo>
                    <a:lnTo>
                      <a:pt x="29" y="1098"/>
                    </a:lnTo>
                    <a:lnTo>
                      <a:pt x="42" y="1265"/>
                    </a:lnTo>
                    <a:lnTo>
                      <a:pt x="22744" y="1265"/>
                    </a:lnTo>
                    <a:lnTo>
                      <a:pt x="22813" y="959"/>
                    </a:lnTo>
                    <a:lnTo>
                      <a:pt x="22869" y="654"/>
                    </a:lnTo>
                    <a:lnTo>
                      <a:pt x="22924" y="320"/>
                    </a:lnTo>
                    <a:lnTo>
                      <a:pt x="22966"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71;p19">
                <a:extLst>
                  <a:ext uri="{FF2B5EF4-FFF2-40B4-BE49-F238E27FC236}">
                    <a16:creationId xmlns:a16="http://schemas.microsoft.com/office/drawing/2014/main" id="{B47B1984-A2CA-3C72-3C17-753490AFCF63}"/>
                  </a:ext>
                </a:extLst>
              </p:cNvPr>
              <p:cNvSpPr/>
              <p:nvPr/>
            </p:nvSpPr>
            <p:spPr>
              <a:xfrm>
                <a:off x="3812600" y="5282700"/>
                <a:ext cx="575875" cy="194175"/>
              </a:xfrm>
              <a:custGeom>
                <a:avLst/>
                <a:gdLst/>
                <a:ahLst/>
                <a:cxnLst/>
                <a:rect l="l" t="t" r="r" b="b"/>
                <a:pathLst>
                  <a:path w="23035" h="7767" extrusionOk="0">
                    <a:moveTo>
                      <a:pt x="1237" y="1"/>
                    </a:moveTo>
                    <a:lnTo>
                      <a:pt x="1167" y="112"/>
                    </a:lnTo>
                    <a:lnTo>
                      <a:pt x="987" y="459"/>
                    </a:lnTo>
                    <a:lnTo>
                      <a:pt x="875" y="723"/>
                    </a:lnTo>
                    <a:lnTo>
                      <a:pt x="750" y="1029"/>
                    </a:lnTo>
                    <a:lnTo>
                      <a:pt x="611" y="1390"/>
                    </a:lnTo>
                    <a:lnTo>
                      <a:pt x="486" y="1793"/>
                    </a:lnTo>
                    <a:lnTo>
                      <a:pt x="320" y="2418"/>
                    </a:lnTo>
                    <a:lnTo>
                      <a:pt x="278" y="2557"/>
                    </a:lnTo>
                    <a:lnTo>
                      <a:pt x="222" y="2835"/>
                    </a:lnTo>
                    <a:lnTo>
                      <a:pt x="209" y="2918"/>
                    </a:lnTo>
                    <a:lnTo>
                      <a:pt x="209" y="2946"/>
                    </a:lnTo>
                    <a:lnTo>
                      <a:pt x="195" y="2974"/>
                    </a:lnTo>
                    <a:lnTo>
                      <a:pt x="139" y="3335"/>
                    </a:lnTo>
                    <a:lnTo>
                      <a:pt x="84" y="3710"/>
                    </a:lnTo>
                    <a:lnTo>
                      <a:pt x="42" y="4099"/>
                    </a:lnTo>
                    <a:lnTo>
                      <a:pt x="14" y="4502"/>
                    </a:lnTo>
                    <a:lnTo>
                      <a:pt x="0" y="4947"/>
                    </a:lnTo>
                    <a:lnTo>
                      <a:pt x="0" y="5405"/>
                    </a:lnTo>
                    <a:lnTo>
                      <a:pt x="14" y="5864"/>
                    </a:lnTo>
                    <a:lnTo>
                      <a:pt x="56" y="6350"/>
                    </a:lnTo>
                    <a:lnTo>
                      <a:pt x="84" y="6503"/>
                    </a:lnTo>
                    <a:lnTo>
                      <a:pt x="125" y="6822"/>
                    </a:lnTo>
                    <a:lnTo>
                      <a:pt x="167" y="7156"/>
                    </a:lnTo>
                    <a:lnTo>
                      <a:pt x="236" y="7461"/>
                    </a:lnTo>
                    <a:lnTo>
                      <a:pt x="292" y="7767"/>
                    </a:lnTo>
                    <a:lnTo>
                      <a:pt x="22993" y="7767"/>
                    </a:lnTo>
                    <a:lnTo>
                      <a:pt x="23021" y="7600"/>
                    </a:lnTo>
                    <a:lnTo>
                      <a:pt x="23035" y="7420"/>
                    </a:lnTo>
                    <a:lnTo>
                      <a:pt x="23035" y="7170"/>
                    </a:lnTo>
                    <a:lnTo>
                      <a:pt x="23021" y="6850"/>
                    </a:lnTo>
                    <a:lnTo>
                      <a:pt x="22965" y="6503"/>
                    </a:lnTo>
                    <a:lnTo>
                      <a:pt x="22965" y="6419"/>
                    </a:lnTo>
                    <a:lnTo>
                      <a:pt x="22938" y="6350"/>
                    </a:lnTo>
                    <a:lnTo>
                      <a:pt x="22882" y="6100"/>
                    </a:lnTo>
                    <a:lnTo>
                      <a:pt x="22813" y="5850"/>
                    </a:lnTo>
                    <a:lnTo>
                      <a:pt x="22715" y="5586"/>
                    </a:lnTo>
                    <a:lnTo>
                      <a:pt x="22604" y="5322"/>
                    </a:lnTo>
                    <a:lnTo>
                      <a:pt x="22465" y="5058"/>
                    </a:lnTo>
                    <a:lnTo>
                      <a:pt x="22298" y="4794"/>
                    </a:lnTo>
                    <a:lnTo>
                      <a:pt x="22104" y="4530"/>
                    </a:lnTo>
                    <a:lnTo>
                      <a:pt x="21868" y="4280"/>
                    </a:lnTo>
                    <a:lnTo>
                      <a:pt x="21604" y="4030"/>
                    </a:lnTo>
                    <a:lnTo>
                      <a:pt x="21312" y="3794"/>
                    </a:lnTo>
                    <a:lnTo>
                      <a:pt x="21145" y="3682"/>
                    </a:lnTo>
                    <a:lnTo>
                      <a:pt x="20979" y="3571"/>
                    </a:lnTo>
                    <a:lnTo>
                      <a:pt x="20798" y="3460"/>
                    </a:lnTo>
                    <a:lnTo>
                      <a:pt x="20604" y="3363"/>
                    </a:lnTo>
                    <a:lnTo>
                      <a:pt x="20395" y="3266"/>
                    </a:lnTo>
                    <a:lnTo>
                      <a:pt x="20187" y="3168"/>
                    </a:lnTo>
                    <a:lnTo>
                      <a:pt x="19964" y="3085"/>
                    </a:lnTo>
                    <a:lnTo>
                      <a:pt x="19728" y="3002"/>
                    </a:lnTo>
                    <a:lnTo>
                      <a:pt x="19478" y="2932"/>
                    </a:lnTo>
                    <a:lnTo>
                      <a:pt x="19214" y="2863"/>
                    </a:lnTo>
                    <a:lnTo>
                      <a:pt x="18950" y="2793"/>
                    </a:lnTo>
                    <a:lnTo>
                      <a:pt x="18659" y="2738"/>
                    </a:lnTo>
                    <a:lnTo>
                      <a:pt x="18436" y="2696"/>
                    </a:lnTo>
                    <a:lnTo>
                      <a:pt x="18186" y="2668"/>
                    </a:lnTo>
                    <a:lnTo>
                      <a:pt x="18172" y="2668"/>
                    </a:lnTo>
                    <a:lnTo>
                      <a:pt x="17797" y="2613"/>
                    </a:lnTo>
                    <a:lnTo>
                      <a:pt x="17422" y="2585"/>
                    </a:lnTo>
                    <a:lnTo>
                      <a:pt x="17172" y="2571"/>
                    </a:lnTo>
                    <a:lnTo>
                      <a:pt x="16588" y="2515"/>
                    </a:lnTo>
                    <a:lnTo>
                      <a:pt x="16047" y="2460"/>
                    </a:lnTo>
                    <a:lnTo>
                      <a:pt x="15505" y="2390"/>
                    </a:lnTo>
                    <a:lnTo>
                      <a:pt x="15005" y="2321"/>
                    </a:lnTo>
                    <a:lnTo>
                      <a:pt x="14505" y="2238"/>
                    </a:lnTo>
                    <a:lnTo>
                      <a:pt x="14032" y="2140"/>
                    </a:lnTo>
                    <a:lnTo>
                      <a:pt x="13574" y="2057"/>
                    </a:lnTo>
                    <a:lnTo>
                      <a:pt x="13143" y="1960"/>
                    </a:lnTo>
                    <a:lnTo>
                      <a:pt x="12337" y="1751"/>
                    </a:lnTo>
                    <a:lnTo>
                      <a:pt x="11601" y="1543"/>
                    </a:lnTo>
                    <a:lnTo>
                      <a:pt x="10948" y="1321"/>
                    </a:lnTo>
                    <a:lnTo>
                      <a:pt x="10350" y="1098"/>
                    </a:lnTo>
                    <a:lnTo>
                      <a:pt x="9850" y="876"/>
                    </a:lnTo>
                    <a:lnTo>
                      <a:pt x="9406" y="682"/>
                    </a:lnTo>
                    <a:lnTo>
                      <a:pt x="9031" y="487"/>
                    </a:lnTo>
                    <a:lnTo>
                      <a:pt x="8739" y="334"/>
                    </a:lnTo>
                    <a:lnTo>
                      <a:pt x="8503" y="195"/>
                    </a:lnTo>
                    <a:lnTo>
                      <a:pt x="8336" y="84"/>
                    </a:lnTo>
                    <a:lnTo>
                      <a:pt x="8211" y="1"/>
                    </a:lnTo>
                    <a:lnTo>
                      <a:pt x="8044" y="29"/>
                    </a:lnTo>
                    <a:lnTo>
                      <a:pt x="7586" y="98"/>
                    </a:lnTo>
                    <a:lnTo>
                      <a:pt x="6891" y="181"/>
                    </a:lnTo>
                    <a:lnTo>
                      <a:pt x="6460" y="223"/>
                    </a:lnTo>
                    <a:lnTo>
                      <a:pt x="5988" y="265"/>
                    </a:lnTo>
                    <a:lnTo>
                      <a:pt x="5474" y="293"/>
                    </a:lnTo>
                    <a:lnTo>
                      <a:pt x="4918" y="306"/>
                    </a:lnTo>
                    <a:lnTo>
                      <a:pt x="4349" y="320"/>
                    </a:lnTo>
                    <a:lnTo>
                      <a:pt x="3751" y="293"/>
                    </a:lnTo>
                    <a:lnTo>
                      <a:pt x="3126" y="265"/>
                    </a:lnTo>
                    <a:lnTo>
                      <a:pt x="2501" y="195"/>
                    </a:lnTo>
                    <a:lnTo>
                      <a:pt x="1862" y="112"/>
                    </a:lnTo>
                    <a:lnTo>
                      <a:pt x="1237" y="1"/>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72;p19">
                <a:extLst>
                  <a:ext uri="{FF2B5EF4-FFF2-40B4-BE49-F238E27FC236}">
                    <a16:creationId xmlns:a16="http://schemas.microsoft.com/office/drawing/2014/main" id="{79243734-D44E-D3DF-E716-9B035981DFFE}"/>
                  </a:ext>
                </a:extLst>
              </p:cNvPr>
              <p:cNvSpPr/>
              <p:nvPr/>
            </p:nvSpPr>
            <p:spPr>
              <a:xfrm>
                <a:off x="4027250" y="5284100"/>
                <a:ext cx="49675" cy="42400"/>
              </a:xfrm>
              <a:custGeom>
                <a:avLst/>
                <a:gdLst/>
                <a:ahLst/>
                <a:cxnLst/>
                <a:rect l="l" t="t" r="r" b="b"/>
                <a:pathLst>
                  <a:path w="1987" h="1696" extrusionOk="0">
                    <a:moveTo>
                      <a:pt x="1584" y="0"/>
                    </a:moveTo>
                    <a:lnTo>
                      <a:pt x="1501" y="14"/>
                    </a:lnTo>
                    <a:lnTo>
                      <a:pt x="1431" y="42"/>
                    </a:lnTo>
                    <a:lnTo>
                      <a:pt x="1362" y="70"/>
                    </a:lnTo>
                    <a:lnTo>
                      <a:pt x="1306" y="125"/>
                    </a:lnTo>
                    <a:lnTo>
                      <a:pt x="1112" y="264"/>
                    </a:lnTo>
                    <a:lnTo>
                      <a:pt x="653" y="612"/>
                    </a:lnTo>
                    <a:lnTo>
                      <a:pt x="195" y="945"/>
                    </a:lnTo>
                    <a:lnTo>
                      <a:pt x="139" y="987"/>
                    </a:lnTo>
                    <a:lnTo>
                      <a:pt x="83" y="1042"/>
                    </a:lnTo>
                    <a:lnTo>
                      <a:pt x="42" y="1112"/>
                    </a:lnTo>
                    <a:lnTo>
                      <a:pt x="14" y="1181"/>
                    </a:lnTo>
                    <a:lnTo>
                      <a:pt x="0" y="1265"/>
                    </a:lnTo>
                    <a:lnTo>
                      <a:pt x="0" y="1348"/>
                    </a:lnTo>
                    <a:lnTo>
                      <a:pt x="14" y="1431"/>
                    </a:lnTo>
                    <a:lnTo>
                      <a:pt x="56" y="1501"/>
                    </a:lnTo>
                    <a:lnTo>
                      <a:pt x="97" y="1556"/>
                    </a:lnTo>
                    <a:lnTo>
                      <a:pt x="167" y="1612"/>
                    </a:lnTo>
                    <a:lnTo>
                      <a:pt x="222" y="1654"/>
                    </a:lnTo>
                    <a:lnTo>
                      <a:pt x="306" y="1681"/>
                    </a:lnTo>
                    <a:lnTo>
                      <a:pt x="375" y="1695"/>
                    </a:lnTo>
                    <a:lnTo>
                      <a:pt x="459" y="1695"/>
                    </a:lnTo>
                    <a:lnTo>
                      <a:pt x="542" y="1681"/>
                    </a:lnTo>
                    <a:lnTo>
                      <a:pt x="611" y="1640"/>
                    </a:lnTo>
                    <a:lnTo>
                      <a:pt x="1250" y="1181"/>
                    </a:lnTo>
                    <a:lnTo>
                      <a:pt x="1876" y="695"/>
                    </a:lnTo>
                    <a:lnTo>
                      <a:pt x="1931" y="639"/>
                    </a:lnTo>
                    <a:lnTo>
                      <a:pt x="1959" y="570"/>
                    </a:lnTo>
                    <a:lnTo>
                      <a:pt x="1987" y="487"/>
                    </a:lnTo>
                    <a:lnTo>
                      <a:pt x="1987" y="403"/>
                    </a:lnTo>
                    <a:lnTo>
                      <a:pt x="1987" y="334"/>
                    </a:lnTo>
                    <a:lnTo>
                      <a:pt x="1959" y="250"/>
                    </a:lnTo>
                    <a:lnTo>
                      <a:pt x="1917" y="181"/>
                    </a:lnTo>
                    <a:lnTo>
                      <a:pt x="1876" y="125"/>
                    </a:lnTo>
                    <a:lnTo>
                      <a:pt x="1806" y="70"/>
                    </a:lnTo>
                    <a:lnTo>
                      <a:pt x="1737" y="28"/>
                    </a:lnTo>
                    <a:lnTo>
                      <a:pt x="1667" y="14"/>
                    </a:lnTo>
                    <a:lnTo>
                      <a:pt x="1584"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73;p19">
                <a:extLst>
                  <a:ext uri="{FF2B5EF4-FFF2-40B4-BE49-F238E27FC236}">
                    <a16:creationId xmlns:a16="http://schemas.microsoft.com/office/drawing/2014/main" id="{4F5D8EBF-1890-C67C-FBF3-F90B4F564A76}"/>
                  </a:ext>
                </a:extLst>
              </p:cNvPr>
              <p:cNvSpPr/>
              <p:nvPr/>
            </p:nvSpPr>
            <p:spPr>
              <a:xfrm>
                <a:off x="4065800" y="5302150"/>
                <a:ext cx="51425" cy="48650"/>
              </a:xfrm>
              <a:custGeom>
                <a:avLst/>
                <a:gdLst/>
                <a:ahLst/>
                <a:cxnLst/>
                <a:rect l="l" t="t" r="r" b="b"/>
                <a:pathLst>
                  <a:path w="2057" h="1946" extrusionOk="0">
                    <a:moveTo>
                      <a:pt x="1653" y="1"/>
                    </a:moveTo>
                    <a:lnTo>
                      <a:pt x="1570" y="15"/>
                    </a:lnTo>
                    <a:lnTo>
                      <a:pt x="1501" y="29"/>
                    </a:lnTo>
                    <a:lnTo>
                      <a:pt x="1431" y="70"/>
                    </a:lnTo>
                    <a:lnTo>
                      <a:pt x="1362" y="126"/>
                    </a:lnTo>
                    <a:lnTo>
                      <a:pt x="1139" y="376"/>
                    </a:lnTo>
                    <a:lnTo>
                      <a:pt x="889" y="612"/>
                    </a:lnTo>
                    <a:lnTo>
                      <a:pt x="639" y="848"/>
                    </a:lnTo>
                    <a:lnTo>
                      <a:pt x="375" y="1057"/>
                    </a:lnTo>
                    <a:lnTo>
                      <a:pt x="209" y="1196"/>
                    </a:lnTo>
                    <a:lnTo>
                      <a:pt x="139" y="1237"/>
                    </a:lnTo>
                    <a:lnTo>
                      <a:pt x="84" y="1293"/>
                    </a:lnTo>
                    <a:lnTo>
                      <a:pt x="42" y="1362"/>
                    </a:lnTo>
                    <a:lnTo>
                      <a:pt x="14" y="1432"/>
                    </a:lnTo>
                    <a:lnTo>
                      <a:pt x="0" y="1515"/>
                    </a:lnTo>
                    <a:lnTo>
                      <a:pt x="0" y="1598"/>
                    </a:lnTo>
                    <a:lnTo>
                      <a:pt x="28" y="1682"/>
                    </a:lnTo>
                    <a:lnTo>
                      <a:pt x="56" y="1751"/>
                    </a:lnTo>
                    <a:lnTo>
                      <a:pt x="111" y="1807"/>
                    </a:lnTo>
                    <a:lnTo>
                      <a:pt x="167" y="1862"/>
                    </a:lnTo>
                    <a:lnTo>
                      <a:pt x="236" y="1904"/>
                    </a:lnTo>
                    <a:lnTo>
                      <a:pt x="306" y="1932"/>
                    </a:lnTo>
                    <a:lnTo>
                      <a:pt x="389" y="1946"/>
                    </a:lnTo>
                    <a:lnTo>
                      <a:pt x="459" y="1946"/>
                    </a:lnTo>
                    <a:lnTo>
                      <a:pt x="542" y="1932"/>
                    </a:lnTo>
                    <a:lnTo>
                      <a:pt x="611" y="1890"/>
                    </a:lnTo>
                    <a:lnTo>
                      <a:pt x="973" y="1626"/>
                    </a:lnTo>
                    <a:lnTo>
                      <a:pt x="1306" y="1335"/>
                    </a:lnTo>
                    <a:lnTo>
                      <a:pt x="1640" y="1029"/>
                    </a:lnTo>
                    <a:lnTo>
                      <a:pt x="1945" y="695"/>
                    </a:lnTo>
                    <a:lnTo>
                      <a:pt x="1987" y="640"/>
                    </a:lnTo>
                    <a:lnTo>
                      <a:pt x="2029" y="570"/>
                    </a:lnTo>
                    <a:lnTo>
                      <a:pt x="2042" y="487"/>
                    </a:lnTo>
                    <a:lnTo>
                      <a:pt x="2056" y="404"/>
                    </a:lnTo>
                    <a:lnTo>
                      <a:pt x="2056" y="334"/>
                    </a:lnTo>
                    <a:lnTo>
                      <a:pt x="2029" y="251"/>
                    </a:lnTo>
                    <a:lnTo>
                      <a:pt x="1987" y="181"/>
                    </a:lnTo>
                    <a:lnTo>
                      <a:pt x="1945" y="126"/>
                    </a:lnTo>
                    <a:lnTo>
                      <a:pt x="1876" y="70"/>
                    </a:lnTo>
                    <a:lnTo>
                      <a:pt x="1806" y="42"/>
                    </a:lnTo>
                    <a:lnTo>
                      <a:pt x="1723" y="15"/>
                    </a:lnTo>
                    <a:lnTo>
                      <a:pt x="1653"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74;p19">
                <a:extLst>
                  <a:ext uri="{FF2B5EF4-FFF2-40B4-BE49-F238E27FC236}">
                    <a16:creationId xmlns:a16="http://schemas.microsoft.com/office/drawing/2014/main" id="{6B26025B-844C-ACC2-F7C6-B5A6F46B9AB7}"/>
                  </a:ext>
                </a:extLst>
              </p:cNvPr>
              <p:cNvSpPr/>
              <p:nvPr/>
            </p:nvSpPr>
            <p:spPr>
              <a:xfrm>
                <a:off x="4110950" y="5315350"/>
                <a:ext cx="43100" cy="50050"/>
              </a:xfrm>
              <a:custGeom>
                <a:avLst/>
                <a:gdLst/>
                <a:ahLst/>
                <a:cxnLst/>
                <a:rect l="l" t="t" r="r" b="b"/>
                <a:pathLst>
                  <a:path w="1724" h="2002" extrusionOk="0">
                    <a:moveTo>
                      <a:pt x="1320" y="1"/>
                    </a:moveTo>
                    <a:lnTo>
                      <a:pt x="1251" y="15"/>
                    </a:lnTo>
                    <a:lnTo>
                      <a:pt x="1167" y="28"/>
                    </a:lnTo>
                    <a:lnTo>
                      <a:pt x="1098" y="70"/>
                    </a:lnTo>
                    <a:lnTo>
                      <a:pt x="1042" y="126"/>
                    </a:lnTo>
                    <a:lnTo>
                      <a:pt x="111" y="1307"/>
                    </a:lnTo>
                    <a:lnTo>
                      <a:pt x="70" y="1376"/>
                    </a:lnTo>
                    <a:lnTo>
                      <a:pt x="28" y="1432"/>
                    </a:lnTo>
                    <a:lnTo>
                      <a:pt x="0" y="1515"/>
                    </a:lnTo>
                    <a:lnTo>
                      <a:pt x="0" y="1585"/>
                    </a:lnTo>
                    <a:lnTo>
                      <a:pt x="0" y="1668"/>
                    </a:lnTo>
                    <a:lnTo>
                      <a:pt x="28" y="1751"/>
                    </a:lnTo>
                    <a:lnTo>
                      <a:pt x="70" y="1821"/>
                    </a:lnTo>
                    <a:lnTo>
                      <a:pt x="111" y="1876"/>
                    </a:lnTo>
                    <a:lnTo>
                      <a:pt x="181" y="1932"/>
                    </a:lnTo>
                    <a:lnTo>
                      <a:pt x="250" y="1960"/>
                    </a:lnTo>
                    <a:lnTo>
                      <a:pt x="320" y="1987"/>
                    </a:lnTo>
                    <a:lnTo>
                      <a:pt x="403" y="2001"/>
                    </a:lnTo>
                    <a:lnTo>
                      <a:pt x="487" y="1987"/>
                    </a:lnTo>
                    <a:lnTo>
                      <a:pt x="556" y="1960"/>
                    </a:lnTo>
                    <a:lnTo>
                      <a:pt x="625" y="1932"/>
                    </a:lnTo>
                    <a:lnTo>
                      <a:pt x="695" y="1876"/>
                    </a:lnTo>
                    <a:lnTo>
                      <a:pt x="1612" y="695"/>
                    </a:lnTo>
                    <a:lnTo>
                      <a:pt x="1654" y="626"/>
                    </a:lnTo>
                    <a:lnTo>
                      <a:pt x="1695" y="556"/>
                    </a:lnTo>
                    <a:lnTo>
                      <a:pt x="1723" y="487"/>
                    </a:lnTo>
                    <a:lnTo>
                      <a:pt x="1723" y="404"/>
                    </a:lnTo>
                    <a:lnTo>
                      <a:pt x="1723" y="334"/>
                    </a:lnTo>
                    <a:lnTo>
                      <a:pt x="1695" y="251"/>
                    </a:lnTo>
                    <a:lnTo>
                      <a:pt x="1667" y="181"/>
                    </a:lnTo>
                    <a:lnTo>
                      <a:pt x="1612" y="126"/>
                    </a:lnTo>
                    <a:lnTo>
                      <a:pt x="1542" y="70"/>
                    </a:lnTo>
                    <a:lnTo>
                      <a:pt x="1473" y="28"/>
                    </a:lnTo>
                    <a:lnTo>
                      <a:pt x="1403" y="15"/>
                    </a:lnTo>
                    <a:lnTo>
                      <a:pt x="1320"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75;p19">
                <a:extLst>
                  <a:ext uri="{FF2B5EF4-FFF2-40B4-BE49-F238E27FC236}">
                    <a16:creationId xmlns:a16="http://schemas.microsoft.com/office/drawing/2014/main" id="{4A9EA862-A4BE-6710-72AC-FB64D85F097D}"/>
                  </a:ext>
                </a:extLst>
              </p:cNvPr>
              <p:cNvSpPr/>
              <p:nvPr/>
            </p:nvSpPr>
            <p:spPr>
              <a:xfrm>
                <a:off x="4161650" y="5326475"/>
                <a:ext cx="35450" cy="46550"/>
              </a:xfrm>
              <a:custGeom>
                <a:avLst/>
                <a:gdLst/>
                <a:ahLst/>
                <a:cxnLst/>
                <a:rect l="l" t="t" r="r" b="b"/>
                <a:pathLst>
                  <a:path w="1418" h="1862" extrusionOk="0">
                    <a:moveTo>
                      <a:pt x="987" y="0"/>
                    </a:moveTo>
                    <a:lnTo>
                      <a:pt x="918" y="14"/>
                    </a:lnTo>
                    <a:lnTo>
                      <a:pt x="834" y="42"/>
                    </a:lnTo>
                    <a:lnTo>
                      <a:pt x="779" y="84"/>
                    </a:lnTo>
                    <a:lnTo>
                      <a:pt x="709" y="139"/>
                    </a:lnTo>
                    <a:lnTo>
                      <a:pt x="668" y="209"/>
                    </a:lnTo>
                    <a:lnTo>
                      <a:pt x="56" y="1251"/>
                    </a:lnTo>
                    <a:lnTo>
                      <a:pt x="15" y="1334"/>
                    </a:lnTo>
                    <a:lnTo>
                      <a:pt x="1" y="1403"/>
                    </a:lnTo>
                    <a:lnTo>
                      <a:pt x="1" y="1487"/>
                    </a:lnTo>
                    <a:lnTo>
                      <a:pt x="15" y="1570"/>
                    </a:lnTo>
                    <a:lnTo>
                      <a:pt x="42" y="1640"/>
                    </a:lnTo>
                    <a:lnTo>
                      <a:pt x="70" y="1709"/>
                    </a:lnTo>
                    <a:lnTo>
                      <a:pt x="126" y="1765"/>
                    </a:lnTo>
                    <a:lnTo>
                      <a:pt x="195" y="1806"/>
                    </a:lnTo>
                    <a:lnTo>
                      <a:pt x="265" y="1848"/>
                    </a:lnTo>
                    <a:lnTo>
                      <a:pt x="348" y="1862"/>
                    </a:lnTo>
                    <a:lnTo>
                      <a:pt x="431" y="1862"/>
                    </a:lnTo>
                    <a:lnTo>
                      <a:pt x="501" y="1848"/>
                    </a:lnTo>
                    <a:lnTo>
                      <a:pt x="570" y="1820"/>
                    </a:lnTo>
                    <a:lnTo>
                      <a:pt x="640" y="1779"/>
                    </a:lnTo>
                    <a:lnTo>
                      <a:pt x="709" y="1737"/>
                    </a:lnTo>
                    <a:lnTo>
                      <a:pt x="751" y="1667"/>
                    </a:lnTo>
                    <a:lnTo>
                      <a:pt x="1362" y="612"/>
                    </a:lnTo>
                    <a:lnTo>
                      <a:pt x="1404" y="542"/>
                    </a:lnTo>
                    <a:lnTo>
                      <a:pt x="1418" y="459"/>
                    </a:lnTo>
                    <a:lnTo>
                      <a:pt x="1418" y="389"/>
                    </a:lnTo>
                    <a:lnTo>
                      <a:pt x="1404" y="306"/>
                    </a:lnTo>
                    <a:lnTo>
                      <a:pt x="1376" y="236"/>
                    </a:lnTo>
                    <a:lnTo>
                      <a:pt x="1334" y="167"/>
                    </a:lnTo>
                    <a:lnTo>
                      <a:pt x="1293" y="98"/>
                    </a:lnTo>
                    <a:lnTo>
                      <a:pt x="1223" y="56"/>
                    </a:lnTo>
                    <a:lnTo>
                      <a:pt x="1140" y="28"/>
                    </a:lnTo>
                    <a:lnTo>
                      <a:pt x="1070" y="14"/>
                    </a:lnTo>
                    <a:lnTo>
                      <a:pt x="987"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76;p19">
                <a:extLst>
                  <a:ext uri="{FF2B5EF4-FFF2-40B4-BE49-F238E27FC236}">
                    <a16:creationId xmlns:a16="http://schemas.microsoft.com/office/drawing/2014/main" id="{D8987B97-541D-6BDA-7808-AC4FD77072CD}"/>
                  </a:ext>
                </a:extLst>
              </p:cNvPr>
              <p:cNvSpPr/>
              <p:nvPr/>
            </p:nvSpPr>
            <p:spPr>
              <a:xfrm>
                <a:off x="3814675" y="5445250"/>
                <a:ext cx="573800" cy="31625"/>
              </a:xfrm>
              <a:custGeom>
                <a:avLst/>
                <a:gdLst/>
                <a:ahLst/>
                <a:cxnLst/>
                <a:rect l="l" t="t" r="r" b="b"/>
                <a:pathLst>
                  <a:path w="22952" h="1265" extrusionOk="0">
                    <a:moveTo>
                      <a:pt x="1" y="1"/>
                    </a:moveTo>
                    <a:lnTo>
                      <a:pt x="42" y="320"/>
                    </a:lnTo>
                    <a:lnTo>
                      <a:pt x="98" y="654"/>
                    </a:lnTo>
                    <a:lnTo>
                      <a:pt x="153" y="959"/>
                    </a:lnTo>
                    <a:lnTo>
                      <a:pt x="209" y="1265"/>
                    </a:lnTo>
                    <a:lnTo>
                      <a:pt x="22910" y="1265"/>
                    </a:lnTo>
                    <a:lnTo>
                      <a:pt x="22938" y="1098"/>
                    </a:lnTo>
                    <a:lnTo>
                      <a:pt x="22952" y="918"/>
                    </a:lnTo>
                    <a:lnTo>
                      <a:pt x="22952" y="668"/>
                    </a:lnTo>
                    <a:lnTo>
                      <a:pt x="22938" y="348"/>
                    </a:lnTo>
                    <a:lnTo>
                      <a:pt x="22910" y="181"/>
                    </a:lnTo>
                    <a:lnTo>
                      <a:pt x="22882"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77;p19">
                <a:extLst>
                  <a:ext uri="{FF2B5EF4-FFF2-40B4-BE49-F238E27FC236}">
                    <a16:creationId xmlns:a16="http://schemas.microsoft.com/office/drawing/2014/main" id="{F77D2D65-741B-4808-CFFE-047D3C504234}"/>
                  </a:ext>
                </a:extLst>
              </p:cNvPr>
              <p:cNvSpPr/>
              <p:nvPr/>
            </p:nvSpPr>
            <p:spPr>
              <a:xfrm>
                <a:off x="3238475" y="3090375"/>
                <a:ext cx="466125" cy="2208325"/>
              </a:xfrm>
              <a:custGeom>
                <a:avLst/>
                <a:gdLst/>
                <a:ahLst/>
                <a:cxnLst/>
                <a:rect l="l" t="t" r="r" b="b"/>
                <a:pathLst>
                  <a:path w="18645" h="88333" extrusionOk="0">
                    <a:moveTo>
                      <a:pt x="2153" y="0"/>
                    </a:moveTo>
                    <a:lnTo>
                      <a:pt x="1987" y="2765"/>
                    </a:lnTo>
                    <a:lnTo>
                      <a:pt x="1792" y="5599"/>
                    </a:lnTo>
                    <a:lnTo>
                      <a:pt x="1375" y="11448"/>
                    </a:lnTo>
                    <a:lnTo>
                      <a:pt x="959" y="17408"/>
                    </a:lnTo>
                    <a:lnTo>
                      <a:pt x="764" y="20382"/>
                    </a:lnTo>
                    <a:lnTo>
                      <a:pt x="570" y="23341"/>
                    </a:lnTo>
                    <a:lnTo>
                      <a:pt x="403" y="26258"/>
                    </a:lnTo>
                    <a:lnTo>
                      <a:pt x="264" y="29106"/>
                    </a:lnTo>
                    <a:lnTo>
                      <a:pt x="139" y="31899"/>
                    </a:lnTo>
                    <a:lnTo>
                      <a:pt x="56" y="34580"/>
                    </a:lnTo>
                    <a:lnTo>
                      <a:pt x="28" y="35886"/>
                    </a:lnTo>
                    <a:lnTo>
                      <a:pt x="0" y="37164"/>
                    </a:lnTo>
                    <a:lnTo>
                      <a:pt x="0" y="38415"/>
                    </a:lnTo>
                    <a:lnTo>
                      <a:pt x="0" y="39624"/>
                    </a:lnTo>
                    <a:lnTo>
                      <a:pt x="14" y="40791"/>
                    </a:lnTo>
                    <a:lnTo>
                      <a:pt x="42" y="41930"/>
                    </a:lnTo>
                    <a:lnTo>
                      <a:pt x="83" y="43027"/>
                    </a:lnTo>
                    <a:lnTo>
                      <a:pt x="125" y="44083"/>
                    </a:lnTo>
                    <a:lnTo>
                      <a:pt x="208" y="45181"/>
                    </a:lnTo>
                    <a:lnTo>
                      <a:pt x="306" y="46389"/>
                    </a:lnTo>
                    <a:lnTo>
                      <a:pt x="445" y="47709"/>
                    </a:lnTo>
                    <a:lnTo>
                      <a:pt x="611" y="49113"/>
                    </a:lnTo>
                    <a:lnTo>
                      <a:pt x="792" y="50613"/>
                    </a:lnTo>
                    <a:lnTo>
                      <a:pt x="1000" y="52197"/>
                    </a:lnTo>
                    <a:lnTo>
                      <a:pt x="1223" y="53836"/>
                    </a:lnTo>
                    <a:lnTo>
                      <a:pt x="1473" y="55545"/>
                    </a:lnTo>
                    <a:lnTo>
                      <a:pt x="2001" y="59074"/>
                    </a:lnTo>
                    <a:lnTo>
                      <a:pt x="2570" y="62714"/>
                    </a:lnTo>
                    <a:lnTo>
                      <a:pt x="3168" y="66396"/>
                    </a:lnTo>
                    <a:lnTo>
                      <a:pt x="3779" y="70008"/>
                    </a:lnTo>
                    <a:lnTo>
                      <a:pt x="4390" y="73509"/>
                    </a:lnTo>
                    <a:lnTo>
                      <a:pt x="4960" y="76788"/>
                    </a:lnTo>
                    <a:lnTo>
                      <a:pt x="5974" y="82414"/>
                    </a:lnTo>
                    <a:lnTo>
                      <a:pt x="6696" y="86263"/>
                    </a:lnTo>
                    <a:lnTo>
                      <a:pt x="6960" y="87680"/>
                    </a:lnTo>
                    <a:lnTo>
                      <a:pt x="7211" y="87819"/>
                    </a:lnTo>
                    <a:lnTo>
                      <a:pt x="7475" y="87930"/>
                    </a:lnTo>
                    <a:lnTo>
                      <a:pt x="7752" y="88027"/>
                    </a:lnTo>
                    <a:lnTo>
                      <a:pt x="8030" y="88097"/>
                    </a:lnTo>
                    <a:lnTo>
                      <a:pt x="8308" y="88166"/>
                    </a:lnTo>
                    <a:lnTo>
                      <a:pt x="8600" y="88222"/>
                    </a:lnTo>
                    <a:lnTo>
                      <a:pt x="8892" y="88263"/>
                    </a:lnTo>
                    <a:lnTo>
                      <a:pt x="9183" y="88305"/>
                    </a:lnTo>
                    <a:lnTo>
                      <a:pt x="9475" y="88319"/>
                    </a:lnTo>
                    <a:lnTo>
                      <a:pt x="9767" y="88333"/>
                    </a:lnTo>
                    <a:lnTo>
                      <a:pt x="10059" y="88333"/>
                    </a:lnTo>
                    <a:lnTo>
                      <a:pt x="10336" y="88319"/>
                    </a:lnTo>
                    <a:lnTo>
                      <a:pt x="10906" y="88291"/>
                    </a:lnTo>
                    <a:lnTo>
                      <a:pt x="11448" y="88236"/>
                    </a:lnTo>
                    <a:lnTo>
                      <a:pt x="11962" y="88152"/>
                    </a:lnTo>
                    <a:lnTo>
                      <a:pt x="12434" y="88069"/>
                    </a:lnTo>
                    <a:lnTo>
                      <a:pt x="12851" y="87972"/>
                    </a:lnTo>
                    <a:lnTo>
                      <a:pt x="13212" y="87888"/>
                    </a:lnTo>
                    <a:lnTo>
                      <a:pt x="13740" y="87749"/>
                    </a:lnTo>
                    <a:lnTo>
                      <a:pt x="13935" y="87680"/>
                    </a:lnTo>
                    <a:lnTo>
                      <a:pt x="13907" y="85124"/>
                    </a:lnTo>
                    <a:lnTo>
                      <a:pt x="13851" y="82442"/>
                    </a:lnTo>
                    <a:lnTo>
                      <a:pt x="13782" y="79650"/>
                    </a:lnTo>
                    <a:lnTo>
                      <a:pt x="13685" y="76788"/>
                    </a:lnTo>
                    <a:lnTo>
                      <a:pt x="13490" y="70883"/>
                    </a:lnTo>
                    <a:lnTo>
                      <a:pt x="13282" y="64923"/>
                    </a:lnTo>
                    <a:lnTo>
                      <a:pt x="13185" y="61978"/>
                    </a:lnTo>
                    <a:lnTo>
                      <a:pt x="13101" y="59074"/>
                    </a:lnTo>
                    <a:lnTo>
                      <a:pt x="13018" y="56240"/>
                    </a:lnTo>
                    <a:lnTo>
                      <a:pt x="12976" y="53503"/>
                    </a:lnTo>
                    <a:lnTo>
                      <a:pt x="12934" y="50877"/>
                    </a:lnTo>
                    <a:lnTo>
                      <a:pt x="12934" y="48390"/>
                    </a:lnTo>
                    <a:lnTo>
                      <a:pt x="12948" y="47209"/>
                    </a:lnTo>
                    <a:lnTo>
                      <a:pt x="12962" y="46056"/>
                    </a:lnTo>
                    <a:lnTo>
                      <a:pt x="12990" y="44958"/>
                    </a:lnTo>
                    <a:lnTo>
                      <a:pt x="13032" y="43917"/>
                    </a:lnTo>
                    <a:lnTo>
                      <a:pt x="13087" y="42819"/>
                    </a:lnTo>
                    <a:lnTo>
                      <a:pt x="13171" y="41596"/>
                    </a:lnTo>
                    <a:lnTo>
                      <a:pt x="13268" y="40277"/>
                    </a:lnTo>
                    <a:lnTo>
                      <a:pt x="13393" y="38846"/>
                    </a:lnTo>
                    <a:lnTo>
                      <a:pt x="13546" y="37345"/>
                    </a:lnTo>
                    <a:lnTo>
                      <a:pt x="13712" y="35747"/>
                    </a:lnTo>
                    <a:lnTo>
                      <a:pt x="13893" y="34094"/>
                    </a:lnTo>
                    <a:lnTo>
                      <a:pt x="14101" y="32385"/>
                    </a:lnTo>
                    <a:lnTo>
                      <a:pt x="14532" y="28829"/>
                    </a:lnTo>
                    <a:lnTo>
                      <a:pt x="15005" y="25161"/>
                    </a:lnTo>
                    <a:lnTo>
                      <a:pt x="15505" y="21465"/>
                    </a:lnTo>
                    <a:lnTo>
                      <a:pt x="16005" y="17811"/>
                    </a:lnTo>
                    <a:lnTo>
                      <a:pt x="16505" y="14296"/>
                    </a:lnTo>
                    <a:lnTo>
                      <a:pt x="16991" y="10976"/>
                    </a:lnTo>
                    <a:lnTo>
                      <a:pt x="17839" y="5308"/>
                    </a:lnTo>
                    <a:lnTo>
                      <a:pt x="18422" y="1431"/>
                    </a:lnTo>
                    <a:lnTo>
                      <a:pt x="18644" y="0"/>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78;p19">
                <a:extLst>
                  <a:ext uri="{FF2B5EF4-FFF2-40B4-BE49-F238E27FC236}">
                    <a16:creationId xmlns:a16="http://schemas.microsoft.com/office/drawing/2014/main" id="{B1727395-BDEC-F35C-B539-BD661F9F5FFA}"/>
                  </a:ext>
                </a:extLst>
              </p:cNvPr>
              <p:cNvSpPr/>
              <p:nvPr/>
            </p:nvSpPr>
            <p:spPr>
              <a:xfrm>
                <a:off x="3675750" y="3090375"/>
                <a:ext cx="432100" cy="2199650"/>
              </a:xfrm>
              <a:custGeom>
                <a:avLst/>
                <a:gdLst/>
                <a:ahLst/>
                <a:cxnLst/>
                <a:rect l="l" t="t" r="r" b="b"/>
                <a:pathLst>
                  <a:path w="17284" h="87986" extrusionOk="0">
                    <a:moveTo>
                      <a:pt x="0" y="0"/>
                    </a:moveTo>
                    <a:lnTo>
                      <a:pt x="348" y="2723"/>
                    </a:lnTo>
                    <a:lnTo>
                      <a:pt x="681" y="5613"/>
                    </a:lnTo>
                    <a:lnTo>
                      <a:pt x="1028" y="8656"/>
                    </a:lnTo>
                    <a:lnTo>
                      <a:pt x="1348" y="11823"/>
                    </a:lnTo>
                    <a:lnTo>
                      <a:pt x="1681" y="15130"/>
                    </a:lnTo>
                    <a:lnTo>
                      <a:pt x="2001" y="18520"/>
                    </a:lnTo>
                    <a:lnTo>
                      <a:pt x="2307" y="21993"/>
                    </a:lnTo>
                    <a:lnTo>
                      <a:pt x="2612" y="25550"/>
                    </a:lnTo>
                    <a:lnTo>
                      <a:pt x="2918" y="29148"/>
                    </a:lnTo>
                    <a:lnTo>
                      <a:pt x="3196" y="32774"/>
                    </a:lnTo>
                    <a:lnTo>
                      <a:pt x="3488" y="36428"/>
                    </a:lnTo>
                    <a:lnTo>
                      <a:pt x="3751" y="40082"/>
                    </a:lnTo>
                    <a:lnTo>
                      <a:pt x="4266" y="47320"/>
                    </a:lnTo>
                    <a:lnTo>
                      <a:pt x="4752" y="54378"/>
                    </a:lnTo>
                    <a:lnTo>
                      <a:pt x="5182" y="61088"/>
                    </a:lnTo>
                    <a:lnTo>
                      <a:pt x="5571" y="67340"/>
                    </a:lnTo>
                    <a:lnTo>
                      <a:pt x="5905" y="73009"/>
                    </a:lnTo>
                    <a:lnTo>
                      <a:pt x="6183" y="77927"/>
                    </a:lnTo>
                    <a:lnTo>
                      <a:pt x="6572" y="85068"/>
                    </a:lnTo>
                    <a:lnTo>
                      <a:pt x="6711" y="87680"/>
                    </a:lnTo>
                    <a:lnTo>
                      <a:pt x="7447" y="87805"/>
                    </a:lnTo>
                    <a:lnTo>
                      <a:pt x="8156" y="87888"/>
                    </a:lnTo>
                    <a:lnTo>
                      <a:pt x="8836" y="87944"/>
                    </a:lnTo>
                    <a:lnTo>
                      <a:pt x="9489" y="87972"/>
                    </a:lnTo>
                    <a:lnTo>
                      <a:pt x="10101" y="87986"/>
                    </a:lnTo>
                    <a:lnTo>
                      <a:pt x="10684" y="87986"/>
                    </a:lnTo>
                    <a:lnTo>
                      <a:pt x="11212" y="87972"/>
                    </a:lnTo>
                    <a:lnTo>
                      <a:pt x="11698" y="87944"/>
                    </a:lnTo>
                    <a:lnTo>
                      <a:pt x="12143" y="87902"/>
                    </a:lnTo>
                    <a:lnTo>
                      <a:pt x="12532" y="87860"/>
                    </a:lnTo>
                    <a:lnTo>
                      <a:pt x="13157" y="87777"/>
                    </a:lnTo>
                    <a:lnTo>
                      <a:pt x="13546" y="87708"/>
                    </a:lnTo>
                    <a:lnTo>
                      <a:pt x="13685" y="87680"/>
                    </a:lnTo>
                    <a:lnTo>
                      <a:pt x="14130" y="83234"/>
                    </a:lnTo>
                    <a:lnTo>
                      <a:pt x="14532" y="78844"/>
                    </a:lnTo>
                    <a:lnTo>
                      <a:pt x="14908" y="74495"/>
                    </a:lnTo>
                    <a:lnTo>
                      <a:pt x="15255" y="70230"/>
                    </a:lnTo>
                    <a:lnTo>
                      <a:pt x="15561" y="66020"/>
                    </a:lnTo>
                    <a:lnTo>
                      <a:pt x="15838" y="61880"/>
                    </a:lnTo>
                    <a:lnTo>
                      <a:pt x="16088" y="57824"/>
                    </a:lnTo>
                    <a:lnTo>
                      <a:pt x="16297" y="53864"/>
                    </a:lnTo>
                    <a:lnTo>
                      <a:pt x="16491" y="49988"/>
                    </a:lnTo>
                    <a:lnTo>
                      <a:pt x="16658" y="46209"/>
                    </a:lnTo>
                    <a:lnTo>
                      <a:pt x="16811" y="42541"/>
                    </a:lnTo>
                    <a:lnTo>
                      <a:pt x="16922" y="38984"/>
                    </a:lnTo>
                    <a:lnTo>
                      <a:pt x="17033" y="35539"/>
                    </a:lnTo>
                    <a:lnTo>
                      <a:pt x="17103" y="32219"/>
                    </a:lnTo>
                    <a:lnTo>
                      <a:pt x="17172" y="29023"/>
                    </a:lnTo>
                    <a:lnTo>
                      <a:pt x="17228" y="25953"/>
                    </a:lnTo>
                    <a:lnTo>
                      <a:pt x="17255" y="23035"/>
                    </a:lnTo>
                    <a:lnTo>
                      <a:pt x="17269" y="20257"/>
                    </a:lnTo>
                    <a:lnTo>
                      <a:pt x="17283" y="17631"/>
                    </a:lnTo>
                    <a:lnTo>
                      <a:pt x="17283" y="15172"/>
                    </a:lnTo>
                    <a:lnTo>
                      <a:pt x="17269" y="12865"/>
                    </a:lnTo>
                    <a:lnTo>
                      <a:pt x="17255" y="10726"/>
                    </a:lnTo>
                    <a:lnTo>
                      <a:pt x="17214" y="6989"/>
                    </a:lnTo>
                    <a:lnTo>
                      <a:pt x="17144" y="4002"/>
                    </a:lnTo>
                    <a:lnTo>
                      <a:pt x="17089" y="1806"/>
                    </a:lnTo>
                    <a:lnTo>
                      <a:pt x="17033" y="0"/>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79;p19">
                <a:extLst>
                  <a:ext uri="{FF2B5EF4-FFF2-40B4-BE49-F238E27FC236}">
                    <a16:creationId xmlns:a16="http://schemas.microsoft.com/office/drawing/2014/main" id="{CA6FF719-D8EF-80A3-0166-F0906D5B2E7E}"/>
                  </a:ext>
                </a:extLst>
              </p:cNvPr>
              <p:cNvSpPr/>
              <p:nvPr/>
            </p:nvSpPr>
            <p:spPr>
              <a:xfrm>
                <a:off x="3211725" y="3136575"/>
                <a:ext cx="927375" cy="2086775"/>
              </a:xfrm>
              <a:custGeom>
                <a:avLst/>
                <a:gdLst/>
                <a:ahLst/>
                <a:cxnLst/>
                <a:rect l="l" t="t" r="r" b="b"/>
                <a:pathLst>
                  <a:path w="37095" h="83471" extrusionOk="0">
                    <a:moveTo>
                      <a:pt x="2640" y="0"/>
                    </a:moveTo>
                    <a:lnTo>
                      <a:pt x="2515" y="1278"/>
                    </a:lnTo>
                    <a:lnTo>
                      <a:pt x="2195" y="4738"/>
                    </a:lnTo>
                    <a:lnTo>
                      <a:pt x="1723" y="9836"/>
                    </a:lnTo>
                    <a:lnTo>
                      <a:pt x="1473" y="12810"/>
                    </a:lnTo>
                    <a:lnTo>
                      <a:pt x="1209" y="15991"/>
                    </a:lnTo>
                    <a:lnTo>
                      <a:pt x="959" y="19298"/>
                    </a:lnTo>
                    <a:lnTo>
                      <a:pt x="709" y="22660"/>
                    </a:lnTo>
                    <a:lnTo>
                      <a:pt x="487" y="26022"/>
                    </a:lnTo>
                    <a:lnTo>
                      <a:pt x="292" y="29287"/>
                    </a:lnTo>
                    <a:lnTo>
                      <a:pt x="209" y="30871"/>
                    </a:lnTo>
                    <a:lnTo>
                      <a:pt x="139" y="32413"/>
                    </a:lnTo>
                    <a:lnTo>
                      <a:pt x="84" y="33885"/>
                    </a:lnTo>
                    <a:lnTo>
                      <a:pt x="42" y="35303"/>
                    </a:lnTo>
                    <a:lnTo>
                      <a:pt x="14" y="36650"/>
                    </a:lnTo>
                    <a:lnTo>
                      <a:pt x="0" y="37914"/>
                    </a:lnTo>
                    <a:lnTo>
                      <a:pt x="0" y="39095"/>
                    </a:lnTo>
                    <a:lnTo>
                      <a:pt x="28" y="40165"/>
                    </a:lnTo>
                    <a:lnTo>
                      <a:pt x="56" y="41068"/>
                    </a:lnTo>
                    <a:lnTo>
                      <a:pt x="111" y="42055"/>
                    </a:lnTo>
                    <a:lnTo>
                      <a:pt x="181" y="43124"/>
                    </a:lnTo>
                    <a:lnTo>
                      <a:pt x="264" y="44264"/>
                    </a:lnTo>
                    <a:lnTo>
                      <a:pt x="362" y="45472"/>
                    </a:lnTo>
                    <a:lnTo>
                      <a:pt x="473" y="46723"/>
                    </a:lnTo>
                    <a:lnTo>
                      <a:pt x="723" y="49404"/>
                    </a:lnTo>
                    <a:lnTo>
                      <a:pt x="1028" y="52252"/>
                    </a:lnTo>
                    <a:lnTo>
                      <a:pt x="1362" y="55211"/>
                    </a:lnTo>
                    <a:lnTo>
                      <a:pt x="1723" y="58254"/>
                    </a:lnTo>
                    <a:lnTo>
                      <a:pt x="2098" y="61310"/>
                    </a:lnTo>
                    <a:lnTo>
                      <a:pt x="2487" y="64353"/>
                    </a:lnTo>
                    <a:lnTo>
                      <a:pt x="2862" y="67326"/>
                    </a:lnTo>
                    <a:lnTo>
                      <a:pt x="3612" y="72883"/>
                    </a:lnTo>
                    <a:lnTo>
                      <a:pt x="4265" y="77593"/>
                    </a:lnTo>
                    <a:lnTo>
                      <a:pt x="4766" y="81094"/>
                    </a:lnTo>
                    <a:lnTo>
                      <a:pt x="4821" y="81567"/>
                    </a:lnTo>
                    <a:lnTo>
                      <a:pt x="5071" y="83262"/>
                    </a:lnTo>
                    <a:lnTo>
                      <a:pt x="6002" y="83331"/>
                    </a:lnTo>
                    <a:lnTo>
                      <a:pt x="7030" y="83387"/>
                    </a:lnTo>
                    <a:lnTo>
                      <a:pt x="8336" y="83428"/>
                    </a:lnTo>
                    <a:lnTo>
                      <a:pt x="9850" y="83470"/>
                    </a:lnTo>
                    <a:lnTo>
                      <a:pt x="10656" y="83470"/>
                    </a:lnTo>
                    <a:lnTo>
                      <a:pt x="11476" y="83456"/>
                    </a:lnTo>
                    <a:lnTo>
                      <a:pt x="12310" y="83442"/>
                    </a:lnTo>
                    <a:lnTo>
                      <a:pt x="13143" y="83414"/>
                    </a:lnTo>
                    <a:lnTo>
                      <a:pt x="13977" y="83359"/>
                    </a:lnTo>
                    <a:lnTo>
                      <a:pt x="14782" y="83289"/>
                    </a:lnTo>
                    <a:lnTo>
                      <a:pt x="15227" y="83248"/>
                    </a:lnTo>
                    <a:lnTo>
                      <a:pt x="15963" y="83150"/>
                    </a:lnTo>
                    <a:lnTo>
                      <a:pt x="16658" y="83025"/>
                    </a:lnTo>
                    <a:lnTo>
                      <a:pt x="16561" y="81080"/>
                    </a:lnTo>
                    <a:lnTo>
                      <a:pt x="16533" y="80622"/>
                    </a:lnTo>
                    <a:lnTo>
                      <a:pt x="16033" y="71258"/>
                    </a:lnTo>
                    <a:lnTo>
                      <a:pt x="15699" y="65145"/>
                    </a:lnTo>
                    <a:lnTo>
                      <a:pt x="15380" y="58810"/>
                    </a:lnTo>
                    <a:lnTo>
                      <a:pt x="15088" y="52808"/>
                    </a:lnTo>
                    <a:lnTo>
                      <a:pt x="14866" y="47667"/>
                    </a:lnTo>
                    <a:lnTo>
                      <a:pt x="14782" y="45583"/>
                    </a:lnTo>
                    <a:lnTo>
                      <a:pt x="14741" y="43930"/>
                    </a:lnTo>
                    <a:lnTo>
                      <a:pt x="14713" y="42763"/>
                    </a:lnTo>
                    <a:lnTo>
                      <a:pt x="14727" y="42388"/>
                    </a:lnTo>
                    <a:lnTo>
                      <a:pt x="14741" y="42152"/>
                    </a:lnTo>
                    <a:lnTo>
                      <a:pt x="19117" y="6974"/>
                    </a:lnTo>
                    <a:lnTo>
                      <a:pt x="19798" y="16283"/>
                    </a:lnTo>
                    <a:lnTo>
                      <a:pt x="20492" y="26133"/>
                    </a:lnTo>
                    <a:lnTo>
                      <a:pt x="21312" y="37887"/>
                    </a:lnTo>
                    <a:lnTo>
                      <a:pt x="22160" y="50349"/>
                    </a:lnTo>
                    <a:lnTo>
                      <a:pt x="22576" y="56476"/>
                    </a:lnTo>
                    <a:lnTo>
                      <a:pt x="22952" y="62339"/>
                    </a:lnTo>
                    <a:lnTo>
                      <a:pt x="23285" y="67799"/>
                    </a:lnTo>
                    <a:lnTo>
                      <a:pt x="23577" y="72703"/>
                    </a:lnTo>
                    <a:lnTo>
                      <a:pt x="23799" y="76885"/>
                    </a:lnTo>
                    <a:lnTo>
                      <a:pt x="23896" y="78677"/>
                    </a:lnTo>
                    <a:lnTo>
                      <a:pt x="23966" y="80233"/>
                    </a:lnTo>
                    <a:lnTo>
                      <a:pt x="23980" y="80678"/>
                    </a:lnTo>
                    <a:lnTo>
                      <a:pt x="24021" y="81845"/>
                    </a:lnTo>
                    <a:lnTo>
                      <a:pt x="24035" y="82761"/>
                    </a:lnTo>
                    <a:lnTo>
                      <a:pt x="24827" y="82845"/>
                    </a:lnTo>
                    <a:lnTo>
                      <a:pt x="25702" y="82942"/>
                    </a:lnTo>
                    <a:lnTo>
                      <a:pt x="26814" y="83039"/>
                    </a:lnTo>
                    <a:lnTo>
                      <a:pt x="28078" y="83123"/>
                    </a:lnTo>
                    <a:lnTo>
                      <a:pt x="28745" y="83150"/>
                    </a:lnTo>
                    <a:lnTo>
                      <a:pt x="29426" y="83178"/>
                    </a:lnTo>
                    <a:lnTo>
                      <a:pt x="30120" y="83206"/>
                    </a:lnTo>
                    <a:lnTo>
                      <a:pt x="30801" y="83206"/>
                    </a:lnTo>
                    <a:lnTo>
                      <a:pt x="31468" y="83192"/>
                    </a:lnTo>
                    <a:lnTo>
                      <a:pt x="32107" y="83164"/>
                    </a:lnTo>
                    <a:lnTo>
                      <a:pt x="32566" y="83150"/>
                    </a:lnTo>
                    <a:lnTo>
                      <a:pt x="33163" y="83081"/>
                    </a:lnTo>
                    <a:lnTo>
                      <a:pt x="33705" y="82998"/>
                    </a:lnTo>
                    <a:lnTo>
                      <a:pt x="33955" y="82956"/>
                    </a:lnTo>
                    <a:lnTo>
                      <a:pt x="34191" y="82900"/>
                    </a:lnTo>
                    <a:lnTo>
                      <a:pt x="34413" y="82831"/>
                    </a:lnTo>
                    <a:lnTo>
                      <a:pt x="34622" y="82761"/>
                    </a:lnTo>
                    <a:lnTo>
                      <a:pt x="34733" y="80302"/>
                    </a:lnTo>
                    <a:lnTo>
                      <a:pt x="34761" y="79830"/>
                    </a:lnTo>
                    <a:lnTo>
                      <a:pt x="35080" y="73245"/>
                    </a:lnTo>
                    <a:lnTo>
                      <a:pt x="35511" y="63839"/>
                    </a:lnTo>
                    <a:lnTo>
                      <a:pt x="35733" y="58379"/>
                    </a:lnTo>
                    <a:lnTo>
                      <a:pt x="35983" y="52572"/>
                    </a:lnTo>
                    <a:lnTo>
                      <a:pt x="36205" y="46500"/>
                    </a:lnTo>
                    <a:lnTo>
                      <a:pt x="36428" y="40318"/>
                    </a:lnTo>
                    <a:lnTo>
                      <a:pt x="36636" y="34122"/>
                    </a:lnTo>
                    <a:lnTo>
                      <a:pt x="36803" y="28023"/>
                    </a:lnTo>
                    <a:lnTo>
                      <a:pt x="36886" y="25049"/>
                    </a:lnTo>
                    <a:lnTo>
                      <a:pt x="36942" y="22146"/>
                    </a:lnTo>
                    <a:lnTo>
                      <a:pt x="36997" y="19325"/>
                    </a:lnTo>
                    <a:lnTo>
                      <a:pt x="37039" y="16589"/>
                    </a:lnTo>
                    <a:lnTo>
                      <a:pt x="37067" y="13977"/>
                    </a:lnTo>
                    <a:lnTo>
                      <a:pt x="37081" y="11490"/>
                    </a:lnTo>
                    <a:lnTo>
                      <a:pt x="37095" y="9142"/>
                    </a:lnTo>
                    <a:lnTo>
                      <a:pt x="37067" y="6947"/>
                    </a:lnTo>
                    <a:lnTo>
                      <a:pt x="37039" y="4918"/>
                    </a:lnTo>
                    <a:lnTo>
                      <a:pt x="36997" y="3084"/>
                    </a:lnTo>
                    <a:lnTo>
                      <a:pt x="36928" y="1431"/>
                    </a:lnTo>
                    <a:lnTo>
                      <a:pt x="36886" y="695"/>
                    </a:lnTo>
                    <a:lnTo>
                      <a:pt x="36831" y="0"/>
                    </a:lnTo>
                    <a:close/>
                  </a:path>
                </a:pathLst>
              </a:custGeom>
              <a:solidFill>
                <a:srgbClr val="434343"/>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80;p19">
                <a:extLst>
                  <a:ext uri="{FF2B5EF4-FFF2-40B4-BE49-F238E27FC236}">
                    <a16:creationId xmlns:a16="http://schemas.microsoft.com/office/drawing/2014/main" id="{3EE8D079-CA62-863F-7631-328E53ABD11A}"/>
                  </a:ext>
                </a:extLst>
              </p:cNvPr>
              <p:cNvSpPr/>
              <p:nvPr/>
            </p:nvSpPr>
            <p:spPr>
              <a:xfrm>
                <a:off x="3281175" y="868850"/>
                <a:ext cx="260175" cy="329300"/>
              </a:xfrm>
              <a:custGeom>
                <a:avLst/>
                <a:gdLst/>
                <a:ahLst/>
                <a:cxnLst/>
                <a:rect l="l" t="t" r="r" b="b"/>
                <a:pathLst>
                  <a:path w="10407" h="13172" extrusionOk="0">
                    <a:moveTo>
                      <a:pt x="6531" y="1"/>
                    </a:moveTo>
                    <a:lnTo>
                      <a:pt x="6447" y="15"/>
                    </a:lnTo>
                    <a:lnTo>
                      <a:pt x="6364" y="43"/>
                    </a:lnTo>
                    <a:lnTo>
                      <a:pt x="6294" y="84"/>
                    </a:lnTo>
                    <a:lnTo>
                      <a:pt x="6225" y="168"/>
                    </a:lnTo>
                    <a:lnTo>
                      <a:pt x="6142" y="251"/>
                    </a:lnTo>
                    <a:lnTo>
                      <a:pt x="6072" y="362"/>
                    </a:lnTo>
                    <a:lnTo>
                      <a:pt x="6003" y="487"/>
                    </a:lnTo>
                    <a:lnTo>
                      <a:pt x="5947" y="640"/>
                    </a:lnTo>
                    <a:lnTo>
                      <a:pt x="5822" y="960"/>
                    </a:lnTo>
                    <a:lnTo>
                      <a:pt x="5711" y="1321"/>
                    </a:lnTo>
                    <a:lnTo>
                      <a:pt x="5600" y="1710"/>
                    </a:lnTo>
                    <a:lnTo>
                      <a:pt x="5516" y="2113"/>
                    </a:lnTo>
                    <a:lnTo>
                      <a:pt x="5433" y="2516"/>
                    </a:lnTo>
                    <a:lnTo>
                      <a:pt x="5364" y="2905"/>
                    </a:lnTo>
                    <a:lnTo>
                      <a:pt x="5252" y="3599"/>
                    </a:lnTo>
                    <a:lnTo>
                      <a:pt x="5183" y="4099"/>
                    </a:lnTo>
                    <a:lnTo>
                      <a:pt x="5155" y="4280"/>
                    </a:lnTo>
                    <a:lnTo>
                      <a:pt x="4891" y="3669"/>
                    </a:lnTo>
                    <a:lnTo>
                      <a:pt x="4599" y="3044"/>
                    </a:lnTo>
                    <a:lnTo>
                      <a:pt x="4238" y="2349"/>
                    </a:lnTo>
                    <a:lnTo>
                      <a:pt x="4044" y="1988"/>
                    </a:lnTo>
                    <a:lnTo>
                      <a:pt x="3849" y="1654"/>
                    </a:lnTo>
                    <a:lnTo>
                      <a:pt x="3669" y="1335"/>
                    </a:lnTo>
                    <a:lnTo>
                      <a:pt x="3474" y="1071"/>
                    </a:lnTo>
                    <a:lnTo>
                      <a:pt x="3294" y="848"/>
                    </a:lnTo>
                    <a:lnTo>
                      <a:pt x="3210" y="751"/>
                    </a:lnTo>
                    <a:lnTo>
                      <a:pt x="3127" y="682"/>
                    </a:lnTo>
                    <a:lnTo>
                      <a:pt x="3057" y="626"/>
                    </a:lnTo>
                    <a:lnTo>
                      <a:pt x="2988" y="598"/>
                    </a:lnTo>
                    <a:lnTo>
                      <a:pt x="2918" y="584"/>
                    </a:lnTo>
                    <a:lnTo>
                      <a:pt x="2863" y="598"/>
                    </a:lnTo>
                    <a:lnTo>
                      <a:pt x="2807" y="640"/>
                    </a:lnTo>
                    <a:lnTo>
                      <a:pt x="2766" y="696"/>
                    </a:lnTo>
                    <a:lnTo>
                      <a:pt x="2738" y="765"/>
                    </a:lnTo>
                    <a:lnTo>
                      <a:pt x="2724" y="848"/>
                    </a:lnTo>
                    <a:lnTo>
                      <a:pt x="2710" y="960"/>
                    </a:lnTo>
                    <a:lnTo>
                      <a:pt x="2696" y="1071"/>
                    </a:lnTo>
                    <a:lnTo>
                      <a:pt x="2710" y="1349"/>
                    </a:lnTo>
                    <a:lnTo>
                      <a:pt x="2752" y="1654"/>
                    </a:lnTo>
                    <a:lnTo>
                      <a:pt x="2821" y="2002"/>
                    </a:lnTo>
                    <a:lnTo>
                      <a:pt x="2891" y="2363"/>
                    </a:lnTo>
                    <a:lnTo>
                      <a:pt x="2988" y="2724"/>
                    </a:lnTo>
                    <a:lnTo>
                      <a:pt x="3182" y="3433"/>
                    </a:lnTo>
                    <a:lnTo>
                      <a:pt x="3377" y="4058"/>
                    </a:lnTo>
                    <a:lnTo>
                      <a:pt x="3571" y="4655"/>
                    </a:lnTo>
                    <a:lnTo>
                      <a:pt x="3127" y="4252"/>
                    </a:lnTo>
                    <a:lnTo>
                      <a:pt x="2654" y="3849"/>
                    </a:lnTo>
                    <a:lnTo>
                      <a:pt x="2127" y="3405"/>
                    </a:lnTo>
                    <a:lnTo>
                      <a:pt x="1849" y="3196"/>
                    </a:lnTo>
                    <a:lnTo>
                      <a:pt x="1571" y="3002"/>
                    </a:lnTo>
                    <a:lnTo>
                      <a:pt x="1307" y="2835"/>
                    </a:lnTo>
                    <a:lnTo>
                      <a:pt x="1071" y="2696"/>
                    </a:lnTo>
                    <a:lnTo>
                      <a:pt x="862" y="2613"/>
                    </a:lnTo>
                    <a:lnTo>
                      <a:pt x="765" y="2585"/>
                    </a:lnTo>
                    <a:lnTo>
                      <a:pt x="682" y="2571"/>
                    </a:lnTo>
                    <a:lnTo>
                      <a:pt x="612" y="2571"/>
                    </a:lnTo>
                    <a:lnTo>
                      <a:pt x="557" y="2599"/>
                    </a:lnTo>
                    <a:lnTo>
                      <a:pt x="501" y="2641"/>
                    </a:lnTo>
                    <a:lnTo>
                      <a:pt x="473" y="2696"/>
                    </a:lnTo>
                    <a:lnTo>
                      <a:pt x="445" y="2766"/>
                    </a:lnTo>
                    <a:lnTo>
                      <a:pt x="445" y="2849"/>
                    </a:lnTo>
                    <a:lnTo>
                      <a:pt x="445" y="2932"/>
                    </a:lnTo>
                    <a:lnTo>
                      <a:pt x="473" y="3030"/>
                    </a:lnTo>
                    <a:lnTo>
                      <a:pt x="543" y="3252"/>
                    </a:lnTo>
                    <a:lnTo>
                      <a:pt x="654" y="3502"/>
                    </a:lnTo>
                    <a:lnTo>
                      <a:pt x="793" y="3766"/>
                    </a:lnTo>
                    <a:lnTo>
                      <a:pt x="960" y="4044"/>
                    </a:lnTo>
                    <a:lnTo>
                      <a:pt x="1140" y="4322"/>
                    </a:lnTo>
                    <a:lnTo>
                      <a:pt x="1335" y="4613"/>
                    </a:lnTo>
                    <a:lnTo>
                      <a:pt x="1724" y="5127"/>
                    </a:lnTo>
                    <a:lnTo>
                      <a:pt x="2071" y="5572"/>
                    </a:lnTo>
                    <a:lnTo>
                      <a:pt x="2418" y="5989"/>
                    </a:lnTo>
                    <a:lnTo>
                      <a:pt x="2349" y="6017"/>
                    </a:lnTo>
                    <a:lnTo>
                      <a:pt x="2154" y="6114"/>
                    </a:lnTo>
                    <a:lnTo>
                      <a:pt x="2015" y="6197"/>
                    </a:lnTo>
                    <a:lnTo>
                      <a:pt x="1863" y="6295"/>
                    </a:lnTo>
                    <a:lnTo>
                      <a:pt x="1696" y="6420"/>
                    </a:lnTo>
                    <a:lnTo>
                      <a:pt x="1529" y="6558"/>
                    </a:lnTo>
                    <a:lnTo>
                      <a:pt x="1335" y="6725"/>
                    </a:lnTo>
                    <a:lnTo>
                      <a:pt x="1154" y="6920"/>
                    </a:lnTo>
                    <a:lnTo>
                      <a:pt x="960" y="7142"/>
                    </a:lnTo>
                    <a:lnTo>
                      <a:pt x="779" y="7406"/>
                    </a:lnTo>
                    <a:lnTo>
                      <a:pt x="598" y="7684"/>
                    </a:lnTo>
                    <a:lnTo>
                      <a:pt x="432" y="8003"/>
                    </a:lnTo>
                    <a:lnTo>
                      <a:pt x="279" y="8351"/>
                    </a:lnTo>
                    <a:lnTo>
                      <a:pt x="154" y="8726"/>
                    </a:lnTo>
                    <a:lnTo>
                      <a:pt x="98" y="8934"/>
                    </a:lnTo>
                    <a:lnTo>
                      <a:pt x="56" y="9129"/>
                    </a:lnTo>
                    <a:lnTo>
                      <a:pt x="29" y="9323"/>
                    </a:lnTo>
                    <a:lnTo>
                      <a:pt x="15" y="9518"/>
                    </a:lnTo>
                    <a:lnTo>
                      <a:pt x="1" y="9712"/>
                    </a:lnTo>
                    <a:lnTo>
                      <a:pt x="15" y="9907"/>
                    </a:lnTo>
                    <a:lnTo>
                      <a:pt x="29" y="10087"/>
                    </a:lnTo>
                    <a:lnTo>
                      <a:pt x="56" y="10268"/>
                    </a:lnTo>
                    <a:lnTo>
                      <a:pt x="126" y="10615"/>
                    </a:lnTo>
                    <a:lnTo>
                      <a:pt x="223" y="10949"/>
                    </a:lnTo>
                    <a:lnTo>
                      <a:pt x="334" y="11268"/>
                    </a:lnTo>
                    <a:lnTo>
                      <a:pt x="473" y="11546"/>
                    </a:lnTo>
                    <a:lnTo>
                      <a:pt x="612" y="11810"/>
                    </a:lnTo>
                    <a:lnTo>
                      <a:pt x="751" y="12046"/>
                    </a:lnTo>
                    <a:lnTo>
                      <a:pt x="890" y="12255"/>
                    </a:lnTo>
                    <a:lnTo>
                      <a:pt x="1015" y="12421"/>
                    </a:lnTo>
                    <a:lnTo>
                      <a:pt x="1210" y="12658"/>
                    </a:lnTo>
                    <a:lnTo>
                      <a:pt x="1293" y="12741"/>
                    </a:lnTo>
                    <a:lnTo>
                      <a:pt x="1418" y="12838"/>
                    </a:lnTo>
                    <a:lnTo>
                      <a:pt x="1543" y="12922"/>
                    </a:lnTo>
                    <a:lnTo>
                      <a:pt x="1696" y="12991"/>
                    </a:lnTo>
                    <a:lnTo>
                      <a:pt x="1835" y="13047"/>
                    </a:lnTo>
                    <a:lnTo>
                      <a:pt x="1988" y="13088"/>
                    </a:lnTo>
                    <a:lnTo>
                      <a:pt x="2140" y="13130"/>
                    </a:lnTo>
                    <a:lnTo>
                      <a:pt x="2307" y="13144"/>
                    </a:lnTo>
                    <a:lnTo>
                      <a:pt x="2474" y="13172"/>
                    </a:lnTo>
                    <a:lnTo>
                      <a:pt x="2807" y="13172"/>
                    </a:lnTo>
                    <a:lnTo>
                      <a:pt x="3155" y="13158"/>
                    </a:lnTo>
                    <a:lnTo>
                      <a:pt x="3488" y="13116"/>
                    </a:lnTo>
                    <a:lnTo>
                      <a:pt x="3835" y="13047"/>
                    </a:lnTo>
                    <a:lnTo>
                      <a:pt x="4169" y="12963"/>
                    </a:lnTo>
                    <a:lnTo>
                      <a:pt x="4502" y="12880"/>
                    </a:lnTo>
                    <a:lnTo>
                      <a:pt x="5100" y="12685"/>
                    </a:lnTo>
                    <a:lnTo>
                      <a:pt x="5600" y="12519"/>
                    </a:lnTo>
                    <a:lnTo>
                      <a:pt x="5947" y="12394"/>
                    </a:lnTo>
                    <a:lnTo>
                      <a:pt x="6100" y="12366"/>
                    </a:lnTo>
                    <a:lnTo>
                      <a:pt x="6253" y="12338"/>
                    </a:lnTo>
                    <a:lnTo>
                      <a:pt x="6545" y="12296"/>
                    </a:lnTo>
                    <a:lnTo>
                      <a:pt x="6822" y="12296"/>
                    </a:lnTo>
                    <a:lnTo>
                      <a:pt x="7100" y="12324"/>
                    </a:lnTo>
                    <a:lnTo>
                      <a:pt x="7364" y="12366"/>
                    </a:lnTo>
                    <a:lnTo>
                      <a:pt x="7614" y="12407"/>
                    </a:lnTo>
                    <a:lnTo>
                      <a:pt x="8101" y="12505"/>
                    </a:lnTo>
                    <a:lnTo>
                      <a:pt x="8309" y="12533"/>
                    </a:lnTo>
                    <a:lnTo>
                      <a:pt x="8517" y="12560"/>
                    </a:lnTo>
                    <a:lnTo>
                      <a:pt x="8712" y="12546"/>
                    </a:lnTo>
                    <a:lnTo>
                      <a:pt x="8795" y="12546"/>
                    </a:lnTo>
                    <a:lnTo>
                      <a:pt x="8879" y="12519"/>
                    </a:lnTo>
                    <a:lnTo>
                      <a:pt x="8962" y="12491"/>
                    </a:lnTo>
                    <a:lnTo>
                      <a:pt x="9045" y="12449"/>
                    </a:lnTo>
                    <a:lnTo>
                      <a:pt x="9115" y="12407"/>
                    </a:lnTo>
                    <a:lnTo>
                      <a:pt x="9170" y="12338"/>
                    </a:lnTo>
                    <a:lnTo>
                      <a:pt x="9240" y="12269"/>
                    </a:lnTo>
                    <a:lnTo>
                      <a:pt x="9295" y="12185"/>
                    </a:lnTo>
                    <a:lnTo>
                      <a:pt x="9351" y="12074"/>
                    </a:lnTo>
                    <a:lnTo>
                      <a:pt x="9393" y="11963"/>
                    </a:lnTo>
                    <a:lnTo>
                      <a:pt x="9420" y="11838"/>
                    </a:lnTo>
                    <a:lnTo>
                      <a:pt x="9434" y="11727"/>
                    </a:lnTo>
                    <a:lnTo>
                      <a:pt x="9434" y="11602"/>
                    </a:lnTo>
                    <a:lnTo>
                      <a:pt x="9406" y="11491"/>
                    </a:lnTo>
                    <a:lnTo>
                      <a:pt x="9351" y="11393"/>
                    </a:lnTo>
                    <a:lnTo>
                      <a:pt x="9295" y="11282"/>
                    </a:lnTo>
                    <a:lnTo>
                      <a:pt x="9212" y="11185"/>
                    </a:lnTo>
                    <a:lnTo>
                      <a:pt x="9129" y="11102"/>
                    </a:lnTo>
                    <a:lnTo>
                      <a:pt x="9017" y="11004"/>
                    </a:lnTo>
                    <a:lnTo>
                      <a:pt x="8906" y="10921"/>
                    </a:lnTo>
                    <a:lnTo>
                      <a:pt x="8642" y="10768"/>
                    </a:lnTo>
                    <a:lnTo>
                      <a:pt x="8364" y="10615"/>
                    </a:lnTo>
                    <a:lnTo>
                      <a:pt x="8059" y="10490"/>
                    </a:lnTo>
                    <a:lnTo>
                      <a:pt x="7753" y="10379"/>
                    </a:lnTo>
                    <a:lnTo>
                      <a:pt x="7448" y="10282"/>
                    </a:lnTo>
                    <a:lnTo>
                      <a:pt x="6892" y="10129"/>
                    </a:lnTo>
                    <a:lnTo>
                      <a:pt x="6489" y="10046"/>
                    </a:lnTo>
                    <a:lnTo>
                      <a:pt x="6322" y="10004"/>
                    </a:lnTo>
                    <a:lnTo>
                      <a:pt x="6364" y="9921"/>
                    </a:lnTo>
                    <a:lnTo>
                      <a:pt x="6503" y="9740"/>
                    </a:lnTo>
                    <a:lnTo>
                      <a:pt x="7017" y="9101"/>
                    </a:lnTo>
                    <a:lnTo>
                      <a:pt x="7767" y="8170"/>
                    </a:lnTo>
                    <a:lnTo>
                      <a:pt x="8170" y="7642"/>
                    </a:lnTo>
                    <a:lnTo>
                      <a:pt x="8587" y="7100"/>
                    </a:lnTo>
                    <a:lnTo>
                      <a:pt x="9004" y="6531"/>
                    </a:lnTo>
                    <a:lnTo>
                      <a:pt x="9379" y="5975"/>
                    </a:lnTo>
                    <a:lnTo>
                      <a:pt x="9726" y="5447"/>
                    </a:lnTo>
                    <a:lnTo>
                      <a:pt x="9879" y="5183"/>
                    </a:lnTo>
                    <a:lnTo>
                      <a:pt x="10018" y="4947"/>
                    </a:lnTo>
                    <a:lnTo>
                      <a:pt x="10143" y="4711"/>
                    </a:lnTo>
                    <a:lnTo>
                      <a:pt x="10240" y="4488"/>
                    </a:lnTo>
                    <a:lnTo>
                      <a:pt x="10323" y="4280"/>
                    </a:lnTo>
                    <a:lnTo>
                      <a:pt x="10379" y="4099"/>
                    </a:lnTo>
                    <a:lnTo>
                      <a:pt x="10407" y="3933"/>
                    </a:lnTo>
                    <a:lnTo>
                      <a:pt x="10407" y="3794"/>
                    </a:lnTo>
                    <a:lnTo>
                      <a:pt x="10393" y="3724"/>
                    </a:lnTo>
                    <a:lnTo>
                      <a:pt x="10379" y="3669"/>
                    </a:lnTo>
                    <a:lnTo>
                      <a:pt x="10351" y="3627"/>
                    </a:lnTo>
                    <a:lnTo>
                      <a:pt x="10323" y="3571"/>
                    </a:lnTo>
                    <a:lnTo>
                      <a:pt x="10268" y="3530"/>
                    </a:lnTo>
                    <a:lnTo>
                      <a:pt x="10198" y="3502"/>
                    </a:lnTo>
                    <a:lnTo>
                      <a:pt x="10115" y="3488"/>
                    </a:lnTo>
                    <a:lnTo>
                      <a:pt x="10018" y="3488"/>
                    </a:lnTo>
                    <a:lnTo>
                      <a:pt x="9907" y="3502"/>
                    </a:lnTo>
                    <a:lnTo>
                      <a:pt x="9795" y="3530"/>
                    </a:lnTo>
                    <a:lnTo>
                      <a:pt x="9545" y="3627"/>
                    </a:lnTo>
                    <a:lnTo>
                      <a:pt x="9268" y="3752"/>
                    </a:lnTo>
                    <a:lnTo>
                      <a:pt x="8976" y="3919"/>
                    </a:lnTo>
                    <a:lnTo>
                      <a:pt x="8684" y="4113"/>
                    </a:lnTo>
                    <a:lnTo>
                      <a:pt x="8378" y="4308"/>
                    </a:lnTo>
                    <a:lnTo>
                      <a:pt x="7795" y="4738"/>
                    </a:lnTo>
                    <a:lnTo>
                      <a:pt x="7309" y="5114"/>
                    </a:lnTo>
                    <a:lnTo>
                      <a:pt x="6850" y="5503"/>
                    </a:lnTo>
                    <a:lnTo>
                      <a:pt x="6864" y="5280"/>
                    </a:lnTo>
                    <a:lnTo>
                      <a:pt x="6920" y="4655"/>
                    </a:lnTo>
                    <a:lnTo>
                      <a:pt x="6975" y="3794"/>
                    </a:lnTo>
                    <a:lnTo>
                      <a:pt x="7003" y="3294"/>
                    </a:lnTo>
                    <a:lnTo>
                      <a:pt x="7017" y="2793"/>
                    </a:lnTo>
                    <a:lnTo>
                      <a:pt x="7031" y="2279"/>
                    </a:lnTo>
                    <a:lnTo>
                      <a:pt x="7017" y="1793"/>
                    </a:lnTo>
                    <a:lnTo>
                      <a:pt x="7003" y="1321"/>
                    </a:lnTo>
                    <a:lnTo>
                      <a:pt x="6961" y="904"/>
                    </a:lnTo>
                    <a:lnTo>
                      <a:pt x="6934" y="723"/>
                    </a:lnTo>
                    <a:lnTo>
                      <a:pt x="6892" y="543"/>
                    </a:lnTo>
                    <a:lnTo>
                      <a:pt x="6850" y="404"/>
                    </a:lnTo>
                    <a:lnTo>
                      <a:pt x="6808" y="265"/>
                    </a:lnTo>
                    <a:lnTo>
                      <a:pt x="6753" y="168"/>
                    </a:lnTo>
                    <a:lnTo>
                      <a:pt x="6683" y="84"/>
                    </a:lnTo>
                    <a:lnTo>
                      <a:pt x="6614" y="29"/>
                    </a:lnTo>
                    <a:lnTo>
                      <a:pt x="6531" y="1"/>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81;p19">
                <a:extLst>
                  <a:ext uri="{FF2B5EF4-FFF2-40B4-BE49-F238E27FC236}">
                    <a16:creationId xmlns:a16="http://schemas.microsoft.com/office/drawing/2014/main" id="{3BEA0E83-096C-B179-3685-2CB36FEFA726}"/>
                  </a:ext>
                </a:extLst>
              </p:cNvPr>
              <p:cNvSpPr/>
              <p:nvPr/>
            </p:nvSpPr>
            <p:spPr>
              <a:xfrm>
                <a:off x="3267650" y="1081425"/>
                <a:ext cx="131300" cy="129575"/>
              </a:xfrm>
              <a:custGeom>
                <a:avLst/>
                <a:gdLst/>
                <a:ahLst/>
                <a:cxnLst/>
                <a:rect l="l" t="t" r="r" b="b"/>
                <a:pathLst>
                  <a:path w="5252" h="5183" extrusionOk="0">
                    <a:moveTo>
                      <a:pt x="639" y="1"/>
                    </a:moveTo>
                    <a:lnTo>
                      <a:pt x="556" y="28"/>
                    </a:lnTo>
                    <a:lnTo>
                      <a:pt x="472" y="70"/>
                    </a:lnTo>
                    <a:lnTo>
                      <a:pt x="403" y="126"/>
                    </a:lnTo>
                    <a:lnTo>
                      <a:pt x="334" y="195"/>
                    </a:lnTo>
                    <a:lnTo>
                      <a:pt x="278" y="264"/>
                    </a:lnTo>
                    <a:lnTo>
                      <a:pt x="181" y="417"/>
                    </a:lnTo>
                    <a:lnTo>
                      <a:pt x="97" y="584"/>
                    </a:lnTo>
                    <a:lnTo>
                      <a:pt x="42" y="723"/>
                    </a:lnTo>
                    <a:lnTo>
                      <a:pt x="0" y="862"/>
                    </a:lnTo>
                    <a:lnTo>
                      <a:pt x="4154" y="5183"/>
                    </a:lnTo>
                    <a:lnTo>
                      <a:pt x="4307" y="5141"/>
                    </a:lnTo>
                    <a:lnTo>
                      <a:pt x="4460" y="5085"/>
                    </a:lnTo>
                    <a:lnTo>
                      <a:pt x="4640" y="5002"/>
                    </a:lnTo>
                    <a:lnTo>
                      <a:pt x="4821" y="4905"/>
                    </a:lnTo>
                    <a:lnTo>
                      <a:pt x="4918" y="4849"/>
                    </a:lnTo>
                    <a:lnTo>
                      <a:pt x="5002" y="4780"/>
                    </a:lnTo>
                    <a:lnTo>
                      <a:pt x="5071" y="4710"/>
                    </a:lnTo>
                    <a:lnTo>
                      <a:pt x="5140" y="4627"/>
                    </a:lnTo>
                    <a:lnTo>
                      <a:pt x="5196" y="4544"/>
                    </a:lnTo>
                    <a:lnTo>
                      <a:pt x="5238" y="4460"/>
                    </a:lnTo>
                    <a:lnTo>
                      <a:pt x="5252" y="4391"/>
                    </a:lnTo>
                    <a:lnTo>
                      <a:pt x="5238" y="4293"/>
                    </a:lnTo>
                    <a:lnTo>
                      <a:pt x="5210" y="4196"/>
                    </a:lnTo>
                    <a:lnTo>
                      <a:pt x="5168" y="4085"/>
                    </a:lnTo>
                    <a:lnTo>
                      <a:pt x="5099" y="3946"/>
                    </a:lnTo>
                    <a:lnTo>
                      <a:pt x="5015" y="3807"/>
                    </a:lnTo>
                    <a:lnTo>
                      <a:pt x="4807" y="3488"/>
                    </a:lnTo>
                    <a:lnTo>
                      <a:pt x="4557" y="3140"/>
                    </a:lnTo>
                    <a:lnTo>
                      <a:pt x="4265" y="2779"/>
                    </a:lnTo>
                    <a:lnTo>
                      <a:pt x="3932" y="2390"/>
                    </a:lnTo>
                    <a:lnTo>
                      <a:pt x="3571" y="2015"/>
                    </a:lnTo>
                    <a:lnTo>
                      <a:pt x="3182" y="1640"/>
                    </a:lnTo>
                    <a:lnTo>
                      <a:pt x="2793" y="1279"/>
                    </a:lnTo>
                    <a:lnTo>
                      <a:pt x="2404" y="931"/>
                    </a:lnTo>
                    <a:lnTo>
                      <a:pt x="2028" y="640"/>
                    </a:lnTo>
                    <a:lnTo>
                      <a:pt x="1667" y="390"/>
                    </a:lnTo>
                    <a:lnTo>
                      <a:pt x="1487" y="278"/>
                    </a:lnTo>
                    <a:lnTo>
                      <a:pt x="1320" y="195"/>
                    </a:lnTo>
                    <a:lnTo>
                      <a:pt x="1153" y="112"/>
                    </a:lnTo>
                    <a:lnTo>
                      <a:pt x="1014" y="56"/>
                    </a:lnTo>
                    <a:lnTo>
                      <a:pt x="861" y="14"/>
                    </a:lnTo>
                    <a:lnTo>
                      <a:pt x="736" y="1"/>
                    </a:lnTo>
                    <a:close/>
                  </a:path>
                </a:pathLst>
              </a:custGeom>
              <a:solidFill>
                <a:srgbClr val="3C4D8D"/>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82;p19">
                <a:extLst>
                  <a:ext uri="{FF2B5EF4-FFF2-40B4-BE49-F238E27FC236}">
                    <a16:creationId xmlns:a16="http://schemas.microsoft.com/office/drawing/2014/main" id="{90C21ADA-6978-D342-1B84-29E66891399C}"/>
                  </a:ext>
                </a:extLst>
              </p:cNvPr>
              <p:cNvSpPr/>
              <p:nvPr/>
            </p:nvSpPr>
            <p:spPr>
              <a:xfrm>
                <a:off x="2690050" y="1095675"/>
                <a:ext cx="854425" cy="951700"/>
              </a:xfrm>
              <a:custGeom>
                <a:avLst/>
                <a:gdLst/>
                <a:ahLst/>
                <a:cxnLst/>
                <a:rect l="l" t="t" r="r" b="b"/>
                <a:pathLst>
                  <a:path w="34177" h="38068" extrusionOk="0">
                    <a:moveTo>
                      <a:pt x="23465" y="0"/>
                    </a:moveTo>
                    <a:lnTo>
                      <a:pt x="23326" y="14"/>
                    </a:lnTo>
                    <a:lnTo>
                      <a:pt x="23174" y="56"/>
                    </a:lnTo>
                    <a:lnTo>
                      <a:pt x="22979" y="111"/>
                    </a:lnTo>
                    <a:lnTo>
                      <a:pt x="22771" y="209"/>
                    </a:lnTo>
                    <a:lnTo>
                      <a:pt x="22534" y="334"/>
                    </a:lnTo>
                    <a:lnTo>
                      <a:pt x="22257" y="486"/>
                    </a:lnTo>
                    <a:lnTo>
                      <a:pt x="21979" y="667"/>
                    </a:lnTo>
                    <a:lnTo>
                      <a:pt x="21659" y="862"/>
                    </a:lnTo>
                    <a:lnTo>
                      <a:pt x="21326" y="1084"/>
                    </a:lnTo>
                    <a:lnTo>
                      <a:pt x="20603" y="1612"/>
                    </a:lnTo>
                    <a:lnTo>
                      <a:pt x="19811" y="2223"/>
                    </a:lnTo>
                    <a:lnTo>
                      <a:pt x="18950" y="2918"/>
                    </a:lnTo>
                    <a:lnTo>
                      <a:pt x="18033" y="3682"/>
                    </a:lnTo>
                    <a:lnTo>
                      <a:pt x="17061" y="4529"/>
                    </a:lnTo>
                    <a:lnTo>
                      <a:pt x="16046" y="5432"/>
                    </a:lnTo>
                    <a:lnTo>
                      <a:pt x="15004" y="6405"/>
                    </a:lnTo>
                    <a:lnTo>
                      <a:pt x="13949" y="7419"/>
                    </a:lnTo>
                    <a:lnTo>
                      <a:pt x="12865" y="8475"/>
                    </a:lnTo>
                    <a:lnTo>
                      <a:pt x="11781" y="9586"/>
                    </a:lnTo>
                    <a:lnTo>
                      <a:pt x="10684" y="10712"/>
                    </a:lnTo>
                    <a:lnTo>
                      <a:pt x="9614" y="11879"/>
                    </a:lnTo>
                    <a:lnTo>
                      <a:pt x="8544" y="13060"/>
                    </a:lnTo>
                    <a:lnTo>
                      <a:pt x="7502" y="14268"/>
                    </a:lnTo>
                    <a:lnTo>
                      <a:pt x="6502" y="15477"/>
                    </a:lnTo>
                    <a:lnTo>
                      <a:pt x="6016" y="16074"/>
                    </a:lnTo>
                    <a:lnTo>
                      <a:pt x="5543" y="16686"/>
                    </a:lnTo>
                    <a:lnTo>
                      <a:pt x="5071" y="17283"/>
                    </a:lnTo>
                    <a:lnTo>
                      <a:pt x="4626" y="17894"/>
                    </a:lnTo>
                    <a:lnTo>
                      <a:pt x="4196" y="18492"/>
                    </a:lnTo>
                    <a:lnTo>
                      <a:pt x="3779" y="19089"/>
                    </a:lnTo>
                    <a:lnTo>
                      <a:pt x="3376" y="19687"/>
                    </a:lnTo>
                    <a:lnTo>
                      <a:pt x="2987" y="20270"/>
                    </a:lnTo>
                    <a:lnTo>
                      <a:pt x="2612" y="20854"/>
                    </a:lnTo>
                    <a:lnTo>
                      <a:pt x="2265" y="21437"/>
                    </a:lnTo>
                    <a:lnTo>
                      <a:pt x="1945" y="22007"/>
                    </a:lnTo>
                    <a:lnTo>
                      <a:pt x="1639" y="22563"/>
                    </a:lnTo>
                    <a:lnTo>
                      <a:pt x="1362" y="23118"/>
                    </a:lnTo>
                    <a:lnTo>
                      <a:pt x="1098" y="23674"/>
                    </a:lnTo>
                    <a:lnTo>
                      <a:pt x="861" y="24202"/>
                    </a:lnTo>
                    <a:lnTo>
                      <a:pt x="653" y="24730"/>
                    </a:lnTo>
                    <a:lnTo>
                      <a:pt x="472" y="25244"/>
                    </a:lnTo>
                    <a:lnTo>
                      <a:pt x="320" y="25744"/>
                    </a:lnTo>
                    <a:lnTo>
                      <a:pt x="195" y="26230"/>
                    </a:lnTo>
                    <a:lnTo>
                      <a:pt x="97" y="26703"/>
                    </a:lnTo>
                    <a:lnTo>
                      <a:pt x="42" y="27161"/>
                    </a:lnTo>
                    <a:lnTo>
                      <a:pt x="0" y="27606"/>
                    </a:lnTo>
                    <a:lnTo>
                      <a:pt x="0" y="27814"/>
                    </a:lnTo>
                    <a:lnTo>
                      <a:pt x="0" y="28036"/>
                    </a:lnTo>
                    <a:lnTo>
                      <a:pt x="14" y="28245"/>
                    </a:lnTo>
                    <a:lnTo>
                      <a:pt x="42" y="28439"/>
                    </a:lnTo>
                    <a:lnTo>
                      <a:pt x="69" y="28648"/>
                    </a:lnTo>
                    <a:lnTo>
                      <a:pt x="111" y="28842"/>
                    </a:lnTo>
                    <a:lnTo>
                      <a:pt x="153" y="29023"/>
                    </a:lnTo>
                    <a:lnTo>
                      <a:pt x="208" y="29203"/>
                    </a:lnTo>
                    <a:lnTo>
                      <a:pt x="306" y="29454"/>
                    </a:lnTo>
                    <a:lnTo>
                      <a:pt x="431" y="29676"/>
                    </a:lnTo>
                    <a:lnTo>
                      <a:pt x="570" y="29912"/>
                    </a:lnTo>
                    <a:lnTo>
                      <a:pt x="722" y="30148"/>
                    </a:lnTo>
                    <a:lnTo>
                      <a:pt x="917" y="30370"/>
                    </a:lnTo>
                    <a:lnTo>
                      <a:pt x="1125" y="30593"/>
                    </a:lnTo>
                    <a:lnTo>
                      <a:pt x="1348" y="30815"/>
                    </a:lnTo>
                    <a:lnTo>
                      <a:pt x="1584" y="31023"/>
                    </a:lnTo>
                    <a:lnTo>
                      <a:pt x="1862" y="31232"/>
                    </a:lnTo>
                    <a:lnTo>
                      <a:pt x="2140" y="31440"/>
                    </a:lnTo>
                    <a:lnTo>
                      <a:pt x="2445" y="31649"/>
                    </a:lnTo>
                    <a:lnTo>
                      <a:pt x="2751" y="31857"/>
                    </a:lnTo>
                    <a:lnTo>
                      <a:pt x="3084" y="32052"/>
                    </a:lnTo>
                    <a:lnTo>
                      <a:pt x="3432" y="32246"/>
                    </a:lnTo>
                    <a:lnTo>
                      <a:pt x="3807" y="32441"/>
                    </a:lnTo>
                    <a:lnTo>
                      <a:pt x="4182" y="32635"/>
                    </a:lnTo>
                    <a:lnTo>
                      <a:pt x="4571" y="32816"/>
                    </a:lnTo>
                    <a:lnTo>
                      <a:pt x="4974" y="33010"/>
                    </a:lnTo>
                    <a:lnTo>
                      <a:pt x="5821" y="33358"/>
                    </a:lnTo>
                    <a:lnTo>
                      <a:pt x="6696" y="33705"/>
                    </a:lnTo>
                    <a:lnTo>
                      <a:pt x="7627" y="34038"/>
                    </a:lnTo>
                    <a:lnTo>
                      <a:pt x="8572" y="34358"/>
                    </a:lnTo>
                    <a:lnTo>
                      <a:pt x="9558" y="34663"/>
                    </a:lnTo>
                    <a:lnTo>
                      <a:pt x="10559" y="34955"/>
                    </a:lnTo>
                    <a:lnTo>
                      <a:pt x="11573" y="35233"/>
                    </a:lnTo>
                    <a:lnTo>
                      <a:pt x="12462" y="35469"/>
                    </a:lnTo>
                    <a:lnTo>
                      <a:pt x="13365" y="35692"/>
                    </a:lnTo>
                    <a:lnTo>
                      <a:pt x="14629" y="35983"/>
                    </a:lnTo>
                    <a:lnTo>
                      <a:pt x="15880" y="36261"/>
                    </a:lnTo>
                    <a:lnTo>
                      <a:pt x="16783" y="36456"/>
                    </a:lnTo>
                    <a:lnTo>
                      <a:pt x="17672" y="36636"/>
                    </a:lnTo>
                    <a:lnTo>
                      <a:pt x="19409" y="36970"/>
                    </a:lnTo>
                    <a:lnTo>
                      <a:pt x="21034" y="37261"/>
                    </a:lnTo>
                    <a:lnTo>
                      <a:pt x="22507" y="37512"/>
                    </a:lnTo>
                    <a:lnTo>
                      <a:pt x="23785" y="37706"/>
                    </a:lnTo>
                    <a:lnTo>
                      <a:pt x="24841" y="37873"/>
                    </a:lnTo>
                    <a:lnTo>
                      <a:pt x="25633" y="37984"/>
                    </a:lnTo>
                    <a:lnTo>
                      <a:pt x="26313" y="38067"/>
                    </a:lnTo>
                    <a:lnTo>
                      <a:pt x="34177" y="24383"/>
                    </a:lnTo>
                    <a:lnTo>
                      <a:pt x="32301" y="24396"/>
                    </a:lnTo>
                    <a:lnTo>
                      <a:pt x="30440" y="24396"/>
                    </a:lnTo>
                    <a:lnTo>
                      <a:pt x="28606" y="24369"/>
                    </a:lnTo>
                    <a:lnTo>
                      <a:pt x="26800" y="24327"/>
                    </a:lnTo>
                    <a:lnTo>
                      <a:pt x="25049" y="24244"/>
                    </a:lnTo>
                    <a:lnTo>
                      <a:pt x="23368" y="24160"/>
                    </a:lnTo>
                    <a:lnTo>
                      <a:pt x="21756" y="24063"/>
                    </a:lnTo>
                    <a:lnTo>
                      <a:pt x="20256" y="23952"/>
                    </a:lnTo>
                    <a:lnTo>
                      <a:pt x="19325" y="23869"/>
                    </a:lnTo>
                    <a:lnTo>
                      <a:pt x="18450" y="23785"/>
                    </a:lnTo>
                    <a:lnTo>
                      <a:pt x="17630" y="23702"/>
                    </a:lnTo>
                    <a:lnTo>
                      <a:pt x="16880" y="23618"/>
                    </a:lnTo>
                    <a:lnTo>
                      <a:pt x="15907" y="23507"/>
                    </a:lnTo>
                    <a:lnTo>
                      <a:pt x="15088" y="23382"/>
                    </a:lnTo>
                    <a:lnTo>
                      <a:pt x="14421" y="23271"/>
                    </a:lnTo>
                    <a:lnTo>
                      <a:pt x="13907" y="23174"/>
                    </a:lnTo>
                    <a:lnTo>
                      <a:pt x="13726" y="23118"/>
                    </a:lnTo>
                    <a:lnTo>
                      <a:pt x="13587" y="23077"/>
                    </a:lnTo>
                    <a:lnTo>
                      <a:pt x="13490" y="23035"/>
                    </a:lnTo>
                    <a:lnTo>
                      <a:pt x="13448" y="22993"/>
                    </a:lnTo>
                    <a:lnTo>
                      <a:pt x="13435" y="22938"/>
                    </a:lnTo>
                    <a:lnTo>
                      <a:pt x="13448" y="22854"/>
                    </a:lnTo>
                    <a:lnTo>
                      <a:pt x="13476" y="22771"/>
                    </a:lnTo>
                    <a:lnTo>
                      <a:pt x="13532" y="22660"/>
                    </a:lnTo>
                    <a:lnTo>
                      <a:pt x="13685" y="22396"/>
                    </a:lnTo>
                    <a:lnTo>
                      <a:pt x="13907" y="22062"/>
                    </a:lnTo>
                    <a:lnTo>
                      <a:pt x="14199" y="21673"/>
                    </a:lnTo>
                    <a:lnTo>
                      <a:pt x="14546" y="21243"/>
                    </a:lnTo>
                    <a:lnTo>
                      <a:pt x="14949" y="20743"/>
                    </a:lnTo>
                    <a:lnTo>
                      <a:pt x="15393" y="20215"/>
                    </a:lnTo>
                    <a:lnTo>
                      <a:pt x="16422" y="19034"/>
                    </a:lnTo>
                    <a:lnTo>
                      <a:pt x="17589" y="17714"/>
                    </a:lnTo>
                    <a:lnTo>
                      <a:pt x="20145" y="14824"/>
                    </a:lnTo>
                    <a:lnTo>
                      <a:pt x="21465" y="13324"/>
                    </a:lnTo>
                    <a:lnTo>
                      <a:pt x="22757" y="11823"/>
                    </a:lnTo>
                    <a:lnTo>
                      <a:pt x="23368" y="11087"/>
                    </a:lnTo>
                    <a:lnTo>
                      <a:pt x="23965" y="10378"/>
                    </a:lnTo>
                    <a:lnTo>
                      <a:pt x="24535" y="9670"/>
                    </a:lnTo>
                    <a:lnTo>
                      <a:pt x="25077" y="8989"/>
                    </a:lnTo>
                    <a:lnTo>
                      <a:pt x="25563" y="8336"/>
                    </a:lnTo>
                    <a:lnTo>
                      <a:pt x="26022" y="7711"/>
                    </a:lnTo>
                    <a:lnTo>
                      <a:pt x="26425" y="7113"/>
                    </a:lnTo>
                    <a:lnTo>
                      <a:pt x="26772" y="6572"/>
                    </a:lnTo>
                    <a:lnTo>
                      <a:pt x="27077" y="6071"/>
                    </a:lnTo>
                    <a:lnTo>
                      <a:pt x="27189" y="5835"/>
                    </a:lnTo>
                    <a:lnTo>
                      <a:pt x="27300" y="5613"/>
                    </a:lnTo>
                    <a:lnTo>
                      <a:pt x="27383" y="5391"/>
                    </a:lnTo>
                    <a:lnTo>
                      <a:pt x="27453" y="5196"/>
                    </a:lnTo>
                    <a:lnTo>
                      <a:pt x="27508" y="5016"/>
                    </a:lnTo>
                    <a:lnTo>
                      <a:pt x="27550" y="4849"/>
                    </a:lnTo>
                    <a:lnTo>
                      <a:pt x="27564" y="4696"/>
                    </a:lnTo>
                    <a:lnTo>
                      <a:pt x="27550" y="4529"/>
                    </a:lnTo>
                    <a:lnTo>
                      <a:pt x="27522" y="4363"/>
                    </a:lnTo>
                    <a:lnTo>
                      <a:pt x="27494" y="4182"/>
                    </a:lnTo>
                    <a:lnTo>
                      <a:pt x="27439" y="3987"/>
                    </a:lnTo>
                    <a:lnTo>
                      <a:pt x="27369" y="3793"/>
                    </a:lnTo>
                    <a:lnTo>
                      <a:pt x="27286" y="3598"/>
                    </a:lnTo>
                    <a:lnTo>
                      <a:pt x="27189" y="3390"/>
                    </a:lnTo>
                    <a:lnTo>
                      <a:pt x="27077" y="3182"/>
                    </a:lnTo>
                    <a:lnTo>
                      <a:pt x="26966" y="2973"/>
                    </a:lnTo>
                    <a:lnTo>
                      <a:pt x="26702" y="2556"/>
                    </a:lnTo>
                    <a:lnTo>
                      <a:pt x="26397" y="2154"/>
                    </a:lnTo>
                    <a:lnTo>
                      <a:pt x="26063" y="1751"/>
                    </a:lnTo>
                    <a:lnTo>
                      <a:pt x="25716" y="1376"/>
                    </a:lnTo>
                    <a:lnTo>
                      <a:pt x="25355" y="1028"/>
                    </a:lnTo>
                    <a:lnTo>
                      <a:pt x="25174" y="862"/>
                    </a:lnTo>
                    <a:lnTo>
                      <a:pt x="24994" y="709"/>
                    </a:lnTo>
                    <a:lnTo>
                      <a:pt x="24813" y="570"/>
                    </a:lnTo>
                    <a:lnTo>
                      <a:pt x="24632" y="445"/>
                    </a:lnTo>
                    <a:lnTo>
                      <a:pt x="24452" y="334"/>
                    </a:lnTo>
                    <a:lnTo>
                      <a:pt x="24271" y="236"/>
                    </a:lnTo>
                    <a:lnTo>
                      <a:pt x="24104" y="153"/>
                    </a:lnTo>
                    <a:lnTo>
                      <a:pt x="23938" y="83"/>
                    </a:lnTo>
                    <a:lnTo>
                      <a:pt x="23771" y="42"/>
                    </a:lnTo>
                    <a:lnTo>
                      <a:pt x="23618" y="14"/>
                    </a:lnTo>
                    <a:lnTo>
                      <a:pt x="23465" y="0"/>
                    </a:lnTo>
                    <a:close/>
                  </a:path>
                </a:pathLst>
              </a:custGeom>
              <a:solidFill>
                <a:srgbClr val="22306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83;p19">
                <a:extLst>
                  <a:ext uri="{FF2B5EF4-FFF2-40B4-BE49-F238E27FC236}">
                    <a16:creationId xmlns:a16="http://schemas.microsoft.com/office/drawing/2014/main" id="{C325CA9D-BDF7-8DCA-4946-7149B78E40AF}"/>
                  </a:ext>
                </a:extLst>
              </p:cNvPr>
              <p:cNvSpPr/>
              <p:nvPr/>
            </p:nvSpPr>
            <p:spPr>
              <a:xfrm>
                <a:off x="3087025" y="1690300"/>
                <a:ext cx="109425" cy="321300"/>
              </a:xfrm>
              <a:custGeom>
                <a:avLst/>
                <a:gdLst/>
                <a:ahLst/>
                <a:cxnLst/>
                <a:rect l="l" t="t" r="r" b="b"/>
                <a:pathLst>
                  <a:path w="4377" h="12852" extrusionOk="0">
                    <a:moveTo>
                      <a:pt x="2571" y="0"/>
                    </a:moveTo>
                    <a:lnTo>
                      <a:pt x="2557" y="806"/>
                    </a:lnTo>
                    <a:lnTo>
                      <a:pt x="2515" y="1612"/>
                    </a:lnTo>
                    <a:lnTo>
                      <a:pt x="2460" y="2404"/>
                    </a:lnTo>
                    <a:lnTo>
                      <a:pt x="2390" y="3209"/>
                    </a:lnTo>
                    <a:lnTo>
                      <a:pt x="2293" y="4001"/>
                    </a:lnTo>
                    <a:lnTo>
                      <a:pt x="2182" y="4793"/>
                    </a:lnTo>
                    <a:lnTo>
                      <a:pt x="2043" y="5585"/>
                    </a:lnTo>
                    <a:lnTo>
                      <a:pt x="1890" y="6363"/>
                    </a:lnTo>
                    <a:lnTo>
                      <a:pt x="1723" y="7155"/>
                    </a:lnTo>
                    <a:lnTo>
                      <a:pt x="1529" y="7933"/>
                    </a:lnTo>
                    <a:lnTo>
                      <a:pt x="1321" y="8697"/>
                    </a:lnTo>
                    <a:lnTo>
                      <a:pt x="1098" y="9475"/>
                    </a:lnTo>
                    <a:lnTo>
                      <a:pt x="848" y="10225"/>
                    </a:lnTo>
                    <a:lnTo>
                      <a:pt x="584" y="10990"/>
                    </a:lnTo>
                    <a:lnTo>
                      <a:pt x="306" y="11740"/>
                    </a:lnTo>
                    <a:lnTo>
                      <a:pt x="1" y="12476"/>
                    </a:lnTo>
                    <a:lnTo>
                      <a:pt x="904" y="12671"/>
                    </a:lnTo>
                    <a:lnTo>
                      <a:pt x="1793" y="12851"/>
                    </a:lnTo>
                    <a:lnTo>
                      <a:pt x="2085" y="12087"/>
                    </a:lnTo>
                    <a:lnTo>
                      <a:pt x="2376" y="11323"/>
                    </a:lnTo>
                    <a:lnTo>
                      <a:pt x="2626" y="10559"/>
                    </a:lnTo>
                    <a:lnTo>
                      <a:pt x="2877" y="9781"/>
                    </a:lnTo>
                    <a:lnTo>
                      <a:pt x="3099" y="9003"/>
                    </a:lnTo>
                    <a:lnTo>
                      <a:pt x="3307" y="8211"/>
                    </a:lnTo>
                    <a:lnTo>
                      <a:pt x="3502" y="7419"/>
                    </a:lnTo>
                    <a:lnTo>
                      <a:pt x="3668" y="6627"/>
                    </a:lnTo>
                    <a:lnTo>
                      <a:pt x="3821" y="5835"/>
                    </a:lnTo>
                    <a:lnTo>
                      <a:pt x="3960" y="5029"/>
                    </a:lnTo>
                    <a:lnTo>
                      <a:pt x="4071" y="4224"/>
                    </a:lnTo>
                    <a:lnTo>
                      <a:pt x="4169" y="3418"/>
                    </a:lnTo>
                    <a:lnTo>
                      <a:pt x="4252" y="2612"/>
                    </a:lnTo>
                    <a:lnTo>
                      <a:pt x="4308" y="1792"/>
                    </a:lnTo>
                    <a:lnTo>
                      <a:pt x="4349" y="973"/>
                    </a:lnTo>
                    <a:lnTo>
                      <a:pt x="4377" y="167"/>
                    </a:lnTo>
                    <a:lnTo>
                      <a:pt x="3446" y="84"/>
                    </a:lnTo>
                    <a:lnTo>
                      <a:pt x="2571"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4;p19">
                <a:extLst>
                  <a:ext uri="{FF2B5EF4-FFF2-40B4-BE49-F238E27FC236}">
                    <a16:creationId xmlns:a16="http://schemas.microsoft.com/office/drawing/2014/main" id="{09450D3C-E3CE-DF24-437D-E0993449FBB3}"/>
                  </a:ext>
                </a:extLst>
              </p:cNvPr>
              <p:cNvSpPr/>
              <p:nvPr/>
            </p:nvSpPr>
            <p:spPr>
              <a:xfrm>
                <a:off x="2979350" y="1680225"/>
                <a:ext cx="132700" cy="307750"/>
              </a:xfrm>
              <a:custGeom>
                <a:avLst/>
                <a:gdLst/>
                <a:ahLst/>
                <a:cxnLst/>
                <a:rect l="l" t="t" r="r" b="b"/>
                <a:pathLst>
                  <a:path w="5308" h="12310" extrusionOk="0">
                    <a:moveTo>
                      <a:pt x="3516" y="0"/>
                    </a:moveTo>
                    <a:lnTo>
                      <a:pt x="3432" y="778"/>
                    </a:lnTo>
                    <a:lnTo>
                      <a:pt x="3335" y="1556"/>
                    </a:lnTo>
                    <a:lnTo>
                      <a:pt x="3210" y="2320"/>
                    </a:lnTo>
                    <a:lnTo>
                      <a:pt x="3071" y="3085"/>
                    </a:lnTo>
                    <a:lnTo>
                      <a:pt x="2918" y="3849"/>
                    </a:lnTo>
                    <a:lnTo>
                      <a:pt x="2738" y="4599"/>
                    </a:lnTo>
                    <a:lnTo>
                      <a:pt x="2543" y="5349"/>
                    </a:lnTo>
                    <a:lnTo>
                      <a:pt x="2335" y="6099"/>
                    </a:lnTo>
                    <a:lnTo>
                      <a:pt x="2099" y="6836"/>
                    </a:lnTo>
                    <a:lnTo>
                      <a:pt x="1849" y="7572"/>
                    </a:lnTo>
                    <a:lnTo>
                      <a:pt x="1585" y="8308"/>
                    </a:lnTo>
                    <a:lnTo>
                      <a:pt x="1307" y="9031"/>
                    </a:lnTo>
                    <a:lnTo>
                      <a:pt x="1001" y="9739"/>
                    </a:lnTo>
                    <a:lnTo>
                      <a:pt x="682" y="10448"/>
                    </a:lnTo>
                    <a:lnTo>
                      <a:pt x="348" y="11156"/>
                    </a:lnTo>
                    <a:lnTo>
                      <a:pt x="1" y="11851"/>
                    </a:lnTo>
                    <a:lnTo>
                      <a:pt x="890" y="12087"/>
                    </a:lnTo>
                    <a:lnTo>
                      <a:pt x="1793" y="12310"/>
                    </a:lnTo>
                    <a:lnTo>
                      <a:pt x="2140" y="11601"/>
                    </a:lnTo>
                    <a:lnTo>
                      <a:pt x="2474" y="10879"/>
                    </a:lnTo>
                    <a:lnTo>
                      <a:pt x="2779" y="10156"/>
                    </a:lnTo>
                    <a:lnTo>
                      <a:pt x="3085" y="9420"/>
                    </a:lnTo>
                    <a:lnTo>
                      <a:pt x="3363" y="8683"/>
                    </a:lnTo>
                    <a:lnTo>
                      <a:pt x="3627" y="7933"/>
                    </a:lnTo>
                    <a:lnTo>
                      <a:pt x="3877" y="7197"/>
                    </a:lnTo>
                    <a:lnTo>
                      <a:pt x="4099" y="6433"/>
                    </a:lnTo>
                    <a:lnTo>
                      <a:pt x="4322" y="5669"/>
                    </a:lnTo>
                    <a:lnTo>
                      <a:pt x="4516" y="4905"/>
                    </a:lnTo>
                    <a:lnTo>
                      <a:pt x="4683" y="4140"/>
                    </a:lnTo>
                    <a:lnTo>
                      <a:pt x="4850" y="3362"/>
                    </a:lnTo>
                    <a:lnTo>
                      <a:pt x="4988" y="2584"/>
                    </a:lnTo>
                    <a:lnTo>
                      <a:pt x="5114" y="1806"/>
                    </a:lnTo>
                    <a:lnTo>
                      <a:pt x="5211" y="1028"/>
                    </a:lnTo>
                    <a:lnTo>
                      <a:pt x="5308" y="236"/>
                    </a:lnTo>
                    <a:lnTo>
                      <a:pt x="4335" y="125"/>
                    </a:lnTo>
                    <a:lnTo>
                      <a:pt x="3516"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85;p19">
                <a:extLst>
                  <a:ext uri="{FF2B5EF4-FFF2-40B4-BE49-F238E27FC236}">
                    <a16:creationId xmlns:a16="http://schemas.microsoft.com/office/drawing/2014/main" id="{826CF660-7EC1-2297-396C-58BBC7E95629}"/>
                  </a:ext>
                </a:extLst>
              </p:cNvPr>
              <p:cNvSpPr/>
              <p:nvPr/>
            </p:nvSpPr>
            <p:spPr>
              <a:xfrm>
                <a:off x="3248875" y="3152200"/>
                <a:ext cx="913150" cy="235150"/>
              </a:xfrm>
              <a:custGeom>
                <a:avLst/>
                <a:gdLst/>
                <a:ahLst/>
                <a:cxnLst/>
                <a:rect l="l" t="t" r="r" b="b"/>
                <a:pathLst>
                  <a:path w="36526" h="9406" extrusionOk="0">
                    <a:moveTo>
                      <a:pt x="35609" y="0"/>
                    </a:moveTo>
                    <a:lnTo>
                      <a:pt x="1098" y="653"/>
                    </a:lnTo>
                    <a:lnTo>
                      <a:pt x="876" y="1667"/>
                    </a:lnTo>
                    <a:lnTo>
                      <a:pt x="654" y="2696"/>
                    </a:lnTo>
                    <a:lnTo>
                      <a:pt x="418" y="3877"/>
                    </a:lnTo>
                    <a:lnTo>
                      <a:pt x="306" y="4488"/>
                    </a:lnTo>
                    <a:lnTo>
                      <a:pt x="209" y="5071"/>
                    </a:lnTo>
                    <a:lnTo>
                      <a:pt x="112" y="5627"/>
                    </a:lnTo>
                    <a:lnTo>
                      <a:pt x="56" y="6141"/>
                    </a:lnTo>
                    <a:lnTo>
                      <a:pt x="15" y="6558"/>
                    </a:lnTo>
                    <a:lnTo>
                      <a:pt x="1" y="6905"/>
                    </a:lnTo>
                    <a:lnTo>
                      <a:pt x="15" y="7030"/>
                    </a:lnTo>
                    <a:lnTo>
                      <a:pt x="43" y="7127"/>
                    </a:lnTo>
                    <a:lnTo>
                      <a:pt x="70" y="7197"/>
                    </a:lnTo>
                    <a:lnTo>
                      <a:pt x="84" y="7225"/>
                    </a:lnTo>
                    <a:lnTo>
                      <a:pt x="112" y="7239"/>
                    </a:lnTo>
                    <a:lnTo>
                      <a:pt x="848" y="7489"/>
                    </a:lnTo>
                    <a:lnTo>
                      <a:pt x="1612" y="7725"/>
                    </a:lnTo>
                    <a:lnTo>
                      <a:pt x="2363" y="7947"/>
                    </a:lnTo>
                    <a:lnTo>
                      <a:pt x="3127" y="8142"/>
                    </a:lnTo>
                    <a:lnTo>
                      <a:pt x="3891" y="8322"/>
                    </a:lnTo>
                    <a:lnTo>
                      <a:pt x="4655" y="8503"/>
                    </a:lnTo>
                    <a:lnTo>
                      <a:pt x="5419" y="8656"/>
                    </a:lnTo>
                    <a:lnTo>
                      <a:pt x="6197" y="8781"/>
                    </a:lnTo>
                    <a:lnTo>
                      <a:pt x="6961" y="8906"/>
                    </a:lnTo>
                    <a:lnTo>
                      <a:pt x="7739" y="9017"/>
                    </a:lnTo>
                    <a:lnTo>
                      <a:pt x="8517" y="9114"/>
                    </a:lnTo>
                    <a:lnTo>
                      <a:pt x="9281" y="9184"/>
                    </a:lnTo>
                    <a:lnTo>
                      <a:pt x="10059" y="9253"/>
                    </a:lnTo>
                    <a:lnTo>
                      <a:pt x="10824" y="9309"/>
                    </a:lnTo>
                    <a:lnTo>
                      <a:pt x="11588" y="9350"/>
                    </a:lnTo>
                    <a:lnTo>
                      <a:pt x="12352" y="9378"/>
                    </a:lnTo>
                    <a:lnTo>
                      <a:pt x="13116" y="9392"/>
                    </a:lnTo>
                    <a:lnTo>
                      <a:pt x="13880" y="9406"/>
                    </a:lnTo>
                    <a:lnTo>
                      <a:pt x="14630" y="9392"/>
                    </a:lnTo>
                    <a:lnTo>
                      <a:pt x="15380" y="9378"/>
                    </a:lnTo>
                    <a:lnTo>
                      <a:pt x="16131" y="9350"/>
                    </a:lnTo>
                    <a:lnTo>
                      <a:pt x="16867" y="9323"/>
                    </a:lnTo>
                    <a:lnTo>
                      <a:pt x="17603" y="9281"/>
                    </a:lnTo>
                    <a:lnTo>
                      <a:pt x="18340" y="9225"/>
                    </a:lnTo>
                    <a:lnTo>
                      <a:pt x="19062" y="9170"/>
                    </a:lnTo>
                    <a:lnTo>
                      <a:pt x="19771" y="9100"/>
                    </a:lnTo>
                    <a:lnTo>
                      <a:pt x="21174" y="8934"/>
                    </a:lnTo>
                    <a:lnTo>
                      <a:pt x="22535" y="8753"/>
                    </a:lnTo>
                    <a:lnTo>
                      <a:pt x="23869" y="8545"/>
                    </a:lnTo>
                    <a:lnTo>
                      <a:pt x="25147" y="8322"/>
                    </a:lnTo>
                    <a:lnTo>
                      <a:pt x="26384" y="8072"/>
                    </a:lnTo>
                    <a:lnTo>
                      <a:pt x="27578" y="7808"/>
                    </a:lnTo>
                    <a:lnTo>
                      <a:pt x="28704" y="7544"/>
                    </a:lnTo>
                    <a:lnTo>
                      <a:pt x="29774" y="7266"/>
                    </a:lnTo>
                    <a:lnTo>
                      <a:pt x="30774" y="6989"/>
                    </a:lnTo>
                    <a:lnTo>
                      <a:pt x="31719" y="6725"/>
                    </a:lnTo>
                    <a:lnTo>
                      <a:pt x="32580" y="6447"/>
                    </a:lnTo>
                    <a:lnTo>
                      <a:pt x="33372" y="6183"/>
                    </a:lnTo>
                    <a:lnTo>
                      <a:pt x="34080" y="5919"/>
                    </a:lnTo>
                    <a:lnTo>
                      <a:pt x="34706" y="5683"/>
                    </a:lnTo>
                    <a:lnTo>
                      <a:pt x="35247" y="5460"/>
                    </a:lnTo>
                    <a:lnTo>
                      <a:pt x="35692" y="5252"/>
                    </a:lnTo>
                    <a:lnTo>
                      <a:pt x="36053" y="5071"/>
                    </a:lnTo>
                    <a:lnTo>
                      <a:pt x="36303" y="4918"/>
                    </a:lnTo>
                    <a:lnTo>
                      <a:pt x="36387" y="4863"/>
                    </a:lnTo>
                    <a:lnTo>
                      <a:pt x="36442" y="4793"/>
                    </a:lnTo>
                    <a:lnTo>
                      <a:pt x="36484" y="4738"/>
                    </a:lnTo>
                    <a:lnTo>
                      <a:pt x="36512" y="4668"/>
                    </a:lnTo>
                    <a:lnTo>
                      <a:pt x="36526" y="4571"/>
                    </a:lnTo>
                    <a:lnTo>
                      <a:pt x="36526" y="4460"/>
                    </a:lnTo>
                    <a:lnTo>
                      <a:pt x="36526" y="4182"/>
                    </a:lnTo>
                    <a:lnTo>
                      <a:pt x="36498" y="3849"/>
                    </a:lnTo>
                    <a:lnTo>
                      <a:pt x="36442" y="3474"/>
                    </a:lnTo>
                    <a:lnTo>
                      <a:pt x="36359" y="3071"/>
                    </a:lnTo>
                    <a:lnTo>
                      <a:pt x="36178" y="2223"/>
                    </a:lnTo>
                    <a:lnTo>
                      <a:pt x="35984" y="1390"/>
                    </a:lnTo>
                    <a:lnTo>
                      <a:pt x="35789" y="681"/>
                    </a:lnTo>
                    <a:lnTo>
                      <a:pt x="35609" y="0"/>
                    </a:lnTo>
                    <a:close/>
                  </a:path>
                </a:pathLst>
              </a:custGeom>
              <a:solidFill>
                <a:srgbClr val="EFEFE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86;p19">
                <a:extLst>
                  <a:ext uri="{FF2B5EF4-FFF2-40B4-BE49-F238E27FC236}">
                    <a16:creationId xmlns:a16="http://schemas.microsoft.com/office/drawing/2014/main" id="{D0B213AD-18FA-B552-7A91-C0C09C9BFE07}"/>
                  </a:ext>
                </a:extLst>
              </p:cNvPr>
              <p:cNvSpPr/>
              <p:nvPr/>
            </p:nvSpPr>
            <p:spPr>
              <a:xfrm>
                <a:off x="3258600" y="1695150"/>
                <a:ext cx="905850" cy="1565100"/>
              </a:xfrm>
              <a:custGeom>
                <a:avLst/>
                <a:gdLst/>
                <a:ahLst/>
                <a:cxnLst/>
                <a:rect l="l" t="t" r="r" b="b"/>
                <a:pathLst>
                  <a:path w="36234" h="62604" extrusionOk="0">
                    <a:moveTo>
                      <a:pt x="11504" y="1"/>
                    </a:moveTo>
                    <a:lnTo>
                      <a:pt x="9823" y="84"/>
                    </a:lnTo>
                    <a:lnTo>
                      <a:pt x="8920" y="126"/>
                    </a:lnTo>
                    <a:lnTo>
                      <a:pt x="4613" y="362"/>
                    </a:lnTo>
                    <a:lnTo>
                      <a:pt x="3821" y="9642"/>
                    </a:lnTo>
                    <a:lnTo>
                      <a:pt x="3016" y="19159"/>
                    </a:lnTo>
                    <a:lnTo>
                      <a:pt x="2099" y="30079"/>
                    </a:lnTo>
                    <a:lnTo>
                      <a:pt x="1654" y="35637"/>
                    </a:lnTo>
                    <a:lnTo>
                      <a:pt x="1223" y="41013"/>
                    </a:lnTo>
                    <a:lnTo>
                      <a:pt x="834" y="46042"/>
                    </a:lnTo>
                    <a:lnTo>
                      <a:pt x="501" y="50558"/>
                    </a:lnTo>
                    <a:lnTo>
                      <a:pt x="237" y="54378"/>
                    </a:lnTo>
                    <a:lnTo>
                      <a:pt x="140" y="55976"/>
                    </a:lnTo>
                    <a:lnTo>
                      <a:pt x="70" y="57324"/>
                    </a:lnTo>
                    <a:lnTo>
                      <a:pt x="15" y="58421"/>
                    </a:lnTo>
                    <a:lnTo>
                      <a:pt x="1" y="59241"/>
                    </a:lnTo>
                    <a:lnTo>
                      <a:pt x="1" y="59533"/>
                    </a:lnTo>
                    <a:lnTo>
                      <a:pt x="15" y="59755"/>
                    </a:lnTo>
                    <a:lnTo>
                      <a:pt x="29" y="59894"/>
                    </a:lnTo>
                    <a:lnTo>
                      <a:pt x="43" y="59922"/>
                    </a:lnTo>
                    <a:lnTo>
                      <a:pt x="56" y="59936"/>
                    </a:lnTo>
                    <a:lnTo>
                      <a:pt x="959" y="60200"/>
                    </a:lnTo>
                    <a:lnTo>
                      <a:pt x="1849" y="60450"/>
                    </a:lnTo>
                    <a:lnTo>
                      <a:pt x="2738" y="60686"/>
                    </a:lnTo>
                    <a:lnTo>
                      <a:pt x="3627" y="60894"/>
                    </a:lnTo>
                    <a:lnTo>
                      <a:pt x="4502" y="61103"/>
                    </a:lnTo>
                    <a:lnTo>
                      <a:pt x="5377" y="61283"/>
                    </a:lnTo>
                    <a:lnTo>
                      <a:pt x="6253" y="61464"/>
                    </a:lnTo>
                    <a:lnTo>
                      <a:pt x="7114" y="61617"/>
                    </a:lnTo>
                    <a:lnTo>
                      <a:pt x="7962" y="61769"/>
                    </a:lnTo>
                    <a:lnTo>
                      <a:pt x="8809" y="61895"/>
                    </a:lnTo>
                    <a:lnTo>
                      <a:pt x="9656" y="62020"/>
                    </a:lnTo>
                    <a:lnTo>
                      <a:pt x="10476" y="62131"/>
                    </a:lnTo>
                    <a:lnTo>
                      <a:pt x="11310" y="62228"/>
                    </a:lnTo>
                    <a:lnTo>
                      <a:pt x="12116" y="62311"/>
                    </a:lnTo>
                    <a:lnTo>
                      <a:pt x="12921" y="62381"/>
                    </a:lnTo>
                    <a:lnTo>
                      <a:pt x="13727" y="62450"/>
                    </a:lnTo>
                    <a:lnTo>
                      <a:pt x="14505" y="62492"/>
                    </a:lnTo>
                    <a:lnTo>
                      <a:pt x="15283" y="62534"/>
                    </a:lnTo>
                    <a:lnTo>
                      <a:pt x="16047" y="62561"/>
                    </a:lnTo>
                    <a:lnTo>
                      <a:pt x="16811" y="62589"/>
                    </a:lnTo>
                    <a:lnTo>
                      <a:pt x="17562" y="62603"/>
                    </a:lnTo>
                    <a:lnTo>
                      <a:pt x="19020" y="62603"/>
                    </a:lnTo>
                    <a:lnTo>
                      <a:pt x="19743" y="62589"/>
                    </a:lnTo>
                    <a:lnTo>
                      <a:pt x="21132" y="62534"/>
                    </a:lnTo>
                    <a:lnTo>
                      <a:pt x="22480" y="62464"/>
                    </a:lnTo>
                    <a:lnTo>
                      <a:pt x="23786" y="62353"/>
                    </a:lnTo>
                    <a:lnTo>
                      <a:pt x="25036" y="62228"/>
                    </a:lnTo>
                    <a:lnTo>
                      <a:pt x="26231" y="62075"/>
                    </a:lnTo>
                    <a:lnTo>
                      <a:pt x="27370" y="61908"/>
                    </a:lnTo>
                    <a:lnTo>
                      <a:pt x="28440" y="61728"/>
                    </a:lnTo>
                    <a:lnTo>
                      <a:pt x="29468" y="61533"/>
                    </a:lnTo>
                    <a:lnTo>
                      <a:pt x="30413" y="61339"/>
                    </a:lnTo>
                    <a:lnTo>
                      <a:pt x="31316" y="61130"/>
                    </a:lnTo>
                    <a:lnTo>
                      <a:pt x="32135" y="60908"/>
                    </a:lnTo>
                    <a:lnTo>
                      <a:pt x="32886" y="60700"/>
                    </a:lnTo>
                    <a:lnTo>
                      <a:pt x="33580" y="60477"/>
                    </a:lnTo>
                    <a:lnTo>
                      <a:pt x="34192" y="60269"/>
                    </a:lnTo>
                    <a:lnTo>
                      <a:pt x="34719" y="60075"/>
                    </a:lnTo>
                    <a:lnTo>
                      <a:pt x="35178" y="59880"/>
                    </a:lnTo>
                    <a:lnTo>
                      <a:pt x="35567" y="59699"/>
                    </a:lnTo>
                    <a:lnTo>
                      <a:pt x="35859" y="59533"/>
                    </a:lnTo>
                    <a:lnTo>
                      <a:pt x="36067" y="59394"/>
                    </a:lnTo>
                    <a:lnTo>
                      <a:pt x="36150" y="59324"/>
                    </a:lnTo>
                    <a:lnTo>
                      <a:pt x="36192" y="59269"/>
                    </a:lnTo>
                    <a:lnTo>
                      <a:pt x="36206" y="59227"/>
                    </a:lnTo>
                    <a:lnTo>
                      <a:pt x="36220" y="59171"/>
                    </a:lnTo>
                    <a:lnTo>
                      <a:pt x="36234" y="59019"/>
                    </a:lnTo>
                    <a:lnTo>
                      <a:pt x="36220" y="58782"/>
                    </a:lnTo>
                    <a:lnTo>
                      <a:pt x="36192" y="58463"/>
                    </a:lnTo>
                    <a:lnTo>
                      <a:pt x="36095" y="57629"/>
                    </a:lnTo>
                    <a:lnTo>
                      <a:pt x="35928" y="56532"/>
                    </a:lnTo>
                    <a:lnTo>
                      <a:pt x="35720" y="55184"/>
                    </a:lnTo>
                    <a:lnTo>
                      <a:pt x="35456" y="53614"/>
                    </a:lnTo>
                    <a:lnTo>
                      <a:pt x="35150" y="51850"/>
                    </a:lnTo>
                    <a:lnTo>
                      <a:pt x="34803" y="49905"/>
                    </a:lnTo>
                    <a:lnTo>
                      <a:pt x="34011" y="45542"/>
                    </a:lnTo>
                    <a:lnTo>
                      <a:pt x="33094" y="40694"/>
                    </a:lnTo>
                    <a:lnTo>
                      <a:pt x="32108" y="35525"/>
                    </a:lnTo>
                    <a:lnTo>
                      <a:pt x="31066" y="30218"/>
                    </a:lnTo>
                    <a:lnTo>
                      <a:pt x="30038" y="24911"/>
                    </a:lnTo>
                    <a:lnTo>
                      <a:pt x="29023" y="19784"/>
                    </a:lnTo>
                    <a:lnTo>
                      <a:pt x="27203" y="10712"/>
                    </a:lnTo>
                    <a:lnTo>
                      <a:pt x="25425" y="1876"/>
                    </a:lnTo>
                    <a:lnTo>
                      <a:pt x="20688" y="626"/>
                    </a:lnTo>
                    <a:lnTo>
                      <a:pt x="19812" y="390"/>
                    </a:lnTo>
                    <a:lnTo>
                      <a:pt x="18326" y="1"/>
                    </a:lnTo>
                    <a:close/>
                  </a:path>
                </a:pathLst>
              </a:custGeom>
              <a:solidFill>
                <a:srgbClr val="3C4D8D"/>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87;p19">
                <a:extLst>
                  <a:ext uri="{FF2B5EF4-FFF2-40B4-BE49-F238E27FC236}">
                    <a16:creationId xmlns:a16="http://schemas.microsoft.com/office/drawing/2014/main" id="{261CDC23-94C4-1136-4CC9-68562C49E601}"/>
                  </a:ext>
                </a:extLst>
              </p:cNvPr>
              <p:cNvSpPr/>
              <p:nvPr/>
            </p:nvSpPr>
            <p:spPr>
              <a:xfrm>
                <a:off x="3745550" y="2021650"/>
                <a:ext cx="127500" cy="175425"/>
              </a:xfrm>
              <a:custGeom>
                <a:avLst/>
                <a:gdLst/>
                <a:ahLst/>
                <a:cxnLst/>
                <a:rect l="l" t="t" r="r" b="b"/>
                <a:pathLst>
                  <a:path w="5100" h="7017" extrusionOk="0">
                    <a:moveTo>
                      <a:pt x="2543" y="0"/>
                    </a:moveTo>
                    <a:lnTo>
                      <a:pt x="2418" y="14"/>
                    </a:lnTo>
                    <a:lnTo>
                      <a:pt x="2279" y="28"/>
                    </a:lnTo>
                    <a:lnTo>
                      <a:pt x="2154" y="42"/>
                    </a:lnTo>
                    <a:lnTo>
                      <a:pt x="2029" y="70"/>
                    </a:lnTo>
                    <a:lnTo>
                      <a:pt x="1904" y="111"/>
                    </a:lnTo>
                    <a:lnTo>
                      <a:pt x="1793" y="167"/>
                    </a:lnTo>
                    <a:lnTo>
                      <a:pt x="1557" y="278"/>
                    </a:lnTo>
                    <a:lnTo>
                      <a:pt x="1335" y="431"/>
                    </a:lnTo>
                    <a:lnTo>
                      <a:pt x="1126" y="598"/>
                    </a:lnTo>
                    <a:lnTo>
                      <a:pt x="918" y="806"/>
                    </a:lnTo>
                    <a:lnTo>
                      <a:pt x="737" y="1028"/>
                    </a:lnTo>
                    <a:lnTo>
                      <a:pt x="584" y="1278"/>
                    </a:lnTo>
                    <a:lnTo>
                      <a:pt x="432" y="1556"/>
                    </a:lnTo>
                    <a:lnTo>
                      <a:pt x="307" y="1834"/>
                    </a:lnTo>
                    <a:lnTo>
                      <a:pt x="195" y="2140"/>
                    </a:lnTo>
                    <a:lnTo>
                      <a:pt x="112" y="2473"/>
                    </a:lnTo>
                    <a:lnTo>
                      <a:pt x="43" y="2807"/>
                    </a:lnTo>
                    <a:lnTo>
                      <a:pt x="15" y="3154"/>
                    </a:lnTo>
                    <a:lnTo>
                      <a:pt x="1" y="3515"/>
                    </a:lnTo>
                    <a:lnTo>
                      <a:pt x="15" y="3862"/>
                    </a:lnTo>
                    <a:lnTo>
                      <a:pt x="43" y="4210"/>
                    </a:lnTo>
                    <a:lnTo>
                      <a:pt x="112" y="4557"/>
                    </a:lnTo>
                    <a:lnTo>
                      <a:pt x="195" y="4877"/>
                    </a:lnTo>
                    <a:lnTo>
                      <a:pt x="307" y="5182"/>
                    </a:lnTo>
                    <a:lnTo>
                      <a:pt x="432" y="5474"/>
                    </a:lnTo>
                    <a:lnTo>
                      <a:pt x="584" y="5738"/>
                    </a:lnTo>
                    <a:lnTo>
                      <a:pt x="737" y="5988"/>
                    </a:lnTo>
                    <a:lnTo>
                      <a:pt x="918" y="6210"/>
                    </a:lnTo>
                    <a:lnTo>
                      <a:pt x="1126" y="6419"/>
                    </a:lnTo>
                    <a:lnTo>
                      <a:pt x="1335" y="6586"/>
                    </a:lnTo>
                    <a:lnTo>
                      <a:pt x="1557" y="6738"/>
                    </a:lnTo>
                    <a:lnTo>
                      <a:pt x="1793" y="6850"/>
                    </a:lnTo>
                    <a:lnTo>
                      <a:pt x="1904" y="6905"/>
                    </a:lnTo>
                    <a:lnTo>
                      <a:pt x="2029" y="6947"/>
                    </a:lnTo>
                    <a:lnTo>
                      <a:pt x="2154" y="6975"/>
                    </a:lnTo>
                    <a:lnTo>
                      <a:pt x="2279" y="7002"/>
                    </a:lnTo>
                    <a:lnTo>
                      <a:pt x="2418" y="7016"/>
                    </a:lnTo>
                    <a:lnTo>
                      <a:pt x="2682" y="7016"/>
                    </a:lnTo>
                    <a:lnTo>
                      <a:pt x="2807" y="7002"/>
                    </a:lnTo>
                    <a:lnTo>
                      <a:pt x="2932" y="6975"/>
                    </a:lnTo>
                    <a:lnTo>
                      <a:pt x="3057" y="6947"/>
                    </a:lnTo>
                    <a:lnTo>
                      <a:pt x="3182" y="6905"/>
                    </a:lnTo>
                    <a:lnTo>
                      <a:pt x="3307" y="6850"/>
                    </a:lnTo>
                    <a:lnTo>
                      <a:pt x="3544" y="6738"/>
                    </a:lnTo>
                    <a:lnTo>
                      <a:pt x="3766" y="6586"/>
                    </a:lnTo>
                    <a:lnTo>
                      <a:pt x="3974" y="6419"/>
                    </a:lnTo>
                    <a:lnTo>
                      <a:pt x="4169" y="6210"/>
                    </a:lnTo>
                    <a:lnTo>
                      <a:pt x="4349" y="5988"/>
                    </a:lnTo>
                    <a:lnTo>
                      <a:pt x="4516" y="5738"/>
                    </a:lnTo>
                    <a:lnTo>
                      <a:pt x="4655" y="5474"/>
                    </a:lnTo>
                    <a:lnTo>
                      <a:pt x="4780" y="5182"/>
                    </a:lnTo>
                    <a:lnTo>
                      <a:pt x="4891" y="4877"/>
                    </a:lnTo>
                    <a:lnTo>
                      <a:pt x="4975" y="4557"/>
                    </a:lnTo>
                    <a:lnTo>
                      <a:pt x="5044" y="4210"/>
                    </a:lnTo>
                    <a:lnTo>
                      <a:pt x="5086" y="3862"/>
                    </a:lnTo>
                    <a:lnTo>
                      <a:pt x="5100" y="3515"/>
                    </a:lnTo>
                    <a:lnTo>
                      <a:pt x="5086" y="3154"/>
                    </a:lnTo>
                    <a:lnTo>
                      <a:pt x="5044" y="2807"/>
                    </a:lnTo>
                    <a:lnTo>
                      <a:pt x="4975" y="2473"/>
                    </a:lnTo>
                    <a:lnTo>
                      <a:pt x="4891" y="2140"/>
                    </a:lnTo>
                    <a:lnTo>
                      <a:pt x="4780" y="1834"/>
                    </a:lnTo>
                    <a:lnTo>
                      <a:pt x="4655" y="1556"/>
                    </a:lnTo>
                    <a:lnTo>
                      <a:pt x="4516" y="1278"/>
                    </a:lnTo>
                    <a:lnTo>
                      <a:pt x="4349" y="1028"/>
                    </a:lnTo>
                    <a:lnTo>
                      <a:pt x="4169" y="806"/>
                    </a:lnTo>
                    <a:lnTo>
                      <a:pt x="3974" y="598"/>
                    </a:lnTo>
                    <a:lnTo>
                      <a:pt x="3766" y="431"/>
                    </a:lnTo>
                    <a:lnTo>
                      <a:pt x="3544" y="278"/>
                    </a:lnTo>
                    <a:lnTo>
                      <a:pt x="3307" y="167"/>
                    </a:lnTo>
                    <a:lnTo>
                      <a:pt x="3182" y="111"/>
                    </a:lnTo>
                    <a:lnTo>
                      <a:pt x="3057" y="70"/>
                    </a:lnTo>
                    <a:lnTo>
                      <a:pt x="2932" y="42"/>
                    </a:lnTo>
                    <a:lnTo>
                      <a:pt x="2807" y="28"/>
                    </a:lnTo>
                    <a:lnTo>
                      <a:pt x="2682" y="14"/>
                    </a:lnTo>
                    <a:lnTo>
                      <a:pt x="2543" y="0"/>
                    </a:lnTo>
                    <a:close/>
                  </a:path>
                </a:pathLst>
              </a:custGeom>
              <a:solidFill>
                <a:srgbClr val="22306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88;p19">
                <a:extLst>
                  <a:ext uri="{FF2B5EF4-FFF2-40B4-BE49-F238E27FC236}">
                    <a16:creationId xmlns:a16="http://schemas.microsoft.com/office/drawing/2014/main" id="{A01FB3F6-D783-F987-4E5D-639FC553D578}"/>
                  </a:ext>
                </a:extLst>
              </p:cNvPr>
              <p:cNvSpPr/>
              <p:nvPr/>
            </p:nvSpPr>
            <p:spPr>
              <a:xfrm>
                <a:off x="3293350" y="886925"/>
                <a:ext cx="617900" cy="605750"/>
              </a:xfrm>
              <a:custGeom>
                <a:avLst/>
                <a:gdLst/>
                <a:ahLst/>
                <a:cxnLst/>
                <a:rect l="l" t="t" r="r" b="b"/>
                <a:pathLst>
                  <a:path w="24716" h="24230" extrusionOk="0">
                    <a:moveTo>
                      <a:pt x="5585" y="0"/>
                    </a:moveTo>
                    <a:lnTo>
                      <a:pt x="5293" y="14"/>
                    </a:lnTo>
                    <a:lnTo>
                      <a:pt x="5002" y="42"/>
                    </a:lnTo>
                    <a:lnTo>
                      <a:pt x="4710" y="84"/>
                    </a:lnTo>
                    <a:lnTo>
                      <a:pt x="4418" y="139"/>
                    </a:lnTo>
                    <a:lnTo>
                      <a:pt x="4140" y="209"/>
                    </a:lnTo>
                    <a:lnTo>
                      <a:pt x="3849" y="292"/>
                    </a:lnTo>
                    <a:lnTo>
                      <a:pt x="3585" y="389"/>
                    </a:lnTo>
                    <a:lnTo>
                      <a:pt x="3307" y="501"/>
                    </a:lnTo>
                    <a:lnTo>
                      <a:pt x="3043" y="626"/>
                    </a:lnTo>
                    <a:lnTo>
                      <a:pt x="2793" y="778"/>
                    </a:lnTo>
                    <a:lnTo>
                      <a:pt x="2543" y="931"/>
                    </a:lnTo>
                    <a:lnTo>
                      <a:pt x="2293" y="1084"/>
                    </a:lnTo>
                    <a:lnTo>
                      <a:pt x="2070" y="1265"/>
                    </a:lnTo>
                    <a:lnTo>
                      <a:pt x="1848" y="1459"/>
                    </a:lnTo>
                    <a:lnTo>
                      <a:pt x="1640" y="1668"/>
                    </a:lnTo>
                    <a:lnTo>
                      <a:pt x="1445" y="1876"/>
                    </a:lnTo>
                    <a:lnTo>
                      <a:pt x="1251" y="2112"/>
                    </a:lnTo>
                    <a:lnTo>
                      <a:pt x="1084" y="2348"/>
                    </a:lnTo>
                    <a:lnTo>
                      <a:pt x="931" y="2598"/>
                    </a:lnTo>
                    <a:lnTo>
                      <a:pt x="806" y="2862"/>
                    </a:lnTo>
                    <a:lnTo>
                      <a:pt x="695" y="3126"/>
                    </a:lnTo>
                    <a:lnTo>
                      <a:pt x="611" y="3404"/>
                    </a:lnTo>
                    <a:lnTo>
                      <a:pt x="556" y="3696"/>
                    </a:lnTo>
                    <a:lnTo>
                      <a:pt x="514" y="3974"/>
                    </a:lnTo>
                    <a:lnTo>
                      <a:pt x="514" y="4266"/>
                    </a:lnTo>
                    <a:lnTo>
                      <a:pt x="542" y="4557"/>
                    </a:lnTo>
                    <a:lnTo>
                      <a:pt x="598" y="4835"/>
                    </a:lnTo>
                    <a:lnTo>
                      <a:pt x="681" y="5113"/>
                    </a:lnTo>
                    <a:lnTo>
                      <a:pt x="723" y="5252"/>
                    </a:lnTo>
                    <a:lnTo>
                      <a:pt x="792" y="5377"/>
                    </a:lnTo>
                    <a:lnTo>
                      <a:pt x="862" y="5516"/>
                    </a:lnTo>
                    <a:lnTo>
                      <a:pt x="931" y="5641"/>
                    </a:lnTo>
                    <a:lnTo>
                      <a:pt x="806" y="5738"/>
                    </a:lnTo>
                    <a:lnTo>
                      <a:pt x="695" y="5849"/>
                    </a:lnTo>
                    <a:lnTo>
                      <a:pt x="584" y="5974"/>
                    </a:lnTo>
                    <a:lnTo>
                      <a:pt x="473" y="6099"/>
                    </a:lnTo>
                    <a:lnTo>
                      <a:pt x="389" y="6238"/>
                    </a:lnTo>
                    <a:lnTo>
                      <a:pt x="306" y="6377"/>
                    </a:lnTo>
                    <a:lnTo>
                      <a:pt x="222" y="6516"/>
                    </a:lnTo>
                    <a:lnTo>
                      <a:pt x="167" y="6669"/>
                    </a:lnTo>
                    <a:lnTo>
                      <a:pt x="111" y="6822"/>
                    </a:lnTo>
                    <a:lnTo>
                      <a:pt x="70" y="6975"/>
                    </a:lnTo>
                    <a:lnTo>
                      <a:pt x="28" y="7128"/>
                    </a:lnTo>
                    <a:lnTo>
                      <a:pt x="14" y="7294"/>
                    </a:lnTo>
                    <a:lnTo>
                      <a:pt x="0" y="7447"/>
                    </a:lnTo>
                    <a:lnTo>
                      <a:pt x="0" y="7614"/>
                    </a:lnTo>
                    <a:lnTo>
                      <a:pt x="0" y="7781"/>
                    </a:lnTo>
                    <a:lnTo>
                      <a:pt x="14" y="7933"/>
                    </a:lnTo>
                    <a:lnTo>
                      <a:pt x="42" y="8100"/>
                    </a:lnTo>
                    <a:lnTo>
                      <a:pt x="84" y="8253"/>
                    </a:lnTo>
                    <a:lnTo>
                      <a:pt x="139" y="8420"/>
                    </a:lnTo>
                    <a:lnTo>
                      <a:pt x="195" y="8572"/>
                    </a:lnTo>
                    <a:lnTo>
                      <a:pt x="264" y="8711"/>
                    </a:lnTo>
                    <a:lnTo>
                      <a:pt x="347" y="8864"/>
                    </a:lnTo>
                    <a:lnTo>
                      <a:pt x="445" y="9003"/>
                    </a:lnTo>
                    <a:lnTo>
                      <a:pt x="542" y="9142"/>
                    </a:lnTo>
                    <a:lnTo>
                      <a:pt x="639" y="9267"/>
                    </a:lnTo>
                    <a:lnTo>
                      <a:pt x="764" y="9378"/>
                    </a:lnTo>
                    <a:lnTo>
                      <a:pt x="889" y="9503"/>
                    </a:lnTo>
                    <a:lnTo>
                      <a:pt x="1014" y="9601"/>
                    </a:lnTo>
                    <a:lnTo>
                      <a:pt x="1153" y="9698"/>
                    </a:lnTo>
                    <a:lnTo>
                      <a:pt x="1292" y="9795"/>
                    </a:lnTo>
                    <a:lnTo>
                      <a:pt x="1445" y="9864"/>
                    </a:lnTo>
                    <a:lnTo>
                      <a:pt x="1598" y="9934"/>
                    </a:lnTo>
                    <a:lnTo>
                      <a:pt x="1473" y="10073"/>
                    </a:lnTo>
                    <a:lnTo>
                      <a:pt x="1376" y="10212"/>
                    </a:lnTo>
                    <a:lnTo>
                      <a:pt x="1278" y="10351"/>
                    </a:lnTo>
                    <a:lnTo>
                      <a:pt x="1181" y="10504"/>
                    </a:lnTo>
                    <a:lnTo>
                      <a:pt x="1112" y="10670"/>
                    </a:lnTo>
                    <a:lnTo>
                      <a:pt x="1042" y="10823"/>
                    </a:lnTo>
                    <a:lnTo>
                      <a:pt x="987" y="10990"/>
                    </a:lnTo>
                    <a:lnTo>
                      <a:pt x="931" y="11170"/>
                    </a:lnTo>
                    <a:lnTo>
                      <a:pt x="889" y="11337"/>
                    </a:lnTo>
                    <a:lnTo>
                      <a:pt x="862" y="11518"/>
                    </a:lnTo>
                    <a:lnTo>
                      <a:pt x="848" y="11684"/>
                    </a:lnTo>
                    <a:lnTo>
                      <a:pt x="834" y="11865"/>
                    </a:lnTo>
                    <a:lnTo>
                      <a:pt x="834" y="12032"/>
                    </a:lnTo>
                    <a:lnTo>
                      <a:pt x="848" y="12212"/>
                    </a:lnTo>
                    <a:lnTo>
                      <a:pt x="862" y="12393"/>
                    </a:lnTo>
                    <a:lnTo>
                      <a:pt x="903" y="12560"/>
                    </a:lnTo>
                    <a:lnTo>
                      <a:pt x="945" y="12726"/>
                    </a:lnTo>
                    <a:lnTo>
                      <a:pt x="987" y="12893"/>
                    </a:lnTo>
                    <a:lnTo>
                      <a:pt x="1056" y="13060"/>
                    </a:lnTo>
                    <a:lnTo>
                      <a:pt x="1125" y="13213"/>
                    </a:lnTo>
                    <a:lnTo>
                      <a:pt x="1209" y="13366"/>
                    </a:lnTo>
                    <a:lnTo>
                      <a:pt x="1306" y="13518"/>
                    </a:lnTo>
                    <a:lnTo>
                      <a:pt x="1403" y="13657"/>
                    </a:lnTo>
                    <a:lnTo>
                      <a:pt x="1514" y="13796"/>
                    </a:lnTo>
                    <a:lnTo>
                      <a:pt x="1626" y="13935"/>
                    </a:lnTo>
                    <a:lnTo>
                      <a:pt x="1751" y="14060"/>
                    </a:lnTo>
                    <a:lnTo>
                      <a:pt x="1876" y="14185"/>
                    </a:lnTo>
                    <a:lnTo>
                      <a:pt x="2015" y="14296"/>
                    </a:lnTo>
                    <a:lnTo>
                      <a:pt x="2154" y="14394"/>
                    </a:lnTo>
                    <a:lnTo>
                      <a:pt x="2306" y="14491"/>
                    </a:lnTo>
                    <a:lnTo>
                      <a:pt x="2459" y="14574"/>
                    </a:lnTo>
                    <a:lnTo>
                      <a:pt x="2626" y="14658"/>
                    </a:lnTo>
                    <a:lnTo>
                      <a:pt x="2501" y="14797"/>
                    </a:lnTo>
                    <a:lnTo>
                      <a:pt x="2390" y="14949"/>
                    </a:lnTo>
                    <a:lnTo>
                      <a:pt x="2293" y="15102"/>
                    </a:lnTo>
                    <a:lnTo>
                      <a:pt x="2223" y="15269"/>
                    </a:lnTo>
                    <a:lnTo>
                      <a:pt x="2167" y="15450"/>
                    </a:lnTo>
                    <a:lnTo>
                      <a:pt x="2112" y="15630"/>
                    </a:lnTo>
                    <a:lnTo>
                      <a:pt x="2098" y="15811"/>
                    </a:lnTo>
                    <a:lnTo>
                      <a:pt x="2084" y="16005"/>
                    </a:lnTo>
                    <a:lnTo>
                      <a:pt x="2084" y="16200"/>
                    </a:lnTo>
                    <a:lnTo>
                      <a:pt x="2098" y="16394"/>
                    </a:lnTo>
                    <a:lnTo>
                      <a:pt x="2112" y="16589"/>
                    </a:lnTo>
                    <a:lnTo>
                      <a:pt x="2154" y="16783"/>
                    </a:lnTo>
                    <a:lnTo>
                      <a:pt x="2209" y="16964"/>
                    </a:lnTo>
                    <a:lnTo>
                      <a:pt x="2265" y="17158"/>
                    </a:lnTo>
                    <a:lnTo>
                      <a:pt x="2334" y="17339"/>
                    </a:lnTo>
                    <a:lnTo>
                      <a:pt x="2404" y="17520"/>
                    </a:lnTo>
                    <a:lnTo>
                      <a:pt x="2529" y="17770"/>
                    </a:lnTo>
                    <a:lnTo>
                      <a:pt x="2654" y="18006"/>
                    </a:lnTo>
                    <a:lnTo>
                      <a:pt x="2807" y="18242"/>
                    </a:lnTo>
                    <a:lnTo>
                      <a:pt x="2959" y="18478"/>
                    </a:lnTo>
                    <a:lnTo>
                      <a:pt x="3126" y="18701"/>
                    </a:lnTo>
                    <a:lnTo>
                      <a:pt x="3307" y="18909"/>
                    </a:lnTo>
                    <a:lnTo>
                      <a:pt x="3487" y="19117"/>
                    </a:lnTo>
                    <a:lnTo>
                      <a:pt x="3682" y="19312"/>
                    </a:lnTo>
                    <a:lnTo>
                      <a:pt x="3890" y="19506"/>
                    </a:lnTo>
                    <a:lnTo>
                      <a:pt x="4099" y="19701"/>
                    </a:lnTo>
                    <a:lnTo>
                      <a:pt x="4321" y="19881"/>
                    </a:lnTo>
                    <a:lnTo>
                      <a:pt x="4543" y="20048"/>
                    </a:lnTo>
                    <a:lnTo>
                      <a:pt x="4779" y="20215"/>
                    </a:lnTo>
                    <a:lnTo>
                      <a:pt x="5016" y="20368"/>
                    </a:lnTo>
                    <a:lnTo>
                      <a:pt x="5252" y="20521"/>
                    </a:lnTo>
                    <a:lnTo>
                      <a:pt x="5488" y="20659"/>
                    </a:lnTo>
                    <a:lnTo>
                      <a:pt x="5988" y="20923"/>
                    </a:lnTo>
                    <a:lnTo>
                      <a:pt x="6502" y="21173"/>
                    </a:lnTo>
                    <a:lnTo>
                      <a:pt x="7030" y="21382"/>
                    </a:lnTo>
                    <a:lnTo>
                      <a:pt x="7558" y="21590"/>
                    </a:lnTo>
                    <a:lnTo>
                      <a:pt x="8086" y="21771"/>
                    </a:lnTo>
                    <a:lnTo>
                      <a:pt x="8628" y="21951"/>
                    </a:lnTo>
                    <a:lnTo>
                      <a:pt x="9183" y="22104"/>
                    </a:lnTo>
                    <a:lnTo>
                      <a:pt x="9725" y="22271"/>
                    </a:lnTo>
                    <a:lnTo>
                      <a:pt x="10267" y="22410"/>
                    </a:lnTo>
                    <a:lnTo>
                      <a:pt x="10823" y="22549"/>
                    </a:lnTo>
                    <a:lnTo>
                      <a:pt x="11365" y="22674"/>
                    </a:lnTo>
                    <a:lnTo>
                      <a:pt x="11920" y="22785"/>
                    </a:lnTo>
                    <a:lnTo>
                      <a:pt x="13018" y="23007"/>
                    </a:lnTo>
                    <a:lnTo>
                      <a:pt x="14115" y="23216"/>
                    </a:lnTo>
                    <a:lnTo>
                      <a:pt x="15227" y="23424"/>
                    </a:lnTo>
                    <a:lnTo>
                      <a:pt x="16324" y="23633"/>
                    </a:lnTo>
                    <a:lnTo>
                      <a:pt x="17422" y="23869"/>
                    </a:lnTo>
                    <a:lnTo>
                      <a:pt x="17964" y="23994"/>
                    </a:lnTo>
                    <a:lnTo>
                      <a:pt x="18520" y="24147"/>
                    </a:lnTo>
                    <a:lnTo>
                      <a:pt x="18700" y="24174"/>
                    </a:lnTo>
                    <a:lnTo>
                      <a:pt x="18881" y="24202"/>
                    </a:lnTo>
                    <a:lnTo>
                      <a:pt x="19061" y="24216"/>
                    </a:lnTo>
                    <a:lnTo>
                      <a:pt x="19242" y="24230"/>
                    </a:lnTo>
                    <a:lnTo>
                      <a:pt x="19423" y="24216"/>
                    </a:lnTo>
                    <a:lnTo>
                      <a:pt x="19603" y="24188"/>
                    </a:lnTo>
                    <a:lnTo>
                      <a:pt x="19784" y="24161"/>
                    </a:lnTo>
                    <a:lnTo>
                      <a:pt x="19964" y="24105"/>
                    </a:lnTo>
                    <a:lnTo>
                      <a:pt x="20131" y="24049"/>
                    </a:lnTo>
                    <a:lnTo>
                      <a:pt x="20298" y="23980"/>
                    </a:lnTo>
                    <a:lnTo>
                      <a:pt x="20465" y="23897"/>
                    </a:lnTo>
                    <a:lnTo>
                      <a:pt x="20617" y="23799"/>
                    </a:lnTo>
                    <a:lnTo>
                      <a:pt x="20770" y="23702"/>
                    </a:lnTo>
                    <a:lnTo>
                      <a:pt x="20909" y="23591"/>
                    </a:lnTo>
                    <a:lnTo>
                      <a:pt x="21048" y="23466"/>
                    </a:lnTo>
                    <a:lnTo>
                      <a:pt x="21159" y="23341"/>
                    </a:lnTo>
                    <a:lnTo>
                      <a:pt x="21270" y="23202"/>
                    </a:lnTo>
                    <a:lnTo>
                      <a:pt x="21381" y="23049"/>
                    </a:lnTo>
                    <a:lnTo>
                      <a:pt x="21465" y="22896"/>
                    </a:lnTo>
                    <a:lnTo>
                      <a:pt x="21534" y="22730"/>
                    </a:lnTo>
                    <a:lnTo>
                      <a:pt x="21604" y="22563"/>
                    </a:lnTo>
                    <a:lnTo>
                      <a:pt x="21659" y="22396"/>
                    </a:lnTo>
                    <a:lnTo>
                      <a:pt x="21701" y="22229"/>
                    </a:lnTo>
                    <a:lnTo>
                      <a:pt x="21729" y="22049"/>
                    </a:lnTo>
                    <a:lnTo>
                      <a:pt x="21743" y="21882"/>
                    </a:lnTo>
                    <a:lnTo>
                      <a:pt x="21743" y="21701"/>
                    </a:lnTo>
                    <a:lnTo>
                      <a:pt x="21743" y="21521"/>
                    </a:lnTo>
                    <a:lnTo>
                      <a:pt x="21715" y="21340"/>
                    </a:lnTo>
                    <a:lnTo>
                      <a:pt x="21687" y="21173"/>
                    </a:lnTo>
                    <a:lnTo>
                      <a:pt x="21632" y="21007"/>
                    </a:lnTo>
                    <a:lnTo>
                      <a:pt x="21576" y="20840"/>
                    </a:lnTo>
                    <a:lnTo>
                      <a:pt x="21507" y="20673"/>
                    </a:lnTo>
                    <a:lnTo>
                      <a:pt x="21771" y="20534"/>
                    </a:lnTo>
                    <a:lnTo>
                      <a:pt x="22034" y="20382"/>
                    </a:lnTo>
                    <a:lnTo>
                      <a:pt x="22285" y="20229"/>
                    </a:lnTo>
                    <a:lnTo>
                      <a:pt x="22535" y="20048"/>
                    </a:lnTo>
                    <a:lnTo>
                      <a:pt x="22771" y="19854"/>
                    </a:lnTo>
                    <a:lnTo>
                      <a:pt x="22993" y="19659"/>
                    </a:lnTo>
                    <a:lnTo>
                      <a:pt x="23201" y="19451"/>
                    </a:lnTo>
                    <a:lnTo>
                      <a:pt x="23410" y="19228"/>
                    </a:lnTo>
                    <a:lnTo>
                      <a:pt x="23590" y="18992"/>
                    </a:lnTo>
                    <a:lnTo>
                      <a:pt x="23771" y="18742"/>
                    </a:lnTo>
                    <a:lnTo>
                      <a:pt x="23938" y="18492"/>
                    </a:lnTo>
                    <a:lnTo>
                      <a:pt x="24077" y="18242"/>
                    </a:lnTo>
                    <a:lnTo>
                      <a:pt x="24216" y="17978"/>
                    </a:lnTo>
                    <a:lnTo>
                      <a:pt x="24327" y="17700"/>
                    </a:lnTo>
                    <a:lnTo>
                      <a:pt x="24438" y="17422"/>
                    </a:lnTo>
                    <a:lnTo>
                      <a:pt x="24521" y="17144"/>
                    </a:lnTo>
                    <a:lnTo>
                      <a:pt x="24591" y="16853"/>
                    </a:lnTo>
                    <a:lnTo>
                      <a:pt x="24646" y="16561"/>
                    </a:lnTo>
                    <a:lnTo>
                      <a:pt x="24688" y="16269"/>
                    </a:lnTo>
                    <a:lnTo>
                      <a:pt x="24702" y="15977"/>
                    </a:lnTo>
                    <a:lnTo>
                      <a:pt x="24716" y="15686"/>
                    </a:lnTo>
                    <a:lnTo>
                      <a:pt x="24702" y="15380"/>
                    </a:lnTo>
                    <a:lnTo>
                      <a:pt x="24674" y="15088"/>
                    </a:lnTo>
                    <a:lnTo>
                      <a:pt x="24632" y="14797"/>
                    </a:lnTo>
                    <a:lnTo>
                      <a:pt x="24563" y="14505"/>
                    </a:lnTo>
                    <a:lnTo>
                      <a:pt x="24494" y="14227"/>
                    </a:lnTo>
                    <a:lnTo>
                      <a:pt x="24396" y="13935"/>
                    </a:lnTo>
                    <a:lnTo>
                      <a:pt x="24299" y="13671"/>
                    </a:lnTo>
                    <a:lnTo>
                      <a:pt x="24174" y="13393"/>
                    </a:lnTo>
                    <a:lnTo>
                      <a:pt x="24035" y="13129"/>
                    </a:lnTo>
                    <a:lnTo>
                      <a:pt x="23896" y="12865"/>
                    </a:lnTo>
                    <a:lnTo>
                      <a:pt x="23729" y="12629"/>
                    </a:lnTo>
                    <a:lnTo>
                      <a:pt x="23868" y="12546"/>
                    </a:lnTo>
                    <a:lnTo>
                      <a:pt x="24007" y="12449"/>
                    </a:lnTo>
                    <a:lnTo>
                      <a:pt x="24132" y="12337"/>
                    </a:lnTo>
                    <a:lnTo>
                      <a:pt x="24243" y="12212"/>
                    </a:lnTo>
                    <a:lnTo>
                      <a:pt x="24341" y="12087"/>
                    </a:lnTo>
                    <a:lnTo>
                      <a:pt x="24424" y="11948"/>
                    </a:lnTo>
                    <a:lnTo>
                      <a:pt x="24507" y="11810"/>
                    </a:lnTo>
                    <a:lnTo>
                      <a:pt x="24577" y="11657"/>
                    </a:lnTo>
                    <a:lnTo>
                      <a:pt x="24619" y="11504"/>
                    </a:lnTo>
                    <a:lnTo>
                      <a:pt x="24660" y="11351"/>
                    </a:lnTo>
                    <a:lnTo>
                      <a:pt x="24688" y="11184"/>
                    </a:lnTo>
                    <a:lnTo>
                      <a:pt x="24716" y="11018"/>
                    </a:lnTo>
                    <a:lnTo>
                      <a:pt x="24716" y="10851"/>
                    </a:lnTo>
                    <a:lnTo>
                      <a:pt x="24716" y="10684"/>
                    </a:lnTo>
                    <a:lnTo>
                      <a:pt x="24702" y="10517"/>
                    </a:lnTo>
                    <a:lnTo>
                      <a:pt x="24674" y="10351"/>
                    </a:lnTo>
                    <a:lnTo>
                      <a:pt x="24646" y="10184"/>
                    </a:lnTo>
                    <a:lnTo>
                      <a:pt x="24591" y="10031"/>
                    </a:lnTo>
                    <a:lnTo>
                      <a:pt x="24521" y="9864"/>
                    </a:lnTo>
                    <a:lnTo>
                      <a:pt x="24452" y="9726"/>
                    </a:lnTo>
                    <a:lnTo>
                      <a:pt x="24355" y="9573"/>
                    </a:lnTo>
                    <a:lnTo>
                      <a:pt x="24257" y="9434"/>
                    </a:lnTo>
                    <a:lnTo>
                      <a:pt x="24146" y="9309"/>
                    </a:lnTo>
                    <a:lnTo>
                      <a:pt x="24021" y="9184"/>
                    </a:lnTo>
                    <a:lnTo>
                      <a:pt x="23896" y="9073"/>
                    </a:lnTo>
                    <a:lnTo>
                      <a:pt x="23757" y="8975"/>
                    </a:lnTo>
                    <a:lnTo>
                      <a:pt x="23618" y="8878"/>
                    </a:lnTo>
                    <a:lnTo>
                      <a:pt x="23465" y="8809"/>
                    </a:lnTo>
                    <a:lnTo>
                      <a:pt x="23299" y="8739"/>
                    </a:lnTo>
                    <a:lnTo>
                      <a:pt x="23146" y="8684"/>
                    </a:lnTo>
                    <a:lnTo>
                      <a:pt x="22979" y="8642"/>
                    </a:lnTo>
                    <a:lnTo>
                      <a:pt x="22799" y="8600"/>
                    </a:lnTo>
                    <a:lnTo>
                      <a:pt x="22868" y="8239"/>
                    </a:lnTo>
                    <a:lnTo>
                      <a:pt x="22910" y="7878"/>
                    </a:lnTo>
                    <a:lnTo>
                      <a:pt x="22924" y="7503"/>
                    </a:lnTo>
                    <a:lnTo>
                      <a:pt x="22910" y="7141"/>
                    </a:lnTo>
                    <a:lnTo>
                      <a:pt x="22868" y="6766"/>
                    </a:lnTo>
                    <a:lnTo>
                      <a:pt x="22799" y="6405"/>
                    </a:lnTo>
                    <a:lnTo>
                      <a:pt x="22715" y="6044"/>
                    </a:lnTo>
                    <a:lnTo>
                      <a:pt x="22590" y="5697"/>
                    </a:lnTo>
                    <a:lnTo>
                      <a:pt x="22451" y="5349"/>
                    </a:lnTo>
                    <a:lnTo>
                      <a:pt x="22285" y="5016"/>
                    </a:lnTo>
                    <a:lnTo>
                      <a:pt x="22090" y="4696"/>
                    </a:lnTo>
                    <a:lnTo>
                      <a:pt x="21882" y="4391"/>
                    </a:lnTo>
                    <a:lnTo>
                      <a:pt x="21645" y="4099"/>
                    </a:lnTo>
                    <a:lnTo>
                      <a:pt x="21395" y="3821"/>
                    </a:lnTo>
                    <a:lnTo>
                      <a:pt x="21118" y="3557"/>
                    </a:lnTo>
                    <a:lnTo>
                      <a:pt x="20826" y="3335"/>
                    </a:lnTo>
                    <a:lnTo>
                      <a:pt x="20506" y="3112"/>
                    </a:lnTo>
                    <a:lnTo>
                      <a:pt x="20173" y="2932"/>
                    </a:lnTo>
                    <a:lnTo>
                      <a:pt x="19839" y="2765"/>
                    </a:lnTo>
                    <a:lnTo>
                      <a:pt x="19478" y="2626"/>
                    </a:lnTo>
                    <a:lnTo>
                      <a:pt x="19117" y="2515"/>
                    </a:lnTo>
                    <a:lnTo>
                      <a:pt x="18742" y="2418"/>
                    </a:lnTo>
                    <a:lnTo>
                      <a:pt x="18367" y="2362"/>
                    </a:lnTo>
                    <a:lnTo>
                      <a:pt x="17992" y="2321"/>
                    </a:lnTo>
                    <a:lnTo>
                      <a:pt x="17603" y="2307"/>
                    </a:lnTo>
                    <a:lnTo>
                      <a:pt x="17227" y="2321"/>
                    </a:lnTo>
                    <a:lnTo>
                      <a:pt x="16838" y="2348"/>
                    </a:lnTo>
                    <a:lnTo>
                      <a:pt x="16463" y="2418"/>
                    </a:lnTo>
                    <a:lnTo>
                      <a:pt x="16102" y="2501"/>
                    </a:lnTo>
                    <a:lnTo>
                      <a:pt x="15741" y="2612"/>
                    </a:lnTo>
                    <a:lnTo>
                      <a:pt x="15380" y="2751"/>
                    </a:lnTo>
                    <a:lnTo>
                      <a:pt x="15032" y="2918"/>
                    </a:lnTo>
                    <a:lnTo>
                      <a:pt x="14949" y="2765"/>
                    </a:lnTo>
                    <a:lnTo>
                      <a:pt x="14852" y="2612"/>
                    </a:lnTo>
                    <a:lnTo>
                      <a:pt x="14755" y="2473"/>
                    </a:lnTo>
                    <a:lnTo>
                      <a:pt x="14643" y="2348"/>
                    </a:lnTo>
                    <a:lnTo>
                      <a:pt x="14518" y="2223"/>
                    </a:lnTo>
                    <a:lnTo>
                      <a:pt x="14393" y="2112"/>
                    </a:lnTo>
                    <a:lnTo>
                      <a:pt x="14254" y="2001"/>
                    </a:lnTo>
                    <a:lnTo>
                      <a:pt x="14115" y="1904"/>
                    </a:lnTo>
                    <a:lnTo>
                      <a:pt x="13977" y="1806"/>
                    </a:lnTo>
                    <a:lnTo>
                      <a:pt x="13824" y="1723"/>
                    </a:lnTo>
                    <a:lnTo>
                      <a:pt x="13671" y="1654"/>
                    </a:lnTo>
                    <a:lnTo>
                      <a:pt x="13504" y="1584"/>
                    </a:lnTo>
                    <a:lnTo>
                      <a:pt x="13337" y="1515"/>
                    </a:lnTo>
                    <a:lnTo>
                      <a:pt x="13171" y="1473"/>
                    </a:lnTo>
                    <a:lnTo>
                      <a:pt x="13004" y="1431"/>
                    </a:lnTo>
                    <a:lnTo>
                      <a:pt x="12823" y="1404"/>
                    </a:lnTo>
                    <a:lnTo>
                      <a:pt x="12643" y="1376"/>
                    </a:lnTo>
                    <a:lnTo>
                      <a:pt x="12462" y="1362"/>
                    </a:lnTo>
                    <a:lnTo>
                      <a:pt x="12268" y="1362"/>
                    </a:lnTo>
                    <a:lnTo>
                      <a:pt x="12087" y="1376"/>
                    </a:lnTo>
                    <a:lnTo>
                      <a:pt x="11906" y="1390"/>
                    </a:lnTo>
                    <a:lnTo>
                      <a:pt x="11726" y="1431"/>
                    </a:lnTo>
                    <a:lnTo>
                      <a:pt x="11559" y="1459"/>
                    </a:lnTo>
                    <a:lnTo>
                      <a:pt x="11379" y="1515"/>
                    </a:lnTo>
                    <a:lnTo>
                      <a:pt x="11198" y="1570"/>
                    </a:lnTo>
                    <a:lnTo>
                      <a:pt x="11031" y="1640"/>
                    </a:lnTo>
                    <a:lnTo>
                      <a:pt x="10878" y="1723"/>
                    </a:lnTo>
                    <a:lnTo>
                      <a:pt x="10712" y="1806"/>
                    </a:lnTo>
                    <a:lnTo>
                      <a:pt x="10559" y="1904"/>
                    </a:lnTo>
                    <a:lnTo>
                      <a:pt x="10406" y="2001"/>
                    </a:lnTo>
                    <a:lnTo>
                      <a:pt x="10267" y="2112"/>
                    </a:lnTo>
                    <a:lnTo>
                      <a:pt x="10142" y="2237"/>
                    </a:lnTo>
                    <a:lnTo>
                      <a:pt x="9961" y="2015"/>
                    </a:lnTo>
                    <a:lnTo>
                      <a:pt x="9767" y="1793"/>
                    </a:lnTo>
                    <a:lnTo>
                      <a:pt x="9572" y="1584"/>
                    </a:lnTo>
                    <a:lnTo>
                      <a:pt x="9350" y="1390"/>
                    </a:lnTo>
                    <a:lnTo>
                      <a:pt x="9128" y="1209"/>
                    </a:lnTo>
                    <a:lnTo>
                      <a:pt x="8892" y="1028"/>
                    </a:lnTo>
                    <a:lnTo>
                      <a:pt x="8656" y="876"/>
                    </a:lnTo>
                    <a:lnTo>
                      <a:pt x="8405" y="723"/>
                    </a:lnTo>
                    <a:lnTo>
                      <a:pt x="8141" y="584"/>
                    </a:lnTo>
                    <a:lnTo>
                      <a:pt x="7877" y="459"/>
                    </a:lnTo>
                    <a:lnTo>
                      <a:pt x="7600" y="348"/>
                    </a:lnTo>
                    <a:lnTo>
                      <a:pt x="7322" y="250"/>
                    </a:lnTo>
                    <a:lnTo>
                      <a:pt x="7044" y="167"/>
                    </a:lnTo>
                    <a:lnTo>
                      <a:pt x="6766" y="112"/>
                    </a:lnTo>
                    <a:lnTo>
                      <a:pt x="6474" y="56"/>
                    </a:lnTo>
                    <a:lnTo>
                      <a:pt x="6183" y="14"/>
                    </a:lnTo>
                    <a:lnTo>
                      <a:pt x="5877" y="0"/>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89;p19">
                <a:extLst>
                  <a:ext uri="{FF2B5EF4-FFF2-40B4-BE49-F238E27FC236}">
                    <a16:creationId xmlns:a16="http://schemas.microsoft.com/office/drawing/2014/main" id="{1A9AB6EC-F331-5F96-BB91-45FAE6590D73}"/>
                  </a:ext>
                </a:extLst>
              </p:cNvPr>
              <p:cNvSpPr/>
              <p:nvPr/>
            </p:nvSpPr>
            <p:spPr>
              <a:xfrm>
                <a:off x="3373925" y="1051550"/>
                <a:ext cx="415775" cy="723525"/>
              </a:xfrm>
              <a:custGeom>
                <a:avLst/>
                <a:gdLst/>
                <a:ahLst/>
                <a:cxnLst/>
                <a:rect l="l" t="t" r="r" b="b"/>
                <a:pathLst>
                  <a:path w="16631" h="28941" extrusionOk="0">
                    <a:moveTo>
                      <a:pt x="8503" y="1"/>
                    </a:moveTo>
                    <a:lnTo>
                      <a:pt x="7905" y="15"/>
                    </a:lnTo>
                    <a:lnTo>
                      <a:pt x="7322" y="56"/>
                    </a:lnTo>
                    <a:lnTo>
                      <a:pt x="6738" y="126"/>
                    </a:lnTo>
                    <a:lnTo>
                      <a:pt x="6155" y="223"/>
                    </a:lnTo>
                    <a:lnTo>
                      <a:pt x="5599" y="348"/>
                    </a:lnTo>
                    <a:lnTo>
                      <a:pt x="5071" y="501"/>
                    </a:lnTo>
                    <a:lnTo>
                      <a:pt x="4543" y="681"/>
                    </a:lnTo>
                    <a:lnTo>
                      <a:pt x="4057" y="890"/>
                    </a:lnTo>
                    <a:lnTo>
                      <a:pt x="3821" y="1001"/>
                    </a:lnTo>
                    <a:lnTo>
                      <a:pt x="3585" y="1112"/>
                    </a:lnTo>
                    <a:lnTo>
                      <a:pt x="3362" y="1237"/>
                    </a:lnTo>
                    <a:lnTo>
                      <a:pt x="3154" y="1376"/>
                    </a:lnTo>
                    <a:lnTo>
                      <a:pt x="2946" y="1501"/>
                    </a:lnTo>
                    <a:lnTo>
                      <a:pt x="2751" y="1640"/>
                    </a:lnTo>
                    <a:lnTo>
                      <a:pt x="2557" y="1793"/>
                    </a:lnTo>
                    <a:lnTo>
                      <a:pt x="2390" y="1946"/>
                    </a:lnTo>
                    <a:lnTo>
                      <a:pt x="2209" y="2099"/>
                    </a:lnTo>
                    <a:lnTo>
                      <a:pt x="2057" y="2265"/>
                    </a:lnTo>
                    <a:lnTo>
                      <a:pt x="1918" y="2432"/>
                    </a:lnTo>
                    <a:lnTo>
                      <a:pt x="1779" y="2613"/>
                    </a:lnTo>
                    <a:lnTo>
                      <a:pt x="1654" y="2779"/>
                    </a:lnTo>
                    <a:lnTo>
                      <a:pt x="1542" y="2974"/>
                    </a:lnTo>
                    <a:lnTo>
                      <a:pt x="1445" y="3154"/>
                    </a:lnTo>
                    <a:lnTo>
                      <a:pt x="1362" y="3349"/>
                    </a:lnTo>
                    <a:lnTo>
                      <a:pt x="1292" y="3543"/>
                    </a:lnTo>
                    <a:lnTo>
                      <a:pt x="1237" y="3752"/>
                    </a:lnTo>
                    <a:lnTo>
                      <a:pt x="1042" y="4530"/>
                    </a:lnTo>
                    <a:lnTo>
                      <a:pt x="876" y="5280"/>
                    </a:lnTo>
                    <a:lnTo>
                      <a:pt x="723" y="6003"/>
                    </a:lnTo>
                    <a:lnTo>
                      <a:pt x="584" y="6697"/>
                    </a:lnTo>
                    <a:lnTo>
                      <a:pt x="459" y="7378"/>
                    </a:lnTo>
                    <a:lnTo>
                      <a:pt x="348" y="8031"/>
                    </a:lnTo>
                    <a:lnTo>
                      <a:pt x="250" y="8656"/>
                    </a:lnTo>
                    <a:lnTo>
                      <a:pt x="181" y="9254"/>
                    </a:lnTo>
                    <a:lnTo>
                      <a:pt x="111" y="9837"/>
                    </a:lnTo>
                    <a:lnTo>
                      <a:pt x="70" y="10407"/>
                    </a:lnTo>
                    <a:lnTo>
                      <a:pt x="28" y="10948"/>
                    </a:lnTo>
                    <a:lnTo>
                      <a:pt x="14" y="11463"/>
                    </a:lnTo>
                    <a:lnTo>
                      <a:pt x="0" y="11963"/>
                    </a:lnTo>
                    <a:lnTo>
                      <a:pt x="14" y="12435"/>
                    </a:lnTo>
                    <a:lnTo>
                      <a:pt x="28" y="12907"/>
                    </a:lnTo>
                    <a:lnTo>
                      <a:pt x="56" y="13338"/>
                    </a:lnTo>
                    <a:lnTo>
                      <a:pt x="70" y="13421"/>
                    </a:lnTo>
                    <a:lnTo>
                      <a:pt x="84" y="13602"/>
                    </a:lnTo>
                    <a:lnTo>
                      <a:pt x="98" y="13713"/>
                    </a:lnTo>
                    <a:lnTo>
                      <a:pt x="153" y="14144"/>
                    </a:lnTo>
                    <a:lnTo>
                      <a:pt x="223" y="14575"/>
                    </a:lnTo>
                    <a:lnTo>
                      <a:pt x="306" y="14977"/>
                    </a:lnTo>
                    <a:lnTo>
                      <a:pt x="403" y="15366"/>
                    </a:lnTo>
                    <a:lnTo>
                      <a:pt x="514" y="15742"/>
                    </a:lnTo>
                    <a:lnTo>
                      <a:pt x="639" y="16089"/>
                    </a:lnTo>
                    <a:lnTo>
                      <a:pt x="778" y="16422"/>
                    </a:lnTo>
                    <a:lnTo>
                      <a:pt x="917" y="16742"/>
                    </a:lnTo>
                    <a:lnTo>
                      <a:pt x="1084" y="17048"/>
                    </a:lnTo>
                    <a:lnTo>
                      <a:pt x="1251" y="17339"/>
                    </a:lnTo>
                    <a:lnTo>
                      <a:pt x="1431" y="17617"/>
                    </a:lnTo>
                    <a:lnTo>
                      <a:pt x="1612" y="17895"/>
                    </a:lnTo>
                    <a:lnTo>
                      <a:pt x="1820" y="18145"/>
                    </a:lnTo>
                    <a:lnTo>
                      <a:pt x="2015" y="18381"/>
                    </a:lnTo>
                    <a:lnTo>
                      <a:pt x="2237" y="18617"/>
                    </a:lnTo>
                    <a:lnTo>
                      <a:pt x="2459" y="18840"/>
                    </a:lnTo>
                    <a:lnTo>
                      <a:pt x="2848" y="19187"/>
                    </a:lnTo>
                    <a:lnTo>
                      <a:pt x="3210" y="19507"/>
                    </a:lnTo>
                    <a:lnTo>
                      <a:pt x="3571" y="19812"/>
                    </a:lnTo>
                    <a:lnTo>
                      <a:pt x="3918" y="20076"/>
                    </a:lnTo>
                    <a:lnTo>
                      <a:pt x="4557" y="20576"/>
                    </a:lnTo>
                    <a:lnTo>
                      <a:pt x="4849" y="20813"/>
                    </a:lnTo>
                    <a:lnTo>
                      <a:pt x="5141" y="21049"/>
                    </a:lnTo>
                    <a:lnTo>
                      <a:pt x="5294" y="21188"/>
                    </a:lnTo>
                    <a:lnTo>
                      <a:pt x="5446" y="21327"/>
                    </a:lnTo>
                    <a:lnTo>
                      <a:pt x="5599" y="21479"/>
                    </a:lnTo>
                    <a:lnTo>
                      <a:pt x="5794" y="21702"/>
                    </a:lnTo>
                    <a:lnTo>
                      <a:pt x="5947" y="21868"/>
                    </a:lnTo>
                    <a:lnTo>
                      <a:pt x="6072" y="22063"/>
                    </a:lnTo>
                    <a:lnTo>
                      <a:pt x="6211" y="22257"/>
                    </a:lnTo>
                    <a:lnTo>
                      <a:pt x="6322" y="22466"/>
                    </a:lnTo>
                    <a:lnTo>
                      <a:pt x="6433" y="22702"/>
                    </a:lnTo>
                    <a:lnTo>
                      <a:pt x="6530" y="22938"/>
                    </a:lnTo>
                    <a:lnTo>
                      <a:pt x="6613" y="23188"/>
                    </a:lnTo>
                    <a:lnTo>
                      <a:pt x="6683" y="23466"/>
                    </a:lnTo>
                    <a:lnTo>
                      <a:pt x="6752" y="23758"/>
                    </a:lnTo>
                    <a:lnTo>
                      <a:pt x="6808" y="24077"/>
                    </a:lnTo>
                    <a:lnTo>
                      <a:pt x="6850" y="24411"/>
                    </a:lnTo>
                    <a:lnTo>
                      <a:pt x="6877" y="24772"/>
                    </a:lnTo>
                    <a:lnTo>
                      <a:pt x="6891" y="25161"/>
                    </a:lnTo>
                    <a:lnTo>
                      <a:pt x="6891" y="25578"/>
                    </a:lnTo>
                    <a:lnTo>
                      <a:pt x="6877" y="26036"/>
                    </a:lnTo>
                    <a:lnTo>
                      <a:pt x="6863" y="26509"/>
                    </a:lnTo>
                    <a:lnTo>
                      <a:pt x="6961" y="26773"/>
                    </a:lnTo>
                    <a:lnTo>
                      <a:pt x="7072" y="27009"/>
                    </a:lnTo>
                    <a:lnTo>
                      <a:pt x="7211" y="27245"/>
                    </a:lnTo>
                    <a:lnTo>
                      <a:pt x="7350" y="27467"/>
                    </a:lnTo>
                    <a:lnTo>
                      <a:pt x="7516" y="27676"/>
                    </a:lnTo>
                    <a:lnTo>
                      <a:pt x="7697" y="27870"/>
                    </a:lnTo>
                    <a:lnTo>
                      <a:pt x="7892" y="28037"/>
                    </a:lnTo>
                    <a:lnTo>
                      <a:pt x="8086" y="28204"/>
                    </a:lnTo>
                    <a:lnTo>
                      <a:pt x="8294" y="28357"/>
                    </a:lnTo>
                    <a:lnTo>
                      <a:pt x="8517" y="28482"/>
                    </a:lnTo>
                    <a:lnTo>
                      <a:pt x="8753" y="28593"/>
                    </a:lnTo>
                    <a:lnTo>
                      <a:pt x="8989" y="28690"/>
                    </a:lnTo>
                    <a:lnTo>
                      <a:pt x="9225" y="28773"/>
                    </a:lnTo>
                    <a:lnTo>
                      <a:pt x="9475" y="28843"/>
                    </a:lnTo>
                    <a:lnTo>
                      <a:pt x="9725" y="28898"/>
                    </a:lnTo>
                    <a:lnTo>
                      <a:pt x="9989" y="28926"/>
                    </a:lnTo>
                    <a:lnTo>
                      <a:pt x="10239" y="28940"/>
                    </a:lnTo>
                    <a:lnTo>
                      <a:pt x="10503" y="28940"/>
                    </a:lnTo>
                    <a:lnTo>
                      <a:pt x="10754" y="28926"/>
                    </a:lnTo>
                    <a:lnTo>
                      <a:pt x="11017" y="28885"/>
                    </a:lnTo>
                    <a:lnTo>
                      <a:pt x="11268" y="28829"/>
                    </a:lnTo>
                    <a:lnTo>
                      <a:pt x="11518" y="28746"/>
                    </a:lnTo>
                    <a:lnTo>
                      <a:pt x="11754" y="28648"/>
                    </a:lnTo>
                    <a:lnTo>
                      <a:pt x="11990" y="28537"/>
                    </a:lnTo>
                    <a:lnTo>
                      <a:pt x="12226" y="28412"/>
                    </a:lnTo>
                    <a:lnTo>
                      <a:pt x="12448" y="28259"/>
                    </a:lnTo>
                    <a:lnTo>
                      <a:pt x="12671" y="28079"/>
                    </a:lnTo>
                    <a:lnTo>
                      <a:pt x="12879" y="27884"/>
                    </a:lnTo>
                    <a:lnTo>
                      <a:pt x="13060" y="27676"/>
                    </a:lnTo>
                    <a:lnTo>
                      <a:pt x="13254" y="27440"/>
                    </a:lnTo>
                    <a:lnTo>
                      <a:pt x="13421" y="27176"/>
                    </a:lnTo>
                    <a:lnTo>
                      <a:pt x="13574" y="26898"/>
                    </a:lnTo>
                    <a:lnTo>
                      <a:pt x="13602" y="26259"/>
                    </a:lnTo>
                    <a:lnTo>
                      <a:pt x="13657" y="25634"/>
                    </a:lnTo>
                    <a:lnTo>
                      <a:pt x="13713" y="25008"/>
                    </a:lnTo>
                    <a:lnTo>
                      <a:pt x="13796" y="24397"/>
                    </a:lnTo>
                    <a:lnTo>
                      <a:pt x="13879" y="23814"/>
                    </a:lnTo>
                    <a:lnTo>
                      <a:pt x="13963" y="23230"/>
                    </a:lnTo>
                    <a:lnTo>
                      <a:pt x="14060" y="22660"/>
                    </a:lnTo>
                    <a:lnTo>
                      <a:pt x="14171" y="22105"/>
                    </a:lnTo>
                    <a:lnTo>
                      <a:pt x="14282" y="21577"/>
                    </a:lnTo>
                    <a:lnTo>
                      <a:pt x="14407" y="21049"/>
                    </a:lnTo>
                    <a:lnTo>
                      <a:pt x="14657" y="20062"/>
                    </a:lnTo>
                    <a:lnTo>
                      <a:pt x="14921" y="19145"/>
                    </a:lnTo>
                    <a:lnTo>
                      <a:pt x="15185" y="18298"/>
                    </a:lnTo>
                    <a:lnTo>
                      <a:pt x="15449" y="17548"/>
                    </a:lnTo>
                    <a:lnTo>
                      <a:pt x="15713" y="16867"/>
                    </a:lnTo>
                    <a:lnTo>
                      <a:pt x="15950" y="16283"/>
                    </a:lnTo>
                    <a:lnTo>
                      <a:pt x="16158" y="15797"/>
                    </a:lnTo>
                    <a:lnTo>
                      <a:pt x="16325" y="15408"/>
                    </a:lnTo>
                    <a:lnTo>
                      <a:pt x="16464" y="15130"/>
                    </a:lnTo>
                    <a:lnTo>
                      <a:pt x="16575" y="14894"/>
                    </a:lnTo>
                    <a:lnTo>
                      <a:pt x="16589" y="14519"/>
                    </a:lnTo>
                    <a:lnTo>
                      <a:pt x="16616" y="13505"/>
                    </a:lnTo>
                    <a:lnTo>
                      <a:pt x="16630" y="12018"/>
                    </a:lnTo>
                    <a:lnTo>
                      <a:pt x="16616" y="11171"/>
                    </a:lnTo>
                    <a:lnTo>
                      <a:pt x="16602" y="10254"/>
                    </a:lnTo>
                    <a:lnTo>
                      <a:pt x="16575" y="9323"/>
                    </a:lnTo>
                    <a:lnTo>
                      <a:pt x="16533" y="8392"/>
                    </a:lnTo>
                    <a:lnTo>
                      <a:pt x="16477" y="7461"/>
                    </a:lnTo>
                    <a:lnTo>
                      <a:pt x="16394" y="6572"/>
                    </a:lnTo>
                    <a:lnTo>
                      <a:pt x="16339" y="6155"/>
                    </a:lnTo>
                    <a:lnTo>
                      <a:pt x="16283" y="5752"/>
                    </a:lnTo>
                    <a:lnTo>
                      <a:pt x="16227" y="5363"/>
                    </a:lnTo>
                    <a:lnTo>
                      <a:pt x="16158" y="5002"/>
                    </a:lnTo>
                    <a:lnTo>
                      <a:pt x="16075" y="4669"/>
                    </a:lnTo>
                    <a:lnTo>
                      <a:pt x="15991" y="4363"/>
                    </a:lnTo>
                    <a:lnTo>
                      <a:pt x="15894" y="4085"/>
                    </a:lnTo>
                    <a:lnTo>
                      <a:pt x="15797" y="3849"/>
                    </a:lnTo>
                    <a:lnTo>
                      <a:pt x="15672" y="3585"/>
                    </a:lnTo>
                    <a:lnTo>
                      <a:pt x="15519" y="3335"/>
                    </a:lnTo>
                    <a:lnTo>
                      <a:pt x="15366" y="3085"/>
                    </a:lnTo>
                    <a:lnTo>
                      <a:pt x="15199" y="2863"/>
                    </a:lnTo>
                    <a:lnTo>
                      <a:pt x="15019" y="2627"/>
                    </a:lnTo>
                    <a:lnTo>
                      <a:pt x="14838" y="2418"/>
                    </a:lnTo>
                    <a:lnTo>
                      <a:pt x="14644" y="2210"/>
                    </a:lnTo>
                    <a:lnTo>
                      <a:pt x="14435" y="2015"/>
                    </a:lnTo>
                    <a:lnTo>
                      <a:pt x="14227" y="1835"/>
                    </a:lnTo>
                    <a:lnTo>
                      <a:pt x="14004" y="1654"/>
                    </a:lnTo>
                    <a:lnTo>
                      <a:pt x="13782" y="1487"/>
                    </a:lnTo>
                    <a:lnTo>
                      <a:pt x="13546" y="1334"/>
                    </a:lnTo>
                    <a:lnTo>
                      <a:pt x="13296" y="1196"/>
                    </a:lnTo>
                    <a:lnTo>
                      <a:pt x="13046" y="1057"/>
                    </a:lnTo>
                    <a:lnTo>
                      <a:pt x="12796" y="918"/>
                    </a:lnTo>
                    <a:lnTo>
                      <a:pt x="12532" y="807"/>
                    </a:lnTo>
                    <a:lnTo>
                      <a:pt x="12268" y="695"/>
                    </a:lnTo>
                    <a:lnTo>
                      <a:pt x="11990" y="584"/>
                    </a:lnTo>
                    <a:lnTo>
                      <a:pt x="11712" y="487"/>
                    </a:lnTo>
                    <a:lnTo>
                      <a:pt x="11434" y="404"/>
                    </a:lnTo>
                    <a:lnTo>
                      <a:pt x="11156" y="334"/>
                    </a:lnTo>
                    <a:lnTo>
                      <a:pt x="10865" y="265"/>
                    </a:lnTo>
                    <a:lnTo>
                      <a:pt x="10573" y="195"/>
                    </a:lnTo>
                    <a:lnTo>
                      <a:pt x="10281" y="140"/>
                    </a:lnTo>
                    <a:lnTo>
                      <a:pt x="9698" y="70"/>
                    </a:lnTo>
                    <a:lnTo>
                      <a:pt x="9100" y="15"/>
                    </a:lnTo>
                    <a:lnTo>
                      <a:pt x="8503" y="1"/>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90;p19">
                <a:extLst>
                  <a:ext uri="{FF2B5EF4-FFF2-40B4-BE49-F238E27FC236}">
                    <a16:creationId xmlns:a16="http://schemas.microsoft.com/office/drawing/2014/main" id="{F71543B4-44AA-8147-D23D-89267B39BC3B}"/>
                  </a:ext>
                </a:extLst>
              </p:cNvPr>
              <p:cNvSpPr/>
              <p:nvPr/>
            </p:nvSpPr>
            <p:spPr>
              <a:xfrm>
                <a:off x="3382600" y="983475"/>
                <a:ext cx="461275" cy="387650"/>
              </a:xfrm>
              <a:custGeom>
                <a:avLst/>
                <a:gdLst/>
                <a:ahLst/>
                <a:cxnLst/>
                <a:rect l="l" t="t" r="r" b="b"/>
                <a:pathLst>
                  <a:path w="18451" h="15506" extrusionOk="0">
                    <a:moveTo>
                      <a:pt x="7183" y="1"/>
                    </a:moveTo>
                    <a:lnTo>
                      <a:pt x="6655" y="15"/>
                    </a:lnTo>
                    <a:lnTo>
                      <a:pt x="6127" y="56"/>
                    </a:lnTo>
                    <a:lnTo>
                      <a:pt x="5586" y="98"/>
                    </a:lnTo>
                    <a:lnTo>
                      <a:pt x="5058" y="153"/>
                    </a:lnTo>
                    <a:lnTo>
                      <a:pt x="3988" y="279"/>
                    </a:lnTo>
                    <a:lnTo>
                      <a:pt x="3404" y="348"/>
                    </a:lnTo>
                    <a:lnTo>
                      <a:pt x="3113" y="404"/>
                    </a:lnTo>
                    <a:lnTo>
                      <a:pt x="2821" y="459"/>
                    </a:lnTo>
                    <a:lnTo>
                      <a:pt x="2529" y="529"/>
                    </a:lnTo>
                    <a:lnTo>
                      <a:pt x="2251" y="626"/>
                    </a:lnTo>
                    <a:lnTo>
                      <a:pt x="1987" y="737"/>
                    </a:lnTo>
                    <a:lnTo>
                      <a:pt x="1723" y="876"/>
                    </a:lnTo>
                    <a:lnTo>
                      <a:pt x="1571" y="987"/>
                    </a:lnTo>
                    <a:lnTo>
                      <a:pt x="1418" y="1098"/>
                    </a:lnTo>
                    <a:lnTo>
                      <a:pt x="1279" y="1223"/>
                    </a:lnTo>
                    <a:lnTo>
                      <a:pt x="1140" y="1348"/>
                    </a:lnTo>
                    <a:lnTo>
                      <a:pt x="1015" y="1487"/>
                    </a:lnTo>
                    <a:lnTo>
                      <a:pt x="904" y="1640"/>
                    </a:lnTo>
                    <a:lnTo>
                      <a:pt x="793" y="1793"/>
                    </a:lnTo>
                    <a:lnTo>
                      <a:pt x="681" y="1946"/>
                    </a:lnTo>
                    <a:lnTo>
                      <a:pt x="598" y="2112"/>
                    </a:lnTo>
                    <a:lnTo>
                      <a:pt x="515" y="2279"/>
                    </a:lnTo>
                    <a:lnTo>
                      <a:pt x="431" y="2460"/>
                    </a:lnTo>
                    <a:lnTo>
                      <a:pt x="362" y="2626"/>
                    </a:lnTo>
                    <a:lnTo>
                      <a:pt x="237" y="2988"/>
                    </a:lnTo>
                    <a:lnTo>
                      <a:pt x="153" y="3363"/>
                    </a:lnTo>
                    <a:lnTo>
                      <a:pt x="84" y="3738"/>
                    </a:lnTo>
                    <a:lnTo>
                      <a:pt x="42" y="4127"/>
                    </a:lnTo>
                    <a:lnTo>
                      <a:pt x="15" y="4530"/>
                    </a:lnTo>
                    <a:lnTo>
                      <a:pt x="1" y="4933"/>
                    </a:lnTo>
                    <a:lnTo>
                      <a:pt x="15" y="5350"/>
                    </a:lnTo>
                    <a:lnTo>
                      <a:pt x="28" y="5752"/>
                    </a:lnTo>
                    <a:lnTo>
                      <a:pt x="84" y="6141"/>
                    </a:lnTo>
                    <a:lnTo>
                      <a:pt x="140" y="6517"/>
                    </a:lnTo>
                    <a:lnTo>
                      <a:pt x="167" y="6600"/>
                    </a:lnTo>
                    <a:lnTo>
                      <a:pt x="195" y="6683"/>
                    </a:lnTo>
                    <a:lnTo>
                      <a:pt x="237" y="6753"/>
                    </a:lnTo>
                    <a:lnTo>
                      <a:pt x="279" y="6822"/>
                    </a:lnTo>
                    <a:lnTo>
                      <a:pt x="334" y="6892"/>
                    </a:lnTo>
                    <a:lnTo>
                      <a:pt x="404" y="6961"/>
                    </a:lnTo>
                    <a:lnTo>
                      <a:pt x="542" y="7058"/>
                    </a:lnTo>
                    <a:lnTo>
                      <a:pt x="695" y="7142"/>
                    </a:lnTo>
                    <a:lnTo>
                      <a:pt x="862" y="7211"/>
                    </a:lnTo>
                    <a:lnTo>
                      <a:pt x="1043" y="7253"/>
                    </a:lnTo>
                    <a:lnTo>
                      <a:pt x="1223" y="7267"/>
                    </a:lnTo>
                    <a:lnTo>
                      <a:pt x="1418" y="7267"/>
                    </a:lnTo>
                    <a:lnTo>
                      <a:pt x="1598" y="7239"/>
                    </a:lnTo>
                    <a:lnTo>
                      <a:pt x="1779" y="7211"/>
                    </a:lnTo>
                    <a:lnTo>
                      <a:pt x="1946" y="7156"/>
                    </a:lnTo>
                    <a:lnTo>
                      <a:pt x="2126" y="7086"/>
                    </a:lnTo>
                    <a:lnTo>
                      <a:pt x="2293" y="7003"/>
                    </a:lnTo>
                    <a:lnTo>
                      <a:pt x="2446" y="6906"/>
                    </a:lnTo>
                    <a:lnTo>
                      <a:pt x="2585" y="6794"/>
                    </a:lnTo>
                    <a:lnTo>
                      <a:pt x="2724" y="6683"/>
                    </a:lnTo>
                    <a:lnTo>
                      <a:pt x="2849" y="6586"/>
                    </a:lnTo>
                    <a:lnTo>
                      <a:pt x="2918" y="6530"/>
                    </a:lnTo>
                    <a:lnTo>
                      <a:pt x="2988" y="6503"/>
                    </a:lnTo>
                    <a:lnTo>
                      <a:pt x="3071" y="6475"/>
                    </a:lnTo>
                    <a:lnTo>
                      <a:pt x="3252" y="6475"/>
                    </a:lnTo>
                    <a:lnTo>
                      <a:pt x="3363" y="6503"/>
                    </a:lnTo>
                    <a:lnTo>
                      <a:pt x="3557" y="6586"/>
                    </a:lnTo>
                    <a:lnTo>
                      <a:pt x="3668" y="6628"/>
                    </a:lnTo>
                    <a:lnTo>
                      <a:pt x="3780" y="6655"/>
                    </a:lnTo>
                    <a:lnTo>
                      <a:pt x="3891" y="6669"/>
                    </a:lnTo>
                    <a:lnTo>
                      <a:pt x="4127" y="6669"/>
                    </a:lnTo>
                    <a:lnTo>
                      <a:pt x="4238" y="6655"/>
                    </a:lnTo>
                    <a:lnTo>
                      <a:pt x="4363" y="6642"/>
                    </a:lnTo>
                    <a:lnTo>
                      <a:pt x="4474" y="6614"/>
                    </a:lnTo>
                    <a:lnTo>
                      <a:pt x="4585" y="6572"/>
                    </a:lnTo>
                    <a:lnTo>
                      <a:pt x="4683" y="6530"/>
                    </a:lnTo>
                    <a:lnTo>
                      <a:pt x="4794" y="6475"/>
                    </a:lnTo>
                    <a:lnTo>
                      <a:pt x="4891" y="6405"/>
                    </a:lnTo>
                    <a:lnTo>
                      <a:pt x="4988" y="6336"/>
                    </a:lnTo>
                    <a:lnTo>
                      <a:pt x="5072" y="6266"/>
                    </a:lnTo>
                    <a:lnTo>
                      <a:pt x="5155" y="6183"/>
                    </a:lnTo>
                    <a:lnTo>
                      <a:pt x="5224" y="6086"/>
                    </a:lnTo>
                    <a:lnTo>
                      <a:pt x="5336" y="6239"/>
                    </a:lnTo>
                    <a:lnTo>
                      <a:pt x="5447" y="6378"/>
                    </a:lnTo>
                    <a:lnTo>
                      <a:pt x="5586" y="6503"/>
                    </a:lnTo>
                    <a:lnTo>
                      <a:pt x="5711" y="6642"/>
                    </a:lnTo>
                    <a:lnTo>
                      <a:pt x="5864" y="6753"/>
                    </a:lnTo>
                    <a:lnTo>
                      <a:pt x="6002" y="6864"/>
                    </a:lnTo>
                    <a:lnTo>
                      <a:pt x="6155" y="6975"/>
                    </a:lnTo>
                    <a:lnTo>
                      <a:pt x="6322" y="7072"/>
                    </a:lnTo>
                    <a:lnTo>
                      <a:pt x="6475" y="7156"/>
                    </a:lnTo>
                    <a:lnTo>
                      <a:pt x="6655" y="7225"/>
                    </a:lnTo>
                    <a:lnTo>
                      <a:pt x="6822" y="7295"/>
                    </a:lnTo>
                    <a:lnTo>
                      <a:pt x="6989" y="7364"/>
                    </a:lnTo>
                    <a:lnTo>
                      <a:pt x="7169" y="7406"/>
                    </a:lnTo>
                    <a:lnTo>
                      <a:pt x="7350" y="7447"/>
                    </a:lnTo>
                    <a:lnTo>
                      <a:pt x="7531" y="7489"/>
                    </a:lnTo>
                    <a:lnTo>
                      <a:pt x="7725" y="7503"/>
                    </a:lnTo>
                    <a:lnTo>
                      <a:pt x="7906" y="7517"/>
                    </a:lnTo>
                    <a:lnTo>
                      <a:pt x="8086" y="7517"/>
                    </a:lnTo>
                    <a:lnTo>
                      <a:pt x="8281" y="7503"/>
                    </a:lnTo>
                    <a:lnTo>
                      <a:pt x="8462" y="7489"/>
                    </a:lnTo>
                    <a:lnTo>
                      <a:pt x="8642" y="7447"/>
                    </a:lnTo>
                    <a:lnTo>
                      <a:pt x="8823" y="7420"/>
                    </a:lnTo>
                    <a:lnTo>
                      <a:pt x="9003" y="7364"/>
                    </a:lnTo>
                    <a:lnTo>
                      <a:pt x="9184" y="7308"/>
                    </a:lnTo>
                    <a:lnTo>
                      <a:pt x="9351" y="7239"/>
                    </a:lnTo>
                    <a:lnTo>
                      <a:pt x="9517" y="7156"/>
                    </a:lnTo>
                    <a:lnTo>
                      <a:pt x="9684" y="7072"/>
                    </a:lnTo>
                    <a:lnTo>
                      <a:pt x="9837" y="6975"/>
                    </a:lnTo>
                    <a:lnTo>
                      <a:pt x="10004" y="6878"/>
                    </a:lnTo>
                    <a:lnTo>
                      <a:pt x="10143" y="6767"/>
                    </a:lnTo>
                    <a:lnTo>
                      <a:pt x="10281" y="6655"/>
                    </a:lnTo>
                    <a:lnTo>
                      <a:pt x="10420" y="6517"/>
                    </a:lnTo>
                    <a:lnTo>
                      <a:pt x="10407" y="6655"/>
                    </a:lnTo>
                    <a:lnTo>
                      <a:pt x="10407" y="6794"/>
                    </a:lnTo>
                    <a:lnTo>
                      <a:pt x="10420" y="7058"/>
                    </a:lnTo>
                    <a:lnTo>
                      <a:pt x="10462" y="7322"/>
                    </a:lnTo>
                    <a:lnTo>
                      <a:pt x="10532" y="7572"/>
                    </a:lnTo>
                    <a:lnTo>
                      <a:pt x="10629" y="7822"/>
                    </a:lnTo>
                    <a:lnTo>
                      <a:pt x="10768" y="8045"/>
                    </a:lnTo>
                    <a:lnTo>
                      <a:pt x="10921" y="8267"/>
                    </a:lnTo>
                    <a:lnTo>
                      <a:pt x="11004" y="8364"/>
                    </a:lnTo>
                    <a:lnTo>
                      <a:pt x="11101" y="8462"/>
                    </a:lnTo>
                    <a:lnTo>
                      <a:pt x="11198" y="8545"/>
                    </a:lnTo>
                    <a:lnTo>
                      <a:pt x="11310" y="8628"/>
                    </a:lnTo>
                    <a:lnTo>
                      <a:pt x="11532" y="8781"/>
                    </a:lnTo>
                    <a:lnTo>
                      <a:pt x="11768" y="8892"/>
                    </a:lnTo>
                    <a:lnTo>
                      <a:pt x="12018" y="8976"/>
                    </a:lnTo>
                    <a:lnTo>
                      <a:pt x="12282" y="9031"/>
                    </a:lnTo>
                    <a:lnTo>
                      <a:pt x="12546" y="9059"/>
                    </a:lnTo>
                    <a:lnTo>
                      <a:pt x="12810" y="9059"/>
                    </a:lnTo>
                    <a:lnTo>
                      <a:pt x="12949" y="9045"/>
                    </a:lnTo>
                    <a:lnTo>
                      <a:pt x="13074" y="9031"/>
                    </a:lnTo>
                    <a:lnTo>
                      <a:pt x="13005" y="9142"/>
                    </a:lnTo>
                    <a:lnTo>
                      <a:pt x="12935" y="9267"/>
                    </a:lnTo>
                    <a:lnTo>
                      <a:pt x="12893" y="9392"/>
                    </a:lnTo>
                    <a:lnTo>
                      <a:pt x="12852" y="9531"/>
                    </a:lnTo>
                    <a:lnTo>
                      <a:pt x="12824" y="9670"/>
                    </a:lnTo>
                    <a:lnTo>
                      <a:pt x="12796" y="9809"/>
                    </a:lnTo>
                    <a:lnTo>
                      <a:pt x="12782" y="9948"/>
                    </a:lnTo>
                    <a:lnTo>
                      <a:pt x="12782" y="10087"/>
                    </a:lnTo>
                    <a:lnTo>
                      <a:pt x="12796" y="10379"/>
                    </a:lnTo>
                    <a:lnTo>
                      <a:pt x="12838" y="10657"/>
                    </a:lnTo>
                    <a:lnTo>
                      <a:pt x="12921" y="10935"/>
                    </a:lnTo>
                    <a:lnTo>
                      <a:pt x="13018" y="11199"/>
                    </a:lnTo>
                    <a:lnTo>
                      <a:pt x="13074" y="11324"/>
                    </a:lnTo>
                    <a:lnTo>
                      <a:pt x="13143" y="11449"/>
                    </a:lnTo>
                    <a:lnTo>
                      <a:pt x="13227" y="11560"/>
                    </a:lnTo>
                    <a:lnTo>
                      <a:pt x="13310" y="11671"/>
                    </a:lnTo>
                    <a:lnTo>
                      <a:pt x="13394" y="11782"/>
                    </a:lnTo>
                    <a:lnTo>
                      <a:pt x="13491" y="11879"/>
                    </a:lnTo>
                    <a:lnTo>
                      <a:pt x="13602" y="11977"/>
                    </a:lnTo>
                    <a:lnTo>
                      <a:pt x="13699" y="12060"/>
                    </a:lnTo>
                    <a:lnTo>
                      <a:pt x="13824" y="12143"/>
                    </a:lnTo>
                    <a:lnTo>
                      <a:pt x="13935" y="12227"/>
                    </a:lnTo>
                    <a:lnTo>
                      <a:pt x="14060" y="12282"/>
                    </a:lnTo>
                    <a:lnTo>
                      <a:pt x="14185" y="12352"/>
                    </a:lnTo>
                    <a:lnTo>
                      <a:pt x="14310" y="12393"/>
                    </a:lnTo>
                    <a:lnTo>
                      <a:pt x="14449" y="12449"/>
                    </a:lnTo>
                    <a:lnTo>
                      <a:pt x="14588" y="12477"/>
                    </a:lnTo>
                    <a:lnTo>
                      <a:pt x="14713" y="12504"/>
                    </a:lnTo>
                    <a:lnTo>
                      <a:pt x="14686" y="12643"/>
                    </a:lnTo>
                    <a:lnTo>
                      <a:pt x="14658" y="12796"/>
                    </a:lnTo>
                    <a:lnTo>
                      <a:pt x="14644" y="12935"/>
                    </a:lnTo>
                    <a:lnTo>
                      <a:pt x="14630" y="13088"/>
                    </a:lnTo>
                    <a:lnTo>
                      <a:pt x="14630" y="13227"/>
                    </a:lnTo>
                    <a:lnTo>
                      <a:pt x="14644" y="13380"/>
                    </a:lnTo>
                    <a:lnTo>
                      <a:pt x="14658" y="13519"/>
                    </a:lnTo>
                    <a:lnTo>
                      <a:pt x="14686" y="13671"/>
                    </a:lnTo>
                    <a:lnTo>
                      <a:pt x="14727" y="13810"/>
                    </a:lnTo>
                    <a:lnTo>
                      <a:pt x="14769" y="13949"/>
                    </a:lnTo>
                    <a:lnTo>
                      <a:pt x="14825" y="14088"/>
                    </a:lnTo>
                    <a:lnTo>
                      <a:pt x="14894" y="14227"/>
                    </a:lnTo>
                    <a:lnTo>
                      <a:pt x="14963" y="14352"/>
                    </a:lnTo>
                    <a:lnTo>
                      <a:pt x="15033" y="14477"/>
                    </a:lnTo>
                    <a:lnTo>
                      <a:pt x="15116" y="14602"/>
                    </a:lnTo>
                    <a:lnTo>
                      <a:pt x="15214" y="14713"/>
                    </a:lnTo>
                    <a:lnTo>
                      <a:pt x="15311" y="14811"/>
                    </a:lnTo>
                    <a:lnTo>
                      <a:pt x="15422" y="14922"/>
                    </a:lnTo>
                    <a:lnTo>
                      <a:pt x="15533" y="15005"/>
                    </a:lnTo>
                    <a:lnTo>
                      <a:pt x="15658" y="15102"/>
                    </a:lnTo>
                    <a:lnTo>
                      <a:pt x="15783" y="15172"/>
                    </a:lnTo>
                    <a:lnTo>
                      <a:pt x="15908" y="15241"/>
                    </a:lnTo>
                    <a:lnTo>
                      <a:pt x="16047" y="15311"/>
                    </a:lnTo>
                    <a:lnTo>
                      <a:pt x="16186" y="15366"/>
                    </a:lnTo>
                    <a:lnTo>
                      <a:pt x="16325" y="15408"/>
                    </a:lnTo>
                    <a:lnTo>
                      <a:pt x="16464" y="15450"/>
                    </a:lnTo>
                    <a:lnTo>
                      <a:pt x="16603" y="15478"/>
                    </a:lnTo>
                    <a:lnTo>
                      <a:pt x="16756" y="15491"/>
                    </a:lnTo>
                    <a:lnTo>
                      <a:pt x="16908" y="15505"/>
                    </a:lnTo>
                    <a:lnTo>
                      <a:pt x="17047" y="15505"/>
                    </a:lnTo>
                    <a:lnTo>
                      <a:pt x="17200" y="15491"/>
                    </a:lnTo>
                    <a:lnTo>
                      <a:pt x="17339" y="15478"/>
                    </a:lnTo>
                    <a:lnTo>
                      <a:pt x="17575" y="14700"/>
                    </a:lnTo>
                    <a:lnTo>
                      <a:pt x="17798" y="13922"/>
                    </a:lnTo>
                    <a:lnTo>
                      <a:pt x="17978" y="13144"/>
                    </a:lnTo>
                    <a:lnTo>
                      <a:pt x="18131" y="12366"/>
                    </a:lnTo>
                    <a:lnTo>
                      <a:pt x="18256" y="11574"/>
                    </a:lnTo>
                    <a:lnTo>
                      <a:pt x="18353" y="10782"/>
                    </a:lnTo>
                    <a:lnTo>
                      <a:pt x="18409" y="9976"/>
                    </a:lnTo>
                    <a:lnTo>
                      <a:pt x="18437" y="9156"/>
                    </a:lnTo>
                    <a:lnTo>
                      <a:pt x="18451" y="8642"/>
                    </a:lnTo>
                    <a:lnTo>
                      <a:pt x="18437" y="8114"/>
                    </a:lnTo>
                    <a:lnTo>
                      <a:pt x="18409" y="7586"/>
                    </a:lnTo>
                    <a:lnTo>
                      <a:pt x="18353" y="7058"/>
                    </a:lnTo>
                    <a:lnTo>
                      <a:pt x="18270" y="6544"/>
                    </a:lnTo>
                    <a:lnTo>
                      <a:pt x="18173" y="6016"/>
                    </a:lnTo>
                    <a:lnTo>
                      <a:pt x="18048" y="5516"/>
                    </a:lnTo>
                    <a:lnTo>
                      <a:pt x="17964" y="5266"/>
                    </a:lnTo>
                    <a:lnTo>
                      <a:pt x="17881" y="5016"/>
                    </a:lnTo>
                    <a:lnTo>
                      <a:pt x="17756" y="4697"/>
                    </a:lnTo>
                    <a:lnTo>
                      <a:pt x="17603" y="4391"/>
                    </a:lnTo>
                    <a:lnTo>
                      <a:pt x="17436" y="4099"/>
                    </a:lnTo>
                    <a:lnTo>
                      <a:pt x="17256" y="3807"/>
                    </a:lnTo>
                    <a:lnTo>
                      <a:pt x="17061" y="3543"/>
                    </a:lnTo>
                    <a:lnTo>
                      <a:pt x="16839" y="3279"/>
                    </a:lnTo>
                    <a:lnTo>
                      <a:pt x="16617" y="3029"/>
                    </a:lnTo>
                    <a:lnTo>
                      <a:pt x="16367" y="2793"/>
                    </a:lnTo>
                    <a:lnTo>
                      <a:pt x="16103" y="2571"/>
                    </a:lnTo>
                    <a:lnTo>
                      <a:pt x="15839" y="2362"/>
                    </a:lnTo>
                    <a:lnTo>
                      <a:pt x="15547" y="2154"/>
                    </a:lnTo>
                    <a:lnTo>
                      <a:pt x="15255" y="1960"/>
                    </a:lnTo>
                    <a:lnTo>
                      <a:pt x="14950" y="1779"/>
                    </a:lnTo>
                    <a:lnTo>
                      <a:pt x="14630" y="1598"/>
                    </a:lnTo>
                    <a:lnTo>
                      <a:pt x="14310" y="1432"/>
                    </a:lnTo>
                    <a:lnTo>
                      <a:pt x="13977" y="1279"/>
                    </a:lnTo>
                    <a:lnTo>
                      <a:pt x="13644" y="1140"/>
                    </a:lnTo>
                    <a:lnTo>
                      <a:pt x="13296" y="1001"/>
                    </a:lnTo>
                    <a:lnTo>
                      <a:pt x="12949" y="876"/>
                    </a:lnTo>
                    <a:lnTo>
                      <a:pt x="12588" y="765"/>
                    </a:lnTo>
                    <a:lnTo>
                      <a:pt x="12227" y="654"/>
                    </a:lnTo>
                    <a:lnTo>
                      <a:pt x="11865" y="556"/>
                    </a:lnTo>
                    <a:lnTo>
                      <a:pt x="11504" y="459"/>
                    </a:lnTo>
                    <a:lnTo>
                      <a:pt x="11143" y="390"/>
                    </a:lnTo>
                    <a:lnTo>
                      <a:pt x="10407" y="251"/>
                    </a:lnTo>
                    <a:lnTo>
                      <a:pt x="9670" y="140"/>
                    </a:lnTo>
                    <a:lnTo>
                      <a:pt x="8962" y="56"/>
                    </a:lnTo>
                    <a:lnTo>
                      <a:pt x="8253" y="15"/>
                    </a:lnTo>
                    <a:lnTo>
                      <a:pt x="7725" y="1"/>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91;p19">
                <a:extLst>
                  <a:ext uri="{FF2B5EF4-FFF2-40B4-BE49-F238E27FC236}">
                    <a16:creationId xmlns:a16="http://schemas.microsoft.com/office/drawing/2014/main" id="{CAF00A61-D0FA-3BF5-B1A0-B9B990E8683E}"/>
                  </a:ext>
                </a:extLst>
              </p:cNvPr>
              <p:cNvSpPr/>
              <p:nvPr/>
            </p:nvSpPr>
            <p:spPr>
              <a:xfrm>
                <a:off x="3559050" y="1334275"/>
                <a:ext cx="34400" cy="34075"/>
              </a:xfrm>
              <a:custGeom>
                <a:avLst/>
                <a:gdLst/>
                <a:ahLst/>
                <a:cxnLst/>
                <a:rect l="l" t="t" r="r" b="b"/>
                <a:pathLst>
                  <a:path w="1376" h="1363" extrusionOk="0">
                    <a:moveTo>
                      <a:pt x="584" y="1"/>
                    </a:moveTo>
                    <a:lnTo>
                      <a:pt x="459" y="42"/>
                    </a:lnTo>
                    <a:lnTo>
                      <a:pt x="334" y="98"/>
                    </a:lnTo>
                    <a:lnTo>
                      <a:pt x="236" y="167"/>
                    </a:lnTo>
                    <a:lnTo>
                      <a:pt x="139" y="265"/>
                    </a:lnTo>
                    <a:lnTo>
                      <a:pt x="70" y="376"/>
                    </a:lnTo>
                    <a:lnTo>
                      <a:pt x="28" y="501"/>
                    </a:lnTo>
                    <a:lnTo>
                      <a:pt x="0" y="640"/>
                    </a:lnTo>
                    <a:lnTo>
                      <a:pt x="14" y="779"/>
                    </a:lnTo>
                    <a:lnTo>
                      <a:pt x="42" y="918"/>
                    </a:lnTo>
                    <a:lnTo>
                      <a:pt x="98" y="1029"/>
                    </a:lnTo>
                    <a:lnTo>
                      <a:pt x="181" y="1140"/>
                    </a:lnTo>
                    <a:lnTo>
                      <a:pt x="278" y="1223"/>
                    </a:lnTo>
                    <a:lnTo>
                      <a:pt x="389" y="1293"/>
                    </a:lnTo>
                    <a:lnTo>
                      <a:pt x="514" y="1348"/>
                    </a:lnTo>
                    <a:lnTo>
                      <a:pt x="653" y="1362"/>
                    </a:lnTo>
                    <a:lnTo>
                      <a:pt x="792" y="1362"/>
                    </a:lnTo>
                    <a:lnTo>
                      <a:pt x="917" y="1334"/>
                    </a:lnTo>
                    <a:lnTo>
                      <a:pt x="1042" y="1279"/>
                    </a:lnTo>
                    <a:lnTo>
                      <a:pt x="1140" y="1196"/>
                    </a:lnTo>
                    <a:lnTo>
                      <a:pt x="1237" y="1098"/>
                    </a:lnTo>
                    <a:lnTo>
                      <a:pt x="1306" y="987"/>
                    </a:lnTo>
                    <a:lnTo>
                      <a:pt x="1348" y="862"/>
                    </a:lnTo>
                    <a:lnTo>
                      <a:pt x="1376" y="723"/>
                    </a:lnTo>
                    <a:lnTo>
                      <a:pt x="1362" y="584"/>
                    </a:lnTo>
                    <a:lnTo>
                      <a:pt x="1334" y="459"/>
                    </a:lnTo>
                    <a:lnTo>
                      <a:pt x="1278" y="334"/>
                    </a:lnTo>
                    <a:lnTo>
                      <a:pt x="1195" y="223"/>
                    </a:lnTo>
                    <a:lnTo>
                      <a:pt x="1098" y="140"/>
                    </a:lnTo>
                    <a:lnTo>
                      <a:pt x="987" y="70"/>
                    </a:lnTo>
                    <a:lnTo>
                      <a:pt x="862" y="28"/>
                    </a:lnTo>
                    <a:lnTo>
                      <a:pt x="723" y="1"/>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92;p19">
                <a:extLst>
                  <a:ext uri="{FF2B5EF4-FFF2-40B4-BE49-F238E27FC236}">
                    <a16:creationId xmlns:a16="http://schemas.microsoft.com/office/drawing/2014/main" id="{2A183E6C-B6FA-FD7D-831E-0023EECB6988}"/>
                  </a:ext>
                </a:extLst>
              </p:cNvPr>
              <p:cNvSpPr/>
              <p:nvPr/>
            </p:nvSpPr>
            <p:spPr>
              <a:xfrm>
                <a:off x="3563900" y="1340175"/>
                <a:ext cx="12525" cy="12550"/>
              </a:xfrm>
              <a:custGeom>
                <a:avLst/>
                <a:gdLst/>
                <a:ahLst/>
                <a:cxnLst/>
                <a:rect l="l" t="t" r="r" b="b"/>
                <a:pathLst>
                  <a:path w="501" h="502" extrusionOk="0">
                    <a:moveTo>
                      <a:pt x="223" y="1"/>
                    </a:moveTo>
                    <a:lnTo>
                      <a:pt x="168" y="15"/>
                    </a:lnTo>
                    <a:lnTo>
                      <a:pt x="126" y="29"/>
                    </a:lnTo>
                    <a:lnTo>
                      <a:pt x="84" y="56"/>
                    </a:lnTo>
                    <a:lnTo>
                      <a:pt x="56" y="98"/>
                    </a:lnTo>
                    <a:lnTo>
                      <a:pt x="29" y="140"/>
                    </a:lnTo>
                    <a:lnTo>
                      <a:pt x="15" y="181"/>
                    </a:lnTo>
                    <a:lnTo>
                      <a:pt x="1" y="237"/>
                    </a:lnTo>
                    <a:lnTo>
                      <a:pt x="1" y="279"/>
                    </a:lnTo>
                    <a:lnTo>
                      <a:pt x="15" y="334"/>
                    </a:lnTo>
                    <a:lnTo>
                      <a:pt x="42" y="376"/>
                    </a:lnTo>
                    <a:lnTo>
                      <a:pt x="70" y="418"/>
                    </a:lnTo>
                    <a:lnTo>
                      <a:pt x="98" y="445"/>
                    </a:lnTo>
                    <a:lnTo>
                      <a:pt x="140" y="473"/>
                    </a:lnTo>
                    <a:lnTo>
                      <a:pt x="195" y="487"/>
                    </a:lnTo>
                    <a:lnTo>
                      <a:pt x="237" y="501"/>
                    </a:lnTo>
                    <a:lnTo>
                      <a:pt x="293" y="487"/>
                    </a:lnTo>
                    <a:lnTo>
                      <a:pt x="334" y="487"/>
                    </a:lnTo>
                    <a:lnTo>
                      <a:pt x="376" y="459"/>
                    </a:lnTo>
                    <a:lnTo>
                      <a:pt x="418" y="432"/>
                    </a:lnTo>
                    <a:lnTo>
                      <a:pt x="459" y="404"/>
                    </a:lnTo>
                    <a:lnTo>
                      <a:pt x="473" y="362"/>
                    </a:lnTo>
                    <a:lnTo>
                      <a:pt x="501" y="307"/>
                    </a:lnTo>
                    <a:lnTo>
                      <a:pt x="501" y="265"/>
                    </a:lnTo>
                    <a:lnTo>
                      <a:pt x="501" y="209"/>
                    </a:lnTo>
                    <a:lnTo>
                      <a:pt x="487" y="168"/>
                    </a:lnTo>
                    <a:lnTo>
                      <a:pt x="473" y="112"/>
                    </a:lnTo>
                    <a:lnTo>
                      <a:pt x="445" y="84"/>
                    </a:lnTo>
                    <a:lnTo>
                      <a:pt x="404" y="43"/>
                    </a:lnTo>
                    <a:lnTo>
                      <a:pt x="362" y="15"/>
                    </a:lnTo>
                    <a:lnTo>
                      <a:pt x="320" y="1"/>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93;p19">
                <a:extLst>
                  <a:ext uri="{FF2B5EF4-FFF2-40B4-BE49-F238E27FC236}">
                    <a16:creationId xmlns:a16="http://schemas.microsoft.com/office/drawing/2014/main" id="{6704D3CB-5F58-3987-4799-E64E717345A8}"/>
                  </a:ext>
                </a:extLst>
              </p:cNvPr>
              <p:cNvSpPr/>
              <p:nvPr/>
            </p:nvSpPr>
            <p:spPr>
              <a:xfrm>
                <a:off x="3427050" y="1326650"/>
                <a:ext cx="34075" cy="34050"/>
              </a:xfrm>
              <a:custGeom>
                <a:avLst/>
                <a:gdLst/>
                <a:ahLst/>
                <a:cxnLst/>
                <a:rect l="l" t="t" r="r" b="b"/>
                <a:pathLst>
                  <a:path w="1363" h="1362" extrusionOk="0">
                    <a:moveTo>
                      <a:pt x="584" y="0"/>
                    </a:moveTo>
                    <a:lnTo>
                      <a:pt x="446" y="28"/>
                    </a:lnTo>
                    <a:lnTo>
                      <a:pt x="334" y="83"/>
                    </a:lnTo>
                    <a:lnTo>
                      <a:pt x="223" y="167"/>
                    </a:lnTo>
                    <a:lnTo>
                      <a:pt x="140" y="264"/>
                    </a:lnTo>
                    <a:lnTo>
                      <a:pt x="70" y="375"/>
                    </a:lnTo>
                    <a:lnTo>
                      <a:pt x="15" y="500"/>
                    </a:lnTo>
                    <a:lnTo>
                      <a:pt x="1" y="639"/>
                    </a:lnTo>
                    <a:lnTo>
                      <a:pt x="1" y="778"/>
                    </a:lnTo>
                    <a:lnTo>
                      <a:pt x="29" y="903"/>
                    </a:lnTo>
                    <a:lnTo>
                      <a:pt x="98" y="1028"/>
                    </a:lnTo>
                    <a:lnTo>
                      <a:pt x="168" y="1125"/>
                    </a:lnTo>
                    <a:lnTo>
                      <a:pt x="265" y="1223"/>
                    </a:lnTo>
                    <a:lnTo>
                      <a:pt x="376" y="1292"/>
                    </a:lnTo>
                    <a:lnTo>
                      <a:pt x="501" y="1334"/>
                    </a:lnTo>
                    <a:lnTo>
                      <a:pt x="640" y="1362"/>
                    </a:lnTo>
                    <a:lnTo>
                      <a:pt x="779" y="1348"/>
                    </a:lnTo>
                    <a:lnTo>
                      <a:pt x="904" y="1320"/>
                    </a:lnTo>
                    <a:lnTo>
                      <a:pt x="1029" y="1264"/>
                    </a:lnTo>
                    <a:lnTo>
                      <a:pt x="1140" y="1195"/>
                    </a:lnTo>
                    <a:lnTo>
                      <a:pt x="1224" y="1098"/>
                    </a:lnTo>
                    <a:lnTo>
                      <a:pt x="1293" y="986"/>
                    </a:lnTo>
                    <a:lnTo>
                      <a:pt x="1349" y="848"/>
                    </a:lnTo>
                    <a:lnTo>
                      <a:pt x="1362" y="722"/>
                    </a:lnTo>
                    <a:lnTo>
                      <a:pt x="1362" y="584"/>
                    </a:lnTo>
                    <a:lnTo>
                      <a:pt x="1321" y="445"/>
                    </a:lnTo>
                    <a:lnTo>
                      <a:pt x="1265" y="333"/>
                    </a:lnTo>
                    <a:lnTo>
                      <a:pt x="1196" y="222"/>
                    </a:lnTo>
                    <a:lnTo>
                      <a:pt x="1099" y="139"/>
                    </a:lnTo>
                    <a:lnTo>
                      <a:pt x="987" y="56"/>
                    </a:lnTo>
                    <a:lnTo>
                      <a:pt x="862" y="14"/>
                    </a:lnTo>
                    <a:lnTo>
                      <a:pt x="723" y="0"/>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94;p19">
                <a:extLst>
                  <a:ext uri="{FF2B5EF4-FFF2-40B4-BE49-F238E27FC236}">
                    <a16:creationId xmlns:a16="http://schemas.microsoft.com/office/drawing/2014/main" id="{3ED13C3E-01D7-EE6A-3EC6-21AEBC3B218A}"/>
                  </a:ext>
                </a:extLst>
              </p:cNvPr>
              <p:cNvSpPr/>
              <p:nvPr/>
            </p:nvSpPr>
            <p:spPr>
              <a:xfrm>
                <a:off x="3431925" y="1332200"/>
                <a:ext cx="12525" cy="12525"/>
              </a:xfrm>
              <a:custGeom>
                <a:avLst/>
                <a:gdLst/>
                <a:ahLst/>
                <a:cxnLst/>
                <a:rect l="l" t="t" r="r" b="b"/>
                <a:pathLst>
                  <a:path w="501" h="501" extrusionOk="0">
                    <a:moveTo>
                      <a:pt x="209" y="0"/>
                    </a:moveTo>
                    <a:lnTo>
                      <a:pt x="167" y="14"/>
                    </a:lnTo>
                    <a:lnTo>
                      <a:pt x="126" y="42"/>
                    </a:lnTo>
                    <a:lnTo>
                      <a:pt x="84" y="70"/>
                    </a:lnTo>
                    <a:lnTo>
                      <a:pt x="42" y="98"/>
                    </a:lnTo>
                    <a:lnTo>
                      <a:pt x="28" y="139"/>
                    </a:lnTo>
                    <a:lnTo>
                      <a:pt x="0" y="195"/>
                    </a:lnTo>
                    <a:lnTo>
                      <a:pt x="0" y="237"/>
                    </a:lnTo>
                    <a:lnTo>
                      <a:pt x="0" y="292"/>
                    </a:lnTo>
                    <a:lnTo>
                      <a:pt x="14" y="334"/>
                    </a:lnTo>
                    <a:lnTo>
                      <a:pt x="28" y="375"/>
                    </a:lnTo>
                    <a:lnTo>
                      <a:pt x="56" y="417"/>
                    </a:lnTo>
                    <a:lnTo>
                      <a:pt x="98" y="459"/>
                    </a:lnTo>
                    <a:lnTo>
                      <a:pt x="139" y="473"/>
                    </a:lnTo>
                    <a:lnTo>
                      <a:pt x="181" y="500"/>
                    </a:lnTo>
                    <a:lnTo>
                      <a:pt x="278" y="500"/>
                    </a:lnTo>
                    <a:lnTo>
                      <a:pt x="334" y="487"/>
                    </a:lnTo>
                    <a:lnTo>
                      <a:pt x="376" y="473"/>
                    </a:lnTo>
                    <a:lnTo>
                      <a:pt x="417" y="445"/>
                    </a:lnTo>
                    <a:lnTo>
                      <a:pt x="445" y="403"/>
                    </a:lnTo>
                    <a:lnTo>
                      <a:pt x="473" y="362"/>
                    </a:lnTo>
                    <a:lnTo>
                      <a:pt x="487" y="320"/>
                    </a:lnTo>
                    <a:lnTo>
                      <a:pt x="501" y="264"/>
                    </a:lnTo>
                    <a:lnTo>
                      <a:pt x="501" y="223"/>
                    </a:lnTo>
                    <a:lnTo>
                      <a:pt x="487" y="167"/>
                    </a:lnTo>
                    <a:lnTo>
                      <a:pt x="459" y="125"/>
                    </a:lnTo>
                    <a:lnTo>
                      <a:pt x="431" y="84"/>
                    </a:lnTo>
                    <a:lnTo>
                      <a:pt x="403" y="56"/>
                    </a:lnTo>
                    <a:lnTo>
                      <a:pt x="362" y="28"/>
                    </a:lnTo>
                    <a:lnTo>
                      <a:pt x="306" y="14"/>
                    </a:lnTo>
                    <a:lnTo>
                      <a:pt x="264"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95;p19">
                <a:extLst>
                  <a:ext uri="{FF2B5EF4-FFF2-40B4-BE49-F238E27FC236}">
                    <a16:creationId xmlns:a16="http://schemas.microsoft.com/office/drawing/2014/main" id="{EE6C0F56-EEA0-438D-3BA4-2BE582CFDEC9}"/>
                  </a:ext>
                </a:extLst>
              </p:cNvPr>
              <p:cNvSpPr/>
              <p:nvPr/>
            </p:nvSpPr>
            <p:spPr>
              <a:xfrm>
                <a:off x="3402750" y="1272450"/>
                <a:ext cx="76775" cy="29900"/>
              </a:xfrm>
              <a:custGeom>
                <a:avLst/>
                <a:gdLst/>
                <a:ahLst/>
                <a:cxnLst/>
                <a:rect l="l" t="t" r="r" b="b"/>
                <a:pathLst>
                  <a:path w="3071" h="1196" extrusionOk="0">
                    <a:moveTo>
                      <a:pt x="1376" y="1"/>
                    </a:moveTo>
                    <a:lnTo>
                      <a:pt x="1195" y="15"/>
                    </a:lnTo>
                    <a:lnTo>
                      <a:pt x="1015" y="56"/>
                    </a:lnTo>
                    <a:lnTo>
                      <a:pt x="834" y="112"/>
                    </a:lnTo>
                    <a:lnTo>
                      <a:pt x="667" y="167"/>
                    </a:lnTo>
                    <a:lnTo>
                      <a:pt x="487" y="251"/>
                    </a:lnTo>
                    <a:lnTo>
                      <a:pt x="320" y="348"/>
                    </a:lnTo>
                    <a:lnTo>
                      <a:pt x="153" y="473"/>
                    </a:lnTo>
                    <a:lnTo>
                      <a:pt x="112" y="515"/>
                    </a:lnTo>
                    <a:lnTo>
                      <a:pt x="70" y="584"/>
                    </a:lnTo>
                    <a:lnTo>
                      <a:pt x="28" y="654"/>
                    </a:lnTo>
                    <a:lnTo>
                      <a:pt x="14" y="723"/>
                    </a:lnTo>
                    <a:lnTo>
                      <a:pt x="0" y="807"/>
                    </a:lnTo>
                    <a:lnTo>
                      <a:pt x="14" y="890"/>
                    </a:lnTo>
                    <a:lnTo>
                      <a:pt x="28" y="959"/>
                    </a:lnTo>
                    <a:lnTo>
                      <a:pt x="70" y="1029"/>
                    </a:lnTo>
                    <a:lnTo>
                      <a:pt x="112" y="1098"/>
                    </a:lnTo>
                    <a:lnTo>
                      <a:pt x="167" y="1140"/>
                    </a:lnTo>
                    <a:lnTo>
                      <a:pt x="223" y="1168"/>
                    </a:lnTo>
                    <a:lnTo>
                      <a:pt x="292" y="1196"/>
                    </a:lnTo>
                    <a:lnTo>
                      <a:pt x="417" y="1196"/>
                    </a:lnTo>
                    <a:lnTo>
                      <a:pt x="487" y="1168"/>
                    </a:lnTo>
                    <a:lnTo>
                      <a:pt x="556" y="1126"/>
                    </a:lnTo>
                    <a:lnTo>
                      <a:pt x="681" y="1043"/>
                    </a:lnTo>
                    <a:lnTo>
                      <a:pt x="834" y="959"/>
                    </a:lnTo>
                    <a:lnTo>
                      <a:pt x="973" y="904"/>
                    </a:lnTo>
                    <a:lnTo>
                      <a:pt x="1126" y="848"/>
                    </a:lnTo>
                    <a:lnTo>
                      <a:pt x="1279" y="820"/>
                    </a:lnTo>
                    <a:lnTo>
                      <a:pt x="1431" y="807"/>
                    </a:lnTo>
                    <a:lnTo>
                      <a:pt x="1584" y="807"/>
                    </a:lnTo>
                    <a:lnTo>
                      <a:pt x="1737" y="820"/>
                    </a:lnTo>
                    <a:lnTo>
                      <a:pt x="1904" y="848"/>
                    </a:lnTo>
                    <a:lnTo>
                      <a:pt x="2057" y="890"/>
                    </a:lnTo>
                    <a:lnTo>
                      <a:pt x="2196" y="945"/>
                    </a:lnTo>
                    <a:lnTo>
                      <a:pt x="2334" y="1015"/>
                    </a:lnTo>
                    <a:lnTo>
                      <a:pt x="2460" y="1098"/>
                    </a:lnTo>
                    <a:lnTo>
                      <a:pt x="2585" y="1168"/>
                    </a:lnTo>
                    <a:lnTo>
                      <a:pt x="2654" y="1196"/>
                    </a:lnTo>
                    <a:lnTo>
                      <a:pt x="2793" y="1196"/>
                    </a:lnTo>
                    <a:lnTo>
                      <a:pt x="2862" y="1168"/>
                    </a:lnTo>
                    <a:lnTo>
                      <a:pt x="2932" y="1126"/>
                    </a:lnTo>
                    <a:lnTo>
                      <a:pt x="2987" y="1070"/>
                    </a:lnTo>
                    <a:lnTo>
                      <a:pt x="3015" y="1001"/>
                    </a:lnTo>
                    <a:lnTo>
                      <a:pt x="3043" y="932"/>
                    </a:lnTo>
                    <a:lnTo>
                      <a:pt x="3071" y="848"/>
                    </a:lnTo>
                    <a:lnTo>
                      <a:pt x="3071" y="765"/>
                    </a:lnTo>
                    <a:lnTo>
                      <a:pt x="3057" y="695"/>
                    </a:lnTo>
                    <a:lnTo>
                      <a:pt x="3043" y="612"/>
                    </a:lnTo>
                    <a:lnTo>
                      <a:pt x="3001" y="556"/>
                    </a:lnTo>
                    <a:lnTo>
                      <a:pt x="2946" y="501"/>
                    </a:lnTo>
                    <a:lnTo>
                      <a:pt x="2793" y="376"/>
                    </a:lnTo>
                    <a:lnTo>
                      <a:pt x="2626" y="279"/>
                    </a:lnTo>
                    <a:lnTo>
                      <a:pt x="2460" y="195"/>
                    </a:lnTo>
                    <a:lnTo>
                      <a:pt x="2293" y="126"/>
                    </a:lnTo>
                    <a:lnTo>
                      <a:pt x="2112" y="70"/>
                    </a:lnTo>
                    <a:lnTo>
                      <a:pt x="1932" y="29"/>
                    </a:lnTo>
                    <a:lnTo>
                      <a:pt x="1751" y="1"/>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96;p19">
                <a:extLst>
                  <a:ext uri="{FF2B5EF4-FFF2-40B4-BE49-F238E27FC236}">
                    <a16:creationId xmlns:a16="http://schemas.microsoft.com/office/drawing/2014/main" id="{56418C01-C8F0-4A71-005E-D2C93AE7C53F}"/>
                  </a:ext>
                </a:extLst>
              </p:cNvPr>
              <p:cNvSpPr/>
              <p:nvPr/>
            </p:nvSpPr>
            <p:spPr>
              <a:xfrm>
                <a:off x="3541325" y="1263775"/>
                <a:ext cx="87550" cy="34050"/>
              </a:xfrm>
              <a:custGeom>
                <a:avLst/>
                <a:gdLst/>
                <a:ahLst/>
                <a:cxnLst/>
                <a:rect l="l" t="t" r="r" b="b"/>
                <a:pathLst>
                  <a:path w="3502" h="1362" extrusionOk="0">
                    <a:moveTo>
                      <a:pt x="1404" y="0"/>
                    </a:moveTo>
                    <a:lnTo>
                      <a:pt x="1196" y="28"/>
                    </a:lnTo>
                    <a:lnTo>
                      <a:pt x="987" y="56"/>
                    </a:lnTo>
                    <a:lnTo>
                      <a:pt x="779" y="98"/>
                    </a:lnTo>
                    <a:lnTo>
                      <a:pt x="570" y="167"/>
                    </a:lnTo>
                    <a:lnTo>
                      <a:pt x="376" y="250"/>
                    </a:lnTo>
                    <a:lnTo>
                      <a:pt x="181" y="334"/>
                    </a:lnTo>
                    <a:lnTo>
                      <a:pt x="112" y="389"/>
                    </a:lnTo>
                    <a:lnTo>
                      <a:pt x="70" y="445"/>
                    </a:lnTo>
                    <a:lnTo>
                      <a:pt x="29" y="514"/>
                    </a:lnTo>
                    <a:lnTo>
                      <a:pt x="15" y="598"/>
                    </a:lnTo>
                    <a:lnTo>
                      <a:pt x="1" y="681"/>
                    </a:lnTo>
                    <a:lnTo>
                      <a:pt x="15" y="751"/>
                    </a:lnTo>
                    <a:lnTo>
                      <a:pt x="42" y="834"/>
                    </a:lnTo>
                    <a:lnTo>
                      <a:pt x="70" y="903"/>
                    </a:lnTo>
                    <a:lnTo>
                      <a:pt x="126" y="959"/>
                    </a:lnTo>
                    <a:lnTo>
                      <a:pt x="195" y="1015"/>
                    </a:lnTo>
                    <a:lnTo>
                      <a:pt x="279" y="1056"/>
                    </a:lnTo>
                    <a:lnTo>
                      <a:pt x="348" y="1070"/>
                    </a:lnTo>
                    <a:lnTo>
                      <a:pt x="431" y="1056"/>
                    </a:lnTo>
                    <a:lnTo>
                      <a:pt x="501" y="1042"/>
                    </a:lnTo>
                    <a:lnTo>
                      <a:pt x="654" y="1001"/>
                    </a:lnTo>
                    <a:lnTo>
                      <a:pt x="807" y="931"/>
                    </a:lnTo>
                    <a:lnTo>
                      <a:pt x="973" y="876"/>
                    </a:lnTo>
                    <a:lnTo>
                      <a:pt x="1154" y="848"/>
                    </a:lnTo>
                    <a:lnTo>
                      <a:pt x="1334" y="820"/>
                    </a:lnTo>
                    <a:lnTo>
                      <a:pt x="1515" y="806"/>
                    </a:lnTo>
                    <a:lnTo>
                      <a:pt x="1696" y="820"/>
                    </a:lnTo>
                    <a:lnTo>
                      <a:pt x="1862" y="834"/>
                    </a:lnTo>
                    <a:lnTo>
                      <a:pt x="2043" y="876"/>
                    </a:lnTo>
                    <a:lnTo>
                      <a:pt x="2210" y="917"/>
                    </a:lnTo>
                    <a:lnTo>
                      <a:pt x="2376" y="987"/>
                    </a:lnTo>
                    <a:lnTo>
                      <a:pt x="2543" y="1070"/>
                    </a:lnTo>
                    <a:lnTo>
                      <a:pt x="2696" y="1167"/>
                    </a:lnTo>
                    <a:lnTo>
                      <a:pt x="2835" y="1265"/>
                    </a:lnTo>
                    <a:lnTo>
                      <a:pt x="2891" y="1320"/>
                    </a:lnTo>
                    <a:lnTo>
                      <a:pt x="2974" y="1348"/>
                    </a:lnTo>
                    <a:lnTo>
                      <a:pt x="3043" y="1362"/>
                    </a:lnTo>
                    <a:lnTo>
                      <a:pt x="3127" y="1362"/>
                    </a:lnTo>
                    <a:lnTo>
                      <a:pt x="3196" y="1348"/>
                    </a:lnTo>
                    <a:lnTo>
                      <a:pt x="3280" y="1334"/>
                    </a:lnTo>
                    <a:lnTo>
                      <a:pt x="3335" y="1292"/>
                    </a:lnTo>
                    <a:lnTo>
                      <a:pt x="3405" y="1237"/>
                    </a:lnTo>
                    <a:lnTo>
                      <a:pt x="3446" y="1167"/>
                    </a:lnTo>
                    <a:lnTo>
                      <a:pt x="3474" y="1098"/>
                    </a:lnTo>
                    <a:lnTo>
                      <a:pt x="3488" y="1015"/>
                    </a:lnTo>
                    <a:lnTo>
                      <a:pt x="3502" y="945"/>
                    </a:lnTo>
                    <a:lnTo>
                      <a:pt x="3488" y="862"/>
                    </a:lnTo>
                    <a:lnTo>
                      <a:pt x="3460" y="792"/>
                    </a:lnTo>
                    <a:lnTo>
                      <a:pt x="3418" y="723"/>
                    </a:lnTo>
                    <a:lnTo>
                      <a:pt x="3363" y="667"/>
                    </a:lnTo>
                    <a:lnTo>
                      <a:pt x="3196" y="528"/>
                    </a:lnTo>
                    <a:lnTo>
                      <a:pt x="3016" y="403"/>
                    </a:lnTo>
                    <a:lnTo>
                      <a:pt x="2821" y="306"/>
                    </a:lnTo>
                    <a:lnTo>
                      <a:pt x="2627" y="223"/>
                    </a:lnTo>
                    <a:lnTo>
                      <a:pt x="2432" y="139"/>
                    </a:lnTo>
                    <a:lnTo>
                      <a:pt x="2238" y="84"/>
                    </a:lnTo>
                    <a:lnTo>
                      <a:pt x="2029" y="42"/>
                    </a:lnTo>
                    <a:lnTo>
                      <a:pt x="1821" y="14"/>
                    </a:lnTo>
                    <a:lnTo>
                      <a:pt x="1612" y="0"/>
                    </a:lnTo>
                    <a:close/>
                  </a:path>
                </a:pathLst>
              </a:custGeom>
              <a:solidFill>
                <a:srgbClr val="000000"/>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97;p19">
                <a:extLst>
                  <a:ext uri="{FF2B5EF4-FFF2-40B4-BE49-F238E27FC236}">
                    <a16:creationId xmlns:a16="http://schemas.microsoft.com/office/drawing/2014/main" id="{49A6296D-39B8-55F1-01D5-C1601BA2E1BA}"/>
                  </a:ext>
                </a:extLst>
              </p:cNvPr>
              <p:cNvSpPr/>
              <p:nvPr/>
            </p:nvSpPr>
            <p:spPr>
              <a:xfrm>
                <a:off x="3476375" y="1369350"/>
                <a:ext cx="26425" cy="22950"/>
              </a:xfrm>
              <a:custGeom>
                <a:avLst/>
                <a:gdLst/>
                <a:ahLst/>
                <a:cxnLst/>
                <a:rect l="l" t="t" r="r" b="b"/>
                <a:pathLst>
                  <a:path w="1057" h="918" extrusionOk="0">
                    <a:moveTo>
                      <a:pt x="404" y="1"/>
                    </a:moveTo>
                    <a:lnTo>
                      <a:pt x="320" y="15"/>
                    </a:lnTo>
                    <a:lnTo>
                      <a:pt x="251" y="43"/>
                    </a:lnTo>
                    <a:lnTo>
                      <a:pt x="181" y="84"/>
                    </a:lnTo>
                    <a:lnTo>
                      <a:pt x="112" y="140"/>
                    </a:lnTo>
                    <a:lnTo>
                      <a:pt x="56" y="223"/>
                    </a:lnTo>
                    <a:lnTo>
                      <a:pt x="29" y="334"/>
                    </a:lnTo>
                    <a:lnTo>
                      <a:pt x="1" y="473"/>
                    </a:lnTo>
                    <a:lnTo>
                      <a:pt x="15" y="640"/>
                    </a:lnTo>
                    <a:lnTo>
                      <a:pt x="42" y="848"/>
                    </a:lnTo>
                    <a:lnTo>
                      <a:pt x="56" y="876"/>
                    </a:lnTo>
                    <a:lnTo>
                      <a:pt x="84" y="890"/>
                    </a:lnTo>
                    <a:lnTo>
                      <a:pt x="98" y="904"/>
                    </a:lnTo>
                    <a:lnTo>
                      <a:pt x="126" y="918"/>
                    </a:lnTo>
                    <a:lnTo>
                      <a:pt x="154" y="904"/>
                    </a:lnTo>
                    <a:lnTo>
                      <a:pt x="195" y="890"/>
                    </a:lnTo>
                    <a:lnTo>
                      <a:pt x="209" y="876"/>
                    </a:lnTo>
                    <a:lnTo>
                      <a:pt x="223" y="834"/>
                    </a:lnTo>
                    <a:lnTo>
                      <a:pt x="223" y="807"/>
                    </a:lnTo>
                    <a:lnTo>
                      <a:pt x="195" y="668"/>
                    </a:lnTo>
                    <a:lnTo>
                      <a:pt x="181" y="557"/>
                    </a:lnTo>
                    <a:lnTo>
                      <a:pt x="181" y="459"/>
                    </a:lnTo>
                    <a:lnTo>
                      <a:pt x="195" y="376"/>
                    </a:lnTo>
                    <a:lnTo>
                      <a:pt x="223" y="307"/>
                    </a:lnTo>
                    <a:lnTo>
                      <a:pt x="265" y="251"/>
                    </a:lnTo>
                    <a:lnTo>
                      <a:pt x="306" y="209"/>
                    </a:lnTo>
                    <a:lnTo>
                      <a:pt x="376" y="182"/>
                    </a:lnTo>
                    <a:lnTo>
                      <a:pt x="431" y="182"/>
                    </a:lnTo>
                    <a:lnTo>
                      <a:pt x="487" y="168"/>
                    </a:lnTo>
                    <a:lnTo>
                      <a:pt x="626" y="195"/>
                    </a:lnTo>
                    <a:lnTo>
                      <a:pt x="765" y="265"/>
                    </a:lnTo>
                    <a:lnTo>
                      <a:pt x="918" y="348"/>
                    </a:lnTo>
                    <a:lnTo>
                      <a:pt x="945" y="362"/>
                    </a:lnTo>
                    <a:lnTo>
                      <a:pt x="987" y="376"/>
                    </a:lnTo>
                    <a:lnTo>
                      <a:pt x="1015" y="362"/>
                    </a:lnTo>
                    <a:lnTo>
                      <a:pt x="1043" y="334"/>
                    </a:lnTo>
                    <a:lnTo>
                      <a:pt x="1057" y="307"/>
                    </a:lnTo>
                    <a:lnTo>
                      <a:pt x="1057" y="265"/>
                    </a:lnTo>
                    <a:lnTo>
                      <a:pt x="1043" y="237"/>
                    </a:lnTo>
                    <a:lnTo>
                      <a:pt x="1029" y="209"/>
                    </a:lnTo>
                    <a:lnTo>
                      <a:pt x="834" y="98"/>
                    </a:lnTo>
                    <a:lnTo>
                      <a:pt x="737" y="56"/>
                    </a:lnTo>
                    <a:lnTo>
                      <a:pt x="654" y="29"/>
                    </a:lnTo>
                    <a:lnTo>
                      <a:pt x="570" y="1"/>
                    </a:lnTo>
                    <a:close/>
                  </a:path>
                </a:pathLst>
              </a:custGeom>
              <a:solidFill>
                <a:srgbClr val="662D18"/>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98;p19">
                <a:extLst>
                  <a:ext uri="{FF2B5EF4-FFF2-40B4-BE49-F238E27FC236}">
                    <a16:creationId xmlns:a16="http://schemas.microsoft.com/office/drawing/2014/main" id="{AFBE35EB-5CA1-91A2-4C9A-40CAFF28A1DC}"/>
                  </a:ext>
                </a:extLst>
              </p:cNvPr>
              <p:cNvSpPr/>
              <p:nvPr/>
            </p:nvSpPr>
            <p:spPr>
              <a:xfrm>
                <a:off x="3465950" y="1413475"/>
                <a:ext cx="80975" cy="31625"/>
              </a:xfrm>
              <a:custGeom>
                <a:avLst/>
                <a:gdLst/>
                <a:ahLst/>
                <a:cxnLst/>
                <a:rect l="l" t="t" r="r" b="b"/>
                <a:pathLst>
                  <a:path w="3239" h="1265" extrusionOk="0">
                    <a:moveTo>
                      <a:pt x="2543" y="0"/>
                    </a:moveTo>
                    <a:lnTo>
                      <a:pt x="2196" y="28"/>
                    </a:lnTo>
                    <a:lnTo>
                      <a:pt x="1849" y="84"/>
                    </a:lnTo>
                    <a:lnTo>
                      <a:pt x="1501" y="139"/>
                    </a:lnTo>
                    <a:lnTo>
                      <a:pt x="1168" y="223"/>
                    </a:lnTo>
                    <a:lnTo>
                      <a:pt x="835" y="334"/>
                    </a:lnTo>
                    <a:lnTo>
                      <a:pt x="501" y="459"/>
                    </a:lnTo>
                    <a:lnTo>
                      <a:pt x="182" y="598"/>
                    </a:lnTo>
                    <a:lnTo>
                      <a:pt x="126" y="639"/>
                    </a:lnTo>
                    <a:lnTo>
                      <a:pt x="70" y="681"/>
                    </a:lnTo>
                    <a:lnTo>
                      <a:pt x="43" y="737"/>
                    </a:lnTo>
                    <a:lnTo>
                      <a:pt x="15" y="806"/>
                    </a:lnTo>
                    <a:lnTo>
                      <a:pt x="1" y="876"/>
                    </a:lnTo>
                    <a:lnTo>
                      <a:pt x="1" y="959"/>
                    </a:lnTo>
                    <a:lnTo>
                      <a:pt x="15" y="1028"/>
                    </a:lnTo>
                    <a:lnTo>
                      <a:pt x="43" y="1084"/>
                    </a:lnTo>
                    <a:lnTo>
                      <a:pt x="98" y="1167"/>
                    </a:lnTo>
                    <a:lnTo>
                      <a:pt x="168" y="1223"/>
                    </a:lnTo>
                    <a:lnTo>
                      <a:pt x="251" y="1251"/>
                    </a:lnTo>
                    <a:lnTo>
                      <a:pt x="348" y="1265"/>
                    </a:lnTo>
                    <a:lnTo>
                      <a:pt x="432" y="1251"/>
                    </a:lnTo>
                    <a:lnTo>
                      <a:pt x="515" y="1223"/>
                    </a:lnTo>
                    <a:lnTo>
                      <a:pt x="793" y="1098"/>
                    </a:lnTo>
                    <a:lnTo>
                      <a:pt x="1071" y="987"/>
                    </a:lnTo>
                    <a:lnTo>
                      <a:pt x="1362" y="903"/>
                    </a:lnTo>
                    <a:lnTo>
                      <a:pt x="1654" y="820"/>
                    </a:lnTo>
                    <a:lnTo>
                      <a:pt x="1960" y="764"/>
                    </a:lnTo>
                    <a:lnTo>
                      <a:pt x="2266" y="723"/>
                    </a:lnTo>
                    <a:lnTo>
                      <a:pt x="2571" y="709"/>
                    </a:lnTo>
                    <a:lnTo>
                      <a:pt x="2891" y="695"/>
                    </a:lnTo>
                    <a:lnTo>
                      <a:pt x="2974" y="695"/>
                    </a:lnTo>
                    <a:lnTo>
                      <a:pt x="3057" y="667"/>
                    </a:lnTo>
                    <a:lnTo>
                      <a:pt x="3127" y="612"/>
                    </a:lnTo>
                    <a:lnTo>
                      <a:pt x="3182" y="542"/>
                    </a:lnTo>
                    <a:lnTo>
                      <a:pt x="3224" y="445"/>
                    </a:lnTo>
                    <a:lnTo>
                      <a:pt x="3238" y="348"/>
                    </a:lnTo>
                    <a:lnTo>
                      <a:pt x="3224" y="250"/>
                    </a:lnTo>
                    <a:lnTo>
                      <a:pt x="3182" y="167"/>
                    </a:lnTo>
                    <a:lnTo>
                      <a:pt x="3127" y="98"/>
                    </a:lnTo>
                    <a:lnTo>
                      <a:pt x="3057" y="42"/>
                    </a:lnTo>
                    <a:lnTo>
                      <a:pt x="2974" y="0"/>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p19">
                <a:extLst>
                  <a:ext uri="{FF2B5EF4-FFF2-40B4-BE49-F238E27FC236}">
                    <a16:creationId xmlns:a16="http://schemas.microsoft.com/office/drawing/2014/main" id="{C8C007DD-AD30-1CD5-5D3E-3CB8DED04613}"/>
                  </a:ext>
                </a:extLst>
              </p:cNvPr>
              <p:cNvSpPr/>
              <p:nvPr/>
            </p:nvSpPr>
            <p:spPr>
              <a:xfrm>
                <a:off x="3751475" y="1338450"/>
                <a:ext cx="115675" cy="117075"/>
              </a:xfrm>
              <a:custGeom>
                <a:avLst/>
                <a:gdLst/>
                <a:ahLst/>
                <a:cxnLst/>
                <a:rect l="l" t="t" r="r" b="b"/>
                <a:pathLst>
                  <a:path w="4627" h="4683" extrusionOk="0">
                    <a:moveTo>
                      <a:pt x="2723" y="0"/>
                    </a:moveTo>
                    <a:lnTo>
                      <a:pt x="2515" y="28"/>
                    </a:lnTo>
                    <a:lnTo>
                      <a:pt x="2292" y="70"/>
                    </a:lnTo>
                    <a:lnTo>
                      <a:pt x="2070" y="125"/>
                    </a:lnTo>
                    <a:lnTo>
                      <a:pt x="1848" y="209"/>
                    </a:lnTo>
                    <a:lnTo>
                      <a:pt x="1626" y="320"/>
                    </a:lnTo>
                    <a:lnTo>
                      <a:pt x="1417" y="445"/>
                    </a:lnTo>
                    <a:lnTo>
                      <a:pt x="1209" y="584"/>
                    </a:lnTo>
                    <a:lnTo>
                      <a:pt x="1014" y="751"/>
                    </a:lnTo>
                    <a:lnTo>
                      <a:pt x="820" y="945"/>
                    </a:lnTo>
                    <a:lnTo>
                      <a:pt x="653" y="1140"/>
                    </a:lnTo>
                    <a:lnTo>
                      <a:pt x="486" y="1348"/>
                    </a:lnTo>
                    <a:lnTo>
                      <a:pt x="361" y="1556"/>
                    </a:lnTo>
                    <a:lnTo>
                      <a:pt x="250" y="1779"/>
                    </a:lnTo>
                    <a:lnTo>
                      <a:pt x="153" y="2001"/>
                    </a:lnTo>
                    <a:lnTo>
                      <a:pt x="83" y="2223"/>
                    </a:lnTo>
                    <a:lnTo>
                      <a:pt x="28" y="2460"/>
                    </a:lnTo>
                    <a:lnTo>
                      <a:pt x="0" y="2682"/>
                    </a:lnTo>
                    <a:lnTo>
                      <a:pt x="0" y="2904"/>
                    </a:lnTo>
                    <a:lnTo>
                      <a:pt x="14" y="3112"/>
                    </a:lnTo>
                    <a:lnTo>
                      <a:pt x="42" y="3321"/>
                    </a:lnTo>
                    <a:lnTo>
                      <a:pt x="97" y="3529"/>
                    </a:lnTo>
                    <a:lnTo>
                      <a:pt x="181" y="3724"/>
                    </a:lnTo>
                    <a:lnTo>
                      <a:pt x="278" y="3904"/>
                    </a:lnTo>
                    <a:lnTo>
                      <a:pt x="389" y="4071"/>
                    </a:lnTo>
                    <a:lnTo>
                      <a:pt x="542" y="4224"/>
                    </a:lnTo>
                    <a:lnTo>
                      <a:pt x="695" y="4349"/>
                    </a:lnTo>
                    <a:lnTo>
                      <a:pt x="875" y="4460"/>
                    </a:lnTo>
                    <a:lnTo>
                      <a:pt x="1056" y="4557"/>
                    </a:lnTo>
                    <a:lnTo>
                      <a:pt x="1250" y="4627"/>
                    </a:lnTo>
                    <a:lnTo>
                      <a:pt x="1459" y="4669"/>
                    </a:lnTo>
                    <a:lnTo>
                      <a:pt x="1667" y="4682"/>
                    </a:lnTo>
                    <a:lnTo>
                      <a:pt x="1889" y="4682"/>
                    </a:lnTo>
                    <a:lnTo>
                      <a:pt x="2112" y="4669"/>
                    </a:lnTo>
                    <a:lnTo>
                      <a:pt x="2334" y="4627"/>
                    </a:lnTo>
                    <a:lnTo>
                      <a:pt x="2556" y="4557"/>
                    </a:lnTo>
                    <a:lnTo>
                      <a:pt x="2779" y="4474"/>
                    </a:lnTo>
                    <a:lnTo>
                      <a:pt x="2987" y="4377"/>
                    </a:lnTo>
                    <a:lnTo>
                      <a:pt x="3209" y="4252"/>
                    </a:lnTo>
                    <a:lnTo>
                      <a:pt x="3404" y="4099"/>
                    </a:lnTo>
                    <a:lnTo>
                      <a:pt x="3612" y="3932"/>
                    </a:lnTo>
                    <a:lnTo>
                      <a:pt x="3793" y="3752"/>
                    </a:lnTo>
                    <a:lnTo>
                      <a:pt x="3973" y="3557"/>
                    </a:lnTo>
                    <a:lnTo>
                      <a:pt x="4126" y="3349"/>
                    </a:lnTo>
                    <a:lnTo>
                      <a:pt x="4251" y="3126"/>
                    </a:lnTo>
                    <a:lnTo>
                      <a:pt x="4376" y="2904"/>
                    </a:lnTo>
                    <a:lnTo>
                      <a:pt x="4460" y="2682"/>
                    </a:lnTo>
                    <a:lnTo>
                      <a:pt x="4529" y="2460"/>
                    </a:lnTo>
                    <a:lnTo>
                      <a:pt x="4585" y="2237"/>
                    </a:lnTo>
                    <a:lnTo>
                      <a:pt x="4613" y="2015"/>
                    </a:lnTo>
                    <a:lnTo>
                      <a:pt x="4626" y="1793"/>
                    </a:lnTo>
                    <a:lnTo>
                      <a:pt x="4613" y="1570"/>
                    </a:lnTo>
                    <a:lnTo>
                      <a:pt x="4571" y="1362"/>
                    </a:lnTo>
                    <a:lnTo>
                      <a:pt x="4515" y="1167"/>
                    </a:lnTo>
                    <a:lnTo>
                      <a:pt x="4446" y="973"/>
                    </a:lnTo>
                    <a:lnTo>
                      <a:pt x="4349" y="792"/>
                    </a:lnTo>
                    <a:lnTo>
                      <a:pt x="4224" y="626"/>
                    </a:lnTo>
                    <a:lnTo>
                      <a:pt x="4085" y="473"/>
                    </a:lnTo>
                    <a:lnTo>
                      <a:pt x="3918" y="334"/>
                    </a:lnTo>
                    <a:lnTo>
                      <a:pt x="3737" y="223"/>
                    </a:lnTo>
                    <a:lnTo>
                      <a:pt x="3557" y="139"/>
                    </a:lnTo>
                    <a:lnTo>
                      <a:pt x="3362" y="70"/>
                    </a:lnTo>
                    <a:lnTo>
                      <a:pt x="3154" y="28"/>
                    </a:lnTo>
                    <a:lnTo>
                      <a:pt x="2945" y="0"/>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00;p19">
                <a:extLst>
                  <a:ext uri="{FF2B5EF4-FFF2-40B4-BE49-F238E27FC236}">
                    <a16:creationId xmlns:a16="http://schemas.microsoft.com/office/drawing/2014/main" id="{DC9C1E94-7746-52DA-C5C3-7B54A205F435}"/>
                  </a:ext>
                </a:extLst>
              </p:cNvPr>
              <p:cNvSpPr/>
              <p:nvPr/>
            </p:nvSpPr>
            <p:spPr>
              <a:xfrm>
                <a:off x="3779950" y="1357900"/>
                <a:ext cx="70875" cy="72950"/>
              </a:xfrm>
              <a:custGeom>
                <a:avLst/>
                <a:gdLst/>
                <a:ahLst/>
                <a:cxnLst/>
                <a:rect l="l" t="t" r="r" b="b"/>
                <a:pathLst>
                  <a:path w="2835" h="2918" extrusionOk="0">
                    <a:moveTo>
                      <a:pt x="1487" y="0"/>
                    </a:moveTo>
                    <a:lnTo>
                      <a:pt x="1292" y="28"/>
                    </a:lnTo>
                    <a:lnTo>
                      <a:pt x="1112" y="70"/>
                    </a:lnTo>
                    <a:lnTo>
                      <a:pt x="931" y="139"/>
                    </a:lnTo>
                    <a:lnTo>
                      <a:pt x="750" y="209"/>
                    </a:lnTo>
                    <a:lnTo>
                      <a:pt x="612" y="306"/>
                    </a:lnTo>
                    <a:lnTo>
                      <a:pt x="473" y="403"/>
                    </a:lnTo>
                    <a:lnTo>
                      <a:pt x="375" y="514"/>
                    </a:lnTo>
                    <a:lnTo>
                      <a:pt x="320" y="598"/>
                    </a:lnTo>
                    <a:lnTo>
                      <a:pt x="264" y="681"/>
                    </a:lnTo>
                    <a:lnTo>
                      <a:pt x="223" y="778"/>
                    </a:lnTo>
                    <a:lnTo>
                      <a:pt x="209" y="862"/>
                    </a:lnTo>
                    <a:lnTo>
                      <a:pt x="195" y="959"/>
                    </a:lnTo>
                    <a:lnTo>
                      <a:pt x="181" y="1056"/>
                    </a:lnTo>
                    <a:lnTo>
                      <a:pt x="195" y="1140"/>
                    </a:lnTo>
                    <a:lnTo>
                      <a:pt x="223" y="1237"/>
                    </a:lnTo>
                    <a:lnTo>
                      <a:pt x="250" y="1306"/>
                    </a:lnTo>
                    <a:lnTo>
                      <a:pt x="278" y="1376"/>
                    </a:lnTo>
                    <a:lnTo>
                      <a:pt x="361" y="1501"/>
                    </a:lnTo>
                    <a:lnTo>
                      <a:pt x="473" y="1612"/>
                    </a:lnTo>
                    <a:lnTo>
                      <a:pt x="570" y="1709"/>
                    </a:lnTo>
                    <a:lnTo>
                      <a:pt x="709" y="1834"/>
                    </a:lnTo>
                    <a:lnTo>
                      <a:pt x="764" y="1904"/>
                    </a:lnTo>
                    <a:lnTo>
                      <a:pt x="806" y="1973"/>
                    </a:lnTo>
                    <a:lnTo>
                      <a:pt x="834" y="2029"/>
                    </a:lnTo>
                    <a:lnTo>
                      <a:pt x="848" y="2098"/>
                    </a:lnTo>
                    <a:lnTo>
                      <a:pt x="848" y="2154"/>
                    </a:lnTo>
                    <a:lnTo>
                      <a:pt x="848" y="2223"/>
                    </a:lnTo>
                    <a:lnTo>
                      <a:pt x="834" y="2279"/>
                    </a:lnTo>
                    <a:lnTo>
                      <a:pt x="806" y="2348"/>
                    </a:lnTo>
                    <a:lnTo>
                      <a:pt x="778" y="2404"/>
                    </a:lnTo>
                    <a:lnTo>
                      <a:pt x="737" y="2446"/>
                    </a:lnTo>
                    <a:lnTo>
                      <a:pt x="681" y="2487"/>
                    </a:lnTo>
                    <a:lnTo>
                      <a:pt x="625" y="2515"/>
                    </a:lnTo>
                    <a:lnTo>
                      <a:pt x="570" y="2543"/>
                    </a:lnTo>
                    <a:lnTo>
                      <a:pt x="514" y="2557"/>
                    </a:lnTo>
                    <a:lnTo>
                      <a:pt x="375" y="2557"/>
                    </a:lnTo>
                    <a:lnTo>
                      <a:pt x="320" y="2543"/>
                    </a:lnTo>
                    <a:lnTo>
                      <a:pt x="264" y="2515"/>
                    </a:lnTo>
                    <a:lnTo>
                      <a:pt x="195" y="2487"/>
                    </a:lnTo>
                    <a:lnTo>
                      <a:pt x="125" y="2501"/>
                    </a:lnTo>
                    <a:lnTo>
                      <a:pt x="70" y="2529"/>
                    </a:lnTo>
                    <a:lnTo>
                      <a:pt x="14" y="2585"/>
                    </a:lnTo>
                    <a:lnTo>
                      <a:pt x="0" y="2654"/>
                    </a:lnTo>
                    <a:lnTo>
                      <a:pt x="0" y="2723"/>
                    </a:lnTo>
                    <a:lnTo>
                      <a:pt x="42" y="2779"/>
                    </a:lnTo>
                    <a:lnTo>
                      <a:pt x="98" y="2821"/>
                    </a:lnTo>
                    <a:lnTo>
                      <a:pt x="167" y="2862"/>
                    </a:lnTo>
                    <a:lnTo>
                      <a:pt x="236" y="2890"/>
                    </a:lnTo>
                    <a:lnTo>
                      <a:pt x="320" y="2904"/>
                    </a:lnTo>
                    <a:lnTo>
                      <a:pt x="403" y="2918"/>
                    </a:lnTo>
                    <a:lnTo>
                      <a:pt x="556" y="2904"/>
                    </a:lnTo>
                    <a:lnTo>
                      <a:pt x="709" y="2862"/>
                    </a:lnTo>
                    <a:lnTo>
                      <a:pt x="792" y="2835"/>
                    </a:lnTo>
                    <a:lnTo>
                      <a:pt x="862" y="2793"/>
                    </a:lnTo>
                    <a:lnTo>
                      <a:pt x="917" y="2751"/>
                    </a:lnTo>
                    <a:lnTo>
                      <a:pt x="987" y="2696"/>
                    </a:lnTo>
                    <a:lnTo>
                      <a:pt x="1056" y="2612"/>
                    </a:lnTo>
                    <a:lnTo>
                      <a:pt x="1126" y="2501"/>
                    </a:lnTo>
                    <a:lnTo>
                      <a:pt x="1167" y="2390"/>
                    </a:lnTo>
                    <a:lnTo>
                      <a:pt x="1195" y="2279"/>
                    </a:lnTo>
                    <a:lnTo>
                      <a:pt x="1209" y="2168"/>
                    </a:lnTo>
                    <a:lnTo>
                      <a:pt x="1195" y="2043"/>
                    </a:lnTo>
                    <a:lnTo>
                      <a:pt x="1181" y="1932"/>
                    </a:lnTo>
                    <a:lnTo>
                      <a:pt x="1126" y="1807"/>
                    </a:lnTo>
                    <a:lnTo>
                      <a:pt x="1056" y="1709"/>
                    </a:lnTo>
                    <a:lnTo>
                      <a:pt x="987" y="1612"/>
                    </a:lnTo>
                    <a:lnTo>
                      <a:pt x="806" y="1445"/>
                    </a:lnTo>
                    <a:lnTo>
                      <a:pt x="653" y="1292"/>
                    </a:lnTo>
                    <a:lnTo>
                      <a:pt x="598" y="1209"/>
                    </a:lnTo>
                    <a:lnTo>
                      <a:pt x="556" y="1126"/>
                    </a:lnTo>
                    <a:lnTo>
                      <a:pt x="542" y="1029"/>
                    </a:lnTo>
                    <a:lnTo>
                      <a:pt x="556" y="931"/>
                    </a:lnTo>
                    <a:lnTo>
                      <a:pt x="598" y="834"/>
                    </a:lnTo>
                    <a:lnTo>
                      <a:pt x="653" y="737"/>
                    </a:lnTo>
                    <a:lnTo>
                      <a:pt x="723" y="667"/>
                    </a:lnTo>
                    <a:lnTo>
                      <a:pt x="792" y="612"/>
                    </a:lnTo>
                    <a:lnTo>
                      <a:pt x="931" y="626"/>
                    </a:lnTo>
                    <a:lnTo>
                      <a:pt x="1070" y="667"/>
                    </a:lnTo>
                    <a:lnTo>
                      <a:pt x="1195" y="737"/>
                    </a:lnTo>
                    <a:lnTo>
                      <a:pt x="1251" y="765"/>
                    </a:lnTo>
                    <a:lnTo>
                      <a:pt x="1292" y="820"/>
                    </a:lnTo>
                    <a:lnTo>
                      <a:pt x="1376" y="931"/>
                    </a:lnTo>
                    <a:lnTo>
                      <a:pt x="1417" y="1070"/>
                    </a:lnTo>
                    <a:lnTo>
                      <a:pt x="1431" y="1209"/>
                    </a:lnTo>
                    <a:lnTo>
                      <a:pt x="1417" y="1348"/>
                    </a:lnTo>
                    <a:lnTo>
                      <a:pt x="1417" y="1418"/>
                    </a:lnTo>
                    <a:lnTo>
                      <a:pt x="1445" y="1487"/>
                    </a:lnTo>
                    <a:lnTo>
                      <a:pt x="1487" y="1529"/>
                    </a:lnTo>
                    <a:lnTo>
                      <a:pt x="1556" y="1556"/>
                    </a:lnTo>
                    <a:lnTo>
                      <a:pt x="1584" y="1570"/>
                    </a:lnTo>
                    <a:lnTo>
                      <a:pt x="1654" y="1556"/>
                    </a:lnTo>
                    <a:lnTo>
                      <a:pt x="1695" y="1529"/>
                    </a:lnTo>
                    <a:lnTo>
                      <a:pt x="1751" y="1487"/>
                    </a:lnTo>
                    <a:lnTo>
                      <a:pt x="1765" y="1431"/>
                    </a:lnTo>
                    <a:lnTo>
                      <a:pt x="1792" y="1320"/>
                    </a:lnTo>
                    <a:lnTo>
                      <a:pt x="1792" y="1209"/>
                    </a:lnTo>
                    <a:lnTo>
                      <a:pt x="1792" y="1098"/>
                    </a:lnTo>
                    <a:lnTo>
                      <a:pt x="1765" y="987"/>
                    </a:lnTo>
                    <a:lnTo>
                      <a:pt x="1737" y="876"/>
                    </a:lnTo>
                    <a:lnTo>
                      <a:pt x="1695" y="778"/>
                    </a:lnTo>
                    <a:lnTo>
                      <a:pt x="1640" y="681"/>
                    </a:lnTo>
                    <a:lnTo>
                      <a:pt x="1570" y="584"/>
                    </a:lnTo>
                    <a:lnTo>
                      <a:pt x="1515" y="528"/>
                    </a:lnTo>
                    <a:lnTo>
                      <a:pt x="1459" y="473"/>
                    </a:lnTo>
                    <a:lnTo>
                      <a:pt x="1320" y="389"/>
                    </a:lnTo>
                    <a:lnTo>
                      <a:pt x="1431" y="376"/>
                    </a:lnTo>
                    <a:lnTo>
                      <a:pt x="1542" y="362"/>
                    </a:lnTo>
                    <a:lnTo>
                      <a:pt x="1654" y="362"/>
                    </a:lnTo>
                    <a:lnTo>
                      <a:pt x="1751" y="376"/>
                    </a:lnTo>
                    <a:lnTo>
                      <a:pt x="1848" y="389"/>
                    </a:lnTo>
                    <a:lnTo>
                      <a:pt x="1945" y="417"/>
                    </a:lnTo>
                    <a:lnTo>
                      <a:pt x="2043" y="445"/>
                    </a:lnTo>
                    <a:lnTo>
                      <a:pt x="2126" y="501"/>
                    </a:lnTo>
                    <a:lnTo>
                      <a:pt x="2223" y="570"/>
                    </a:lnTo>
                    <a:lnTo>
                      <a:pt x="2307" y="653"/>
                    </a:lnTo>
                    <a:lnTo>
                      <a:pt x="2376" y="765"/>
                    </a:lnTo>
                    <a:lnTo>
                      <a:pt x="2432" y="876"/>
                    </a:lnTo>
                    <a:lnTo>
                      <a:pt x="2473" y="1001"/>
                    </a:lnTo>
                    <a:lnTo>
                      <a:pt x="2487" y="1112"/>
                    </a:lnTo>
                    <a:lnTo>
                      <a:pt x="2473" y="1237"/>
                    </a:lnTo>
                    <a:lnTo>
                      <a:pt x="2418" y="1362"/>
                    </a:lnTo>
                    <a:lnTo>
                      <a:pt x="2404" y="1418"/>
                    </a:lnTo>
                    <a:lnTo>
                      <a:pt x="2418" y="1487"/>
                    </a:lnTo>
                    <a:lnTo>
                      <a:pt x="2445" y="1556"/>
                    </a:lnTo>
                    <a:lnTo>
                      <a:pt x="2501" y="1598"/>
                    </a:lnTo>
                    <a:lnTo>
                      <a:pt x="2570" y="1612"/>
                    </a:lnTo>
                    <a:lnTo>
                      <a:pt x="2640" y="1612"/>
                    </a:lnTo>
                    <a:lnTo>
                      <a:pt x="2696" y="1584"/>
                    </a:lnTo>
                    <a:lnTo>
                      <a:pt x="2737" y="1529"/>
                    </a:lnTo>
                    <a:lnTo>
                      <a:pt x="2779" y="1445"/>
                    </a:lnTo>
                    <a:lnTo>
                      <a:pt x="2807" y="1348"/>
                    </a:lnTo>
                    <a:lnTo>
                      <a:pt x="2834" y="1265"/>
                    </a:lnTo>
                    <a:lnTo>
                      <a:pt x="2834" y="1167"/>
                    </a:lnTo>
                    <a:lnTo>
                      <a:pt x="2834" y="1070"/>
                    </a:lnTo>
                    <a:lnTo>
                      <a:pt x="2834" y="987"/>
                    </a:lnTo>
                    <a:lnTo>
                      <a:pt x="2821" y="890"/>
                    </a:lnTo>
                    <a:lnTo>
                      <a:pt x="2793" y="792"/>
                    </a:lnTo>
                    <a:lnTo>
                      <a:pt x="2751" y="709"/>
                    </a:lnTo>
                    <a:lnTo>
                      <a:pt x="2709" y="626"/>
                    </a:lnTo>
                    <a:lnTo>
                      <a:pt x="2668" y="542"/>
                    </a:lnTo>
                    <a:lnTo>
                      <a:pt x="2612" y="459"/>
                    </a:lnTo>
                    <a:lnTo>
                      <a:pt x="2543" y="376"/>
                    </a:lnTo>
                    <a:lnTo>
                      <a:pt x="2473" y="306"/>
                    </a:lnTo>
                    <a:lnTo>
                      <a:pt x="2404" y="251"/>
                    </a:lnTo>
                    <a:lnTo>
                      <a:pt x="2307" y="195"/>
                    </a:lnTo>
                    <a:lnTo>
                      <a:pt x="2168" y="112"/>
                    </a:lnTo>
                    <a:lnTo>
                      <a:pt x="2001" y="56"/>
                    </a:lnTo>
                    <a:lnTo>
                      <a:pt x="1834" y="14"/>
                    </a:lnTo>
                    <a:lnTo>
                      <a:pt x="1667" y="0"/>
                    </a:lnTo>
                    <a:close/>
                  </a:path>
                </a:pathLst>
              </a:custGeom>
              <a:solidFill>
                <a:srgbClr val="662D18"/>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01;p19">
                <a:extLst>
                  <a:ext uri="{FF2B5EF4-FFF2-40B4-BE49-F238E27FC236}">
                    <a16:creationId xmlns:a16="http://schemas.microsoft.com/office/drawing/2014/main" id="{CB7AEED8-7B6C-2134-6154-16C6AEA3CA67}"/>
                  </a:ext>
                </a:extLst>
              </p:cNvPr>
              <p:cNvSpPr/>
              <p:nvPr/>
            </p:nvSpPr>
            <p:spPr>
              <a:xfrm>
                <a:off x="4607275" y="1446475"/>
                <a:ext cx="322675" cy="286900"/>
              </a:xfrm>
              <a:custGeom>
                <a:avLst/>
                <a:gdLst/>
                <a:ahLst/>
                <a:cxnLst/>
                <a:rect l="l" t="t" r="r" b="b"/>
                <a:pathLst>
                  <a:path w="12907" h="11476" extrusionOk="0">
                    <a:moveTo>
                      <a:pt x="8225" y="0"/>
                    </a:moveTo>
                    <a:lnTo>
                      <a:pt x="8086" y="42"/>
                    </a:lnTo>
                    <a:lnTo>
                      <a:pt x="7933" y="97"/>
                    </a:lnTo>
                    <a:lnTo>
                      <a:pt x="7767" y="195"/>
                    </a:lnTo>
                    <a:lnTo>
                      <a:pt x="7572" y="320"/>
                    </a:lnTo>
                    <a:lnTo>
                      <a:pt x="7391" y="459"/>
                    </a:lnTo>
                    <a:lnTo>
                      <a:pt x="7183" y="625"/>
                    </a:lnTo>
                    <a:lnTo>
                      <a:pt x="6975" y="806"/>
                    </a:lnTo>
                    <a:lnTo>
                      <a:pt x="6752" y="1014"/>
                    </a:lnTo>
                    <a:lnTo>
                      <a:pt x="6294" y="1459"/>
                    </a:lnTo>
                    <a:lnTo>
                      <a:pt x="5835" y="1959"/>
                    </a:lnTo>
                    <a:lnTo>
                      <a:pt x="5377" y="2473"/>
                    </a:lnTo>
                    <a:lnTo>
                      <a:pt x="4919" y="2987"/>
                    </a:lnTo>
                    <a:lnTo>
                      <a:pt x="4488" y="3501"/>
                    </a:lnTo>
                    <a:lnTo>
                      <a:pt x="3738" y="4418"/>
                    </a:lnTo>
                    <a:lnTo>
                      <a:pt x="3210" y="5057"/>
                    </a:lnTo>
                    <a:lnTo>
                      <a:pt x="3057" y="5238"/>
                    </a:lnTo>
                    <a:lnTo>
                      <a:pt x="3001" y="5293"/>
                    </a:lnTo>
                    <a:lnTo>
                      <a:pt x="2918" y="5141"/>
                    </a:lnTo>
                    <a:lnTo>
                      <a:pt x="2751" y="4752"/>
                    </a:lnTo>
                    <a:lnTo>
                      <a:pt x="2487" y="4251"/>
                    </a:lnTo>
                    <a:lnTo>
                      <a:pt x="2334" y="3974"/>
                    </a:lnTo>
                    <a:lnTo>
                      <a:pt x="2154" y="3696"/>
                    </a:lnTo>
                    <a:lnTo>
                      <a:pt x="1973" y="3418"/>
                    </a:lnTo>
                    <a:lnTo>
                      <a:pt x="1765" y="3168"/>
                    </a:lnTo>
                    <a:lnTo>
                      <a:pt x="1556" y="2959"/>
                    </a:lnTo>
                    <a:lnTo>
                      <a:pt x="1459" y="2862"/>
                    </a:lnTo>
                    <a:lnTo>
                      <a:pt x="1348" y="2779"/>
                    </a:lnTo>
                    <a:lnTo>
                      <a:pt x="1237" y="2709"/>
                    </a:lnTo>
                    <a:lnTo>
                      <a:pt x="1126" y="2654"/>
                    </a:lnTo>
                    <a:lnTo>
                      <a:pt x="1015" y="2612"/>
                    </a:lnTo>
                    <a:lnTo>
                      <a:pt x="903" y="2584"/>
                    </a:lnTo>
                    <a:lnTo>
                      <a:pt x="778" y="2584"/>
                    </a:lnTo>
                    <a:lnTo>
                      <a:pt x="667" y="2598"/>
                    </a:lnTo>
                    <a:lnTo>
                      <a:pt x="556" y="2640"/>
                    </a:lnTo>
                    <a:lnTo>
                      <a:pt x="445" y="2695"/>
                    </a:lnTo>
                    <a:lnTo>
                      <a:pt x="334" y="2765"/>
                    </a:lnTo>
                    <a:lnTo>
                      <a:pt x="250" y="2834"/>
                    </a:lnTo>
                    <a:lnTo>
                      <a:pt x="181" y="2904"/>
                    </a:lnTo>
                    <a:lnTo>
                      <a:pt x="125" y="2987"/>
                    </a:lnTo>
                    <a:lnTo>
                      <a:pt x="70" y="3057"/>
                    </a:lnTo>
                    <a:lnTo>
                      <a:pt x="42" y="3140"/>
                    </a:lnTo>
                    <a:lnTo>
                      <a:pt x="14" y="3223"/>
                    </a:lnTo>
                    <a:lnTo>
                      <a:pt x="0" y="3307"/>
                    </a:lnTo>
                    <a:lnTo>
                      <a:pt x="0" y="3390"/>
                    </a:lnTo>
                    <a:lnTo>
                      <a:pt x="0" y="3487"/>
                    </a:lnTo>
                    <a:lnTo>
                      <a:pt x="42" y="3668"/>
                    </a:lnTo>
                    <a:lnTo>
                      <a:pt x="98" y="3862"/>
                    </a:lnTo>
                    <a:lnTo>
                      <a:pt x="181" y="4071"/>
                    </a:lnTo>
                    <a:lnTo>
                      <a:pt x="376" y="4515"/>
                    </a:lnTo>
                    <a:lnTo>
                      <a:pt x="473" y="4766"/>
                    </a:lnTo>
                    <a:lnTo>
                      <a:pt x="570" y="5016"/>
                    </a:lnTo>
                    <a:lnTo>
                      <a:pt x="639" y="5280"/>
                    </a:lnTo>
                    <a:lnTo>
                      <a:pt x="695" y="5557"/>
                    </a:lnTo>
                    <a:lnTo>
                      <a:pt x="737" y="5849"/>
                    </a:lnTo>
                    <a:lnTo>
                      <a:pt x="737" y="5988"/>
                    </a:lnTo>
                    <a:lnTo>
                      <a:pt x="737" y="6141"/>
                    </a:lnTo>
                    <a:lnTo>
                      <a:pt x="695" y="6516"/>
                    </a:lnTo>
                    <a:lnTo>
                      <a:pt x="626" y="7044"/>
                    </a:lnTo>
                    <a:lnTo>
                      <a:pt x="556" y="7669"/>
                    </a:lnTo>
                    <a:lnTo>
                      <a:pt x="542" y="8003"/>
                    </a:lnTo>
                    <a:lnTo>
                      <a:pt x="528" y="8350"/>
                    </a:lnTo>
                    <a:lnTo>
                      <a:pt x="542" y="8697"/>
                    </a:lnTo>
                    <a:lnTo>
                      <a:pt x="570" y="9045"/>
                    </a:lnTo>
                    <a:lnTo>
                      <a:pt x="626" y="9392"/>
                    </a:lnTo>
                    <a:lnTo>
                      <a:pt x="695" y="9711"/>
                    </a:lnTo>
                    <a:lnTo>
                      <a:pt x="751" y="9878"/>
                    </a:lnTo>
                    <a:lnTo>
                      <a:pt x="806" y="10031"/>
                    </a:lnTo>
                    <a:lnTo>
                      <a:pt x="876" y="10170"/>
                    </a:lnTo>
                    <a:lnTo>
                      <a:pt x="945" y="10309"/>
                    </a:lnTo>
                    <a:lnTo>
                      <a:pt x="1042" y="10434"/>
                    </a:lnTo>
                    <a:lnTo>
                      <a:pt x="1140" y="10559"/>
                    </a:lnTo>
                    <a:lnTo>
                      <a:pt x="1237" y="10684"/>
                    </a:lnTo>
                    <a:lnTo>
                      <a:pt x="1362" y="10781"/>
                    </a:lnTo>
                    <a:lnTo>
                      <a:pt x="1459" y="10837"/>
                    </a:lnTo>
                    <a:lnTo>
                      <a:pt x="1723" y="10976"/>
                    </a:lnTo>
                    <a:lnTo>
                      <a:pt x="1918" y="11073"/>
                    </a:lnTo>
                    <a:lnTo>
                      <a:pt x="2154" y="11156"/>
                    </a:lnTo>
                    <a:lnTo>
                      <a:pt x="2404" y="11254"/>
                    </a:lnTo>
                    <a:lnTo>
                      <a:pt x="2696" y="11337"/>
                    </a:lnTo>
                    <a:lnTo>
                      <a:pt x="3001" y="11406"/>
                    </a:lnTo>
                    <a:lnTo>
                      <a:pt x="3335" y="11448"/>
                    </a:lnTo>
                    <a:lnTo>
                      <a:pt x="3682" y="11476"/>
                    </a:lnTo>
                    <a:lnTo>
                      <a:pt x="4029" y="11476"/>
                    </a:lnTo>
                    <a:lnTo>
                      <a:pt x="4210" y="11462"/>
                    </a:lnTo>
                    <a:lnTo>
                      <a:pt x="4404" y="11448"/>
                    </a:lnTo>
                    <a:lnTo>
                      <a:pt x="4585" y="11406"/>
                    </a:lnTo>
                    <a:lnTo>
                      <a:pt x="4766" y="11365"/>
                    </a:lnTo>
                    <a:lnTo>
                      <a:pt x="4960" y="11309"/>
                    </a:lnTo>
                    <a:lnTo>
                      <a:pt x="5141" y="11240"/>
                    </a:lnTo>
                    <a:lnTo>
                      <a:pt x="5335" y="11156"/>
                    </a:lnTo>
                    <a:lnTo>
                      <a:pt x="5516" y="11073"/>
                    </a:lnTo>
                    <a:lnTo>
                      <a:pt x="5863" y="10865"/>
                    </a:lnTo>
                    <a:lnTo>
                      <a:pt x="6183" y="10642"/>
                    </a:lnTo>
                    <a:lnTo>
                      <a:pt x="6447" y="10420"/>
                    </a:lnTo>
                    <a:lnTo>
                      <a:pt x="6697" y="10184"/>
                    </a:lnTo>
                    <a:lnTo>
                      <a:pt x="6905" y="9948"/>
                    </a:lnTo>
                    <a:lnTo>
                      <a:pt x="7072" y="9711"/>
                    </a:lnTo>
                    <a:lnTo>
                      <a:pt x="7225" y="9489"/>
                    </a:lnTo>
                    <a:lnTo>
                      <a:pt x="7364" y="9267"/>
                    </a:lnTo>
                    <a:lnTo>
                      <a:pt x="7461" y="9072"/>
                    </a:lnTo>
                    <a:lnTo>
                      <a:pt x="7544" y="8878"/>
                    </a:lnTo>
                    <a:lnTo>
                      <a:pt x="7614" y="8711"/>
                    </a:lnTo>
                    <a:lnTo>
                      <a:pt x="7655" y="8558"/>
                    </a:lnTo>
                    <a:lnTo>
                      <a:pt x="7711" y="8350"/>
                    </a:lnTo>
                    <a:lnTo>
                      <a:pt x="7725" y="8280"/>
                    </a:lnTo>
                    <a:lnTo>
                      <a:pt x="8211" y="8531"/>
                    </a:lnTo>
                    <a:lnTo>
                      <a:pt x="8711" y="8781"/>
                    </a:lnTo>
                    <a:lnTo>
                      <a:pt x="9309" y="9045"/>
                    </a:lnTo>
                    <a:lnTo>
                      <a:pt x="9614" y="9184"/>
                    </a:lnTo>
                    <a:lnTo>
                      <a:pt x="9934" y="9295"/>
                    </a:lnTo>
                    <a:lnTo>
                      <a:pt x="10240" y="9406"/>
                    </a:lnTo>
                    <a:lnTo>
                      <a:pt x="10531" y="9489"/>
                    </a:lnTo>
                    <a:lnTo>
                      <a:pt x="10795" y="9545"/>
                    </a:lnTo>
                    <a:lnTo>
                      <a:pt x="11018" y="9573"/>
                    </a:lnTo>
                    <a:lnTo>
                      <a:pt x="11129" y="9573"/>
                    </a:lnTo>
                    <a:lnTo>
                      <a:pt x="11212" y="9559"/>
                    </a:lnTo>
                    <a:lnTo>
                      <a:pt x="11295" y="9531"/>
                    </a:lnTo>
                    <a:lnTo>
                      <a:pt x="11365" y="9503"/>
                    </a:lnTo>
                    <a:lnTo>
                      <a:pt x="11407" y="9461"/>
                    </a:lnTo>
                    <a:lnTo>
                      <a:pt x="11434" y="9406"/>
                    </a:lnTo>
                    <a:lnTo>
                      <a:pt x="11448" y="9336"/>
                    </a:lnTo>
                    <a:lnTo>
                      <a:pt x="11434" y="9267"/>
                    </a:lnTo>
                    <a:lnTo>
                      <a:pt x="11407" y="9184"/>
                    </a:lnTo>
                    <a:lnTo>
                      <a:pt x="11365" y="9100"/>
                    </a:lnTo>
                    <a:lnTo>
                      <a:pt x="11226" y="8920"/>
                    </a:lnTo>
                    <a:lnTo>
                      <a:pt x="11045" y="8711"/>
                    </a:lnTo>
                    <a:lnTo>
                      <a:pt x="10823" y="8489"/>
                    </a:lnTo>
                    <a:lnTo>
                      <a:pt x="10587" y="8267"/>
                    </a:lnTo>
                    <a:lnTo>
                      <a:pt x="10323" y="8030"/>
                    </a:lnTo>
                    <a:lnTo>
                      <a:pt x="9781" y="7600"/>
                    </a:lnTo>
                    <a:lnTo>
                      <a:pt x="9295" y="7225"/>
                    </a:lnTo>
                    <a:lnTo>
                      <a:pt x="8809" y="6877"/>
                    </a:lnTo>
                    <a:lnTo>
                      <a:pt x="9420" y="6947"/>
                    </a:lnTo>
                    <a:lnTo>
                      <a:pt x="10073" y="7002"/>
                    </a:lnTo>
                    <a:lnTo>
                      <a:pt x="10809" y="7044"/>
                    </a:lnTo>
                    <a:lnTo>
                      <a:pt x="11184" y="7058"/>
                    </a:lnTo>
                    <a:lnTo>
                      <a:pt x="11559" y="7058"/>
                    </a:lnTo>
                    <a:lnTo>
                      <a:pt x="11907" y="7044"/>
                    </a:lnTo>
                    <a:lnTo>
                      <a:pt x="12212" y="7030"/>
                    </a:lnTo>
                    <a:lnTo>
                      <a:pt x="12490" y="6988"/>
                    </a:lnTo>
                    <a:lnTo>
                      <a:pt x="12601" y="6961"/>
                    </a:lnTo>
                    <a:lnTo>
                      <a:pt x="12699" y="6919"/>
                    </a:lnTo>
                    <a:lnTo>
                      <a:pt x="12782" y="6877"/>
                    </a:lnTo>
                    <a:lnTo>
                      <a:pt x="12838" y="6836"/>
                    </a:lnTo>
                    <a:lnTo>
                      <a:pt x="12893" y="6780"/>
                    </a:lnTo>
                    <a:lnTo>
                      <a:pt x="12907" y="6724"/>
                    </a:lnTo>
                    <a:lnTo>
                      <a:pt x="12907" y="6669"/>
                    </a:lnTo>
                    <a:lnTo>
                      <a:pt x="12879" y="6599"/>
                    </a:lnTo>
                    <a:lnTo>
                      <a:pt x="12838" y="6544"/>
                    </a:lnTo>
                    <a:lnTo>
                      <a:pt x="12768" y="6474"/>
                    </a:lnTo>
                    <a:lnTo>
                      <a:pt x="12685" y="6419"/>
                    </a:lnTo>
                    <a:lnTo>
                      <a:pt x="12587" y="6349"/>
                    </a:lnTo>
                    <a:lnTo>
                      <a:pt x="12324" y="6224"/>
                    </a:lnTo>
                    <a:lnTo>
                      <a:pt x="12018" y="6099"/>
                    </a:lnTo>
                    <a:lnTo>
                      <a:pt x="11671" y="5974"/>
                    </a:lnTo>
                    <a:lnTo>
                      <a:pt x="11309" y="5849"/>
                    </a:lnTo>
                    <a:lnTo>
                      <a:pt x="10920" y="5738"/>
                    </a:lnTo>
                    <a:lnTo>
                      <a:pt x="10156" y="5544"/>
                    </a:lnTo>
                    <a:lnTo>
                      <a:pt x="9489" y="5377"/>
                    </a:lnTo>
                    <a:lnTo>
                      <a:pt x="8836" y="5238"/>
                    </a:lnTo>
                    <a:lnTo>
                      <a:pt x="9017" y="5182"/>
                    </a:lnTo>
                    <a:lnTo>
                      <a:pt x="9475" y="5016"/>
                    </a:lnTo>
                    <a:lnTo>
                      <a:pt x="10142" y="4766"/>
                    </a:lnTo>
                    <a:lnTo>
                      <a:pt x="10504" y="4613"/>
                    </a:lnTo>
                    <a:lnTo>
                      <a:pt x="10893" y="4446"/>
                    </a:lnTo>
                    <a:lnTo>
                      <a:pt x="11268" y="4279"/>
                    </a:lnTo>
                    <a:lnTo>
                      <a:pt x="11615" y="4099"/>
                    </a:lnTo>
                    <a:lnTo>
                      <a:pt x="11948" y="3904"/>
                    </a:lnTo>
                    <a:lnTo>
                      <a:pt x="12240" y="3724"/>
                    </a:lnTo>
                    <a:lnTo>
                      <a:pt x="12365" y="3626"/>
                    </a:lnTo>
                    <a:lnTo>
                      <a:pt x="12476" y="3529"/>
                    </a:lnTo>
                    <a:lnTo>
                      <a:pt x="12574" y="3446"/>
                    </a:lnTo>
                    <a:lnTo>
                      <a:pt x="12643" y="3348"/>
                    </a:lnTo>
                    <a:lnTo>
                      <a:pt x="12699" y="3265"/>
                    </a:lnTo>
                    <a:lnTo>
                      <a:pt x="12740" y="3182"/>
                    </a:lnTo>
                    <a:lnTo>
                      <a:pt x="12740" y="3098"/>
                    </a:lnTo>
                    <a:lnTo>
                      <a:pt x="12726" y="3015"/>
                    </a:lnTo>
                    <a:lnTo>
                      <a:pt x="12699" y="2946"/>
                    </a:lnTo>
                    <a:lnTo>
                      <a:pt x="12629" y="2876"/>
                    </a:lnTo>
                    <a:lnTo>
                      <a:pt x="12532" y="2834"/>
                    </a:lnTo>
                    <a:lnTo>
                      <a:pt x="12421" y="2807"/>
                    </a:lnTo>
                    <a:lnTo>
                      <a:pt x="12282" y="2779"/>
                    </a:lnTo>
                    <a:lnTo>
                      <a:pt x="11768" y="2779"/>
                    </a:lnTo>
                    <a:lnTo>
                      <a:pt x="11351" y="2834"/>
                    </a:lnTo>
                    <a:lnTo>
                      <a:pt x="10893" y="2904"/>
                    </a:lnTo>
                    <a:lnTo>
                      <a:pt x="10406" y="3001"/>
                    </a:lnTo>
                    <a:lnTo>
                      <a:pt x="9906" y="3112"/>
                    </a:lnTo>
                    <a:lnTo>
                      <a:pt x="9406" y="3237"/>
                    </a:lnTo>
                    <a:lnTo>
                      <a:pt x="8934" y="3362"/>
                    </a:lnTo>
                    <a:lnTo>
                      <a:pt x="8100" y="3599"/>
                    </a:lnTo>
                    <a:lnTo>
                      <a:pt x="7517" y="3779"/>
                    </a:lnTo>
                    <a:lnTo>
                      <a:pt x="7280" y="3849"/>
                    </a:lnTo>
                    <a:lnTo>
                      <a:pt x="7572" y="3307"/>
                    </a:lnTo>
                    <a:lnTo>
                      <a:pt x="7836" y="2751"/>
                    </a:lnTo>
                    <a:lnTo>
                      <a:pt x="8142" y="2098"/>
                    </a:lnTo>
                    <a:lnTo>
                      <a:pt x="8267" y="1765"/>
                    </a:lnTo>
                    <a:lnTo>
                      <a:pt x="8392" y="1431"/>
                    </a:lnTo>
                    <a:lnTo>
                      <a:pt x="8503" y="1112"/>
                    </a:lnTo>
                    <a:lnTo>
                      <a:pt x="8572" y="806"/>
                    </a:lnTo>
                    <a:lnTo>
                      <a:pt x="8614" y="542"/>
                    </a:lnTo>
                    <a:lnTo>
                      <a:pt x="8614" y="431"/>
                    </a:lnTo>
                    <a:lnTo>
                      <a:pt x="8600" y="320"/>
                    </a:lnTo>
                    <a:lnTo>
                      <a:pt x="8586" y="236"/>
                    </a:lnTo>
                    <a:lnTo>
                      <a:pt x="8558" y="153"/>
                    </a:lnTo>
                    <a:lnTo>
                      <a:pt x="8517" y="97"/>
                    </a:lnTo>
                    <a:lnTo>
                      <a:pt x="8447" y="42"/>
                    </a:lnTo>
                    <a:lnTo>
                      <a:pt x="8406" y="28"/>
                    </a:lnTo>
                    <a:lnTo>
                      <a:pt x="8350" y="14"/>
                    </a:lnTo>
                    <a:lnTo>
                      <a:pt x="8295" y="0"/>
                    </a:lnTo>
                    <a:close/>
                  </a:path>
                </a:pathLst>
              </a:custGeom>
              <a:solidFill>
                <a:srgbClr val="8A493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02;p19">
                <a:extLst>
                  <a:ext uri="{FF2B5EF4-FFF2-40B4-BE49-F238E27FC236}">
                    <a16:creationId xmlns:a16="http://schemas.microsoft.com/office/drawing/2014/main" id="{4E726718-2DA8-23EB-01D9-948F203FFA65}"/>
                  </a:ext>
                </a:extLst>
              </p:cNvPr>
              <p:cNvSpPr/>
              <p:nvPr/>
            </p:nvSpPr>
            <p:spPr>
              <a:xfrm>
                <a:off x="4609000" y="1674325"/>
                <a:ext cx="159800" cy="74000"/>
              </a:xfrm>
              <a:custGeom>
                <a:avLst/>
                <a:gdLst/>
                <a:ahLst/>
                <a:cxnLst/>
                <a:rect l="l" t="t" r="r" b="b"/>
                <a:pathLst>
                  <a:path w="6392" h="2960" extrusionOk="0">
                    <a:moveTo>
                      <a:pt x="834" y="0"/>
                    </a:moveTo>
                    <a:lnTo>
                      <a:pt x="668" y="14"/>
                    </a:lnTo>
                    <a:lnTo>
                      <a:pt x="529" y="28"/>
                    </a:lnTo>
                    <a:lnTo>
                      <a:pt x="390" y="56"/>
                    </a:lnTo>
                    <a:lnTo>
                      <a:pt x="279" y="83"/>
                    </a:lnTo>
                    <a:lnTo>
                      <a:pt x="209" y="139"/>
                    </a:lnTo>
                    <a:lnTo>
                      <a:pt x="140" y="195"/>
                    </a:lnTo>
                    <a:lnTo>
                      <a:pt x="84" y="264"/>
                    </a:lnTo>
                    <a:lnTo>
                      <a:pt x="43" y="347"/>
                    </a:lnTo>
                    <a:lnTo>
                      <a:pt x="29" y="445"/>
                    </a:lnTo>
                    <a:lnTo>
                      <a:pt x="1" y="528"/>
                    </a:lnTo>
                    <a:lnTo>
                      <a:pt x="1" y="723"/>
                    </a:lnTo>
                    <a:lnTo>
                      <a:pt x="1" y="903"/>
                    </a:lnTo>
                    <a:lnTo>
                      <a:pt x="29" y="1056"/>
                    </a:lnTo>
                    <a:lnTo>
                      <a:pt x="56" y="1195"/>
                    </a:lnTo>
                    <a:lnTo>
                      <a:pt x="5794" y="2959"/>
                    </a:lnTo>
                    <a:lnTo>
                      <a:pt x="5892" y="2848"/>
                    </a:lnTo>
                    <a:lnTo>
                      <a:pt x="6003" y="2723"/>
                    </a:lnTo>
                    <a:lnTo>
                      <a:pt x="6114" y="2570"/>
                    </a:lnTo>
                    <a:lnTo>
                      <a:pt x="6239" y="2390"/>
                    </a:lnTo>
                    <a:lnTo>
                      <a:pt x="6281" y="2292"/>
                    </a:lnTo>
                    <a:lnTo>
                      <a:pt x="6322" y="2195"/>
                    </a:lnTo>
                    <a:lnTo>
                      <a:pt x="6364" y="2098"/>
                    </a:lnTo>
                    <a:lnTo>
                      <a:pt x="6378" y="2001"/>
                    </a:lnTo>
                    <a:lnTo>
                      <a:pt x="6392" y="1903"/>
                    </a:lnTo>
                    <a:lnTo>
                      <a:pt x="6378" y="1806"/>
                    </a:lnTo>
                    <a:lnTo>
                      <a:pt x="6350" y="1737"/>
                    </a:lnTo>
                    <a:lnTo>
                      <a:pt x="6308" y="1667"/>
                    </a:lnTo>
                    <a:lnTo>
                      <a:pt x="6225" y="1584"/>
                    </a:lnTo>
                    <a:lnTo>
                      <a:pt x="6128" y="1514"/>
                    </a:lnTo>
                    <a:lnTo>
                      <a:pt x="6003" y="1431"/>
                    </a:lnTo>
                    <a:lnTo>
                      <a:pt x="5864" y="1348"/>
                    </a:lnTo>
                    <a:lnTo>
                      <a:pt x="5516" y="1181"/>
                    </a:lnTo>
                    <a:lnTo>
                      <a:pt x="5113" y="1014"/>
                    </a:lnTo>
                    <a:lnTo>
                      <a:pt x="4669" y="834"/>
                    </a:lnTo>
                    <a:lnTo>
                      <a:pt x="4183" y="667"/>
                    </a:lnTo>
                    <a:lnTo>
                      <a:pt x="3669" y="514"/>
                    </a:lnTo>
                    <a:lnTo>
                      <a:pt x="3155" y="375"/>
                    </a:lnTo>
                    <a:lnTo>
                      <a:pt x="2641" y="250"/>
                    </a:lnTo>
                    <a:lnTo>
                      <a:pt x="2126" y="153"/>
                    </a:lnTo>
                    <a:lnTo>
                      <a:pt x="1654" y="70"/>
                    </a:lnTo>
                    <a:lnTo>
                      <a:pt x="1223" y="14"/>
                    </a:lnTo>
                    <a:lnTo>
                      <a:pt x="1029" y="0"/>
                    </a:lnTo>
                    <a:close/>
                  </a:path>
                </a:pathLst>
              </a:custGeom>
              <a:solidFill>
                <a:srgbClr val="3C4D8D"/>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03;p19">
                <a:extLst>
                  <a:ext uri="{FF2B5EF4-FFF2-40B4-BE49-F238E27FC236}">
                    <a16:creationId xmlns:a16="http://schemas.microsoft.com/office/drawing/2014/main" id="{72A2D1E8-6B17-BB23-AA3B-087818B8E008}"/>
                  </a:ext>
                </a:extLst>
              </p:cNvPr>
              <p:cNvSpPr/>
              <p:nvPr/>
            </p:nvSpPr>
            <p:spPr>
              <a:xfrm>
                <a:off x="3891100" y="1695500"/>
                <a:ext cx="877000" cy="806875"/>
              </a:xfrm>
              <a:custGeom>
                <a:avLst/>
                <a:gdLst/>
                <a:ahLst/>
                <a:cxnLst/>
                <a:rect l="l" t="t" r="r" b="b"/>
                <a:pathLst>
                  <a:path w="35080" h="32275" extrusionOk="0">
                    <a:moveTo>
                      <a:pt x="29467" y="1"/>
                    </a:moveTo>
                    <a:lnTo>
                      <a:pt x="29231" y="14"/>
                    </a:lnTo>
                    <a:lnTo>
                      <a:pt x="29009" y="28"/>
                    </a:lnTo>
                    <a:lnTo>
                      <a:pt x="28814" y="70"/>
                    </a:lnTo>
                    <a:lnTo>
                      <a:pt x="28634" y="112"/>
                    </a:lnTo>
                    <a:lnTo>
                      <a:pt x="28481" y="181"/>
                    </a:lnTo>
                    <a:lnTo>
                      <a:pt x="28342" y="251"/>
                    </a:lnTo>
                    <a:lnTo>
                      <a:pt x="28245" y="348"/>
                    </a:lnTo>
                    <a:lnTo>
                      <a:pt x="28147" y="459"/>
                    </a:lnTo>
                    <a:lnTo>
                      <a:pt x="28036" y="598"/>
                    </a:lnTo>
                    <a:lnTo>
                      <a:pt x="27814" y="931"/>
                    </a:lnTo>
                    <a:lnTo>
                      <a:pt x="27578" y="1348"/>
                    </a:lnTo>
                    <a:lnTo>
                      <a:pt x="27314" y="1834"/>
                    </a:lnTo>
                    <a:lnTo>
                      <a:pt x="27050" y="2376"/>
                    </a:lnTo>
                    <a:lnTo>
                      <a:pt x="26758" y="2988"/>
                    </a:lnTo>
                    <a:lnTo>
                      <a:pt x="26466" y="3654"/>
                    </a:lnTo>
                    <a:lnTo>
                      <a:pt x="26161" y="4349"/>
                    </a:lnTo>
                    <a:lnTo>
                      <a:pt x="25508" y="5891"/>
                    </a:lnTo>
                    <a:lnTo>
                      <a:pt x="24855" y="7545"/>
                    </a:lnTo>
                    <a:lnTo>
                      <a:pt x="24174" y="9267"/>
                    </a:lnTo>
                    <a:lnTo>
                      <a:pt x="23507" y="11004"/>
                    </a:lnTo>
                    <a:lnTo>
                      <a:pt x="22243" y="14366"/>
                    </a:lnTo>
                    <a:lnTo>
                      <a:pt x="21145" y="17256"/>
                    </a:lnTo>
                    <a:lnTo>
                      <a:pt x="20701" y="18395"/>
                    </a:lnTo>
                    <a:lnTo>
                      <a:pt x="20339" y="19270"/>
                    </a:lnTo>
                    <a:lnTo>
                      <a:pt x="20187" y="19590"/>
                    </a:lnTo>
                    <a:lnTo>
                      <a:pt x="20075" y="19826"/>
                    </a:lnTo>
                    <a:lnTo>
                      <a:pt x="19978" y="19979"/>
                    </a:lnTo>
                    <a:lnTo>
                      <a:pt x="19936" y="20021"/>
                    </a:lnTo>
                    <a:lnTo>
                      <a:pt x="19909" y="20034"/>
                    </a:lnTo>
                    <a:lnTo>
                      <a:pt x="19867" y="20021"/>
                    </a:lnTo>
                    <a:lnTo>
                      <a:pt x="19811" y="19993"/>
                    </a:lnTo>
                    <a:lnTo>
                      <a:pt x="19631" y="19854"/>
                    </a:lnTo>
                    <a:lnTo>
                      <a:pt x="19395" y="19618"/>
                    </a:lnTo>
                    <a:lnTo>
                      <a:pt x="19103" y="19312"/>
                    </a:lnTo>
                    <a:lnTo>
                      <a:pt x="18325" y="18478"/>
                    </a:lnTo>
                    <a:lnTo>
                      <a:pt x="17352" y="17381"/>
                    </a:lnTo>
                    <a:lnTo>
                      <a:pt x="16158" y="16033"/>
                    </a:lnTo>
                    <a:lnTo>
                      <a:pt x="14921" y="14644"/>
                    </a:lnTo>
                    <a:lnTo>
                      <a:pt x="13712" y="13310"/>
                    </a:lnTo>
                    <a:lnTo>
                      <a:pt x="12879" y="12407"/>
                    </a:lnTo>
                    <a:lnTo>
                      <a:pt x="12031" y="11490"/>
                    </a:lnTo>
                    <a:lnTo>
                      <a:pt x="11156" y="10573"/>
                    </a:lnTo>
                    <a:lnTo>
                      <a:pt x="10253" y="9642"/>
                    </a:lnTo>
                    <a:lnTo>
                      <a:pt x="9350" y="8739"/>
                    </a:lnTo>
                    <a:lnTo>
                      <a:pt x="8447" y="7850"/>
                    </a:lnTo>
                    <a:lnTo>
                      <a:pt x="7544" y="6989"/>
                    </a:lnTo>
                    <a:lnTo>
                      <a:pt x="6627" y="6155"/>
                    </a:lnTo>
                    <a:lnTo>
                      <a:pt x="5738" y="5377"/>
                    </a:lnTo>
                    <a:lnTo>
                      <a:pt x="5293" y="5002"/>
                    </a:lnTo>
                    <a:lnTo>
                      <a:pt x="4849" y="4655"/>
                    </a:lnTo>
                    <a:lnTo>
                      <a:pt x="4418" y="4307"/>
                    </a:lnTo>
                    <a:lnTo>
                      <a:pt x="3987" y="3988"/>
                    </a:lnTo>
                    <a:lnTo>
                      <a:pt x="3571" y="3682"/>
                    </a:lnTo>
                    <a:lnTo>
                      <a:pt x="3154" y="3390"/>
                    </a:lnTo>
                    <a:lnTo>
                      <a:pt x="2737" y="3113"/>
                    </a:lnTo>
                    <a:lnTo>
                      <a:pt x="2334" y="2863"/>
                    </a:lnTo>
                    <a:lnTo>
                      <a:pt x="1945" y="2640"/>
                    </a:lnTo>
                    <a:lnTo>
                      <a:pt x="1556" y="2432"/>
                    </a:lnTo>
                    <a:lnTo>
                      <a:pt x="1195" y="2251"/>
                    </a:lnTo>
                    <a:lnTo>
                      <a:pt x="820" y="2098"/>
                    </a:lnTo>
                    <a:lnTo>
                      <a:pt x="472" y="1973"/>
                    </a:lnTo>
                    <a:lnTo>
                      <a:pt x="125" y="1862"/>
                    </a:lnTo>
                    <a:lnTo>
                      <a:pt x="83" y="2265"/>
                    </a:lnTo>
                    <a:lnTo>
                      <a:pt x="56" y="2738"/>
                    </a:lnTo>
                    <a:lnTo>
                      <a:pt x="14" y="3390"/>
                    </a:lnTo>
                    <a:lnTo>
                      <a:pt x="0" y="4182"/>
                    </a:lnTo>
                    <a:lnTo>
                      <a:pt x="0" y="5127"/>
                    </a:lnTo>
                    <a:lnTo>
                      <a:pt x="0" y="5641"/>
                    </a:lnTo>
                    <a:lnTo>
                      <a:pt x="28" y="6183"/>
                    </a:lnTo>
                    <a:lnTo>
                      <a:pt x="56" y="6753"/>
                    </a:lnTo>
                    <a:lnTo>
                      <a:pt x="97" y="7364"/>
                    </a:lnTo>
                    <a:lnTo>
                      <a:pt x="153" y="7975"/>
                    </a:lnTo>
                    <a:lnTo>
                      <a:pt x="208" y="8628"/>
                    </a:lnTo>
                    <a:lnTo>
                      <a:pt x="292" y="9295"/>
                    </a:lnTo>
                    <a:lnTo>
                      <a:pt x="389" y="9976"/>
                    </a:lnTo>
                    <a:lnTo>
                      <a:pt x="500" y="10670"/>
                    </a:lnTo>
                    <a:lnTo>
                      <a:pt x="639" y="11393"/>
                    </a:lnTo>
                    <a:lnTo>
                      <a:pt x="792" y="12115"/>
                    </a:lnTo>
                    <a:lnTo>
                      <a:pt x="959" y="12852"/>
                    </a:lnTo>
                    <a:lnTo>
                      <a:pt x="1167" y="13602"/>
                    </a:lnTo>
                    <a:lnTo>
                      <a:pt x="1375" y="14366"/>
                    </a:lnTo>
                    <a:lnTo>
                      <a:pt x="1626" y="15130"/>
                    </a:lnTo>
                    <a:lnTo>
                      <a:pt x="1889" y="15894"/>
                    </a:lnTo>
                    <a:lnTo>
                      <a:pt x="2181" y="16672"/>
                    </a:lnTo>
                    <a:lnTo>
                      <a:pt x="2501" y="17436"/>
                    </a:lnTo>
                    <a:lnTo>
                      <a:pt x="2862" y="18201"/>
                    </a:lnTo>
                    <a:lnTo>
                      <a:pt x="3237" y="18979"/>
                    </a:lnTo>
                    <a:lnTo>
                      <a:pt x="3529" y="19507"/>
                    </a:lnTo>
                    <a:lnTo>
                      <a:pt x="3862" y="20062"/>
                    </a:lnTo>
                    <a:lnTo>
                      <a:pt x="4237" y="20632"/>
                    </a:lnTo>
                    <a:lnTo>
                      <a:pt x="4654" y="21215"/>
                    </a:lnTo>
                    <a:lnTo>
                      <a:pt x="5099" y="21827"/>
                    </a:lnTo>
                    <a:lnTo>
                      <a:pt x="5585" y="22438"/>
                    </a:lnTo>
                    <a:lnTo>
                      <a:pt x="6099" y="23049"/>
                    </a:lnTo>
                    <a:lnTo>
                      <a:pt x="6641" y="23674"/>
                    </a:lnTo>
                    <a:lnTo>
                      <a:pt x="7322" y="24425"/>
                    </a:lnTo>
                    <a:lnTo>
                      <a:pt x="8058" y="25175"/>
                    </a:lnTo>
                    <a:lnTo>
                      <a:pt x="8628" y="25731"/>
                    </a:lnTo>
                    <a:lnTo>
                      <a:pt x="9211" y="26272"/>
                    </a:lnTo>
                    <a:lnTo>
                      <a:pt x="9947" y="26925"/>
                    </a:lnTo>
                    <a:lnTo>
                      <a:pt x="10684" y="27551"/>
                    </a:lnTo>
                    <a:lnTo>
                      <a:pt x="11351" y="28079"/>
                    </a:lnTo>
                    <a:lnTo>
                      <a:pt x="12017" y="28579"/>
                    </a:lnTo>
                    <a:lnTo>
                      <a:pt x="12712" y="29065"/>
                    </a:lnTo>
                    <a:lnTo>
                      <a:pt x="13393" y="29523"/>
                    </a:lnTo>
                    <a:lnTo>
                      <a:pt x="14101" y="29954"/>
                    </a:lnTo>
                    <a:lnTo>
                      <a:pt x="14796" y="30357"/>
                    </a:lnTo>
                    <a:lnTo>
                      <a:pt x="15505" y="30732"/>
                    </a:lnTo>
                    <a:lnTo>
                      <a:pt x="16213" y="31066"/>
                    </a:lnTo>
                    <a:lnTo>
                      <a:pt x="16560" y="31232"/>
                    </a:lnTo>
                    <a:lnTo>
                      <a:pt x="16922" y="31371"/>
                    </a:lnTo>
                    <a:lnTo>
                      <a:pt x="17269" y="31510"/>
                    </a:lnTo>
                    <a:lnTo>
                      <a:pt x="17630" y="31635"/>
                    </a:lnTo>
                    <a:lnTo>
                      <a:pt x="17978" y="31746"/>
                    </a:lnTo>
                    <a:lnTo>
                      <a:pt x="18325" y="31857"/>
                    </a:lnTo>
                    <a:lnTo>
                      <a:pt x="18686" y="31955"/>
                    </a:lnTo>
                    <a:lnTo>
                      <a:pt x="19033" y="32038"/>
                    </a:lnTo>
                    <a:lnTo>
                      <a:pt x="19381" y="32108"/>
                    </a:lnTo>
                    <a:lnTo>
                      <a:pt x="19714" y="32163"/>
                    </a:lnTo>
                    <a:lnTo>
                      <a:pt x="20062" y="32219"/>
                    </a:lnTo>
                    <a:lnTo>
                      <a:pt x="20409" y="32246"/>
                    </a:lnTo>
                    <a:lnTo>
                      <a:pt x="20742" y="32274"/>
                    </a:lnTo>
                    <a:lnTo>
                      <a:pt x="21409" y="32274"/>
                    </a:lnTo>
                    <a:lnTo>
                      <a:pt x="21743" y="32260"/>
                    </a:lnTo>
                    <a:lnTo>
                      <a:pt x="21909" y="32233"/>
                    </a:lnTo>
                    <a:lnTo>
                      <a:pt x="22076" y="32205"/>
                    </a:lnTo>
                    <a:lnTo>
                      <a:pt x="22257" y="32177"/>
                    </a:lnTo>
                    <a:lnTo>
                      <a:pt x="22423" y="32121"/>
                    </a:lnTo>
                    <a:lnTo>
                      <a:pt x="22590" y="32066"/>
                    </a:lnTo>
                    <a:lnTo>
                      <a:pt x="22757" y="32010"/>
                    </a:lnTo>
                    <a:lnTo>
                      <a:pt x="23104" y="31857"/>
                    </a:lnTo>
                    <a:lnTo>
                      <a:pt x="23438" y="31677"/>
                    </a:lnTo>
                    <a:lnTo>
                      <a:pt x="23771" y="31455"/>
                    </a:lnTo>
                    <a:lnTo>
                      <a:pt x="24090" y="31205"/>
                    </a:lnTo>
                    <a:lnTo>
                      <a:pt x="24424" y="30927"/>
                    </a:lnTo>
                    <a:lnTo>
                      <a:pt x="24743" y="30621"/>
                    </a:lnTo>
                    <a:lnTo>
                      <a:pt x="25077" y="30288"/>
                    </a:lnTo>
                    <a:lnTo>
                      <a:pt x="25396" y="29926"/>
                    </a:lnTo>
                    <a:lnTo>
                      <a:pt x="25702" y="29551"/>
                    </a:lnTo>
                    <a:lnTo>
                      <a:pt x="26022" y="29134"/>
                    </a:lnTo>
                    <a:lnTo>
                      <a:pt x="26327" y="28704"/>
                    </a:lnTo>
                    <a:lnTo>
                      <a:pt x="26633" y="28245"/>
                    </a:lnTo>
                    <a:lnTo>
                      <a:pt x="26939" y="27773"/>
                    </a:lnTo>
                    <a:lnTo>
                      <a:pt x="27230" y="27287"/>
                    </a:lnTo>
                    <a:lnTo>
                      <a:pt x="27536" y="26773"/>
                    </a:lnTo>
                    <a:lnTo>
                      <a:pt x="27828" y="26231"/>
                    </a:lnTo>
                    <a:lnTo>
                      <a:pt x="28106" y="25689"/>
                    </a:lnTo>
                    <a:lnTo>
                      <a:pt x="28397" y="25133"/>
                    </a:lnTo>
                    <a:lnTo>
                      <a:pt x="28675" y="24550"/>
                    </a:lnTo>
                    <a:lnTo>
                      <a:pt x="28953" y="23966"/>
                    </a:lnTo>
                    <a:lnTo>
                      <a:pt x="29217" y="23355"/>
                    </a:lnTo>
                    <a:lnTo>
                      <a:pt x="29745" y="22118"/>
                    </a:lnTo>
                    <a:lnTo>
                      <a:pt x="30259" y="20854"/>
                    </a:lnTo>
                    <a:lnTo>
                      <a:pt x="30745" y="19562"/>
                    </a:lnTo>
                    <a:lnTo>
                      <a:pt x="31218" y="18242"/>
                    </a:lnTo>
                    <a:lnTo>
                      <a:pt x="31662" y="16922"/>
                    </a:lnTo>
                    <a:lnTo>
                      <a:pt x="32079" y="15603"/>
                    </a:lnTo>
                    <a:lnTo>
                      <a:pt x="32482" y="14297"/>
                    </a:lnTo>
                    <a:lnTo>
                      <a:pt x="32857" y="13005"/>
                    </a:lnTo>
                    <a:lnTo>
                      <a:pt x="33204" y="11754"/>
                    </a:lnTo>
                    <a:lnTo>
                      <a:pt x="33524" y="10518"/>
                    </a:lnTo>
                    <a:lnTo>
                      <a:pt x="33816" y="9351"/>
                    </a:lnTo>
                    <a:lnTo>
                      <a:pt x="34080" y="8225"/>
                    </a:lnTo>
                    <a:lnTo>
                      <a:pt x="34316" y="7156"/>
                    </a:lnTo>
                    <a:lnTo>
                      <a:pt x="34524" y="6169"/>
                    </a:lnTo>
                    <a:lnTo>
                      <a:pt x="34705" y="5252"/>
                    </a:lnTo>
                    <a:lnTo>
                      <a:pt x="34844" y="4432"/>
                    </a:lnTo>
                    <a:lnTo>
                      <a:pt x="34955" y="3724"/>
                    </a:lnTo>
                    <a:lnTo>
                      <a:pt x="35024" y="3113"/>
                    </a:lnTo>
                    <a:lnTo>
                      <a:pt x="35066" y="2612"/>
                    </a:lnTo>
                    <a:lnTo>
                      <a:pt x="35080" y="2404"/>
                    </a:lnTo>
                    <a:lnTo>
                      <a:pt x="35080" y="2237"/>
                    </a:lnTo>
                    <a:lnTo>
                      <a:pt x="35052" y="2112"/>
                    </a:lnTo>
                    <a:lnTo>
                      <a:pt x="34997" y="1973"/>
                    </a:lnTo>
                    <a:lnTo>
                      <a:pt x="34913" y="1834"/>
                    </a:lnTo>
                    <a:lnTo>
                      <a:pt x="34802" y="1709"/>
                    </a:lnTo>
                    <a:lnTo>
                      <a:pt x="34663" y="1570"/>
                    </a:lnTo>
                    <a:lnTo>
                      <a:pt x="34496" y="1445"/>
                    </a:lnTo>
                    <a:lnTo>
                      <a:pt x="34316" y="1320"/>
                    </a:lnTo>
                    <a:lnTo>
                      <a:pt x="34121" y="1195"/>
                    </a:lnTo>
                    <a:lnTo>
                      <a:pt x="33899" y="1070"/>
                    </a:lnTo>
                    <a:lnTo>
                      <a:pt x="33663" y="959"/>
                    </a:lnTo>
                    <a:lnTo>
                      <a:pt x="33399" y="848"/>
                    </a:lnTo>
                    <a:lnTo>
                      <a:pt x="33135" y="737"/>
                    </a:lnTo>
                    <a:lnTo>
                      <a:pt x="32871" y="640"/>
                    </a:lnTo>
                    <a:lnTo>
                      <a:pt x="32579" y="542"/>
                    </a:lnTo>
                    <a:lnTo>
                      <a:pt x="31996" y="362"/>
                    </a:lnTo>
                    <a:lnTo>
                      <a:pt x="31398" y="223"/>
                    </a:lnTo>
                    <a:lnTo>
                      <a:pt x="30815" y="112"/>
                    </a:lnTo>
                    <a:lnTo>
                      <a:pt x="30523" y="70"/>
                    </a:lnTo>
                    <a:lnTo>
                      <a:pt x="30245" y="28"/>
                    </a:lnTo>
                    <a:lnTo>
                      <a:pt x="29967" y="14"/>
                    </a:lnTo>
                    <a:lnTo>
                      <a:pt x="29703" y="1"/>
                    </a:lnTo>
                    <a:close/>
                  </a:path>
                </a:pathLst>
              </a:custGeom>
              <a:solidFill>
                <a:srgbClr val="223064"/>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04;p19">
                <a:extLst>
                  <a:ext uri="{FF2B5EF4-FFF2-40B4-BE49-F238E27FC236}">
                    <a16:creationId xmlns:a16="http://schemas.microsoft.com/office/drawing/2014/main" id="{2B436DC6-1CEE-F74A-8B75-22676B964A1F}"/>
                  </a:ext>
                </a:extLst>
              </p:cNvPr>
              <p:cNvSpPr/>
              <p:nvPr/>
            </p:nvSpPr>
            <p:spPr>
              <a:xfrm>
                <a:off x="4121375" y="2096325"/>
                <a:ext cx="203550" cy="287950"/>
              </a:xfrm>
              <a:custGeom>
                <a:avLst/>
                <a:gdLst/>
                <a:ahLst/>
                <a:cxnLst/>
                <a:rect l="l" t="t" r="r" b="b"/>
                <a:pathLst>
                  <a:path w="8142" h="11518" extrusionOk="0">
                    <a:moveTo>
                      <a:pt x="6947" y="0"/>
                    </a:moveTo>
                    <a:lnTo>
                      <a:pt x="6405" y="570"/>
                    </a:lnTo>
                    <a:lnTo>
                      <a:pt x="5863" y="1139"/>
                    </a:lnTo>
                    <a:lnTo>
                      <a:pt x="5335" y="1723"/>
                    </a:lnTo>
                    <a:lnTo>
                      <a:pt x="4807" y="2306"/>
                    </a:lnTo>
                    <a:lnTo>
                      <a:pt x="4307" y="2918"/>
                    </a:lnTo>
                    <a:lnTo>
                      <a:pt x="3807" y="3515"/>
                    </a:lnTo>
                    <a:lnTo>
                      <a:pt x="3321" y="4140"/>
                    </a:lnTo>
                    <a:lnTo>
                      <a:pt x="2862" y="4766"/>
                    </a:lnTo>
                    <a:lnTo>
                      <a:pt x="2417" y="5419"/>
                    </a:lnTo>
                    <a:lnTo>
                      <a:pt x="2001" y="6072"/>
                    </a:lnTo>
                    <a:lnTo>
                      <a:pt x="1598" y="6724"/>
                    </a:lnTo>
                    <a:lnTo>
                      <a:pt x="1223" y="7405"/>
                    </a:lnTo>
                    <a:lnTo>
                      <a:pt x="875" y="8100"/>
                    </a:lnTo>
                    <a:lnTo>
                      <a:pt x="556" y="8795"/>
                    </a:lnTo>
                    <a:lnTo>
                      <a:pt x="403" y="9156"/>
                    </a:lnTo>
                    <a:lnTo>
                      <a:pt x="264" y="9517"/>
                    </a:lnTo>
                    <a:lnTo>
                      <a:pt x="125" y="9878"/>
                    </a:lnTo>
                    <a:lnTo>
                      <a:pt x="0" y="10239"/>
                    </a:lnTo>
                    <a:lnTo>
                      <a:pt x="736" y="10892"/>
                    </a:lnTo>
                    <a:lnTo>
                      <a:pt x="1473" y="11518"/>
                    </a:lnTo>
                    <a:lnTo>
                      <a:pt x="1584" y="11143"/>
                    </a:lnTo>
                    <a:lnTo>
                      <a:pt x="1695" y="10781"/>
                    </a:lnTo>
                    <a:lnTo>
                      <a:pt x="1820" y="10420"/>
                    </a:lnTo>
                    <a:lnTo>
                      <a:pt x="1945" y="10073"/>
                    </a:lnTo>
                    <a:lnTo>
                      <a:pt x="2084" y="9712"/>
                    </a:lnTo>
                    <a:lnTo>
                      <a:pt x="2237" y="9364"/>
                    </a:lnTo>
                    <a:lnTo>
                      <a:pt x="2390" y="9017"/>
                    </a:lnTo>
                    <a:lnTo>
                      <a:pt x="2556" y="8683"/>
                    </a:lnTo>
                    <a:lnTo>
                      <a:pt x="2904" y="8003"/>
                    </a:lnTo>
                    <a:lnTo>
                      <a:pt x="3293" y="7336"/>
                    </a:lnTo>
                    <a:lnTo>
                      <a:pt x="3696" y="6697"/>
                    </a:lnTo>
                    <a:lnTo>
                      <a:pt x="4126" y="6058"/>
                    </a:lnTo>
                    <a:lnTo>
                      <a:pt x="4585" y="5432"/>
                    </a:lnTo>
                    <a:lnTo>
                      <a:pt x="5043" y="4807"/>
                    </a:lnTo>
                    <a:lnTo>
                      <a:pt x="5530" y="4210"/>
                    </a:lnTo>
                    <a:lnTo>
                      <a:pt x="6030" y="3612"/>
                    </a:lnTo>
                    <a:lnTo>
                      <a:pt x="6544" y="3029"/>
                    </a:lnTo>
                    <a:lnTo>
                      <a:pt x="7072" y="2459"/>
                    </a:lnTo>
                    <a:lnTo>
                      <a:pt x="7600" y="1904"/>
                    </a:lnTo>
                    <a:lnTo>
                      <a:pt x="8141" y="1348"/>
                    </a:lnTo>
                    <a:lnTo>
                      <a:pt x="6947"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05;p19">
                <a:extLst>
                  <a:ext uri="{FF2B5EF4-FFF2-40B4-BE49-F238E27FC236}">
                    <a16:creationId xmlns:a16="http://schemas.microsoft.com/office/drawing/2014/main" id="{AB7F4546-2B0C-646B-C4C6-8D806F71026F}"/>
                  </a:ext>
                </a:extLst>
              </p:cNvPr>
              <p:cNvSpPr/>
              <p:nvPr/>
            </p:nvSpPr>
            <p:spPr>
              <a:xfrm>
                <a:off x="4057100" y="2028250"/>
                <a:ext cx="207050" cy="296625"/>
              </a:xfrm>
              <a:custGeom>
                <a:avLst/>
                <a:gdLst/>
                <a:ahLst/>
                <a:cxnLst/>
                <a:rect l="l" t="t" r="r" b="b"/>
                <a:pathLst>
                  <a:path w="8282" h="11865" extrusionOk="0">
                    <a:moveTo>
                      <a:pt x="7072" y="0"/>
                    </a:moveTo>
                    <a:lnTo>
                      <a:pt x="6517" y="570"/>
                    </a:lnTo>
                    <a:lnTo>
                      <a:pt x="5975" y="1153"/>
                    </a:lnTo>
                    <a:lnTo>
                      <a:pt x="5433" y="1737"/>
                    </a:lnTo>
                    <a:lnTo>
                      <a:pt x="4905" y="2334"/>
                    </a:lnTo>
                    <a:lnTo>
                      <a:pt x="4377" y="2946"/>
                    </a:lnTo>
                    <a:lnTo>
                      <a:pt x="3877" y="3557"/>
                    </a:lnTo>
                    <a:lnTo>
                      <a:pt x="3391" y="4196"/>
                    </a:lnTo>
                    <a:lnTo>
                      <a:pt x="2918" y="4821"/>
                    </a:lnTo>
                    <a:lnTo>
                      <a:pt x="2460" y="5474"/>
                    </a:lnTo>
                    <a:lnTo>
                      <a:pt x="2029" y="6141"/>
                    </a:lnTo>
                    <a:lnTo>
                      <a:pt x="1626" y="6808"/>
                    </a:lnTo>
                    <a:lnTo>
                      <a:pt x="1237" y="7489"/>
                    </a:lnTo>
                    <a:lnTo>
                      <a:pt x="876" y="8197"/>
                    </a:lnTo>
                    <a:lnTo>
                      <a:pt x="557" y="8906"/>
                    </a:lnTo>
                    <a:lnTo>
                      <a:pt x="404" y="9267"/>
                    </a:lnTo>
                    <a:lnTo>
                      <a:pt x="265" y="9628"/>
                    </a:lnTo>
                    <a:lnTo>
                      <a:pt x="126" y="9989"/>
                    </a:lnTo>
                    <a:lnTo>
                      <a:pt x="1" y="10364"/>
                    </a:lnTo>
                    <a:lnTo>
                      <a:pt x="682" y="11115"/>
                    </a:lnTo>
                    <a:lnTo>
                      <a:pt x="1418" y="11865"/>
                    </a:lnTo>
                    <a:lnTo>
                      <a:pt x="1515" y="11476"/>
                    </a:lnTo>
                    <a:lnTo>
                      <a:pt x="1626" y="11101"/>
                    </a:lnTo>
                    <a:lnTo>
                      <a:pt x="1751" y="10726"/>
                    </a:lnTo>
                    <a:lnTo>
                      <a:pt x="1876" y="10351"/>
                    </a:lnTo>
                    <a:lnTo>
                      <a:pt x="2029" y="9989"/>
                    </a:lnTo>
                    <a:lnTo>
                      <a:pt x="2168" y="9628"/>
                    </a:lnTo>
                    <a:lnTo>
                      <a:pt x="2335" y="9267"/>
                    </a:lnTo>
                    <a:lnTo>
                      <a:pt x="2502" y="8920"/>
                    </a:lnTo>
                    <a:lnTo>
                      <a:pt x="2682" y="8558"/>
                    </a:lnTo>
                    <a:lnTo>
                      <a:pt x="2863" y="8211"/>
                    </a:lnTo>
                    <a:lnTo>
                      <a:pt x="3252" y="7530"/>
                    </a:lnTo>
                    <a:lnTo>
                      <a:pt x="3669" y="6849"/>
                    </a:lnTo>
                    <a:lnTo>
                      <a:pt x="4113" y="6197"/>
                    </a:lnTo>
                    <a:lnTo>
                      <a:pt x="4586" y="5544"/>
                    </a:lnTo>
                    <a:lnTo>
                      <a:pt x="5072" y="4918"/>
                    </a:lnTo>
                    <a:lnTo>
                      <a:pt x="5572" y="4293"/>
                    </a:lnTo>
                    <a:lnTo>
                      <a:pt x="6100" y="3682"/>
                    </a:lnTo>
                    <a:lnTo>
                      <a:pt x="6628" y="3084"/>
                    </a:lnTo>
                    <a:lnTo>
                      <a:pt x="7170" y="2487"/>
                    </a:lnTo>
                    <a:lnTo>
                      <a:pt x="7725" y="1904"/>
                    </a:lnTo>
                    <a:lnTo>
                      <a:pt x="8281" y="1334"/>
                    </a:lnTo>
                    <a:lnTo>
                      <a:pt x="7072" y="0"/>
                    </a:lnTo>
                    <a:close/>
                  </a:path>
                </a:pathLst>
              </a:custGeom>
              <a:solidFill>
                <a:srgbClr val="FFFFFF"/>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06;p19">
                <a:extLst>
                  <a:ext uri="{FF2B5EF4-FFF2-40B4-BE49-F238E27FC236}">
                    <a16:creationId xmlns:a16="http://schemas.microsoft.com/office/drawing/2014/main" id="{412A8BB2-14B1-697D-AE41-DA37EABBDD87}"/>
                  </a:ext>
                </a:extLst>
              </p:cNvPr>
              <p:cNvSpPr/>
              <p:nvPr/>
            </p:nvSpPr>
            <p:spPr>
              <a:xfrm>
                <a:off x="3850450" y="238125"/>
                <a:ext cx="316775" cy="497725"/>
              </a:xfrm>
              <a:custGeom>
                <a:avLst/>
                <a:gdLst/>
                <a:ahLst/>
                <a:cxnLst/>
                <a:rect l="l" t="t" r="r" b="b"/>
                <a:pathLst>
                  <a:path w="12671" h="19909" extrusionOk="0">
                    <a:moveTo>
                      <a:pt x="5349" y="0"/>
                    </a:moveTo>
                    <a:lnTo>
                      <a:pt x="5030" y="14"/>
                    </a:lnTo>
                    <a:lnTo>
                      <a:pt x="4724" y="42"/>
                    </a:lnTo>
                    <a:lnTo>
                      <a:pt x="4419" y="69"/>
                    </a:lnTo>
                    <a:lnTo>
                      <a:pt x="4127" y="125"/>
                    </a:lnTo>
                    <a:lnTo>
                      <a:pt x="3835" y="195"/>
                    </a:lnTo>
                    <a:lnTo>
                      <a:pt x="3557" y="278"/>
                    </a:lnTo>
                    <a:lnTo>
                      <a:pt x="3279" y="361"/>
                    </a:lnTo>
                    <a:lnTo>
                      <a:pt x="3015" y="472"/>
                    </a:lnTo>
                    <a:lnTo>
                      <a:pt x="2765" y="597"/>
                    </a:lnTo>
                    <a:lnTo>
                      <a:pt x="2515" y="736"/>
                    </a:lnTo>
                    <a:lnTo>
                      <a:pt x="2279" y="875"/>
                    </a:lnTo>
                    <a:lnTo>
                      <a:pt x="2057" y="1042"/>
                    </a:lnTo>
                    <a:lnTo>
                      <a:pt x="1834" y="1209"/>
                    </a:lnTo>
                    <a:lnTo>
                      <a:pt x="1626" y="1389"/>
                    </a:lnTo>
                    <a:lnTo>
                      <a:pt x="1432" y="1584"/>
                    </a:lnTo>
                    <a:lnTo>
                      <a:pt x="1251" y="1792"/>
                    </a:lnTo>
                    <a:lnTo>
                      <a:pt x="1084" y="2015"/>
                    </a:lnTo>
                    <a:lnTo>
                      <a:pt x="917" y="2237"/>
                    </a:lnTo>
                    <a:lnTo>
                      <a:pt x="765" y="2487"/>
                    </a:lnTo>
                    <a:lnTo>
                      <a:pt x="626" y="2737"/>
                    </a:lnTo>
                    <a:lnTo>
                      <a:pt x="487" y="3001"/>
                    </a:lnTo>
                    <a:lnTo>
                      <a:pt x="376" y="3279"/>
                    </a:lnTo>
                    <a:lnTo>
                      <a:pt x="265" y="3571"/>
                    </a:lnTo>
                    <a:lnTo>
                      <a:pt x="167" y="3862"/>
                    </a:lnTo>
                    <a:lnTo>
                      <a:pt x="70" y="4182"/>
                    </a:lnTo>
                    <a:lnTo>
                      <a:pt x="1" y="4501"/>
                    </a:lnTo>
                    <a:lnTo>
                      <a:pt x="4460" y="5432"/>
                    </a:lnTo>
                    <a:lnTo>
                      <a:pt x="4530" y="5196"/>
                    </a:lnTo>
                    <a:lnTo>
                      <a:pt x="4613" y="4974"/>
                    </a:lnTo>
                    <a:lnTo>
                      <a:pt x="4696" y="4765"/>
                    </a:lnTo>
                    <a:lnTo>
                      <a:pt x="4794" y="4571"/>
                    </a:lnTo>
                    <a:lnTo>
                      <a:pt x="4905" y="4390"/>
                    </a:lnTo>
                    <a:lnTo>
                      <a:pt x="5030" y="4237"/>
                    </a:lnTo>
                    <a:lnTo>
                      <a:pt x="5169" y="4098"/>
                    </a:lnTo>
                    <a:lnTo>
                      <a:pt x="5308" y="3960"/>
                    </a:lnTo>
                    <a:lnTo>
                      <a:pt x="5460" y="3862"/>
                    </a:lnTo>
                    <a:lnTo>
                      <a:pt x="5627" y="3765"/>
                    </a:lnTo>
                    <a:lnTo>
                      <a:pt x="5794" y="3696"/>
                    </a:lnTo>
                    <a:lnTo>
                      <a:pt x="5961" y="3640"/>
                    </a:lnTo>
                    <a:lnTo>
                      <a:pt x="6141" y="3612"/>
                    </a:lnTo>
                    <a:lnTo>
                      <a:pt x="6516" y="3612"/>
                    </a:lnTo>
                    <a:lnTo>
                      <a:pt x="6711" y="3654"/>
                    </a:lnTo>
                    <a:lnTo>
                      <a:pt x="6919" y="3696"/>
                    </a:lnTo>
                    <a:lnTo>
                      <a:pt x="7114" y="3765"/>
                    </a:lnTo>
                    <a:lnTo>
                      <a:pt x="7280" y="3848"/>
                    </a:lnTo>
                    <a:lnTo>
                      <a:pt x="7433" y="3932"/>
                    </a:lnTo>
                    <a:lnTo>
                      <a:pt x="7572" y="4029"/>
                    </a:lnTo>
                    <a:lnTo>
                      <a:pt x="7697" y="4154"/>
                    </a:lnTo>
                    <a:lnTo>
                      <a:pt x="7808" y="4279"/>
                    </a:lnTo>
                    <a:lnTo>
                      <a:pt x="7892" y="4418"/>
                    </a:lnTo>
                    <a:lnTo>
                      <a:pt x="7975" y="4571"/>
                    </a:lnTo>
                    <a:lnTo>
                      <a:pt x="8031" y="4738"/>
                    </a:lnTo>
                    <a:lnTo>
                      <a:pt x="8072" y="4918"/>
                    </a:lnTo>
                    <a:lnTo>
                      <a:pt x="8086" y="5113"/>
                    </a:lnTo>
                    <a:lnTo>
                      <a:pt x="8100" y="5307"/>
                    </a:lnTo>
                    <a:lnTo>
                      <a:pt x="8086" y="5529"/>
                    </a:lnTo>
                    <a:lnTo>
                      <a:pt x="8058" y="5766"/>
                    </a:lnTo>
                    <a:lnTo>
                      <a:pt x="8017" y="6002"/>
                    </a:lnTo>
                    <a:lnTo>
                      <a:pt x="7961" y="6210"/>
                    </a:lnTo>
                    <a:lnTo>
                      <a:pt x="7906" y="6391"/>
                    </a:lnTo>
                    <a:lnTo>
                      <a:pt x="7822" y="6585"/>
                    </a:lnTo>
                    <a:lnTo>
                      <a:pt x="7725" y="6766"/>
                    </a:lnTo>
                    <a:lnTo>
                      <a:pt x="7614" y="6933"/>
                    </a:lnTo>
                    <a:lnTo>
                      <a:pt x="7489" y="7099"/>
                    </a:lnTo>
                    <a:lnTo>
                      <a:pt x="7350" y="7252"/>
                    </a:lnTo>
                    <a:lnTo>
                      <a:pt x="7197" y="7391"/>
                    </a:lnTo>
                    <a:lnTo>
                      <a:pt x="7030" y="7544"/>
                    </a:lnTo>
                    <a:lnTo>
                      <a:pt x="6836" y="7683"/>
                    </a:lnTo>
                    <a:lnTo>
                      <a:pt x="6419" y="7989"/>
                    </a:lnTo>
                    <a:lnTo>
                      <a:pt x="5947" y="8280"/>
                    </a:lnTo>
                    <a:lnTo>
                      <a:pt x="5391" y="8586"/>
                    </a:lnTo>
                    <a:lnTo>
                      <a:pt x="5113" y="8753"/>
                    </a:lnTo>
                    <a:lnTo>
                      <a:pt x="4849" y="8919"/>
                    </a:lnTo>
                    <a:lnTo>
                      <a:pt x="4599" y="9114"/>
                    </a:lnTo>
                    <a:lnTo>
                      <a:pt x="4363" y="9308"/>
                    </a:lnTo>
                    <a:lnTo>
                      <a:pt x="4155" y="9517"/>
                    </a:lnTo>
                    <a:lnTo>
                      <a:pt x="3946" y="9739"/>
                    </a:lnTo>
                    <a:lnTo>
                      <a:pt x="3752" y="9975"/>
                    </a:lnTo>
                    <a:lnTo>
                      <a:pt x="3585" y="10239"/>
                    </a:lnTo>
                    <a:lnTo>
                      <a:pt x="3418" y="10503"/>
                    </a:lnTo>
                    <a:lnTo>
                      <a:pt x="3265" y="10809"/>
                    </a:lnTo>
                    <a:lnTo>
                      <a:pt x="3113" y="11128"/>
                    </a:lnTo>
                    <a:lnTo>
                      <a:pt x="2974" y="11490"/>
                    </a:lnTo>
                    <a:lnTo>
                      <a:pt x="2849" y="11865"/>
                    </a:lnTo>
                    <a:lnTo>
                      <a:pt x="2724" y="12282"/>
                    </a:lnTo>
                    <a:lnTo>
                      <a:pt x="2612" y="12726"/>
                    </a:lnTo>
                    <a:lnTo>
                      <a:pt x="2515" y="13185"/>
                    </a:lnTo>
                    <a:lnTo>
                      <a:pt x="6294" y="13976"/>
                    </a:lnTo>
                    <a:lnTo>
                      <a:pt x="6419" y="13504"/>
                    </a:lnTo>
                    <a:lnTo>
                      <a:pt x="6489" y="13282"/>
                    </a:lnTo>
                    <a:lnTo>
                      <a:pt x="6572" y="13073"/>
                    </a:lnTo>
                    <a:lnTo>
                      <a:pt x="6641" y="12879"/>
                    </a:lnTo>
                    <a:lnTo>
                      <a:pt x="6725" y="12698"/>
                    </a:lnTo>
                    <a:lnTo>
                      <a:pt x="6822" y="12532"/>
                    </a:lnTo>
                    <a:lnTo>
                      <a:pt x="6919" y="12379"/>
                    </a:lnTo>
                    <a:lnTo>
                      <a:pt x="7017" y="12226"/>
                    </a:lnTo>
                    <a:lnTo>
                      <a:pt x="7128" y="12073"/>
                    </a:lnTo>
                    <a:lnTo>
                      <a:pt x="7253" y="11934"/>
                    </a:lnTo>
                    <a:lnTo>
                      <a:pt x="7406" y="11795"/>
                    </a:lnTo>
                    <a:lnTo>
                      <a:pt x="7544" y="11670"/>
                    </a:lnTo>
                    <a:lnTo>
                      <a:pt x="7711" y="11531"/>
                    </a:lnTo>
                    <a:lnTo>
                      <a:pt x="7892" y="11406"/>
                    </a:lnTo>
                    <a:lnTo>
                      <a:pt x="8072" y="11281"/>
                    </a:lnTo>
                    <a:lnTo>
                      <a:pt x="9892" y="10184"/>
                    </a:lnTo>
                    <a:lnTo>
                      <a:pt x="10170" y="10003"/>
                    </a:lnTo>
                    <a:lnTo>
                      <a:pt x="10434" y="9809"/>
                    </a:lnTo>
                    <a:lnTo>
                      <a:pt x="10684" y="9628"/>
                    </a:lnTo>
                    <a:lnTo>
                      <a:pt x="10920" y="9433"/>
                    </a:lnTo>
                    <a:lnTo>
                      <a:pt x="11129" y="9239"/>
                    </a:lnTo>
                    <a:lnTo>
                      <a:pt x="11323" y="9044"/>
                    </a:lnTo>
                    <a:lnTo>
                      <a:pt x="11504" y="8836"/>
                    </a:lnTo>
                    <a:lnTo>
                      <a:pt x="11671" y="8642"/>
                    </a:lnTo>
                    <a:lnTo>
                      <a:pt x="11823" y="8433"/>
                    </a:lnTo>
                    <a:lnTo>
                      <a:pt x="11962" y="8211"/>
                    </a:lnTo>
                    <a:lnTo>
                      <a:pt x="12087" y="7989"/>
                    </a:lnTo>
                    <a:lnTo>
                      <a:pt x="12199" y="7752"/>
                    </a:lnTo>
                    <a:lnTo>
                      <a:pt x="12296" y="7516"/>
                    </a:lnTo>
                    <a:lnTo>
                      <a:pt x="12393" y="7266"/>
                    </a:lnTo>
                    <a:lnTo>
                      <a:pt x="12463" y="7002"/>
                    </a:lnTo>
                    <a:lnTo>
                      <a:pt x="12532" y="6738"/>
                    </a:lnTo>
                    <a:lnTo>
                      <a:pt x="12588" y="6419"/>
                    </a:lnTo>
                    <a:lnTo>
                      <a:pt x="12629" y="6113"/>
                    </a:lnTo>
                    <a:lnTo>
                      <a:pt x="12657" y="5821"/>
                    </a:lnTo>
                    <a:lnTo>
                      <a:pt x="12671" y="5529"/>
                    </a:lnTo>
                    <a:lnTo>
                      <a:pt x="12671" y="5238"/>
                    </a:lnTo>
                    <a:lnTo>
                      <a:pt x="12657" y="4960"/>
                    </a:lnTo>
                    <a:lnTo>
                      <a:pt x="12629" y="4696"/>
                    </a:lnTo>
                    <a:lnTo>
                      <a:pt x="12588" y="4418"/>
                    </a:lnTo>
                    <a:lnTo>
                      <a:pt x="12518" y="4168"/>
                    </a:lnTo>
                    <a:lnTo>
                      <a:pt x="12449" y="3904"/>
                    </a:lnTo>
                    <a:lnTo>
                      <a:pt x="12365" y="3668"/>
                    </a:lnTo>
                    <a:lnTo>
                      <a:pt x="12268" y="3418"/>
                    </a:lnTo>
                    <a:lnTo>
                      <a:pt x="12143" y="3182"/>
                    </a:lnTo>
                    <a:lnTo>
                      <a:pt x="12018" y="2959"/>
                    </a:lnTo>
                    <a:lnTo>
                      <a:pt x="11865" y="2737"/>
                    </a:lnTo>
                    <a:lnTo>
                      <a:pt x="11712" y="2529"/>
                    </a:lnTo>
                    <a:lnTo>
                      <a:pt x="11532" y="2320"/>
                    </a:lnTo>
                    <a:lnTo>
                      <a:pt x="11351" y="2112"/>
                    </a:lnTo>
                    <a:lnTo>
                      <a:pt x="11157" y="1931"/>
                    </a:lnTo>
                    <a:lnTo>
                      <a:pt x="10948" y="1737"/>
                    </a:lnTo>
                    <a:lnTo>
                      <a:pt x="10712" y="1570"/>
                    </a:lnTo>
                    <a:lnTo>
                      <a:pt x="10476" y="1403"/>
                    </a:lnTo>
                    <a:lnTo>
                      <a:pt x="10226" y="1250"/>
                    </a:lnTo>
                    <a:lnTo>
                      <a:pt x="9976" y="1098"/>
                    </a:lnTo>
                    <a:lnTo>
                      <a:pt x="9698" y="959"/>
                    </a:lnTo>
                    <a:lnTo>
                      <a:pt x="9406" y="820"/>
                    </a:lnTo>
                    <a:lnTo>
                      <a:pt x="9114" y="695"/>
                    </a:lnTo>
                    <a:lnTo>
                      <a:pt x="8795" y="584"/>
                    </a:lnTo>
                    <a:lnTo>
                      <a:pt x="8475" y="486"/>
                    </a:lnTo>
                    <a:lnTo>
                      <a:pt x="8142" y="389"/>
                    </a:lnTo>
                    <a:lnTo>
                      <a:pt x="7795" y="292"/>
                    </a:lnTo>
                    <a:lnTo>
                      <a:pt x="7419" y="208"/>
                    </a:lnTo>
                    <a:lnTo>
                      <a:pt x="7058" y="139"/>
                    </a:lnTo>
                    <a:lnTo>
                      <a:pt x="6697" y="83"/>
                    </a:lnTo>
                    <a:lnTo>
                      <a:pt x="6350" y="42"/>
                    </a:lnTo>
                    <a:lnTo>
                      <a:pt x="6002" y="14"/>
                    </a:lnTo>
                    <a:lnTo>
                      <a:pt x="5669" y="0"/>
                    </a:lnTo>
                    <a:close/>
                    <a:moveTo>
                      <a:pt x="3307" y="15310"/>
                    </a:moveTo>
                    <a:lnTo>
                      <a:pt x="3071" y="15324"/>
                    </a:lnTo>
                    <a:lnTo>
                      <a:pt x="2835" y="15380"/>
                    </a:lnTo>
                    <a:lnTo>
                      <a:pt x="2612" y="15435"/>
                    </a:lnTo>
                    <a:lnTo>
                      <a:pt x="2390" y="15533"/>
                    </a:lnTo>
                    <a:lnTo>
                      <a:pt x="2182" y="15630"/>
                    </a:lnTo>
                    <a:lnTo>
                      <a:pt x="1973" y="15769"/>
                    </a:lnTo>
                    <a:lnTo>
                      <a:pt x="1793" y="15908"/>
                    </a:lnTo>
                    <a:lnTo>
                      <a:pt x="1640" y="16060"/>
                    </a:lnTo>
                    <a:lnTo>
                      <a:pt x="1501" y="16241"/>
                    </a:lnTo>
                    <a:lnTo>
                      <a:pt x="1376" y="16436"/>
                    </a:lnTo>
                    <a:lnTo>
                      <a:pt x="1279" y="16644"/>
                    </a:lnTo>
                    <a:lnTo>
                      <a:pt x="1195" y="16852"/>
                    </a:lnTo>
                    <a:lnTo>
                      <a:pt x="1140" y="17089"/>
                    </a:lnTo>
                    <a:lnTo>
                      <a:pt x="1098" y="17339"/>
                    </a:lnTo>
                    <a:lnTo>
                      <a:pt x="1084" y="17575"/>
                    </a:lnTo>
                    <a:lnTo>
                      <a:pt x="1098" y="17797"/>
                    </a:lnTo>
                    <a:lnTo>
                      <a:pt x="1126" y="18019"/>
                    </a:lnTo>
                    <a:lnTo>
                      <a:pt x="1181" y="18242"/>
                    </a:lnTo>
                    <a:lnTo>
                      <a:pt x="1265" y="18450"/>
                    </a:lnTo>
                    <a:lnTo>
                      <a:pt x="1376" y="18645"/>
                    </a:lnTo>
                    <a:lnTo>
                      <a:pt x="1515" y="18853"/>
                    </a:lnTo>
                    <a:lnTo>
                      <a:pt x="1654" y="19034"/>
                    </a:lnTo>
                    <a:lnTo>
                      <a:pt x="1821" y="19200"/>
                    </a:lnTo>
                    <a:lnTo>
                      <a:pt x="2015" y="19353"/>
                    </a:lnTo>
                    <a:lnTo>
                      <a:pt x="2210" y="19478"/>
                    </a:lnTo>
                    <a:lnTo>
                      <a:pt x="2418" y="19603"/>
                    </a:lnTo>
                    <a:lnTo>
                      <a:pt x="2640" y="19700"/>
                    </a:lnTo>
                    <a:lnTo>
                      <a:pt x="2890" y="19784"/>
                    </a:lnTo>
                    <a:lnTo>
                      <a:pt x="3140" y="19839"/>
                    </a:lnTo>
                    <a:lnTo>
                      <a:pt x="3404" y="19881"/>
                    </a:lnTo>
                    <a:lnTo>
                      <a:pt x="3654" y="19909"/>
                    </a:lnTo>
                    <a:lnTo>
                      <a:pt x="3904" y="19909"/>
                    </a:lnTo>
                    <a:lnTo>
                      <a:pt x="4141" y="19881"/>
                    </a:lnTo>
                    <a:lnTo>
                      <a:pt x="4377" y="19839"/>
                    </a:lnTo>
                    <a:lnTo>
                      <a:pt x="4599" y="19784"/>
                    </a:lnTo>
                    <a:lnTo>
                      <a:pt x="4821" y="19687"/>
                    </a:lnTo>
                    <a:lnTo>
                      <a:pt x="5044" y="19575"/>
                    </a:lnTo>
                    <a:lnTo>
                      <a:pt x="5238" y="19450"/>
                    </a:lnTo>
                    <a:lnTo>
                      <a:pt x="5419" y="19311"/>
                    </a:lnTo>
                    <a:lnTo>
                      <a:pt x="5572" y="19145"/>
                    </a:lnTo>
                    <a:lnTo>
                      <a:pt x="5711" y="18978"/>
                    </a:lnTo>
                    <a:lnTo>
                      <a:pt x="5836" y="18784"/>
                    </a:lnTo>
                    <a:lnTo>
                      <a:pt x="5933" y="18575"/>
                    </a:lnTo>
                    <a:lnTo>
                      <a:pt x="6016" y="18353"/>
                    </a:lnTo>
                    <a:lnTo>
                      <a:pt x="6086" y="18117"/>
                    </a:lnTo>
                    <a:lnTo>
                      <a:pt x="6113" y="17880"/>
                    </a:lnTo>
                    <a:lnTo>
                      <a:pt x="6127" y="17644"/>
                    </a:lnTo>
                    <a:lnTo>
                      <a:pt x="6127" y="17422"/>
                    </a:lnTo>
                    <a:lnTo>
                      <a:pt x="6086" y="17200"/>
                    </a:lnTo>
                    <a:lnTo>
                      <a:pt x="6030" y="16977"/>
                    </a:lnTo>
                    <a:lnTo>
                      <a:pt x="5947" y="16769"/>
                    </a:lnTo>
                    <a:lnTo>
                      <a:pt x="5836" y="16561"/>
                    </a:lnTo>
                    <a:lnTo>
                      <a:pt x="5711" y="16366"/>
                    </a:lnTo>
                    <a:lnTo>
                      <a:pt x="5558" y="16185"/>
                    </a:lnTo>
                    <a:lnTo>
                      <a:pt x="5391" y="16019"/>
                    </a:lnTo>
                    <a:lnTo>
                      <a:pt x="5210" y="15866"/>
                    </a:lnTo>
                    <a:lnTo>
                      <a:pt x="5002" y="15727"/>
                    </a:lnTo>
                    <a:lnTo>
                      <a:pt x="4794" y="15616"/>
                    </a:lnTo>
                    <a:lnTo>
                      <a:pt x="4571" y="15519"/>
                    </a:lnTo>
                    <a:lnTo>
                      <a:pt x="4321" y="15435"/>
                    </a:lnTo>
                    <a:lnTo>
                      <a:pt x="4071" y="15380"/>
                    </a:lnTo>
                    <a:lnTo>
                      <a:pt x="3807" y="15324"/>
                    </a:lnTo>
                    <a:lnTo>
                      <a:pt x="3557" y="15310"/>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07;p19">
                <a:extLst>
                  <a:ext uri="{FF2B5EF4-FFF2-40B4-BE49-F238E27FC236}">
                    <a16:creationId xmlns:a16="http://schemas.microsoft.com/office/drawing/2014/main" id="{2BE89C39-DF69-4180-5732-136BA9DEE3DC}"/>
                  </a:ext>
                </a:extLst>
              </p:cNvPr>
              <p:cNvSpPr/>
              <p:nvPr/>
            </p:nvSpPr>
            <p:spPr>
              <a:xfrm>
                <a:off x="2918925" y="529875"/>
                <a:ext cx="333800" cy="348050"/>
              </a:xfrm>
              <a:custGeom>
                <a:avLst/>
                <a:gdLst/>
                <a:ahLst/>
                <a:cxnLst/>
                <a:rect l="l" t="t" r="r" b="b"/>
                <a:pathLst>
                  <a:path w="13352" h="13922" extrusionOk="0">
                    <a:moveTo>
                      <a:pt x="5488" y="0"/>
                    </a:moveTo>
                    <a:lnTo>
                      <a:pt x="5266" y="14"/>
                    </a:lnTo>
                    <a:lnTo>
                      <a:pt x="5058" y="28"/>
                    </a:lnTo>
                    <a:lnTo>
                      <a:pt x="4849" y="56"/>
                    </a:lnTo>
                    <a:lnTo>
                      <a:pt x="4641" y="97"/>
                    </a:lnTo>
                    <a:lnTo>
                      <a:pt x="4418" y="153"/>
                    </a:lnTo>
                    <a:lnTo>
                      <a:pt x="4210" y="223"/>
                    </a:lnTo>
                    <a:lnTo>
                      <a:pt x="4002" y="306"/>
                    </a:lnTo>
                    <a:lnTo>
                      <a:pt x="3779" y="389"/>
                    </a:lnTo>
                    <a:lnTo>
                      <a:pt x="3571" y="500"/>
                    </a:lnTo>
                    <a:lnTo>
                      <a:pt x="3363" y="612"/>
                    </a:lnTo>
                    <a:lnTo>
                      <a:pt x="3140" y="737"/>
                    </a:lnTo>
                    <a:lnTo>
                      <a:pt x="2932" y="875"/>
                    </a:lnTo>
                    <a:lnTo>
                      <a:pt x="2710" y="1028"/>
                    </a:lnTo>
                    <a:lnTo>
                      <a:pt x="2501" y="1195"/>
                    </a:lnTo>
                    <a:lnTo>
                      <a:pt x="2293" y="1362"/>
                    </a:lnTo>
                    <a:lnTo>
                      <a:pt x="2071" y="1556"/>
                    </a:lnTo>
                    <a:lnTo>
                      <a:pt x="1862" y="1751"/>
                    </a:lnTo>
                    <a:lnTo>
                      <a:pt x="1654" y="1959"/>
                    </a:lnTo>
                    <a:lnTo>
                      <a:pt x="1459" y="2168"/>
                    </a:lnTo>
                    <a:lnTo>
                      <a:pt x="1265" y="2376"/>
                    </a:lnTo>
                    <a:lnTo>
                      <a:pt x="1098" y="2584"/>
                    </a:lnTo>
                    <a:lnTo>
                      <a:pt x="945" y="2793"/>
                    </a:lnTo>
                    <a:lnTo>
                      <a:pt x="792" y="3001"/>
                    </a:lnTo>
                    <a:lnTo>
                      <a:pt x="653" y="3223"/>
                    </a:lnTo>
                    <a:lnTo>
                      <a:pt x="542" y="3432"/>
                    </a:lnTo>
                    <a:lnTo>
                      <a:pt x="431" y="3640"/>
                    </a:lnTo>
                    <a:lnTo>
                      <a:pt x="334" y="3863"/>
                    </a:lnTo>
                    <a:lnTo>
                      <a:pt x="251" y="4071"/>
                    </a:lnTo>
                    <a:lnTo>
                      <a:pt x="167" y="4293"/>
                    </a:lnTo>
                    <a:lnTo>
                      <a:pt x="112" y="4502"/>
                    </a:lnTo>
                    <a:lnTo>
                      <a:pt x="70" y="4724"/>
                    </a:lnTo>
                    <a:lnTo>
                      <a:pt x="28" y="4946"/>
                    </a:lnTo>
                    <a:lnTo>
                      <a:pt x="0" y="5168"/>
                    </a:lnTo>
                    <a:lnTo>
                      <a:pt x="0" y="5391"/>
                    </a:lnTo>
                    <a:lnTo>
                      <a:pt x="0" y="5599"/>
                    </a:lnTo>
                    <a:lnTo>
                      <a:pt x="14" y="5821"/>
                    </a:lnTo>
                    <a:lnTo>
                      <a:pt x="42" y="6044"/>
                    </a:lnTo>
                    <a:lnTo>
                      <a:pt x="70" y="6252"/>
                    </a:lnTo>
                    <a:lnTo>
                      <a:pt x="126" y="6461"/>
                    </a:lnTo>
                    <a:lnTo>
                      <a:pt x="195" y="6669"/>
                    </a:lnTo>
                    <a:lnTo>
                      <a:pt x="264" y="6877"/>
                    </a:lnTo>
                    <a:lnTo>
                      <a:pt x="362" y="7086"/>
                    </a:lnTo>
                    <a:lnTo>
                      <a:pt x="459" y="7294"/>
                    </a:lnTo>
                    <a:lnTo>
                      <a:pt x="570" y="7489"/>
                    </a:lnTo>
                    <a:lnTo>
                      <a:pt x="695" y="7697"/>
                    </a:lnTo>
                    <a:lnTo>
                      <a:pt x="834" y="7892"/>
                    </a:lnTo>
                    <a:lnTo>
                      <a:pt x="987" y="8100"/>
                    </a:lnTo>
                    <a:lnTo>
                      <a:pt x="1154" y="8294"/>
                    </a:lnTo>
                    <a:lnTo>
                      <a:pt x="1320" y="8489"/>
                    </a:lnTo>
                    <a:lnTo>
                      <a:pt x="3918" y="6002"/>
                    </a:lnTo>
                    <a:lnTo>
                      <a:pt x="3793" y="5849"/>
                    </a:lnTo>
                    <a:lnTo>
                      <a:pt x="3682" y="5710"/>
                    </a:lnTo>
                    <a:lnTo>
                      <a:pt x="3585" y="5557"/>
                    </a:lnTo>
                    <a:lnTo>
                      <a:pt x="3515" y="5405"/>
                    </a:lnTo>
                    <a:lnTo>
                      <a:pt x="3446" y="5252"/>
                    </a:lnTo>
                    <a:lnTo>
                      <a:pt x="3404" y="5113"/>
                    </a:lnTo>
                    <a:lnTo>
                      <a:pt x="3363" y="4960"/>
                    </a:lnTo>
                    <a:lnTo>
                      <a:pt x="3349" y="4807"/>
                    </a:lnTo>
                    <a:lnTo>
                      <a:pt x="3349" y="4654"/>
                    </a:lnTo>
                    <a:lnTo>
                      <a:pt x="3363" y="4502"/>
                    </a:lnTo>
                    <a:lnTo>
                      <a:pt x="3390" y="4363"/>
                    </a:lnTo>
                    <a:lnTo>
                      <a:pt x="3432" y="4238"/>
                    </a:lnTo>
                    <a:lnTo>
                      <a:pt x="3488" y="4113"/>
                    </a:lnTo>
                    <a:lnTo>
                      <a:pt x="3571" y="3988"/>
                    </a:lnTo>
                    <a:lnTo>
                      <a:pt x="3668" y="3863"/>
                    </a:lnTo>
                    <a:lnTo>
                      <a:pt x="3766" y="3751"/>
                    </a:lnTo>
                    <a:lnTo>
                      <a:pt x="3891" y="3640"/>
                    </a:lnTo>
                    <a:lnTo>
                      <a:pt x="4016" y="3543"/>
                    </a:lnTo>
                    <a:lnTo>
                      <a:pt x="4155" y="3474"/>
                    </a:lnTo>
                    <a:lnTo>
                      <a:pt x="4280" y="3404"/>
                    </a:lnTo>
                    <a:lnTo>
                      <a:pt x="4405" y="3362"/>
                    </a:lnTo>
                    <a:lnTo>
                      <a:pt x="4530" y="3335"/>
                    </a:lnTo>
                    <a:lnTo>
                      <a:pt x="4669" y="3321"/>
                    </a:lnTo>
                    <a:lnTo>
                      <a:pt x="4794" y="3321"/>
                    </a:lnTo>
                    <a:lnTo>
                      <a:pt x="4933" y="3348"/>
                    </a:lnTo>
                    <a:lnTo>
                      <a:pt x="5058" y="3390"/>
                    </a:lnTo>
                    <a:lnTo>
                      <a:pt x="5196" y="3446"/>
                    </a:lnTo>
                    <a:lnTo>
                      <a:pt x="5335" y="3515"/>
                    </a:lnTo>
                    <a:lnTo>
                      <a:pt x="5460" y="3599"/>
                    </a:lnTo>
                    <a:lnTo>
                      <a:pt x="5599" y="3696"/>
                    </a:lnTo>
                    <a:lnTo>
                      <a:pt x="5738" y="3821"/>
                    </a:lnTo>
                    <a:lnTo>
                      <a:pt x="5877" y="3960"/>
                    </a:lnTo>
                    <a:lnTo>
                      <a:pt x="5988" y="4085"/>
                    </a:lnTo>
                    <a:lnTo>
                      <a:pt x="6086" y="4210"/>
                    </a:lnTo>
                    <a:lnTo>
                      <a:pt x="6169" y="4349"/>
                    </a:lnTo>
                    <a:lnTo>
                      <a:pt x="6238" y="4488"/>
                    </a:lnTo>
                    <a:lnTo>
                      <a:pt x="6308" y="4627"/>
                    </a:lnTo>
                    <a:lnTo>
                      <a:pt x="6350" y="4779"/>
                    </a:lnTo>
                    <a:lnTo>
                      <a:pt x="6391" y="4946"/>
                    </a:lnTo>
                    <a:lnTo>
                      <a:pt x="6419" y="5113"/>
                    </a:lnTo>
                    <a:lnTo>
                      <a:pt x="6447" y="5474"/>
                    </a:lnTo>
                    <a:lnTo>
                      <a:pt x="6447" y="5877"/>
                    </a:lnTo>
                    <a:lnTo>
                      <a:pt x="6433" y="6322"/>
                    </a:lnTo>
                    <a:lnTo>
                      <a:pt x="6391" y="6808"/>
                    </a:lnTo>
                    <a:lnTo>
                      <a:pt x="6363" y="7058"/>
                    </a:lnTo>
                    <a:lnTo>
                      <a:pt x="6363" y="7308"/>
                    </a:lnTo>
                    <a:lnTo>
                      <a:pt x="6363" y="7558"/>
                    </a:lnTo>
                    <a:lnTo>
                      <a:pt x="6391" y="7794"/>
                    </a:lnTo>
                    <a:lnTo>
                      <a:pt x="6433" y="8030"/>
                    </a:lnTo>
                    <a:lnTo>
                      <a:pt x="6489" y="8267"/>
                    </a:lnTo>
                    <a:lnTo>
                      <a:pt x="6558" y="8503"/>
                    </a:lnTo>
                    <a:lnTo>
                      <a:pt x="6641" y="8725"/>
                    </a:lnTo>
                    <a:lnTo>
                      <a:pt x="6739" y="8947"/>
                    </a:lnTo>
                    <a:lnTo>
                      <a:pt x="6864" y="9184"/>
                    </a:lnTo>
                    <a:lnTo>
                      <a:pt x="7016" y="9420"/>
                    </a:lnTo>
                    <a:lnTo>
                      <a:pt x="7183" y="9670"/>
                    </a:lnTo>
                    <a:lnTo>
                      <a:pt x="7378" y="9934"/>
                    </a:lnTo>
                    <a:lnTo>
                      <a:pt x="7586" y="10184"/>
                    </a:lnTo>
                    <a:lnTo>
                      <a:pt x="7822" y="10462"/>
                    </a:lnTo>
                    <a:lnTo>
                      <a:pt x="8072" y="10740"/>
                    </a:lnTo>
                    <a:lnTo>
                      <a:pt x="10281" y="8642"/>
                    </a:lnTo>
                    <a:lnTo>
                      <a:pt x="10031" y="8336"/>
                    </a:lnTo>
                    <a:lnTo>
                      <a:pt x="9809" y="8058"/>
                    </a:lnTo>
                    <a:lnTo>
                      <a:pt x="9642" y="7780"/>
                    </a:lnTo>
                    <a:lnTo>
                      <a:pt x="9517" y="7516"/>
                    </a:lnTo>
                    <a:lnTo>
                      <a:pt x="9462" y="7377"/>
                    </a:lnTo>
                    <a:lnTo>
                      <a:pt x="9420" y="7239"/>
                    </a:lnTo>
                    <a:lnTo>
                      <a:pt x="9392" y="7100"/>
                    </a:lnTo>
                    <a:lnTo>
                      <a:pt x="9364" y="6947"/>
                    </a:lnTo>
                    <a:lnTo>
                      <a:pt x="9337" y="6794"/>
                    </a:lnTo>
                    <a:lnTo>
                      <a:pt x="9323" y="6627"/>
                    </a:lnTo>
                    <a:lnTo>
                      <a:pt x="9323" y="6280"/>
                    </a:lnTo>
                    <a:lnTo>
                      <a:pt x="9434" y="4613"/>
                    </a:lnTo>
                    <a:lnTo>
                      <a:pt x="9434" y="4349"/>
                    </a:lnTo>
                    <a:lnTo>
                      <a:pt x="9434" y="4085"/>
                    </a:lnTo>
                    <a:lnTo>
                      <a:pt x="9420" y="3849"/>
                    </a:lnTo>
                    <a:lnTo>
                      <a:pt x="9392" y="3612"/>
                    </a:lnTo>
                    <a:lnTo>
                      <a:pt x="9364" y="3376"/>
                    </a:lnTo>
                    <a:lnTo>
                      <a:pt x="9323" y="3168"/>
                    </a:lnTo>
                    <a:lnTo>
                      <a:pt x="9281" y="2959"/>
                    </a:lnTo>
                    <a:lnTo>
                      <a:pt x="9225" y="2765"/>
                    </a:lnTo>
                    <a:lnTo>
                      <a:pt x="9156" y="2570"/>
                    </a:lnTo>
                    <a:lnTo>
                      <a:pt x="9073" y="2390"/>
                    </a:lnTo>
                    <a:lnTo>
                      <a:pt x="8989" y="2209"/>
                    </a:lnTo>
                    <a:lnTo>
                      <a:pt x="8878" y="2029"/>
                    </a:lnTo>
                    <a:lnTo>
                      <a:pt x="8767" y="1862"/>
                    </a:lnTo>
                    <a:lnTo>
                      <a:pt x="8642" y="1681"/>
                    </a:lnTo>
                    <a:lnTo>
                      <a:pt x="8517" y="1528"/>
                    </a:lnTo>
                    <a:lnTo>
                      <a:pt x="8364" y="1362"/>
                    </a:lnTo>
                    <a:lnTo>
                      <a:pt x="8183" y="1181"/>
                    </a:lnTo>
                    <a:lnTo>
                      <a:pt x="8017" y="1014"/>
                    </a:lnTo>
                    <a:lnTo>
                      <a:pt x="7836" y="862"/>
                    </a:lnTo>
                    <a:lnTo>
                      <a:pt x="7656" y="723"/>
                    </a:lnTo>
                    <a:lnTo>
                      <a:pt x="7461" y="598"/>
                    </a:lnTo>
                    <a:lnTo>
                      <a:pt x="7280" y="486"/>
                    </a:lnTo>
                    <a:lnTo>
                      <a:pt x="7086" y="389"/>
                    </a:lnTo>
                    <a:lnTo>
                      <a:pt x="6891" y="292"/>
                    </a:lnTo>
                    <a:lnTo>
                      <a:pt x="6697" y="209"/>
                    </a:lnTo>
                    <a:lnTo>
                      <a:pt x="6502" y="153"/>
                    </a:lnTo>
                    <a:lnTo>
                      <a:pt x="6308" y="97"/>
                    </a:lnTo>
                    <a:lnTo>
                      <a:pt x="6100" y="56"/>
                    </a:lnTo>
                    <a:lnTo>
                      <a:pt x="5905" y="28"/>
                    </a:lnTo>
                    <a:lnTo>
                      <a:pt x="5697" y="0"/>
                    </a:lnTo>
                    <a:close/>
                    <a:moveTo>
                      <a:pt x="11559" y="10087"/>
                    </a:moveTo>
                    <a:lnTo>
                      <a:pt x="11379" y="10101"/>
                    </a:lnTo>
                    <a:lnTo>
                      <a:pt x="11198" y="10128"/>
                    </a:lnTo>
                    <a:lnTo>
                      <a:pt x="11018" y="10184"/>
                    </a:lnTo>
                    <a:lnTo>
                      <a:pt x="10837" y="10253"/>
                    </a:lnTo>
                    <a:lnTo>
                      <a:pt x="10670" y="10337"/>
                    </a:lnTo>
                    <a:lnTo>
                      <a:pt x="10504" y="10448"/>
                    </a:lnTo>
                    <a:lnTo>
                      <a:pt x="10351" y="10559"/>
                    </a:lnTo>
                    <a:lnTo>
                      <a:pt x="10198" y="10698"/>
                    </a:lnTo>
                    <a:lnTo>
                      <a:pt x="10045" y="10851"/>
                    </a:lnTo>
                    <a:lnTo>
                      <a:pt x="9920" y="11004"/>
                    </a:lnTo>
                    <a:lnTo>
                      <a:pt x="9809" y="11170"/>
                    </a:lnTo>
                    <a:lnTo>
                      <a:pt x="9712" y="11337"/>
                    </a:lnTo>
                    <a:lnTo>
                      <a:pt x="9642" y="11504"/>
                    </a:lnTo>
                    <a:lnTo>
                      <a:pt x="9573" y="11684"/>
                    </a:lnTo>
                    <a:lnTo>
                      <a:pt x="9545" y="11865"/>
                    </a:lnTo>
                    <a:lnTo>
                      <a:pt x="9517" y="12046"/>
                    </a:lnTo>
                    <a:lnTo>
                      <a:pt x="9503" y="12240"/>
                    </a:lnTo>
                    <a:lnTo>
                      <a:pt x="9517" y="12421"/>
                    </a:lnTo>
                    <a:lnTo>
                      <a:pt x="9559" y="12587"/>
                    </a:lnTo>
                    <a:lnTo>
                      <a:pt x="9601" y="12754"/>
                    </a:lnTo>
                    <a:lnTo>
                      <a:pt x="9670" y="12921"/>
                    </a:lnTo>
                    <a:lnTo>
                      <a:pt x="9767" y="13074"/>
                    </a:lnTo>
                    <a:lnTo>
                      <a:pt x="9865" y="13226"/>
                    </a:lnTo>
                    <a:lnTo>
                      <a:pt x="9990" y="13379"/>
                    </a:lnTo>
                    <a:lnTo>
                      <a:pt x="10128" y="13504"/>
                    </a:lnTo>
                    <a:lnTo>
                      <a:pt x="10281" y="13615"/>
                    </a:lnTo>
                    <a:lnTo>
                      <a:pt x="10434" y="13713"/>
                    </a:lnTo>
                    <a:lnTo>
                      <a:pt x="10587" y="13796"/>
                    </a:lnTo>
                    <a:lnTo>
                      <a:pt x="10754" y="13852"/>
                    </a:lnTo>
                    <a:lnTo>
                      <a:pt x="10934" y="13893"/>
                    </a:lnTo>
                    <a:lnTo>
                      <a:pt x="11115" y="13907"/>
                    </a:lnTo>
                    <a:lnTo>
                      <a:pt x="11296" y="13921"/>
                    </a:lnTo>
                    <a:lnTo>
                      <a:pt x="11490" y="13893"/>
                    </a:lnTo>
                    <a:lnTo>
                      <a:pt x="11671" y="13866"/>
                    </a:lnTo>
                    <a:lnTo>
                      <a:pt x="11851" y="13810"/>
                    </a:lnTo>
                    <a:lnTo>
                      <a:pt x="12018" y="13741"/>
                    </a:lnTo>
                    <a:lnTo>
                      <a:pt x="12199" y="13657"/>
                    </a:lnTo>
                    <a:lnTo>
                      <a:pt x="12351" y="13560"/>
                    </a:lnTo>
                    <a:lnTo>
                      <a:pt x="12518" y="13435"/>
                    </a:lnTo>
                    <a:lnTo>
                      <a:pt x="12671" y="13296"/>
                    </a:lnTo>
                    <a:lnTo>
                      <a:pt x="12824" y="13143"/>
                    </a:lnTo>
                    <a:lnTo>
                      <a:pt x="12949" y="12990"/>
                    </a:lnTo>
                    <a:lnTo>
                      <a:pt x="13060" y="12837"/>
                    </a:lnTo>
                    <a:lnTo>
                      <a:pt x="13143" y="12671"/>
                    </a:lnTo>
                    <a:lnTo>
                      <a:pt x="13227" y="12504"/>
                    </a:lnTo>
                    <a:lnTo>
                      <a:pt x="13282" y="12323"/>
                    </a:lnTo>
                    <a:lnTo>
                      <a:pt x="13324" y="12143"/>
                    </a:lnTo>
                    <a:lnTo>
                      <a:pt x="13352" y="11948"/>
                    </a:lnTo>
                    <a:lnTo>
                      <a:pt x="13352" y="11768"/>
                    </a:lnTo>
                    <a:lnTo>
                      <a:pt x="13338" y="11587"/>
                    </a:lnTo>
                    <a:lnTo>
                      <a:pt x="13310" y="11406"/>
                    </a:lnTo>
                    <a:lnTo>
                      <a:pt x="13254" y="11240"/>
                    </a:lnTo>
                    <a:lnTo>
                      <a:pt x="13185" y="11087"/>
                    </a:lnTo>
                    <a:lnTo>
                      <a:pt x="13102" y="10920"/>
                    </a:lnTo>
                    <a:lnTo>
                      <a:pt x="12990" y="10767"/>
                    </a:lnTo>
                    <a:lnTo>
                      <a:pt x="12865" y="10628"/>
                    </a:lnTo>
                    <a:lnTo>
                      <a:pt x="12726" y="10490"/>
                    </a:lnTo>
                    <a:lnTo>
                      <a:pt x="12588" y="10378"/>
                    </a:lnTo>
                    <a:lnTo>
                      <a:pt x="12435" y="10281"/>
                    </a:lnTo>
                    <a:lnTo>
                      <a:pt x="12268" y="10212"/>
                    </a:lnTo>
                    <a:lnTo>
                      <a:pt x="12101" y="10156"/>
                    </a:lnTo>
                    <a:lnTo>
                      <a:pt x="11935" y="10114"/>
                    </a:lnTo>
                    <a:lnTo>
                      <a:pt x="11754" y="10087"/>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08;p19">
                <a:extLst>
                  <a:ext uri="{FF2B5EF4-FFF2-40B4-BE49-F238E27FC236}">
                    <a16:creationId xmlns:a16="http://schemas.microsoft.com/office/drawing/2014/main" id="{252739FC-62EE-61BE-8672-96B278E1B147}"/>
                  </a:ext>
                </a:extLst>
              </p:cNvPr>
              <p:cNvSpPr/>
              <p:nvPr/>
            </p:nvSpPr>
            <p:spPr>
              <a:xfrm>
                <a:off x="4107825" y="1077600"/>
                <a:ext cx="191050" cy="218500"/>
              </a:xfrm>
              <a:custGeom>
                <a:avLst/>
                <a:gdLst/>
                <a:ahLst/>
                <a:cxnLst/>
                <a:rect l="l" t="t" r="r" b="b"/>
                <a:pathLst>
                  <a:path w="7642" h="8740" extrusionOk="0">
                    <a:moveTo>
                      <a:pt x="4154" y="1"/>
                    </a:moveTo>
                    <a:lnTo>
                      <a:pt x="3890" y="15"/>
                    </a:lnTo>
                    <a:lnTo>
                      <a:pt x="3626" y="56"/>
                    </a:lnTo>
                    <a:lnTo>
                      <a:pt x="3376" y="140"/>
                    </a:lnTo>
                    <a:lnTo>
                      <a:pt x="3140" y="237"/>
                    </a:lnTo>
                    <a:lnTo>
                      <a:pt x="2904" y="376"/>
                    </a:lnTo>
                    <a:lnTo>
                      <a:pt x="2682" y="529"/>
                    </a:lnTo>
                    <a:lnTo>
                      <a:pt x="2473" y="723"/>
                    </a:lnTo>
                    <a:lnTo>
                      <a:pt x="2265" y="945"/>
                    </a:lnTo>
                    <a:lnTo>
                      <a:pt x="2070" y="1182"/>
                    </a:lnTo>
                    <a:lnTo>
                      <a:pt x="3849" y="2432"/>
                    </a:lnTo>
                    <a:lnTo>
                      <a:pt x="4001" y="2265"/>
                    </a:lnTo>
                    <a:lnTo>
                      <a:pt x="4154" y="2126"/>
                    </a:lnTo>
                    <a:lnTo>
                      <a:pt x="4238" y="2071"/>
                    </a:lnTo>
                    <a:lnTo>
                      <a:pt x="4321" y="2015"/>
                    </a:lnTo>
                    <a:lnTo>
                      <a:pt x="4404" y="1987"/>
                    </a:lnTo>
                    <a:lnTo>
                      <a:pt x="4502" y="1960"/>
                    </a:lnTo>
                    <a:lnTo>
                      <a:pt x="4585" y="1932"/>
                    </a:lnTo>
                    <a:lnTo>
                      <a:pt x="4849" y="1932"/>
                    </a:lnTo>
                    <a:lnTo>
                      <a:pt x="4932" y="1960"/>
                    </a:lnTo>
                    <a:lnTo>
                      <a:pt x="5016" y="1987"/>
                    </a:lnTo>
                    <a:lnTo>
                      <a:pt x="5099" y="2029"/>
                    </a:lnTo>
                    <a:lnTo>
                      <a:pt x="5168" y="2085"/>
                    </a:lnTo>
                    <a:lnTo>
                      <a:pt x="5321" y="2210"/>
                    </a:lnTo>
                    <a:lnTo>
                      <a:pt x="5391" y="2279"/>
                    </a:lnTo>
                    <a:lnTo>
                      <a:pt x="5432" y="2335"/>
                    </a:lnTo>
                    <a:lnTo>
                      <a:pt x="5474" y="2418"/>
                    </a:lnTo>
                    <a:lnTo>
                      <a:pt x="5516" y="2488"/>
                    </a:lnTo>
                    <a:lnTo>
                      <a:pt x="5530" y="2557"/>
                    </a:lnTo>
                    <a:lnTo>
                      <a:pt x="5544" y="2640"/>
                    </a:lnTo>
                    <a:lnTo>
                      <a:pt x="5544" y="2724"/>
                    </a:lnTo>
                    <a:lnTo>
                      <a:pt x="5544" y="2807"/>
                    </a:lnTo>
                    <a:lnTo>
                      <a:pt x="5530" y="2890"/>
                    </a:lnTo>
                    <a:lnTo>
                      <a:pt x="5502" y="2974"/>
                    </a:lnTo>
                    <a:lnTo>
                      <a:pt x="5419" y="3168"/>
                    </a:lnTo>
                    <a:lnTo>
                      <a:pt x="5293" y="3363"/>
                    </a:lnTo>
                    <a:lnTo>
                      <a:pt x="5168" y="3502"/>
                    </a:lnTo>
                    <a:lnTo>
                      <a:pt x="5030" y="3641"/>
                    </a:lnTo>
                    <a:lnTo>
                      <a:pt x="4863" y="3738"/>
                    </a:lnTo>
                    <a:lnTo>
                      <a:pt x="4682" y="3807"/>
                    </a:lnTo>
                    <a:lnTo>
                      <a:pt x="4460" y="3877"/>
                    </a:lnTo>
                    <a:lnTo>
                      <a:pt x="4224" y="3919"/>
                    </a:lnTo>
                    <a:lnTo>
                      <a:pt x="3960" y="3960"/>
                    </a:lnTo>
                    <a:lnTo>
                      <a:pt x="3668" y="3988"/>
                    </a:lnTo>
                    <a:lnTo>
                      <a:pt x="3515" y="4016"/>
                    </a:lnTo>
                    <a:lnTo>
                      <a:pt x="3362" y="4044"/>
                    </a:lnTo>
                    <a:lnTo>
                      <a:pt x="3223" y="4071"/>
                    </a:lnTo>
                    <a:lnTo>
                      <a:pt x="3085" y="4113"/>
                    </a:lnTo>
                    <a:lnTo>
                      <a:pt x="2946" y="4169"/>
                    </a:lnTo>
                    <a:lnTo>
                      <a:pt x="2807" y="4224"/>
                    </a:lnTo>
                    <a:lnTo>
                      <a:pt x="2682" y="4294"/>
                    </a:lnTo>
                    <a:lnTo>
                      <a:pt x="2557" y="4377"/>
                    </a:lnTo>
                    <a:lnTo>
                      <a:pt x="2432" y="4460"/>
                    </a:lnTo>
                    <a:lnTo>
                      <a:pt x="2307" y="4558"/>
                    </a:lnTo>
                    <a:lnTo>
                      <a:pt x="2181" y="4669"/>
                    </a:lnTo>
                    <a:lnTo>
                      <a:pt x="2056" y="4808"/>
                    </a:lnTo>
                    <a:lnTo>
                      <a:pt x="1792" y="5099"/>
                    </a:lnTo>
                    <a:lnTo>
                      <a:pt x="1528" y="5461"/>
                    </a:lnTo>
                    <a:lnTo>
                      <a:pt x="3043" y="6517"/>
                    </a:lnTo>
                    <a:lnTo>
                      <a:pt x="3182" y="6336"/>
                    </a:lnTo>
                    <a:lnTo>
                      <a:pt x="3335" y="6183"/>
                    </a:lnTo>
                    <a:lnTo>
                      <a:pt x="3474" y="6044"/>
                    </a:lnTo>
                    <a:lnTo>
                      <a:pt x="3612" y="5933"/>
                    </a:lnTo>
                    <a:lnTo>
                      <a:pt x="3765" y="5850"/>
                    </a:lnTo>
                    <a:lnTo>
                      <a:pt x="3932" y="5780"/>
                    </a:lnTo>
                    <a:lnTo>
                      <a:pt x="4126" y="5725"/>
                    </a:lnTo>
                    <a:lnTo>
                      <a:pt x="4335" y="5683"/>
                    </a:lnTo>
                    <a:lnTo>
                      <a:pt x="5335" y="5544"/>
                    </a:lnTo>
                    <a:lnTo>
                      <a:pt x="5641" y="5488"/>
                    </a:lnTo>
                    <a:lnTo>
                      <a:pt x="5919" y="5405"/>
                    </a:lnTo>
                    <a:lnTo>
                      <a:pt x="6183" y="5308"/>
                    </a:lnTo>
                    <a:lnTo>
                      <a:pt x="6405" y="5197"/>
                    </a:lnTo>
                    <a:lnTo>
                      <a:pt x="6613" y="5072"/>
                    </a:lnTo>
                    <a:lnTo>
                      <a:pt x="6794" y="4919"/>
                    </a:lnTo>
                    <a:lnTo>
                      <a:pt x="6975" y="4738"/>
                    </a:lnTo>
                    <a:lnTo>
                      <a:pt x="7141" y="4530"/>
                    </a:lnTo>
                    <a:lnTo>
                      <a:pt x="7294" y="4280"/>
                    </a:lnTo>
                    <a:lnTo>
                      <a:pt x="7419" y="4030"/>
                    </a:lnTo>
                    <a:lnTo>
                      <a:pt x="7530" y="3780"/>
                    </a:lnTo>
                    <a:lnTo>
                      <a:pt x="7600" y="3530"/>
                    </a:lnTo>
                    <a:lnTo>
                      <a:pt x="7641" y="3279"/>
                    </a:lnTo>
                    <a:lnTo>
                      <a:pt x="7641" y="3029"/>
                    </a:lnTo>
                    <a:lnTo>
                      <a:pt x="7628" y="2779"/>
                    </a:lnTo>
                    <a:lnTo>
                      <a:pt x="7572" y="2529"/>
                    </a:lnTo>
                    <a:lnTo>
                      <a:pt x="7489" y="2293"/>
                    </a:lnTo>
                    <a:lnTo>
                      <a:pt x="7391" y="2043"/>
                    </a:lnTo>
                    <a:lnTo>
                      <a:pt x="7252" y="1807"/>
                    </a:lnTo>
                    <a:lnTo>
                      <a:pt x="7086" y="1585"/>
                    </a:lnTo>
                    <a:lnTo>
                      <a:pt x="6891" y="1348"/>
                    </a:lnTo>
                    <a:lnTo>
                      <a:pt x="6669" y="1140"/>
                    </a:lnTo>
                    <a:lnTo>
                      <a:pt x="6419" y="918"/>
                    </a:lnTo>
                    <a:lnTo>
                      <a:pt x="6141" y="709"/>
                    </a:lnTo>
                    <a:lnTo>
                      <a:pt x="5835" y="515"/>
                    </a:lnTo>
                    <a:lnTo>
                      <a:pt x="5557" y="362"/>
                    </a:lnTo>
                    <a:lnTo>
                      <a:pt x="5266" y="223"/>
                    </a:lnTo>
                    <a:lnTo>
                      <a:pt x="4988" y="126"/>
                    </a:lnTo>
                    <a:lnTo>
                      <a:pt x="4710" y="56"/>
                    </a:lnTo>
                    <a:lnTo>
                      <a:pt x="4432" y="1"/>
                    </a:lnTo>
                    <a:close/>
                    <a:moveTo>
                      <a:pt x="1042" y="6461"/>
                    </a:moveTo>
                    <a:lnTo>
                      <a:pt x="917" y="6475"/>
                    </a:lnTo>
                    <a:lnTo>
                      <a:pt x="806" y="6489"/>
                    </a:lnTo>
                    <a:lnTo>
                      <a:pt x="709" y="6517"/>
                    </a:lnTo>
                    <a:lnTo>
                      <a:pt x="612" y="6558"/>
                    </a:lnTo>
                    <a:lnTo>
                      <a:pt x="514" y="6614"/>
                    </a:lnTo>
                    <a:lnTo>
                      <a:pt x="417" y="6669"/>
                    </a:lnTo>
                    <a:lnTo>
                      <a:pt x="334" y="6739"/>
                    </a:lnTo>
                    <a:lnTo>
                      <a:pt x="264" y="6822"/>
                    </a:lnTo>
                    <a:lnTo>
                      <a:pt x="195" y="6906"/>
                    </a:lnTo>
                    <a:lnTo>
                      <a:pt x="125" y="7017"/>
                    </a:lnTo>
                    <a:lnTo>
                      <a:pt x="84" y="7114"/>
                    </a:lnTo>
                    <a:lnTo>
                      <a:pt x="42" y="7211"/>
                    </a:lnTo>
                    <a:lnTo>
                      <a:pt x="14" y="7322"/>
                    </a:lnTo>
                    <a:lnTo>
                      <a:pt x="0" y="7420"/>
                    </a:lnTo>
                    <a:lnTo>
                      <a:pt x="0" y="7531"/>
                    </a:lnTo>
                    <a:lnTo>
                      <a:pt x="0" y="7642"/>
                    </a:lnTo>
                    <a:lnTo>
                      <a:pt x="28" y="7753"/>
                    </a:lnTo>
                    <a:lnTo>
                      <a:pt x="56" y="7864"/>
                    </a:lnTo>
                    <a:lnTo>
                      <a:pt x="98" y="7961"/>
                    </a:lnTo>
                    <a:lnTo>
                      <a:pt x="153" y="8059"/>
                    </a:lnTo>
                    <a:lnTo>
                      <a:pt x="209" y="8156"/>
                    </a:lnTo>
                    <a:lnTo>
                      <a:pt x="278" y="8253"/>
                    </a:lnTo>
                    <a:lnTo>
                      <a:pt x="361" y="8337"/>
                    </a:lnTo>
                    <a:lnTo>
                      <a:pt x="445" y="8420"/>
                    </a:lnTo>
                    <a:lnTo>
                      <a:pt x="556" y="8489"/>
                    </a:lnTo>
                    <a:lnTo>
                      <a:pt x="653" y="8559"/>
                    </a:lnTo>
                    <a:lnTo>
                      <a:pt x="764" y="8614"/>
                    </a:lnTo>
                    <a:lnTo>
                      <a:pt x="876" y="8670"/>
                    </a:lnTo>
                    <a:lnTo>
                      <a:pt x="987" y="8698"/>
                    </a:lnTo>
                    <a:lnTo>
                      <a:pt x="1098" y="8726"/>
                    </a:lnTo>
                    <a:lnTo>
                      <a:pt x="1209" y="8739"/>
                    </a:lnTo>
                    <a:lnTo>
                      <a:pt x="1431" y="8739"/>
                    </a:lnTo>
                    <a:lnTo>
                      <a:pt x="1542" y="8726"/>
                    </a:lnTo>
                    <a:lnTo>
                      <a:pt x="1654" y="8684"/>
                    </a:lnTo>
                    <a:lnTo>
                      <a:pt x="1751" y="8656"/>
                    </a:lnTo>
                    <a:lnTo>
                      <a:pt x="1848" y="8601"/>
                    </a:lnTo>
                    <a:lnTo>
                      <a:pt x="1931" y="8545"/>
                    </a:lnTo>
                    <a:lnTo>
                      <a:pt x="2015" y="8475"/>
                    </a:lnTo>
                    <a:lnTo>
                      <a:pt x="2084" y="8392"/>
                    </a:lnTo>
                    <a:lnTo>
                      <a:pt x="2168" y="8295"/>
                    </a:lnTo>
                    <a:lnTo>
                      <a:pt x="2223" y="8198"/>
                    </a:lnTo>
                    <a:lnTo>
                      <a:pt x="2279" y="8100"/>
                    </a:lnTo>
                    <a:lnTo>
                      <a:pt x="2320" y="7989"/>
                    </a:lnTo>
                    <a:lnTo>
                      <a:pt x="2334" y="7892"/>
                    </a:lnTo>
                    <a:lnTo>
                      <a:pt x="2362" y="7781"/>
                    </a:lnTo>
                    <a:lnTo>
                      <a:pt x="2362" y="7684"/>
                    </a:lnTo>
                    <a:lnTo>
                      <a:pt x="2348" y="7572"/>
                    </a:lnTo>
                    <a:lnTo>
                      <a:pt x="2334" y="7461"/>
                    </a:lnTo>
                    <a:lnTo>
                      <a:pt x="2293" y="7350"/>
                    </a:lnTo>
                    <a:lnTo>
                      <a:pt x="2251" y="7239"/>
                    </a:lnTo>
                    <a:lnTo>
                      <a:pt x="2209" y="7142"/>
                    </a:lnTo>
                    <a:lnTo>
                      <a:pt x="2140" y="7044"/>
                    </a:lnTo>
                    <a:lnTo>
                      <a:pt x="2070" y="6961"/>
                    </a:lnTo>
                    <a:lnTo>
                      <a:pt x="1987" y="6878"/>
                    </a:lnTo>
                    <a:lnTo>
                      <a:pt x="1904" y="6794"/>
                    </a:lnTo>
                    <a:lnTo>
                      <a:pt x="1806" y="6711"/>
                    </a:lnTo>
                    <a:lnTo>
                      <a:pt x="1695" y="6642"/>
                    </a:lnTo>
                    <a:lnTo>
                      <a:pt x="1584" y="6586"/>
                    </a:lnTo>
                    <a:lnTo>
                      <a:pt x="1487" y="6544"/>
                    </a:lnTo>
                    <a:lnTo>
                      <a:pt x="1376" y="6503"/>
                    </a:lnTo>
                    <a:lnTo>
                      <a:pt x="1265" y="6475"/>
                    </a:lnTo>
                    <a:lnTo>
                      <a:pt x="1153" y="6461"/>
                    </a:lnTo>
                    <a:close/>
                  </a:path>
                </a:pathLst>
              </a:custGeom>
              <a:solidFill>
                <a:srgbClr val="E2564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102" name="Table 57">
            <a:extLst>
              <a:ext uri="{FF2B5EF4-FFF2-40B4-BE49-F238E27FC236}">
                <a16:creationId xmlns:a16="http://schemas.microsoft.com/office/drawing/2014/main" id="{83F1B6D9-7C1E-66CB-4C71-654641174915}"/>
              </a:ext>
            </a:extLst>
          </p:cNvPr>
          <p:cNvGraphicFramePr>
            <a:graphicFrameLocks noGrp="1"/>
          </p:cNvGraphicFramePr>
          <p:nvPr>
            <p:extLst>
              <p:ext uri="{D42A27DB-BD31-4B8C-83A1-F6EECF244321}">
                <p14:modId xmlns:p14="http://schemas.microsoft.com/office/powerpoint/2010/main" val="3430485512"/>
              </p:ext>
            </p:extLst>
          </p:nvPr>
        </p:nvGraphicFramePr>
        <p:xfrm>
          <a:off x="1423796" y="1654646"/>
          <a:ext cx="8128000" cy="4301936"/>
        </p:xfrm>
        <a:graphic>
          <a:graphicData uri="http://schemas.openxmlformats.org/drawingml/2006/table">
            <a:tbl>
              <a:tblPr firstRow="1" bandRow="1">
                <a:tableStyleId>{5C22544A-7EE6-4342-B048-85BDC9FD1C3A}</a:tableStyleId>
              </a:tblPr>
              <a:tblGrid>
                <a:gridCol w="492951">
                  <a:extLst>
                    <a:ext uri="{9D8B030D-6E8A-4147-A177-3AD203B41FA5}">
                      <a16:colId xmlns:a16="http://schemas.microsoft.com/office/drawing/2014/main" val="466540099"/>
                    </a:ext>
                  </a:extLst>
                </a:gridCol>
                <a:gridCol w="7635049">
                  <a:extLst>
                    <a:ext uri="{9D8B030D-6E8A-4147-A177-3AD203B41FA5}">
                      <a16:colId xmlns:a16="http://schemas.microsoft.com/office/drawing/2014/main" val="3069309204"/>
                    </a:ext>
                  </a:extLst>
                </a:gridCol>
              </a:tblGrid>
              <a:tr h="537742">
                <a:tc gridSpan="2">
                  <a:txBody>
                    <a:bodyPr/>
                    <a:lstStyle/>
                    <a:p>
                      <a:pPr algn="ctr"/>
                      <a:r>
                        <a:rPr lang="en-US" altLang="zh-CN" sz="2400" b="1">
                          <a:ln w="25400">
                            <a:noFill/>
                          </a:ln>
                          <a:solidFill>
                            <a:schemeClr val="bg1"/>
                          </a:solidFill>
                          <a:latin typeface="Times New Roman" panose="02020603050405020304" pitchFamily="18" charset="0"/>
                          <a:ea typeface="字魂27号-布丁体" panose="00000500000000000000" pitchFamily="2" charset="-122"/>
                          <a:cs typeface="Times New Roman" panose="02020603050405020304" pitchFamily="18" charset="0"/>
                        </a:rPr>
                        <a:t>Lập đề cương cho bài nói</a:t>
                      </a:r>
                      <a:endParaRPr lang="en-US" sz="2400" b="1">
                        <a:solidFill>
                          <a:schemeClr val="bg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255452546"/>
                  </a:ext>
                </a:extLst>
              </a:tr>
              <a:tr h="537742">
                <a:tc>
                  <a:txBody>
                    <a:bodyPr/>
                    <a:lstStyle/>
                    <a:p>
                      <a:r>
                        <a:rPr lang="en-US" sz="2400" b="1">
                          <a:latin typeface="Times New Roman" panose="02020603050405020304" pitchFamily="18" charset="0"/>
                          <a:cs typeface="Times New Roman" panose="02020603050405020304" pitchFamily="18" charset="0"/>
                        </a:rPr>
                        <a:t>01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EF4E8"/>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850545"/>
                  </a:ext>
                </a:extLst>
              </a:tr>
              <a:tr h="537742">
                <a:tc>
                  <a:txBody>
                    <a:bodyPr/>
                    <a:lstStyle/>
                    <a:p>
                      <a:r>
                        <a:rPr lang="en-US" sz="2400" b="1">
                          <a:latin typeface="Times New Roman" panose="02020603050405020304" pitchFamily="18" charset="0"/>
                          <a:cs typeface="Times New Roman" panose="02020603050405020304" pitchFamily="18" charset="0"/>
                        </a:rPr>
                        <a:t>02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2214515"/>
                  </a:ext>
                </a:extLst>
              </a:tr>
              <a:tr h="537742">
                <a:tc>
                  <a:txBody>
                    <a:bodyPr/>
                    <a:lstStyle/>
                    <a:p>
                      <a:r>
                        <a:rPr lang="en-US" sz="2400" b="1">
                          <a:latin typeface="Times New Roman" panose="02020603050405020304" pitchFamily="18" charset="0"/>
                          <a:cs typeface="Times New Roman" panose="02020603050405020304" pitchFamily="18" charset="0"/>
                        </a:rPr>
                        <a:t>03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23064"/>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3833420"/>
                  </a:ext>
                </a:extLst>
              </a:tr>
              <a:tr h="537742">
                <a:tc>
                  <a:txBody>
                    <a:bodyPr/>
                    <a:lstStyle/>
                    <a:p>
                      <a:r>
                        <a:rPr lang="en-US" sz="2400" b="1">
                          <a:latin typeface="Times New Roman" panose="02020603050405020304" pitchFamily="18" charset="0"/>
                          <a:cs typeface="Times New Roman" panose="02020603050405020304" pitchFamily="18" charset="0"/>
                        </a:rPr>
                        <a:t>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3B6E7"/>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335195"/>
                  </a:ext>
                </a:extLst>
              </a:tr>
              <a:tr h="537742">
                <a:tc>
                  <a:txBody>
                    <a:bodyPr/>
                    <a:lstStyle/>
                    <a:p>
                      <a:r>
                        <a:rPr lang="en-US" sz="2400" b="1">
                          <a:latin typeface="Times New Roman" panose="02020603050405020304" pitchFamily="18" charset="0"/>
                          <a:cs typeface="Times New Roman" panose="02020603050405020304" pitchFamily="18" charset="0"/>
                        </a:rPr>
                        <a:t>05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4629871"/>
                  </a:ext>
                </a:extLst>
              </a:tr>
              <a:tr h="537742">
                <a:tc>
                  <a:txBody>
                    <a:bodyPr/>
                    <a:lstStyle/>
                    <a:p>
                      <a:r>
                        <a:rPr lang="en-US" sz="2400" b="1">
                          <a:latin typeface="Times New Roman" panose="02020603050405020304" pitchFamily="18" charset="0"/>
                          <a:cs typeface="Times New Roman" panose="02020603050405020304" pitchFamily="18" charset="0"/>
                        </a:rPr>
                        <a:t>06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205998"/>
                  </a:ext>
                </a:extLst>
              </a:tr>
              <a:tr h="537742">
                <a:tc>
                  <a:txBody>
                    <a:bodyPr/>
                    <a:lstStyle/>
                    <a:p>
                      <a:r>
                        <a:rPr lang="en-US" sz="2400" b="1">
                          <a:latin typeface="Times New Roman" panose="02020603050405020304" pitchFamily="18" charset="0"/>
                          <a:cs typeface="Times New Roman" panose="02020603050405020304" pitchFamily="18" charset="0"/>
                        </a:rPr>
                        <a:t>07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903886"/>
                  </a:ext>
                </a:extLst>
              </a:tr>
            </a:tbl>
          </a:graphicData>
        </a:graphic>
      </p:graphicFrame>
    </p:spTree>
    <p:extLst>
      <p:ext uri="{BB962C8B-B14F-4D97-AF65-F5344CB8AC3E}">
        <p14:creationId xmlns:p14="http://schemas.microsoft.com/office/powerpoint/2010/main" val="3281596944"/>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1000"/>
                                        <p:tgtEl>
                                          <p:spTgt spid="102"/>
                                        </p:tgtEl>
                                      </p:cBhvr>
                                    </p:animEffect>
                                    <p:anim calcmode="lin" valueType="num">
                                      <p:cBhvr>
                                        <p:cTn id="16" dur="1000" fill="hold"/>
                                        <p:tgtEl>
                                          <p:spTgt spid="102"/>
                                        </p:tgtEl>
                                        <p:attrNameLst>
                                          <p:attrName>ppt_x</p:attrName>
                                        </p:attrNameLst>
                                      </p:cBhvr>
                                      <p:tavLst>
                                        <p:tav tm="0">
                                          <p:val>
                                            <p:strVal val="#ppt_x"/>
                                          </p:val>
                                        </p:tav>
                                        <p:tav tm="100000">
                                          <p:val>
                                            <p:strVal val="#ppt_x"/>
                                          </p:val>
                                        </p:tav>
                                      </p:tavLst>
                                    </p:anim>
                                    <p:anim calcmode="lin" valueType="num">
                                      <p:cBhvr>
                                        <p:cTn id="17" dur="1000" fill="hold"/>
                                        <p:tgtEl>
                                          <p:spTgt spid="10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aphicFrame>
        <p:nvGraphicFramePr>
          <p:cNvPr id="102" name="Table 57">
            <a:extLst>
              <a:ext uri="{FF2B5EF4-FFF2-40B4-BE49-F238E27FC236}">
                <a16:creationId xmlns:a16="http://schemas.microsoft.com/office/drawing/2014/main" id="{83F1B6D9-7C1E-66CB-4C71-654641174915}"/>
              </a:ext>
            </a:extLst>
          </p:cNvPr>
          <p:cNvGraphicFramePr>
            <a:graphicFrameLocks noGrp="1"/>
          </p:cNvGraphicFramePr>
          <p:nvPr>
            <p:extLst>
              <p:ext uri="{D42A27DB-BD31-4B8C-83A1-F6EECF244321}">
                <p14:modId xmlns:p14="http://schemas.microsoft.com/office/powerpoint/2010/main" val="97988154"/>
              </p:ext>
            </p:extLst>
          </p:nvPr>
        </p:nvGraphicFramePr>
        <p:xfrm>
          <a:off x="1423796" y="1654646"/>
          <a:ext cx="8128000" cy="4301936"/>
        </p:xfrm>
        <a:graphic>
          <a:graphicData uri="http://schemas.openxmlformats.org/drawingml/2006/table">
            <a:tbl>
              <a:tblPr firstRow="1" bandRow="1">
                <a:tableStyleId>{5C22544A-7EE6-4342-B048-85BDC9FD1C3A}</a:tableStyleId>
              </a:tblPr>
              <a:tblGrid>
                <a:gridCol w="492951">
                  <a:extLst>
                    <a:ext uri="{9D8B030D-6E8A-4147-A177-3AD203B41FA5}">
                      <a16:colId xmlns:a16="http://schemas.microsoft.com/office/drawing/2014/main" val="466540099"/>
                    </a:ext>
                  </a:extLst>
                </a:gridCol>
                <a:gridCol w="7635049">
                  <a:extLst>
                    <a:ext uri="{9D8B030D-6E8A-4147-A177-3AD203B41FA5}">
                      <a16:colId xmlns:a16="http://schemas.microsoft.com/office/drawing/2014/main" val="3069309204"/>
                    </a:ext>
                  </a:extLst>
                </a:gridCol>
              </a:tblGrid>
              <a:tr h="537742">
                <a:tc gridSpan="2">
                  <a:txBody>
                    <a:bodyPr/>
                    <a:lstStyle/>
                    <a:p>
                      <a:pPr algn="ctr"/>
                      <a:r>
                        <a:rPr lang="en-US" altLang="zh-CN" sz="2400" b="1">
                          <a:ln w="25400">
                            <a:noFill/>
                          </a:ln>
                          <a:solidFill>
                            <a:schemeClr val="bg1"/>
                          </a:solidFill>
                          <a:latin typeface="Times New Roman" panose="02020603050405020304" pitchFamily="18" charset="0"/>
                          <a:ea typeface="字魂27号-布丁体" panose="00000500000000000000" pitchFamily="2" charset="-122"/>
                          <a:cs typeface="Times New Roman" panose="02020603050405020304" pitchFamily="18" charset="0"/>
                        </a:rPr>
                        <a:t>Lập đề cương cho bài nói</a:t>
                      </a:r>
                      <a:endParaRPr lang="en-US" sz="2400" b="1">
                        <a:solidFill>
                          <a:schemeClr val="bg1"/>
                        </a:solidFill>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255452546"/>
                  </a:ext>
                </a:extLst>
              </a:tr>
              <a:tr h="537742">
                <a:tc>
                  <a:txBody>
                    <a:bodyPr/>
                    <a:lstStyle/>
                    <a:p>
                      <a:r>
                        <a:rPr lang="en-US" sz="2400" b="1">
                          <a:latin typeface="Times New Roman" panose="02020603050405020304" pitchFamily="18" charset="0"/>
                          <a:cs typeface="Times New Roman" panose="02020603050405020304" pitchFamily="18" charset="0"/>
                        </a:rPr>
                        <a:t>01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EF4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Vấn đề em trình bày là gì?</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850545"/>
                  </a:ext>
                </a:extLst>
              </a:tr>
              <a:tr h="537742">
                <a:tc>
                  <a:txBody>
                    <a:bodyPr/>
                    <a:lstStyle/>
                    <a:p>
                      <a:r>
                        <a:rPr lang="en-US" sz="2400" b="1">
                          <a:latin typeface="Times New Roman" panose="02020603050405020304" pitchFamily="18" charset="0"/>
                          <a:cs typeface="Times New Roman" panose="02020603050405020304" pitchFamily="18" charset="0"/>
                        </a:rPr>
                        <a:t>02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Lí do em trình bày vấn đề này là gì?</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2214515"/>
                  </a:ext>
                </a:extLst>
              </a:tr>
              <a:tr h="537742">
                <a:tc>
                  <a:txBody>
                    <a:bodyPr/>
                    <a:lstStyle/>
                    <a:p>
                      <a:r>
                        <a:rPr lang="en-US" sz="2400" b="1">
                          <a:latin typeface="Times New Roman" panose="02020603050405020304" pitchFamily="18" charset="0"/>
                          <a:cs typeface="Times New Roman" panose="02020603050405020304" pitchFamily="18" charset="0"/>
                        </a:rPr>
                        <a:t>03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2306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Nêu những thông tin đáng quan tâm về vấn đề đó</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3833420"/>
                  </a:ext>
                </a:extLst>
              </a:tr>
              <a:tr h="537742">
                <a:tc>
                  <a:txBody>
                    <a:bodyPr/>
                    <a:lstStyle/>
                    <a:p>
                      <a:r>
                        <a:rPr lang="en-US" sz="2400" b="1">
                          <a:latin typeface="Times New Roman" panose="02020603050405020304" pitchFamily="18" charset="0"/>
                          <a:cs typeface="Times New Roman" panose="02020603050405020304" pitchFamily="18" charset="0"/>
                        </a:rPr>
                        <a:t>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3B6E7"/>
                    </a:solidFill>
                  </a:tcPr>
                </a:tc>
                <a:tc>
                  <a:txBody>
                    <a:bodyPr/>
                    <a:lstStyle/>
                    <a:p>
                      <a:r>
                        <a:rPr lang="en-US" sz="2000" kern="1200">
                          <a:solidFill>
                            <a:schemeClr val="dk1"/>
                          </a:solidFill>
                          <a:effectLst/>
                          <a:latin typeface="Times New Roman" panose="02020603050405020304" pitchFamily="18" charset="0"/>
                          <a:ea typeface="+mn-ea"/>
                          <a:cs typeface="Times New Roman" panose="02020603050405020304" pitchFamily="18" charset="0"/>
                        </a:rPr>
                        <a:t>Chia sẻ những hình ảnh minh họa</a:t>
                      </a:r>
                      <a:endParaRPr lang="en-US" sz="2000">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335195"/>
                  </a:ext>
                </a:extLst>
              </a:tr>
              <a:tr h="537742">
                <a:tc>
                  <a:txBody>
                    <a:bodyPr/>
                    <a:lstStyle/>
                    <a:p>
                      <a:r>
                        <a:rPr lang="en-US" sz="2400" b="1">
                          <a:latin typeface="Times New Roman" panose="02020603050405020304" pitchFamily="18" charset="0"/>
                          <a:cs typeface="Times New Roman" panose="02020603050405020304" pitchFamily="18" charset="0"/>
                        </a:rPr>
                        <a:t>05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Nêu ý kiến của em về vấn đề được bàn tới</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4629871"/>
                  </a:ext>
                </a:extLst>
              </a:tr>
              <a:tr h="537742">
                <a:tc>
                  <a:txBody>
                    <a:bodyPr/>
                    <a:lstStyle/>
                    <a:p>
                      <a:r>
                        <a:rPr lang="en-US" sz="2400" b="1">
                          <a:latin typeface="Times New Roman" panose="02020603050405020304" pitchFamily="18" charset="0"/>
                          <a:cs typeface="Times New Roman" panose="02020603050405020304" pitchFamily="18" charset="0"/>
                        </a:rPr>
                        <a:t>06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2000" kern="1200">
                          <a:solidFill>
                            <a:schemeClr val="dk1"/>
                          </a:solidFill>
                          <a:effectLst/>
                          <a:latin typeface="Times New Roman" panose="02020603050405020304" pitchFamily="18" charset="0"/>
                          <a:ea typeface="+mn-ea"/>
                          <a:cs typeface="Times New Roman" panose="02020603050405020304" pitchFamily="18" charset="0"/>
                        </a:rPr>
                        <a:t>Nêu mong muốn của em và những giải pháp em đề xuất</a:t>
                      </a:r>
                      <a:endParaRPr lang="en-US" sz="2000">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205998"/>
                  </a:ext>
                </a:extLst>
              </a:tr>
              <a:tr h="537742">
                <a:tc>
                  <a:txBody>
                    <a:bodyPr/>
                    <a:lstStyle/>
                    <a:p>
                      <a:r>
                        <a:rPr lang="en-US" sz="2400" b="1">
                          <a:latin typeface="Times New Roman" panose="02020603050405020304" pitchFamily="18" charset="0"/>
                          <a:cs typeface="Times New Roman" panose="02020603050405020304" pitchFamily="18" charset="0"/>
                        </a:rPr>
                        <a:t>07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a:solidFill>
                            <a:schemeClr val="dk1"/>
                          </a:solidFill>
                          <a:effectLst/>
                          <a:latin typeface="Times New Roman" panose="02020603050405020304" pitchFamily="18" charset="0"/>
                          <a:ea typeface="+mn-ea"/>
                          <a:cs typeface="Times New Roman" panose="02020603050405020304" pitchFamily="18" charset="0"/>
                        </a:rPr>
                        <a:t>Trao đổi của em về các ý kiến thể hiện cách tiếp cận khác về vấn đề</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903886"/>
                  </a:ext>
                </a:extLst>
              </a:tr>
            </a:tbl>
          </a:graphicData>
        </a:graphic>
      </p:graphicFrame>
      <p:grpSp>
        <p:nvGrpSpPr>
          <p:cNvPr id="6" name="Google Shape;461;p23">
            <a:extLst>
              <a:ext uri="{FF2B5EF4-FFF2-40B4-BE49-F238E27FC236}">
                <a16:creationId xmlns:a16="http://schemas.microsoft.com/office/drawing/2014/main" id="{AEA41654-B156-65EB-E924-98993F9CAC02}"/>
              </a:ext>
            </a:extLst>
          </p:cNvPr>
          <p:cNvGrpSpPr/>
          <p:nvPr/>
        </p:nvGrpSpPr>
        <p:grpSpPr>
          <a:xfrm>
            <a:off x="9692927" y="2632908"/>
            <a:ext cx="1897111" cy="3712528"/>
            <a:chOff x="6829121" y="1004497"/>
            <a:chExt cx="1897111" cy="3712528"/>
          </a:xfrm>
        </p:grpSpPr>
        <p:grpSp>
          <p:nvGrpSpPr>
            <p:cNvPr id="53" name="Google Shape;462;p23">
              <a:extLst>
                <a:ext uri="{FF2B5EF4-FFF2-40B4-BE49-F238E27FC236}">
                  <a16:creationId xmlns:a16="http://schemas.microsoft.com/office/drawing/2014/main" id="{C3AC1C42-04D2-E41A-AE63-7DB9B93C6E2E}"/>
                </a:ext>
              </a:extLst>
            </p:cNvPr>
            <p:cNvGrpSpPr/>
            <p:nvPr/>
          </p:nvGrpSpPr>
          <p:grpSpPr>
            <a:xfrm>
              <a:off x="6829121" y="1004497"/>
              <a:ext cx="1897111" cy="3210687"/>
              <a:chOff x="6982216" y="1352707"/>
              <a:chExt cx="1744794" cy="2952633"/>
            </a:xfrm>
          </p:grpSpPr>
          <p:sp>
            <p:nvSpPr>
              <p:cNvPr id="55" name="Google Shape;463;p23">
                <a:extLst>
                  <a:ext uri="{FF2B5EF4-FFF2-40B4-BE49-F238E27FC236}">
                    <a16:creationId xmlns:a16="http://schemas.microsoft.com/office/drawing/2014/main" id="{1461F44B-4B11-1D6D-9E54-D070C4866883}"/>
                  </a:ext>
                </a:extLst>
              </p:cNvPr>
              <p:cNvSpPr/>
              <p:nvPr/>
            </p:nvSpPr>
            <p:spPr>
              <a:xfrm>
                <a:off x="8069535" y="3983506"/>
                <a:ext cx="174576" cy="321833"/>
              </a:xfrm>
              <a:custGeom>
                <a:avLst/>
                <a:gdLst/>
                <a:ahLst/>
                <a:cxnLst/>
                <a:rect l="l" t="t" r="r" b="b"/>
                <a:pathLst>
                  <a:path w="10333" h="19049" extrusionOk="0">
                    <a:moveTo>
                      <a:pt x="3248" y="0"/>
                    </a:moveTo>
                    <a:lnTo>
                      <a:pt x="3006" y="15"/>
                    </a:lnTo>
                    <a:lnTo>
                      <a:pt x="2780" y="31"/>
                    </a:lnTo>
                    <a:lnTo>
                      <a:pt x="2553" y="61"/>
                    </a:lnTo>
                    <a:lnTo>
                      <a:pt x="2326" y="106"/>
                    </a:lnTo>
                    <a:lnTo>
                      <a:pt x="2115" y="167"/>
                    </a:lnTo>
                    <a:lnTo>
                      <a:pt x="1919" y="227"/>
                    </a:lnTo>
                    <a:lnTo>
                      <a:pt x="1722" y="303"/>
                    </a:lnTo>
                    <a:lnTo>
                      <a:pt x="1526" y="378"/>
                    </a:lnTo>
                    <a:lnTo>
                      <a:pt x="1194" y="559"/>
                    </a:lnTo>
                    <a:lnTo>
                      <a:pt x="891" y="741"/>
                    </a:lnTo>
                    <a:lnTo>
                      <a:pt x="620" y="937"/>
                    </a:lnTo>
                    <a:lnTo>
                      <a:pt x="408" y="1103"/>
                    </a:lnTo>
                    <a:lnTo>
                      <a:pt x="227" y="1269"/>
                    </a:lnTo>
                    <a:lnTo>
                      <a:pt x="106" y="1390"/>
                    </a:lnTo>
                    <a:lnTo>
                      <a:pt x="0" y="1511"/>
                    </a:lnTo>
                    <a:lnTo>
                      <a:pt x="6979" y="19049"/>
                    </a:lnTo>
                    <a:lnTo>
                      <a:pt x="7130" y="19019"/>
                    </a:lnTo>
                    <a:lnTo>
                      <a:pt x="7311" y="18958"/>
                    </a:lnTo>
                    <a:lnTo>
                      <a:pt x="7538" y="18883"/>
                    </a:lnTo>
                    <a:lnTo>
                      <a:pt x="7795" y="18762"/>
                    </a:lnTo>
                    <a:lnTo>
                      <a:pt x="8097" y="18611"/>
                    </a:lnTo>
                    <a:lnTo>
                      <a:pt x="8414" y="18399"/>
                    </a:lnTo>
                    <a:lnTo>
                      <a:pt x="8580" y="18279"/>
                    </a:lnTo>
                    <a:lnTo>
                      <a:pt x="8731" y="18158"/>
                    </a:lnTo>
                    <a:lnTo>
                      <a:pt x="8898" y="18007"/>
                    </a:lnTo>
                    <a:lnTo>
                      <a:pt x="9049" y="17841"/>
                    </a:lnTo>
                    <a:lnTo>
                      <a:pt x="9215" y="17674"/>
                    </a:lnTo>
                    <a:lnTo>
                      <a:pt x="9366" y="17478"/>
                    </a:lnTo>
                    <a:lnTo>
                      <a:pt x="9502" y="17267"/>
                    </a:lnTo>
                    <a:lnTo>
                      <a:pt x="9638" y="17040"/>
                    </a:lnTo>
                    <a:lnTo>
                      <a:pt x="9774" y="16798"/>
                    </a:lnTo>
                    <a:lnTo>
                      <a:pt x="9895" y="16541"/>
                    </a:lnTo>
                    <a:lnTo>
                      <a:pt x="10000" y="16254"/>
                    </a:lnTo>
                    <a:lnTo>
                      <a:pt x="10091" y="15967"/>
                    </a:lnTo>
                    <a:lnTo>
                      <a:pt x="10182" y="15650"/>
                    </a:lnTo>
                    <a:lnTo>
                      <a:pt x="10242" y="15303"/>
                    </a:lnTo>
                    <a:lnTo>
                      <a:pt x="10287" y="14940"/>
                    </a:lnTo>
                    <a:lnTo>
                      <a:pt x="10318" y="14563"/>
                    </a:lnTo>
                    <a:lnTo>
                      <a:pt x="10333" y="14155"/>
                    </a:lnTo>
                    <a:lnTo>
                      <a:pt x="10333" y="13732"/>
                    </a:lnTo>
                    <a:lnTo>
                      <a:pt x="10272" y="12825"/>
                    </a:lnTo>
                    <a:lnTo>
                      <a:pt x="10182" y="11889"/>
                    </a:lnTo>
                    <a:lnTo>
                      <a:pt x="10061" y="10937"/>
                    </a:lnTo>
                    <a:lnTo>
                      <a:pt x="9910" y="9970"/>
                    </a:lnTo>
                    <a:lnTo>
                      <a:pt x="9728" y="8988"/>
                    </a:lnTo>
                    <a:lnTo>
                      <a:pt x="9502" y="8022"/>
                    </a:lnTo>
                    <a:lnTo>
                      <a:pt x="9381" y="7538"/>
                    </a:lnTo>
                    <a:lnTo>
                      <a:pt x="9260" y="7070"/>
                    </a:lnTo>
                    <a:lnTo>
                      <a:pt x="9124" y="6602"/>
                    </a:lnTo>
                    <a:lnTo>
                      <a:pt x="8973" y="6133"/>
                    </a:lnTo>
                    <a:lnTo>
                      <a:pt x="8807" y="5680"/>
                    </a:lnTo>
                    <a:lnTo>
                      <a:pt x="8656" y="5242"/>
                    </a:lnTo>
                    <a:lnTo>
                      <a:pt x="8475" y="4804"/>
                    </a:lnTo>
                    <a:lnTo>
                      <a:pt x="8293" y="4381"/>
                    </a:lnTo>
                    <a:lnTo>
                      <a:pt x="8097" y="3973"/>
                    </a:lnTo>
                    <a:lnTo>
                      <a:pt x="7901" y="3580"/>
                    </a:lnTo>
                    <a:lnTo>
                      <a:pt x="7689" y="3203"/>
                    </a:lnTo>
                    <a:lnTo>
                      <a:pt x="7478" y="2840"/>
                    </a:lnTo>
                    <a:lnTo>
                      <a:pt x="7251" y="2493"/>
                    </a:lnTo>
                    <a:lnTo>
                      <a:pt x="7024" y="2176"/>
                    </a:lnTo>
                    <a:lnTo>
                      <a:pt x="6768" y="1858"/>
                    </a:lnTo>
                    <a:lnTo>
                      <a:pt x="6526" y="1571"/>
                    </a:lnTo>
                    <a:lnTo>
                      <a:pt x="6254" y="1315"/>
                    </a:lnTo>
                    <a:lnTo>
                      <a:pt x="5982" y="1073"/>
                    </a:lnTo>
                    <a:lnTo>
                      <a:pt x="5710" y="861"/>
                    </a:lnTo>
                    <a:lnTo>
                      <a:pt x="5423" y="665"/>
                    </a:lnTo>
                    <a:lnTo>
                      <a:pt x="5121" y="514"/>
                    </a:lnTo>
                    <a:lnTo>
                      <a:pt x="4834" y="363"/>
                    </a:lnTo>
                    <a:lnTo>
                      <a:pt x="4562" y="257"/>
                    </a:lnTo>
                    <a:lnTo>
                      <a:pt x="4290" y="167"/>
                    </a:lnTo>
                    <a:lnTo>
                      <a:pt x="4018" y="91"/>
                    </a:lnTo>
                    <a:lnTo>
                      <a:pt x="3762" y="46"/>
                    </a:lnTo>
                    <a:lnTo>
                      <a:pt x="3505" y="15"/>
                    </a:lnTo>
                    <a:lnTo>
                      <a:pt x="32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64;p23">
                <a:extLst>
                  <a:ext uri="{FF2B5EF4-FFF2-40B4-BE49-F238E27FC236}">
                    <a16:creationId xmlns:a16="http://schemas.microsoft.com/office/drawing/2014/main" id="{946D6D3F-B517-BA31-DDEC-88A7C94AB346}"/>
                  </a:ext>
                </a:extLst>
              </p:cNvPr>
              <p:cNvSpPr/>
              <p:nvPr/>
            </p:nvSpPr>
            <p:spPr>
              <a:xfrm>
                <a:off x="7951106" y="3979164"/>
                <a:ext cx="236851" cy="326175"/>
              </a:xfrm>
              <a:custGeom>
                <a:avLst/>
                <a:gdLst/>
                <a:ahLst/>
                <a:cxnLst/>
                <a:rect l="l" t="t" r="r" b="b"/>
                <a:pathLst>
                  <a:path w="14019" h="19306" extrusionOk="0">
                    <a:moveTo>
                      <a:pt x="2175" y="1"/>
                    </a:moveTo>
                    <a:lnTo>
                      <a:pt x="1813" y="31"/>
                    </a:lnTo>
                    <a:lnTo>
                      <a:pt x="1480" y="76"/>
                    </a:lnTo>
                    <a:lnTo>
                      <a:pt x="1178" y="121"/>
                    </a:lnTo>
                    <a:lnTo>
                      <a:pt x="891" y="182"/>
                    </a:lnTo>
                    <a:lnTo>
                      <a:pt x="650" y="257"/>
                    </a:lnTo>
                    <a:lnTo>
                      <a:pt x="438" y="348"/>
                    </a:lnTo>
                    <a:lnTo>
                      <a:pt x="332" y="408"/>
                    </a:lnTo>
                    <a:lnTo>
                      <a:pt x="242" y="469"/>
                    </a:lnTo>
                    <a:lnTo>
                      <a:pt x="166" y="544"/>
                    </a:lnTo>
                    <a:lnTo>
                      <a:pt x="106" y="605"/>
                    </a:lnTo>
                    <a:lnTo>
                      <a:pt x="60" y="680"/>
                    </a:lnTo>
                    <a:lnTo>
                      <a:pt x="15" y="756"/>
                    </a:lnTo>
                    <a:lnTo>
                      <a:pt x="0" y="847"/>
                    </a:lnTo>
                    <a:lnTo>
                      <a:pt x="0" y="922"/>
                    </a:lnTo>
                    <a:lnTo>
                      <a:pt x="30" y="1224"/>
                    </a:lnTo>
                    <a:lnTo>
                      <a:pt x="106" y="1541"/>
                    </a:lnTo>
                    <a:lnTo>
                      <a:pt x="196" y="1874"/>
                    </a:lnTo>
                    <a:lnTo>
                      <a:pt x="332" y="2221"/>
                    </a:lnTo>
                    <a:lnTo>
                      <a:pt x="499" y="2569"/>
                    </a:lnTo>
                    <a:lnTo>
                      <a:pt x="710" y="2931"/>
                    </a:lnTo>
                    <a:lnTo>
                      <a:pt x="937" y="3294"/>
                    </a:lnTo>
                    <a:lnTo>
                      <a:pt x="1209" y="3656"/>
                    </a:lnTo>
                    <a:lnTo>
                      <a:pt x="1526" y="4019"/>
                    </a:lnTo>
                    <a:lnTo>
                      <a:pt x="1858" y="4396"/>
                    </a:lnTo>
                    <a:lnTo>
                      <a:pt x="2236" y="4759"/>
                    </a:lnTo>
                    <a:lnTo>
                      <a:pt x="2659" y="5106"/>
                    </a:lnTo>
                    <a:lnTo>
                      <a:pt x="3112" y="5469"/>
                    </a:lnTo>
                    <a:lnTo>
                      <a:pt x="3595" y="5801"/>
                    </a:lnTo>
                    <a:lnTo>
                      <a:pt x="4124" y="6149"/>
                    </a:lnTo>
                    <a:lnTo>
                      <a:pt x="4698" y="6466"/>
                    </a:lnTo>
                    <a:lnTo>
                      <a:pt x="4985" y="6632"/>
                    </a:lnTo>
                    <a:lnTo>
                      <a:pt x="5272" y="6828"/>
                    </a:lnTo>
                    <a:lnTo>
                      <a:pt x="5544" y="7040"/>
                    </a:lnTo>
                    <a:lnTo>
                      <a:pt x="5801" y="7282"/>
                    </a:lnTo>
                    <a:lnTo>
                      <a:pt x="6058" y="7523"/>
                    </a:lnTo>
                    <a:lnTo>
                      <a:pt x="6314" y="7810"/>
                    </a:lnTo>
                    <a:lnTo>
                      <a:pt x="6556" y="8097"/>
                    </a:lnTo>
                    <a:lnTo>
                      <a:pt x="6798" y="8399"/>
                    </a:lnTo>
                    <a:lnTo>
                      <a:pt x="7024" y="8717"/>
                    </a:lnTo>
                    <a:lnTo>
                      <a:pt x="7251" y="9049"/>
                    </a:lnTo>
                    <a:lnTo>
                      <a:pt x="7462" y="9396"/>
                    </a:lnTo>
                    <a:lnTo>
                      <a:pt x="7674" y="9744"/>
                    </a:lnTo>
                    <a:lnTo>
                      <a:pt x="8067" y="10469"/>
                    </a:lnTo>
                    <a:lnTo>
                      <a:pt x="8444" y="11224"/>
                    </a:lnTo>
                    <a:lnTo>
                      <a:pt x="8807" y="11995"/>
                    </a:lnTo>
                    <a:lnTo>
                      <a:pt x="9154" y="12750"/>
                    </a:lnTo>
                    <a:lnTo>
                      <a:pt x="9789" y="14230"/>
                    </a:lnTo>
                    <a:lnTo>
                      <a:pt x="10091" y="14925"/>
                    </a:lnTo>
                    <a:lnTo>
                      <a:pt x="10363" y="15575"/>
                    </a:lnTo>
                    <a:lnTo>
                      <a:pt x="10650" y="16164"/>
                    </a:lnTo>
                    <a:lnTo>
                      <a:pt x="10907" y="16693"/>
                    </a:lnTo>
                    <a:lnTo>
                      <a:pt x="11163" y="17116"/>
                    </a:lnTo>
                    <a:lnTo>
                      <a:pt x="11405" y="17493"/>
                    </a:lnTo>
                    <a:lnTo>
                      <a:pt x="11647" y="17826"/>
                    </a:lnTo>
                    <a:lnTo>
                      <a:pt x="11903" y="18113"/>
                    </a:lnTo>
                    <a:lnTo>
                      <a:pt x="12145" y="18369"/>
                    </a:lnTo>
                    <a:lnTo>
                      <a:pt x="12387" y="18581"/>
                    </a:lnTo>
                    <a:lnTo>
                      <a:pt x="12613" y="18747"/>
                    </a:lnTo>
                    <a:lnTo>
                      <a:pt x="12840" y="18898"/>
                    </a:lnTo>
                    <a:lnTo>
                      <a:pt x="13082" y="19034"/>
                    </a:lnTo>
                    <a:lnTo>
                      <a:pt x="13293" y="19140"/>
                    </a:lnTo>
                    <a:lnTo>
                      <a:pt x="13490" y="19215"/>
                    </a:lnTo>
                    <a:lnTo>
                      <a:pt x="13671" y="19261"/>
                    </a:lnTo>
                    <a:lnTo>
                      <a:pt x="13807" y="19291"/>
                    </a:lnTo>
                    <a:lnTo>
                      <a:pt x="13913" y="19306"/>
                    </a:lnTo>
                    <a:lnTo>
                      <a:pt x="13988" y="19306"/>
                    </a:lnTo>
                    <a:lnTo>
                      <a:pt x="14003" y="19019"/>
                    </a:lnTo>
                    <a:lnTo>
                      <a:pt x="14018" y="18188"/>
                    </a:lnTo>
                    <a:lnTo>
                      <a:pt x="14018" y="17478"/>
                    </a:lnTo>
                    <a:lnTo>
                      <a:pt x="14003" y="16617"/>
                    </a:lnTo>
                    <a:lnTo>
                      <a:pt x="13973" y="15635"/>
                    </a:lnTo>
                    <a:lnTo>
                      <a:pt x="13913" y="14548"/>
                    </a:lnTo>
                    <a:lnTo>
                      <a:pt x="13822" y="13384"/>
                    </a:lnTo>
                    <a:lnTo>
                      <a:pt x="13701" y="12131"/>
                    </a:lnTo>
                    <a:lnTo>
                      <a:pt x="13626" y="11481"/>
                    </a:lnTo>
                    <a:lnTo>
                      <a:pt x="13550" y="10832"/>
                    </a:lnTo>
                    <a:lnTo>
                      <a:pt x="13459" y="10167"/>
                    </a:lnTo>
                    <a:lnTo>
                      <a:pt x="13339" y="9487"/>
                    </a:lnTo>
                    <a:lnTo>
                      <a:pt x="13263" y="9019"/>
                    </a:lnTo>
                    <a:lnTo>
                      <a:pt x="13157" y="8566"/>
                    </a:lnTo>
                    <a:lnTo>
                      <a:pt x="13052" y="8143"/>
                    </a:lnTo>
                    <a:lnTo>
                      <a:pt x="12931" y="7720"/>
                    </a:lnTo>
                    <a:lnTo>
                      <a:pt x="12810" y="7327"/>
                    </a:lnTo>
                    <a:lnTo>
                      <a:pt x="12674" y="6949"/>
                    </a:lnTo>
                    <a:lnTo>
                      <a:pt x="12523" y="6602"/>
                    </a:lnTo>
                    <a:lnTo>
                      <a:pt x="12372" y="6254"/>
                    </a:lnTo>
                    <a:lnTo>
                      <a:pt x="12221" y="5937"/>
                    </a:lnTo>
                    <a:lnTo>
                      <a:pt x="12070" y="5620"/>
                    </a:lnTo>
                    <a:lnTo>
                      <a:pt x="11903" y="5333"/>
                    </a:lnTo>
                    <a:lnTo>
                      <a:pt x="11737" y="5061"/>
                    </a:lnTo>
                    <a:lnTo>
                      <a:pt x="11571" y="4804"/>
                    </a:lnTo>
                    <a:lnTo>
                      <a:pt x="11405" y="4563"/>
                    </a:lnTo>
                    <a:lnTo>
                      <a:pt x="11073" y="4125"/>
                    </a:lnTo>
                    <a:lnTo>
                      <a:pt x="10755" y="3747"/>
                    </a:lnTo>
                    <a:lnTo>
                      <a:pt x="10468" y="3430"/>
                    </a:lnTo>
                    <a:lnTo>
                      <a:pt x="10181" y="3173"/>
                    </a:lnTo>
                    <a:lnTo>
                      <a:pt x="9940" y="2961"/>
                    </a:lnTo>
                    <a:lnTo>
                      <a:pt x="9743" y="2795"/>
                    </a:lnTo>
                    <a:lnTo>
                      <a:pt x="9592" y="2689"/>
                    </a:lnTo>
                    <a:lnTo>
                      <a:pt x="9456" y="2599"/>
                    </a:lnTo>
                    <a:lnTo>
                      <a:pt x="9351" y="2418"/>
                    </a:lnTo>
                    <a:lnTo>
                      <a:pt x="9215" y="2251"/>
                    </a:lnTo>
                    <a:lnTo>
                      <a:pt x="9079" y="2100"/>
                    </a:lnTo>
                    <a:lnTo>
                      <a:pt x="8928" y="1934"/>
                    </a:lnTo>
                    <a:lnTo>
                      <a:pt x="8761" y="1798"/>
                    </a:lnTo>
                    <a:lnTo>
                      <a:pt x="8595" y="1647"/>
                    </a:lnTo>
                    <a:lnTo>
                      <a:pt x="8399" y="1511"/>
                    </a:lnTo>
                    <a:lnTo>
                      <a:pt x="8203" y="1390"/>
                    </a:lnTo>
                    <a:lnTo>
                      <a:pt x="8006" y="1254"/>
                    </a:lnTo>
                    <a:lnTo>
                      <a:pt x="7780" y="1134"/>
                    </a:lnTo>
                    <a:lnTo>
                      <a:pt x="7326" y="922"/>
                    </a:lnTo>
                    <a:lnTo>
                      <a:pt x="6858" y="726"/>
                    </a:lnTo>
                    <a:lnTo>
                      <a:pt x="6360" y="560"/>
                    </a:lnTo>
                    <a:lnTo>
                      <a:pt x="5937" y="439"/>
                    </a:lnTo>
                    <a:lnTo>
                      <a:pt x="5499" y="333"/>
                    </a:lnTo>
                    <a:lnTo>
                      <a:pt x="5076" y="242"/>
                    </a:lnTo>
                    <a:lnTo>
                      <a:pt x="4638" y="167"/>
                    </a:lnTo>
                    <a:lnTo>
                      <a:pt x="4199" y="91"/>
                    </a:lnTo>
                    <a:lnTo>
                      <a:pt x="3777" y="46"/>
                    </a:lnTo>
                    <a:lnTo>
                      <a:pt x="3354" y="16"/>
                    </a:lnTo>
                    <a:lnTo>
                      <a:pt x="2946"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65;p23">
                <a:extLst>
                  <a:ext uri="{FF2B5EF4-FFF2-40B4-BE49-F238E27FC236}">
                    <a16:creationId xmlns:a16="http://schemas.microsoft.com/office/drawing/2014/main" id="{A286A003-FFA4-ADBE-6B76-2101A8F84C20}"/>
                  </a:ext>
                </a:extLst>
              </p:cNvPr>
              <p:cNvSpPr/>
              <p:nvPr/>
            </p:nvSpPr>
            <p:spPr>
              <a:xfrm>
                <a:off x="8058552" y="3988609"/>
                <a:ext cx="129416" cy="316731"/>
              </a:xfrm>
              <a:custGeom>
                <a:avLst/>
                <a:gdLst/>
                <a:ahLst/>
                <a:cxnLst/>
                <a:rect l="l" t="t" r="r" b="b"/>
                <a:pathLst>
                  <a:path w="7660" h="18747" extrusionOk="0">
                    <a:moveTo>
                      <a:pt x="1" y="1"/>
                    </a:moveTo>
                    <a:lnTo>
                      <a:pt x="726" y="756"/>
                    </a:lnTo>
                    <a:lnTo>
                      <a:pt x="1572" y="1647"/>
                    </a:lnTo>
                    <a:lnTo>
                      <a:pt x="2010" y="2146"/>
                    </a:lnTo>
                    <a:lnTo>
                      <a:pt x="2448" y="2644"/>
                    </a:lnTo>
                    <a:lnTo>
                      <a:pt x="2886" y="3188"/>
                    </a:lnTo>
                    <a:lnTo>
                      <a:pt x="3324" y="3732"/>
                    </a:lnTo>
                    <a:lnTo>
                      <a:pt x="3747" y="4275"/>
                    </a:lnTo>
                    <a:lnTo>
                      <a:pt x="4140" y="4850"/>
                    </a:lnTo>
                    <a:lnTo>
                      <a:pt x="4517" y="5408"/>
                    </a:lnTo>
                    <a:lnTo>
                      <a:pt x="4865" y="5967"/>
                    </a:lnTo>
                    <a:lnTo>
                      <a:pt x="5167" y="6511"/>
                    </a:lnTo>
                    <a:lnTo>
                      <a:pt x="5303" y="6783"/>
                    </a:lnTo>
                    <a:lnTo>
                      <a:pt x="5424" y="7055"/>
                    </a:lnTo>
                    <a:lnTo>
                      <a:pt x="5529" y="7327"/>
                    </a:lnTo>
                    <a:lnTo>
                      <a:pt x="5635" y="7584"/>
                    </a:lnTo>
                    <a:lnTo>
                      <a:pt x="5711" y="7840"/>
                    </a:lnTo>
                    <a:lnTo>
                      <a:pt x="5786" y="8097"/>
                    </a:lnTo>
                    <a:lnTo>
                      <a:pt x="5907" y="8702"/>
                    </a:lnTo>
                    <a:lnTo>
                      <a:pt x="6043" y="9351"/>
                    </a:lnTo>
                    <a:lnTo>
                      <a:pt x="6149" y="10046"/>
                    </a:lnTo>
                    <a:lnTo>
                      <a:pt x="6254" y="10741"/>
                    </a:lnTo>
                    <a:lnTo>
                      <a:pt x="6345" y="11466"/>
                    </a:lnTo>
                    <a:lnTo>
                      <a:pt x="6421" y="12206"/>
                    </a:lnTo>
                    <a:lnTo>
                      <a:pt x="6496" y="12946"/>
                    </a:lnTo>
                    <a:lnTo>
                      <a:pt x="6541" y="13671"/>
                    </a:lnTo>
                    <a:lnTo>
                      <a:pt x="6587" y="14381"/>
                    </a:lnTo>
                    <a:lnTo>
                      <a:pt x="6617" y="15076"/>
                    </a:lnTo>
                    <a:lnTo>
                      <a:pt x="6632" y="15741"/>
                    </a:lnTo>
                    <a:lnTo>
                      <a:pt x="6632" y="16360"/>
                    </a:lnTo>
                    <a:lnTo>
                      <a:pt x="6617" y="16949"/>
                    </a:lnTo>
                    <a:lnTo>
                      <a:pt x="6587" y="17478"/>
                    </a:lnTo>
                    <a:lnTo>
                      <a:pt x="6541" y="17946"/>
                    </a:lnTo>
                    <a:lnTo>
                      <a:pt x="6481" y="18339"/>
                    </a:lnTo>
                    <a:lnTo>
                      <a:pt x="6723" y="18475"/>
                    </a:lnTo>
                    <a:lnTo>
                      <a:pt x="6934" y="18581"/>
                    </a:lnTo>
                    <a:lnTo>
                      <a:pt x="7131" y="18656"/>
                    </a:lnTo>
                    <a:lnTo>
                      <a:pt x="7312" y="18702"/>
                    </a:lnTo>
                    <a:lnTo>
                      <a:pt x="7448" y="18732"/>
                    </a:lnTo>
                    <a:lnTo>
                      <a:pt x="7554" y="18747"/>
                    </a:lnTo>
                    <a:lnTo>
                      <a:pt x="7629" y="18747"/>
                    </a:lnTo>
                    <a:lnTo>
                      <a:pt x="7644" y="18536"/>
                    </a:lnTo>
                    <a:lnTo>
                      <a:pt x="7659" y="17931"/>
                    </a:lnTo>
                    <a:lnTo>
                      <a:pt x="7659" y="16995"/>
                    </a:lnTo>
                    <a:lnTo>
                      <a:pt x="7629" y="15756"/>
                    </a:lnTo>
                    <a:lnTo>
                      <a:pt x="7614" y="15046"/>
                    </a:lnTo>
                    <a:lnTo>
                      <a:pt x="7569" y="14291"/>
                    </a:lnTo>
                    <a:lnTo>
                      <a:pt x="7523" y="13475"/>
                    </a:lnTo>
                    <a:lnTo>
                      <a:pt x="7448" y="12629"/>
                    </a:lnTo>
                    <a:lnTo>
                      <a:pt x="7372" y="11738"/>
                    </a:lnTo>
                    <a:lnTo>
                      <a:pt x="7267" y="10816"/>
                    </a:lnTo>
                    <a:lnTo>
                      <a:pt x="7131" y="9880"/>
                    </a:lnTo>
                    <a:lnTo>
                      <a:pt x="6980" y="8928"/>
                    </a:lnTo>
                    <a:lnTo>
                      <a:pt x="6904" y="8460"/>
                    </a:lnTo>
                    <a:lnTo>
                      <a:pt x="6798" y="8007"/>
                    </a:lnTo>
                    <a:lnTo>
                      <a:pt x="6693" y="7584"/>
                    </a:lnTo>
                    <a:lnTo>
                      <a:pt x="6572" y="7161"/>
                    </a:lnTo>
                    <a:lnTo>
                      <a:pt x="6451" y="6768"/>
                    </a:lnTo>
                    <a:lnTo>
                      <a:pt x="6315" y="6390"/>
                    </a:lnTo>
                    <a:lnTo>
                      <a:pt x="6164" y="6043"/>
                    </a:lnTo>
                    <a:lnTo>
                      <a:pt x="6013" y="5695"/>
                    </a:lnTo>
                    <a:lnTo>
                      <a:pt x="5862" y="5378"/>
                    </a:lnTo>
                    <a:lnTo>
                      <a:pt x="5711" y="5061"/>
                    </a:lnTo>
                    <a:lnTo>
                      <a:pt x="5544" y="4774"/>
                    </a:lnTo>
                    <a:lnTo>
                      <a:pt x="5378" y="4502"/>
                    </a:lnTo>
                    <a:lnTo>
                      <a:pt x="5212" y="4245"/>
                    </a:lnTo>
                    <a:lnTo>
                      <a:pt x="5046" y="4004"/>
                    </a:lnTo>
                    <a:lnTo>
                      <a:pt x="4714" y="3566"/>
                    </a:lnTo>
                    <a:lnTo>
                      <a:pt x="4396" y="3188"/>
                    </a:lnTo>
                    <a:lnTo>
                      <a:pt x="4109" y="2871"/>
                    </a:lnTo>
                    <a:lnTo>
                      <a:pt x="3822" y="2614"/>
                    </a:lnTo>
                    <a:lnTo>
                      <a:pt x="3581" y="2402"/>
                    </a:lnTo>
                    <a:lnTo>
                      <a:pt x="3384" y="2236"/>
                    </a:lnTo>
                    <a:lnTo>
                      <a:pt x="3233" y="2130"/>
                    </a:lnTo>
                    <a:lnTo>
                      <a:pt x="3097" y="2040"/>
                    </a:lnTo>
                    <a:lnTo>
                      <a:pt x="2992" y="1859"/>
                    </a:lnTo>
                    <a:lnTo>
                      <a:pt x="2856" y="1692"/>
                    </a:lnTo>
                    <a:lnTo>
                      <a:pt x="2720" y="1541"/>
                    </a:lnTo>
                    <a:lnTo>
                      <a:pt x="2569" y="1375"/>
                    </a:lnTo>
                    <a:lnTo>
                      <a:pt x="2402" y="1239"/>
                    </a:lnTo>
                    <a:lnTo>
                      <a:pt x="2236" y="1088"/>
                    </a:lnTo>
                    <a:lnTo>
                      <a:pt x="2040" y="952"/>
                    </a:lnTo>
                    <a:lnTo>
                      <a:pt x="1844" y="831"/>
                    </a:lnTo>
                    <a:lnTo>
                      <a:pt x="1647" y="695"/>
                    </a:lnTo>
                    <a:lnTo>
                      <a:pt x="1421" y="575"/>
                    </a:lnTo>
                    <a:lnTo>
                      <a:pt x="967" y="363"/>
                    </a:lnTo>
                    <a:lnTo>
                      <a:pt x="499" y="167"/>
                    </a:lnTo>
                    <a:lnTo>
                      <a:pt x="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66;p23">
                <a:extLst>
                  <a:ext uri="{FF2B5EF4-FFF2-40B4-BE49-F238E27FC236}">
                    <a16:creationId xmlns:a16="http://schemas.microsoft.com/office/drawing/2014/main" id="{0F756241-BB35-079C-7E8E-D132D446DED3}"/>
                  </a:ext>
                </a:extLst>
              </p:cNvPr>
              <p:cNvSpPr/>
              <p:nvPr/>
            </p:nvSpPr>
            <p:spPr>
              <a:xfrm>
                <a:off x="7426329" y="2325699"/>
                <a:ext cx="656928" cy="1013463"/>
              </a:xfrm>
              <a:custGeom>
                <a:avLst/>
                <a:gdLst/>
                <a:ahLst/>
                <a:cxnLst/>
                <a:rect l="l" t="t" r="r" b="b"/>
                <a:pathLst>
                  <a:path w="38883" h="59986" extrusionOk="0">
                    <a:moveTo>
                      <a:pt x="15000" y="0"/>
                    </a:moveTo>
                    <a:lnTo>
                      <a:pt x="13822" y="15"/>
                    </a:lnTo>
                    <a:lnTo>
                      <a:pt x="12704" y="61"/>
                    </a:lnTo>
                    <a:lnTo>
                      <a:pt x="11632" y="106"/>
                    </a:lnTo>
                    <a:lnTo>
                      <a:pt x="10635" y="151"/>
                    </a:lnTo>
                    <a:lnTo>
                      <a:pt x="9698" y="227"/>
                    </a:lnTo>
                    <a:lnTo>
                      <a:pt x="8852" y="287"/>
                    </a:lnTo>
                    <a:lnTo>
                      <a:pt x="8097" y="363"/>
                    </a:lnTo>
                    <a:lnTo>
                      <a:pt x="6873" y="499"/>
                    </a:lnTo>
                    <a:lnTo>
                      <a:pt x="6088" y="589"/>
                    </a:lnTo>
                    <a:lnTo>
                      <a:pt x="5816" y="635"/>
                    </a:lnTo>
                    <a:lnTo>
                      <a:pt x="5620" y="755"/>
                    </a:lnTo>
                    <a:lnTo>
                      <a:pt x="5438" y="891"/>
                    </a:lnTo>
                    <a:lnTo>
                      <a:pt x="5242" y="1042"/>
                    </a:lnTo>
                    <a:lnTo>
                      <a:pt x="5061" y="1224"/>
                    </a:lnTo>
                    <a:lnTo>
                      <a:pt x="4879" y="1405"/>
                    </a:lnTo>
                    <a:lnTo>
                      <a:pt x="4698" y="1601"/>
                    </a:lnTo>
                    <a:lnTo>
                      <a:pt x="4532" y="1813"/>
                    </a:lnTo>
                    <a:lnTo>
                      <a:pt x="4351" y="2039"/>
                    </a:lnTo>
                    <a:lnTo>
                      <a:pt x="4185" y="2281"/>
                    </a:lnTo>
                    <a:lnTo>
                      <a:pt x="4034" y="2523"/>
                    </a:lnTo>
                    <a:lnTo>
                      <a:pt x="3867" y="2795"/>
                    </a:lnTo>
                    <a:lnTo>
                      <a:pt x="3716" y="3067"/>
                    </a:lnTo>
                    <a:lnTo>
                      <a:pt x="3414" y="3671"/>
                    </a:lnTo>
                    <a:lnTo>
                      <a:pt x="3127" y="4305"/>
                    </a:lnTo>
                    <a:lnTo>
                      <a:pt x="2855" y="5000"/>
                    </a:lnTo>
                    <a:lnTo>
                      <a:pt x="2599" y="5740"/>
                    </a:lnTo>
                    <a:lnTo>
                      <a:pt x="2342" y="6511"/>
                    </a:lnTo>
                    <a:lnTo>
                      <a:pt x="2115" y="7327"/>
                    </a:lnTo>
                    <a:lnTo>
                      <a:pt x="1904" y="8188"/>
                    </a:lnTo>
                    <a:lnTo>
                      <a:pt x="1692" y="9079"/>
                    </a:lnTo>
                    <a:lnTo>
                      <a:pt x="1496" y="10000"/>
                    </a:lnTo>
                    <a:lnTo>
                      <a:pt x="1315" y="10967"/>
                    </a:lnTo>
                    <a:lnTo>
                      <a:pt x="1148" y="11949"/>
                    </a:lnTo>
                    <a:lnTo>
                      <a:pt x="997" y="12976"/>
                    </a:lnTo>
                    <a:lnTo>
                      <a:pt x="846" y="14018"/>
                    </a:lnTo>
                    <a:lnTo>
                      <a:pt x="725" y="15076"/>
                    </a:lnTo>
                    <a:lnTo>
                      <a:pt x="605" y="16179"/>
                    </a:lnTo>
                    <a:lnTo>
                      <a:pt x="484" y="17281"/>
                    </a:lnTo>
                    <a:lnTo>
                      <a:pt x="393" y="18414"/>
                    </a:lnTo>
                    <a:lnTo>
                      <a:pt x="302" y="19562"/>
                    </a:lnTo>
                    <a:lnTo>
                      <a:pt x="227" y="20725"/>
                    </a:lnTo>
                    <a:lnTo>
                      <a:pt x="166" y="21904"/>
                    </a:lnTo>
                    <a:lnTo>
                      <a:pt x="106" y="23082"/>
                    </a:lnTo>
                    <a:lnTo>
                      <a:pt x="61" y="24275"/>
                    </a:lnTo>
                    <a:lnTo>
                      <a:pt x="30" y="25484"/>
                    </a:lnTo>
                    <a:lnTo>
                      <a:pt x="15" y="26677"/>
                    </a:lnTo>
                    <a:lnTo>
                      <a:pt x="0" y="27886"/>
                    </a:lnTo>
                    <a:lnTo>
                      <a:pt x="0" y="29094"/>
                    </a:lnTo>
                    <a:lnTo>
                      <a:pt x="0" y="30303"/>
                    </a:lnTo>
                    <a:lnTo>
                      <a:pt x="15" y="31511"/>
                    </a:lnTo>
                    <a:lnTo>
                      <a:pt x="30" y="32705"/>
                    </a:lnTo>
                    <a:lnTo>
                      <a:pt x="76" y="33898"/>
                    </a:lnTo>
                    <a:lnTo>
                      <a:pt x="166" y="36254"/>
                    </a:lnTo>
                    <a:lnTo>
                      <a:pt x="287" y="38566"/>
                    </a:lnTo>
                    <a:lnTo>
                      <a:pt x="363" y="39683"/>
                    </a:lnTo>
                    <a:lnTo>
                      <a:pt x="438" y="40786"/>
                    </a:lnTo>
                    <a:lnTo>
                      <a:pt x="529" y="41874"/>
                    </a:lnTo>
                    <a:lnTo>
                      <a:pt x="635" y="42946"/>
                    </a:lnTo>
                    <a:lnTo>
                      <a:pt x="740" y="43974"/>
                    </a:lnTo>
                    <a:lnTo>
                      <a:pt x="846" y="44986"/>
                    </a:lnTo>
                    <a:lnTo>
                      <a:pt x="967" y="45968"/>
                    </a:lnTo>
                    <a:lnTo>
                      <a:pt x="1088" y="46919"/>
                    </a:lnTo>
                    <a:lnTo>
                      <a:pt x="1224" y="47841"/>
                    </a:lnTo>
                    <a:lnTo>
                      <a:pt x="1360" y="48717"/>
                    </a:lnTo>
                    <a:lnTo>
                      <a:pt x="1496" y="49563"/>
                    </a:lnTo>
                    <a:lnTo>
                      <a:pt x="1647" y="50379"/>
                    </a:lnTo>
                    <a:lnTo>
                      <a:pt x="1798" y="51134"/>
                    </a:lnTo>
                    <a:lnTo>
                      <a:pt x="1964" y="51859"/>
                    </a:lnTo>
                    <a:lnTo>
                      <a:pt x="2130" y="52539"/>
                    </a:lnTo>
                    <a:lnTo>
                      <a:pt x="2296" y="53173"/>
                    </a:lnTo>
                    <a:lnTo>
                      <a:pt x="2478" y="53762"/>
                    </a:lnTo>
                    <a:lnTo>
                      <a:pt x="2659" y="54291"/>
                    </a:lnTo>
                    <a:lnTo>
                      <a:pt x="2840" y="54774"/>
                    </a:lnTo>
                    <a:lnTo>
                      <a:pt x="3037" y="55197"/>
                    </a:lnTo>
                    <a:lnTo>
                      <a:pt x="3233" y="55560"/>
                    </a:lnTo>
                    <a:lnTo>
                      <a:pt x="3429" y="55862"/>
                    </a:lnTo>
                    <a:lnTo>
                      <a:pt x="3520" y="55998"/>
                    </a:lnTo>
                    <a:lnTo>
                      <a:pt x="3626" y="56119"/>
                    </a:lnTo>
                    <a:lnTo>
                      <a:pt x="3731" y="56209"/>
                    </a:lnTo>
                    <a:lnTo>
                      <a:pt x="3837" y="56300"/>
                    </a:lnTo>
                    <a:lnTo>
                      <a:pt x="4275" y="56602"/>
                    </a:lnTo>
                    <a:lnTo>
                      <a:pt x="4744" y="56904"/>
                    </a:lnTo>
                    <a:lnTo>
                      <a:pt x="5257" y="57191"/>
                    </a:lnTo>
                    <a:lnTo>
                      <a:pt x="5816" y="57478"/>
                    </a:lnTo>
                    <a:lnTo>
                      <a:pt x="6405" y="57765"/>
                    </a:lnTo>
                    <a:lnTo>
                      <a:pt x="7025" y="58037"/>
                    </a:lnTo>
                    <a:lnTo>
                      <a:pt x="7674" y="58279"/>
                    </a:lnTo>
                    <a:lnTo>
                      <a:pt x="8354" y="58536"/>
                    </a:lnTo>
                    <a:lnTo>
                      <a:pt x="9049" y="58762"/>
                    </a:lnTo>
                    <a:lnTo>
                      <a:pt x="9789" y="58974"/>
                    </a:lnTo>
                    <a:lnTo>
                      <a:pt x="10529" y="59170"/>
                    </a:lnTo>
                    <a:lnTo>
                      <a:pt x="11300" y="59351"/>
                    </a:lnTo>
                    <a:lnTo>
                      <a:pt x="12085" y="59503"/>
                    </a:lnTo>
                    <a:lnTo>
                      <a:pt x="12871" y="59654"/>
                    </a:lnTo>
                    <a:lnTo>
                      <a:pt x="13686" y="59759"/>
                    </a:lnTo>
                    <a:lnTo>
                      <a:pt x="14502" y="59850"/>
                    </a:lnTo>
                    <a:lnTo>
                      <a:pt x="15333" y="59925"/>
                    </a:lnTo>
                    <a:lnTo>
                      <a:pt x="16179" y="59971"/>
                    </a:lnTo>
                    <a:lnTo>
                      <a:pt x="17010" y="59986"/>
                    </a:lnTo>
                    <a:lnTo>
                      <a:pt x="17840" y="59971"/>
                    </a:lnTo>
                    <a:lnTo>
                      <a:pt x="18686" y="59925"/>
                    </a:lnTo>
                    <a:lnTo>
                      <a:pt x="19517" y="59850"/>
                    </a:lnTo>
                    <a:lnTo>
                      <a:pt x="20348" y="59744"/>
                    </a:lnTo>
                    <a:lnTo>
                      <a:pt x="21164" y="59593"/>
                    </a:lnTo>
                    <a:lnTo>
                      <a:pt x="21572" y="59518"/>
                    </a:lnTo>
                    <a:lnTo>
                      <a:pt x="21979" y="59412"/>
                    </a:lnTo>
                    <a:lnTo>
                      <a:pt x="22387" y="59321"/>
                    </a:lnTo>
                    <a:lnTo>
                      <a:pt x="22780" y="59200"/>
                    </a:lnTo>
                    <a:lnTo>
                      <a:pt x="23173" y="59080"/>
                    </a:lnTo>
                    <a:lnTo>
                      <a:pt x="23566" y="58944"/>
                    </a:lnTo>
                    <a:lnTo>
                      <a:pt x="23958" y="58808"/>
                    </a:lnTo>
                    <a:lnTo>
                      <a:pt x="24336" y="58657"/>
                    </a:lnTo>
                    <a:lnTo>
                      <a:pt x="24714" y="58490"/>
                    </a:lnTo>
                    <a:lnTo>
                      <a:pt x="25091" y="58324"/>
                    </a:lnTo>
                    <a:lnTo>
                      <a:pt x="25454" y="58143"/>
                    </a:lnTo>
                    <a:lnTo>
                      <a:pt x="25816" y="57947"/>
                    </a:lnTo>
                    <a:lnTo>
                      <a:pt x="26179" y="57750"/>
                    </a:lnTo>
                    <a:lnTo>
                      <a:pt x="26526" y="57524"/>
                    </a:lnTo>
                    <a:lnTo>
                      <a:pt x="26859" y="57297"/>
                    </a:lnTo>
                    <a:lnTo>
                      <a:pt x="27206" y="57070"/>
                    </a:lnTo>
                    <a:lnTo>
                      <a:pt x="27538" y="56799"/>
                    </a:lnTo>
                    <a:lnTo>
                      <a:pt x="27871" y="56496"/>
                    </a:lnTo>
                    <a:lnTo>
                      <a:pt x="28218" y="56149"/>
                    </a:lnTo>
                    <a:lnTo>
                      <a:pt x="28550" y="55756"/>
                    </a:lnTo>
                    <a:lnTo>
                      <a:pt x="28898" y="55333"/>
                    </a:lnTo>
                    <a:lnTo>
                      <a:pt x="29230" y="54880"/>
                    </a:lnTo>
                    <a:lnTo>
                      <a:pt x="29578" y="54382"/>
                    </a:lnTo>
                    <a:lnTo>
                      <a:pt x="29925" y="53853"/>
                    </a:lnTo>
                    <a:lnTo>
                      <a:pt x="30257" y="53294"/>
                    </a:lnTo>
                    <a:lnTo>
                      <a:pt x="30605" y="52705"/>
                    </a:lnTo>
                    <a:lnTo>
                      <a:pt x="30937" y="52070"/>
                    </a:lnTo>
                    <a:lnTo>
                      <a:pt x="31270" y="51421"/>
                    </a:lnTo>
                    <a:lnTo>
                      <a:pt x="31602" y="50741"/>
                    </a:lnTo>
                    <a:lnTo>
                      <a:pt x="31934" y="50031"/>
                    </a:lnTo>
                    <a:lnTo>
                      <a:pt x="32267" y="49291"/>
                    </a:lnTo>
                    <a:lnTo>
                      <a:pt x="32599" y="48536"/>
                    </a:lnTo>
                    <a:lnTo>
                      <a:pt x="32916" y="47750"/>
                    </a:lnTo>
                    <a:lnTo>
                      <a:pt x="33233" y="46949"/>
                    </a:lnTo>
                    <a:lnTo>
                      <a:pt x="33551" y="46119"/>
                    </a:lnTo>
                    <a:lnTo>
                      <a:pt x="33853" y="45288"/>
                    </a:lnTo>
                    <a:lnTo>
                      <a:pt x="34155" y="44412"/>
                    </a:lnTo>
                    <a:lnTo>
                      <a:pt x="34457" y="43536"/>
                    </a:lnTo>
                    <a:lnTo>
                      <a:pt x="34744" y="42644"/>
                    </a:lnTo>
                    <a:lnTo>
                      <a:pt x="35031" y="41738"/>
                    </a:lnTo>
                    <a:lnTo>
                      <a:pt x="35303" y="40801"/>
                    </a:lnTo>
                    <a:lnTo>
                      <a:pt x="35575" y="39880"/>
                    </a:lnTo>
                    <a:lnTo>
                      <a:pt x="35832" y="38928"/>
                    </a:lnTo>
                    <a:lnTo>
                      <a:pt x="36088" y="37961"/>
                    </a:lnTo>
                    <a:lnTo>
                      <a:pt x="36330" y="37010"/>
                    </a:lnTo>
                    <a:lnTo>
                      <a:pt x="36572" y="36028"/>
                    </a:lnTo>
                    <a:lnTo>
                      <a:pt x="36798" y="35046"/>
                    </a:lnTo>
                    <a:lnTo>
                      <a:pt x="37025" y="34064"/>
                    </a:lnTo>
                    <a:lnTo>
                      <a:pt x="37221" y="33082"/>
                    </a:lnTo>
                    <a:lnTo>
                      <a:pt x="37418" y="32085"/>
                    </a:lnTo>
                    <a:lnTo>
                      <a:pt x="37614" y="31103"/>
                    </a:lnTo>
                    <a:lnTo>
                      <a:pt x="37780" y="30106"/>
                    </a:lnTo>
                    <a:lnTo>
                      <a:pt x="37946" y="29124"/>
                    </a:lnTo>
                    <a:lnTo>
                      <a:pt x="38097" y="28127"/>
                    </a:lnTo>
                    <a:lnTo>
                      <a:pt x="38248" y="27146"/>
                    </a:lnTo>
                    <a:lnTo>
                      <a:pt x="38369" y="26164"/>
                    </a:lnTo>
                    <a:lnTo>
                      <a:pt x="38490" y="25197"/>
                    </a:lnTo>
                    <a:lnTo>
                      <a:pt x="38581" y="24230"/>
                    </a:lnTo>
                    <a:lnTo>
                      <a:pt x="38671" y="23263"/>
                    </a:lnTo>
                    <a:lnTo>
                      <a:pt x="38747" y="22327"/>
                    </a:lnTo>
                    <a:lnTo>
                      <a:pt x="38807" y="21390"/>
                    </a:lnTo>
                    <a:lnTo>
                      <a:pt x="38838" y="20454"/>
                    </a:lnTo>
                    <a:lnTo>
                      <a:pt x="38868" y="19547"/>
                    </a:lnTo>
                    <a:lnTo>
                      <a:pt x="38883" y="18656"/>
                    </a:lnTo>
                    <a:lnTo>
                      <a:pt x="38868" y="17765"/>
                    </a:lnTo>
                    <a:lnTo>
                      <a:pt x="38853" y="16904"/>
                    </a:lnTo>
                    <a:lnTo>
                      <a:pt x="38807" y="16058"/>
                    </a:lnTo>
                    <a:lnTo>
                      <a:pt x="38762" y="15227"/>
                    </a:lnTo>
                    <a:lnTo>
                      <a:pt x="38687" y="14426"/>
                    </a:lnTo>
                    <a:lnTo>
                      <a:pt x="38596" y="13641"/>
                    </a:lnTo>
                    <a:lnTo>
                      <a:pt x="38475" y="12886"/>
                    </a:lnTo>
                    <a:lnTo>
                      <a:pt x="38354" y="12145"/>
                    </a:lnTo>
                    <a:lnTo>
                      <a:pt x="38203" y="11435"/>
                    </a:lnTo>
                    <a:lnTo>
                      <a:pt x="38022" y="10740"/>
                    </a:lnTo>
                    <a:lnTo>
                      <a:pt x="37841" y="10091"/>
                    </a:lnTo>
                    <a:lnTo>
                      <a:pt x="37629" y="9456"/>
                    </a:lnTo>
                    <a:lnTo>
                      <a:pt x="37403" y="8867"/>
                    </a:lnTo>
                    <a:lnTo>
                      <a:pt x="37146" y="8293"/>
                    </a:lnTo>
                    <a:lnTo>
                      <a:pt x="36874" y="7765"/>
                    </a:lnTo>
                    <a:lnTo>
                      <a:pt x="36723" y="7508"/>
                    </a:lnTo>
                    <a:lnTo>
                      <a:pt x="36572" y="7266"/>
                    </a:lnTo>
                    <a:lnTo>
                      <a:pt x="36254" y="6798"/>
                    </a:lnTo>
                    <a:lnTo>
                      <a:pt x="35907" y="6345"/>
                    </a:lnTo>
                    <a:lnTo>
                      <a:pt x="35544" y="5907"/>
                    </a:lnTo>
                    <a:lnTo>
                      <a:pt x="35152" y="5499"/>
                    </a:lnTo>
                    <a:lnTo>
                      <a:pt x="34729" y="5106"/>
                    </a:lnTo>
                    <a:lnTo>
                      <a:pt x="34291" y="4728"/>
                    </a:lnTo>
                    <a:lnTo>
                      <a:pt x="33838" y="4381"/>
                    </a:lnTo>
                    <a:lnTo>
                      <a:pt x="33369" y="4033"/>
                    </a:lnTo>
                    <a:lnTo>
                      <a:pt x="32871" y="3716"/>
                    </a:lnTo>
                    <a:lnTo>
                      <a:pt x="32372" y="3399"/>
                    </a:lnTo>
                    <a:lnTo>
                      <a:pt x="31844" y="3112"/>
                    </a:lnTo>
                    <a:lnTo>
                      <a:pt x="31300" y="2840"/>
                    </a:lnTo>
                    <a:lnTo>
                      <a:pt x="30741" y="2583"/>
                    </a:lnTo>
                    <a:lnTo>
                      <a:pt x="30167" y="2342"/>
                    </a:lnTo>
                    <a:lnTo>
                      <a:pt x="29593" y="2115"/>
                    </a:lnTo>
                    <a:lnTo>
                      <a:pt x="29004" y="1903"/>
                    </a:lnTo>
                    <a:lnTo>
                      <a:pt x="28399" y="1692"/>
                    </a:lnTo>
                    <a:lnTo>
                      <a:pt x="27780" y="1511"/>
                    </a:lnTo>
                    <a:lnTo>
                      <a:pt x="27161" y="1345"/>
                    </a:lnTo>
                    <a:lnTo>
                      <a:pt x="26526" y="1178"/>
                    </a:lnTo>
                    <a:lnTo>
                      <a:pt x="25892" y="1027"/>
                    </a:lnTo>
                    <a:lnTo>
                      <a:pt x="25257" y="891"/>
                    </a:lnTo>
                    <a:lnTo>
                      <a:pt x="24608" y="771"/>
                    </a:lnTo>
                    <a:lnTo>
                      <a:pt x="23958" y="650"/>
                    </a:lnTo>
                    <a:lnTo>
                      <a:pt x="23309" y="559"/>
                    </a:lnTo>
                    <a:lnTo>
                      <a:pt x="22644" y="453"/>
                    </a:lnTo>
                    <a:lnTo>
                      <a:pt x="21994" y="378"/>
                    </a:lnTo>
                    <a:lnTo>
                      <a:pt x="21345" y="302"/>
                    </a:lnTo>
                    <a:lnTo>
                      <a:pt x="20031" y="181"/>
                    </a:lnTo>
                    <a:lnTo>
                      <a:pt x="18732" y="91"/>
                    </a:lnTo>
                    <a:lnTo>
                      <a:pt x="17463" y="45"/>
                    </a:lnTo>
                    <a:lnTo>
                      <a:pt x="16209" y="15"/>
                    </a:lnTo>
                    <a:lnTo>
                      <a:pt x="15000"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67;p23">
                <a:extLst>
                  <a:ext uri="{FF2B5EF4-FFF2-40B4-BE49-F238E27FC236}">
                    <a16:creationId xmlns:a16="http://schemas.microsoft.com/office/drawing/2014/main" id="{BC0A4BD7-B3DF-B70B-4F6B-B54A292D78AE}"/>
                  </a:ext>
                </a:extLst>
              </p:cNvPr>
              <p:cNvSpPr/>
              <p:nvPr/>
            </p:nvSpPr>
            <p:spPr>
              <a:xfrm>
                <a:off x="7992959" y="2957931"/>
                <a:ext cx="75554" cy="100829"/>
              </a:xfrm>
              <a:custGeom>
                <a:avLst/>
                <a:gdLst/>
                <a:ahLst/>
                <a:cxnLst/>
                <a:rect l="l" t="t" r="r" b="b"/>
                <a:pathLst>
                  <a:path w="4472" h="5968" extrusionOk="0">
                    <a:moveTo>
                      <a:pt x="816" y="1"/>
                    </a:moveTo>
                    <a:lnTo>
                      <a:pt x="756" y="167"/>
                    </a:lnTo>
                    <a:lnTo>
                      <a:pt x="605" y="620"/>
                    </a:lnTo>
                    <a:lnTo>
                      <a:pt x="408" y="1300"/>
                    </a:lnTo>
                    <a:lnTo>
                      <a:pt x="303" y="1708"/>
                    </a:lnTo>
                    <a:lnTo>
                      <a:pt x="212" y="2146"/>
                    </a:lnTo>
                    <a:lnTo>
                      <a:pt x="121" y="2599"/>
                    </a:lnTo>
                    <a:lnTo>
                      <a:pt x="61" y="3082"/>
                    </a:lnTo>
                    <a:lnTo>
                      <a:pt x="16" y="3581"/>
                    </a:lnTo>
                    <a:lnTo>
                      <a:pt x="0" y="4079"/>
                    </a:lnTo>
                    <a:lnTo>
                      <a:pt x="0" y="4336"/>
                    </a:lnTo>
                    <a:lnTo>
                      <a:pt x="16" y="4578"/>
                    </a:lnTo>
                    <a:lnTo>
                      <a:pt x="31" y="4819"/>
                    </a:lnTo>
                    <a:lnTo>
                      <a:pt x="61" y="5061"/>
                    </a:lnTo>
                    <a:lnTo>
                      <a:pt x="106" y="5288"/>
                    </a:lnTo>
                    <a:lnTo>
                      <a:pt x="151" y="5529"/>
                    </a:lnTo>
                    <a:lnTo>
                      <a:pt x="227" y="5741"/>
                    </a:lnTo>
                    <a:lnTo>
                      <a:pt x="303" y="5967"/>
                    </a:lnTo>
                    <a:lnTo>
                      <a:pt x="438" y="5922"/>
                    </a:lnTo>
                    <a:lnTo>
                      <a:pt x="590" y="5862"/>
                    </a:lnTo>
                    <a:lnTo>
                      <a:pt x="801" y="5786"/>
                    </a:lnTo>
                    <a:lnTo>
                      <a:pt x="1043" y="5680"/>
                    </a:lnTo>
                    <a:lnTo>
                      <a:pt x="1330" y="5544"/>
                    </a:lnTo>
                    <a:lnTo>
                      <a:pt x="1647" y="5363"/>
                    </a:lnTo>
                    <a:lnTo>
                      <a:pt x="1979" y="5137"/>
                    </a:lnTo>
                    <a:lnTo>
                      <a:pt x="2312" y="4880"/>
                    </a:lnTo>
                    <a:lnTo>
                      <a:pt x="2674" y="4578"/>
                    </a:lnTo>
                    <a:lnTo>
                      <a:pt x="2840" y="4412"/>
                    </a:lnTo>
                    <a:lnTo>
                      <a:pt x="3022" y="4230"/>
                    </a:lnTo>
                    <a:lnTo>
                      <a:pt x="3188" y="4034"/>
                    </a:lnTo>
                    <a:lnTo>
                      <a:pt x="3354" y="3822"/>
                    </a:lnTo>
                    <a:lnTo>
                      <a:pt x="3520" y="3596"/>
                    </a:lnTo>
                    <a:lnTo>
                      <a:pt x="3671" y="3369"/>
                    </a:lnTo>
                    <a:lnTo>
                      <a:pt x="3822" y="3112"/>
                    </a:lnTo>
                    <a:lnTo>
                      <a:pt x="3973" y="2841"/>
                    </a:lnTo>
                    <a:lnTo>
                      <a:pt x="4109" y="2569"/>
                    </a:lnTo>
                    <a:lnTo>
                      <a:pt x="4245" y="2266"/>
                    </a:lnTo>
                    <a:lnTo>
                      <a:pt x="4366" y="1949"/>
                    </a:lnTo>
                    <a:lnTo>
                      <a:pt x="4472" y="1632"/>
                    </a:lnTo>
                    <a:lnTo>
                      <a:pt x="816" y="1"/>
                    </a:lnTo>
                    <a:close/>
                  </a:path>
                </a:pathLst>
              </a:custGeom>
              <a:solidFill>
                <a:srgbClr val="0049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68;p23">
                <a:extLst>
                  <a:ext uri="{FF2B5EF4-FFF2-40B4-BE49-F238E27FC236}">
                    <a16:creationId xmlns:a16="http://schemas.microsoft.com/office/drawing/2014/main" id="{41A45AB3-B62A-5911-8F10-7E1CE4831926}"/>
                  </a:ext>
                </a:extLst>
              </p:cNvPr>
              <p:cNvSpPr/>
              <p:nvPr/>
            </p:nvSpPr>
            <p:spPr>
              <a:xfrm>
                <a:off x="7998062" y="2654953"/>
                <a:ext cx="616617" cy="459155"/>
              </a:xfrm>
              <a:custGeom>
                <a:avLst/>
                <a:gdLst/>
                <a:ahLst/>
                <a:cxnLst/>
                <a:rect l="l" t="t" r="r" b="b"/>
                <a:pathLst>
                  <a:path w="36497" h="27177" extrusionOk="0">
                    <a:moveTo>
                      <a:pt x="31783" y="1"/>
                    </a:moveTo>
                    <a:lnTo>
                      <a:pt x="31421" y="394"/>
                    </a:lnTo>
                    <a:lnTo>
                      <a:pt x="30439" y="1451"/>
                    </a:lnTo>
                    <a:lnTo>
                      <a:pt x="28989" y="2992"/>
                    </a:lnTo>
                    <a:lnTo>
                      <a:pt x="28143" y="3868"/>
                    </a:lnTo>
                    <a:lnTo>
                      <a:pt x="27221" y="4805"/>
                    </a:lnTo>
                    <a:lnTo>
                      <a:pt x="26270" y="5756"/>
                    </a:lnTo>
                    <a:lnTo>
                      <a:pt x="25288" y="6708"/>
                    </a:lnTo>
                    <a:lnTo>
                      <a:pt x="24306" y="7644"/>
                    </a:lnTo>
                    <a:lnTo>
                      <a:pt x="23324" y="8521"/>
                    </a:lnTo>
                    <a:lnTo>
                      <a:pt x="22403" y="9336"/>
                    </a:lnTo>
                    <a:lnTo>
                      <a:pt x="21949" y="9714"/>
                    </a:lnTo>
                    <a:lnTo>
                      <a:pt x="21511" y="10046"/>
                    </a:lnTo>
                    <a:lnTo>
                      <a:pt x="21103" y="10364"/>
                    </a:lnTo>
                    <a:lnTo>
                      <a:pt x="20711" y="10651"/>
                    </a:lnTo>
                    <a:lnTo>
                      <a:pt x="20333" y="10892"/>
                    </a:lnTo>
                    <a:lnTo>
                      <a:pt x="19986" y="11104"/>
                    </a:lnTo>
                    <a:lnTo>
                      <a:pt x="19351" y="11466"/>
                    </a:lnTo>
                    <a:lnTo>
                      <a:pt x="18777" y="11829"/>
                    </a:lnTo>
                    <a:lnTo>
                      <a:pt x="18248" y="12191"/>
                    </a:lnTo>
                    <a:lnTo>
                      <a:pt x="17765" y="12539"/>
                    </a:lnTo>
                    <a:lnTo>
                      <a:pt x="17342" y="12871"/>
                    </a:lnTo>
                    <a:lnTo>
                      <a:pt x="16980" y="13188"/>
                    </a:lnTo>
                    <a:lnTo>
                      <a:pt x="16647" y="13490"/>
                    </a:lnTo>
                    <a:lnTo>
                      <a:pt x="16360" y="13777"/>
                    </a:lnTo>
                    <a:lnTo>
                      <a:pt x="16119" y="14034"/>
                    </a:lnTo>
                    <a:lnTo>
                      <a:pt x="15907" y="14261"/>
                    </a:lnTo>
                    <a:lnTo>
                      <a:pt x="15741" y="14457"/>
                    </a:lnTo>
                    <a:lnTo>
                      <a:pt x="15605" y="14638"/>
                    </a:lnTo>
                    <a:lnTo>
                      <a:pt x="15439" y="14880"/>
                    </a:lnTo>
                    <a:lnTo>
                      <a:pt x="15393" y="14956"/>
                    </a:lnTo>
                    <a:lnTo>
                      <a:pt x="15106" y="14669"/>
                    </a:lnTo>
                    <a:lnTo>
                      <a:pt x="14804" y="14367"/>
                    </a:lnTo>
                    <a:lnTo>
                      <a:pt x="14472" y="14080"/>
                    </a:lnTo>
                    <a:lnTo>
                      <a:pt x="14140" y="13793"/>
                    </a:lnTo>
                    <a:lnTo>
                      <a:pt x="13656" y="13400"/>
                    </a:lnTo>
                    <a:lnTo>
                      <a:pt x="13158" y="13022"/>
                    </a:lnTo>
                    <a:lnTo>
                      <a:pt x="12644" y="12675"/>
                    </a:lnTo>
                    <a:lnTo>
                      <a:pt x="12131" y="12327"/>
                    </a:lnTo>
                    <a:lnTo>
                      <a:pt x="11617" y="12010"/>
                    </a:lnTo>
                    <a:lnTo>
                      <a:pt x="11134" y="11693"/>
                    </a:lnTo>
                    <a:lnTo>
                      <a:pt x="10182" y="11149"/>
                    </a:lnTo>
                    <a:lnTo>
                      <a:pt x="9366" y="10696"/>
                    </a:lnTo>
                    <a:lnTo>
                      <a:pt x="8717" y="10364"/>
                    </a:lnTo>
                    <a:lnTo>
                      <a:pt x="8128" y="10076"/>
                    </a:lnTo>
                    <a:lnTo>
                      <a:pt x="7946" y="10031"/>
                    </a:lnTo>
                    <a:lnTo>
                      <a:pt x="7750" y="10001"/>
                    </a:lnTo>
                    <a:lnTo>
                      <a:pt x="7569" y="9986"/>
                    </a:lnTo>
                    <a:lnTo>
                      <a:pt x="7372" y="9971"/>
                    </a:lnTo>
                    <a:lnTo>
                      <a:pt x="7191" y="9986"/>
                    </a:lnTo>
                    <a:lnTo>
                      <a:pt x="7010" y="10001"/>
                    </a:lnTo>
                    <a:lnTo>
                      <a:pt x="6813" y="10031"/>
                    </a:lnTo>
                    <a:lnTo>
                      <a:pt x="6632" y="10076"/>
                    </a:lnTo>
                    <a:lnTo>
                      <a:pt x="6436" y="10122"/>
                    </a:lnTo>
                    <a:lnTo>
                      <a:pt x="6254" y="10197"/>
                    </a:lnTo>
                    <a:lnTo>
                      <a:pt x="6073" y="10273"/>
                    </a:lnTo>
                    <a:lnTo>
                      <a:pt x="5892" y="10348"/>
                    </a:lnTo>
                    <a:lnTo>
                      <a:pt x="5529" y="10545"/>
                    </a:lnTo>
                    <a:lnTo>
                      <a:pt x="5167" y="10771"/>
                    </a:lnTo>
                    <a:lnTo>
                      <a:pt x="4819" y="11028"/>
                    </a:lnTo>
                    <a:lnTo>
                      <a:pt x="4472" y="11315"/>
                    </a:lnTo>
                    <a:lnTo>
                      <a:pt x="4124" y="11632"/>
                    </a:lnTo>
                    <a:lnTo>
                      <a:pt x="3792" y="11950"/>
                    </a:lnTo>
                    <a:lnTo>
                      <a:pt x="3475" y="12297"/>
                    </a:lnTo>
                    <a:lnTo>
                      <a:pt x="3158" y="12660"/>
                    </a:lnTo>
                    <a:lnTo>
                      <a:pt x="2856" y="13022"/>
                    </a:lnTo>
                    <a:lnTo>
                      <a:pt x="2553" y="13400"/>
                    </a:lnTo>
                    <a:lnTo>
                      <a:pt x="2282" y="13777"/>
                    </a:lnTo>
                    <a:lnTo>
                      <a:pt x="2010" y="14155"/>
                    </a:lnTo>
                    <a:lnTo>
                      <a:pt x="1511" y="14910"/>
                    </a:lnTo>
                    <a:lnTo>
                      <a:pt x="1073" y="15605"/>
                    </a:lnTo>
                    <a:lnTo>
                      <a:pt x="711" y="16240"/>
                    </a:lnTo>
                    <a:lnTo>
                      <a:pt x="408" y="16784"/>
                    </a:lnTo>
                    <a:lnTo>
                      <a:pt x="182" y="17207"/>
                    </a:lnTo>
                    <a:lnTo>
                      <a:pt x="1" y="17569"/>
                    </a:lnTo>
                    <a:lnTo>
                      <a:pt x="242" y="17932"/>
                    </a:lnTo>
                    <a:lnTo>
                      <a:pt x="484" y="18264"/>
                    </a:lnTo>
                    <a:lnTo>
                      <a:pt x="741" y="18611"/>
                    </a:lnTo>
                    <a:lnTo>
                      <a:pt x="1013" y="18944"/>
                    </a:lnTo>
                    <a:lnTo>
                      <a:pt x="1285" y="19261"/>
                    </a:lnTo>
                    <a:lnTo>
                      <a:pt x="1572" y="19578"/>
                    </a:lnTo>
                    <a:lnTo>
                      <a:pt x="1859" y="19880"/>
                    </a:lnTo>
                    <a:lnTo>
                      <a:pt x="2146" y="20167"/>
                    </a:lnTo>
                    <a:lnTo>
                      <a:pt x="2448" y="20469"/>
                    </a:lnTo>
                    <a:lnTo>
                      <a:pt x="2750" y="20741"/>
                    </a:lnTo>
                    <a:lnTo>
                      <a:pt x="3369" y="21285"/>
                    </a:lnTo>
                    <a:lnTo>
                      <a:pt x="4019" y="21799"/>
                    </a:lnTo>
                    <a:lnTo>
                      <a:pt x="4668" y="22297"/>
                    </a:lnTo>
                    <a:lnTo>
                      <a:pt x="5333" y="22750"/>
                    </a:lnTo>
                    <a:lnTo>
                      <a:pt x="6013" y="23173"/>
                    </a:lnTo>
                    <a:lnTo>
                      <a:pt x="6692" y="23581"/>
                    </a:lnTo>
                    <a:lnTo>
                      <a:pt x="7372" y="23959"/>
                    </a:lnTo>
                    <a:lnTo>
                      <a:pt x="8052" y="24321"/>
                    </a:lnTo>
                    <a:lnTo>
                      <a:pt x="8732" y="24654"/>
                    </a:lnTo>
                    <a:lnTo>
                      <a:pt x="9396" y="24956"/>
                    </a:lnTo>
                    <a:lnTo>
                      <a:pt x="10046" y="25243"/>
                    </a:lnTo>
                    <a:lnTo>
                      <a:pt x="10680" y="25500"/>
                    </a:lnTo>
                    <a:lnTo>
                      <a:pt x="11315" y="25741"/>
                    </a:lnTo>
                    <a:lnTo>
                      <a:pt x="11904" y="25953"/>
                    </a:lnTo>
                    <a:lnTo>
                      <a:pt x="12493" y="26149"/>
                    </a:lnTo>
                    <a:lnTo>
                      <a:pt x="13037" y="26331"/>
                    </a:lnTo>
                    <a:lnTo>
                      <a:pt x="13551" y="26482"/>
                    </a:lnTo>
                    <a:lnTo>
                      <a:pt x="14487" y="26753"/>
                    </a:lnTo>
                    <a:lnTo>
                      <a:pt x="15257" y="26950"/>
                    </a:lnTo>
                    <a:lnTo>
                      <a:pt x="15832" y="27086"/>
                    </a:lnTo>
                    <a:lnTo>
                      <a:pt x="16330" y="27176"/>
                    </a:lnTo>
                    <a:lnTo>
                      <a:pt x="16557" y="27116"/>
                    </a:lnTo>
                    <a:lnTo>
                      <a:pt x="16783" y="27025"/>
                    </a:lnTo>
                    <a:lnTo>
                      <a:pt x="17010" y="26920"/>
                    </a:lnTo>
                    <a:lnTo>
                      <a:pt x="17251" y="26814"/>
                    </a:lnTo>
                    <a:lnTo>
                      <a:pt x="17478" y="26678"/>
                    </a:lnTo>
                    <a:lnTo>
                      <a:pt x="17720" y="26542"/>
                    </a:lnTo>
                    <a:lnTo>
                      <a:pt x="18218" y="26210"/>
                    </a:lnTo>
                    <a:lnTo>
                      <a:pt x="18732" y="25847"/>
                    </a:lnTo>
                    <a:lnTo>
                      <a:pt x="19261" y="25424"/>
                    </a:lnTo>
                    <a:lnTo>
                      <a:pt x="19789" y="24956"/>
                    </a:lnTo>
                    <a:lnTo>
                      <a:pt x="20333" y="24457"/>
                    </a:lnTo>
                    <a:lnTo>
                      <a:pt x="20877" y="23914"/>
                    </a:lnTo>
                    <a:lnTo>
                      <a:pt x="21436" y="23340"/>
                    </a:lnTo>
                    <a:lnTo>
                      <a:pt x="22010" y="22720"/>
                    </a:lnTo>
                    <a:lnTo>
                      <a:pt x="22569" y="22086"/>
                    </a:lnTo>
                    <a:lnTo>
                      <a:pt x="23143" y="21406"/>
                    </a:lnTo>
                    <a:lnTo>
                      <a:pt x="23732" y="20711"/>
                    </a:lnTo>
                    <a:lnTo>
                      <a:pt x="24306" y="20001"/>
                    </a:lnTo>
                    <a:lnTo>
                      <a:pt x="24880" y="19261"/>
                    </a:lnTo>
                    <a:lnTo>
                      <a:pt x="25439" y="18551"/>
                    </a:lnTo>
                    <a:lnTo>
                      <a:pt x="25983" y="17826"/>
                    </a:lnTo>
                    <a:lnTo>
                      <a:pt x="27070" y="16330"/>
                    </a:lnTo>
                    <a:lnTo>
                      <a:pt x="28128" y="14820"/>
                    </a:lnTo>
                    <a:lnTo>
                      <a:pt x="29170" y="13309"/>
                    </a:lnTo>
                    <a:lnTo>
                      <a:pt x="30182" y="11814"/>
                    </a:lnTo>
                    <a:lnTo>
                      <a:pt x="31134" y="10348"/>
                    </a:lnTo>
                    <a:lnTo>
                      <a:pt x="32040" y="8928"/>
                    </a:lnTo>
                    <a:lnTo>
                      <a:pt x="32886" y="7584"/>
                    </a:lnTo>
                    <a:lnTo>
                      <a:pt x="33672" y="6330"/>
                    </a:lnTo>
                    <a:lnTo>
                      <a:pt x="34366" y="5167"/>
                    </a:lnTo>
                    <a:lnTo>
                      <a:pt x="35499" y="3264"/>
                    </a:lnTo>
                    <a:lnTo>
                      <a:pt x="36225" y="2010"/>
                    </a:lnTo>
                    <a:lnTo>
                      <a:pt x="36496" y="1572"/>
                    </a:lnTo>
                    <a:lnTo>
                      <a:pt x="31783"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69;p23">
                <a:extLst>
                  <a:ext uri="{FF2B5EF4-FFF2-40B4-BE49-F238E27FC236}">
                    <a16:creationId xmlns:a16="http://schemas.microsoft.com/office/drawing/2014/main" id="{18B244DF-0BA2-1EB2-1823-00842284606D}"/>
                  </a:ext>
                </a:extLst>
              </p:cNvPr>
              <p:cNvSpPr/>
              <p:nvPr/>
            </p:nvSpPr>
            <p:spPr>
              <a:xfrm>
                <a:off x="7998062" y="2823415"/>
                <a:ext cx="420348" cy="290712"/>
              </a:xfrm>
              <a:custGeom>
                <a:avLst/>
                <a:gdLst/>
                <a:ahLst/>
                <a:cxnLst/>
                <a:rect l="l" t="t" r="r" b="b"/>
                <a:pathLst>
                  <a:path w="24880" h="17207" extrusionOk="0">
                    <a:moveTo>
                      <a:pt x="7372" y="1"/>
                    </a:moveTo>
                    <a:lnTo>
                      <a:pt x="7191" y="16"/>
                    </a:lnTo>
                    <a:lnTo>
                      <a:pt x="7010" y="31"/>
                    </a:lnTo>
                    <a:lnTo>
                      <a:pt x="6813" y="61"/>
                    </a:lnTo>
                    <a:lnTo>
                      <a:pt x="6632" y="106"/>
                    </a:lnTo>
                    <a:lnTo>
                      <a:pt x="6436" y="152"/>
                    </a:lnTo>
                    <a:lnTo>
                      <a:pt x="6254" y="227"/>
                    </a:lnTo>
                    <a:lnTo>
                      <a:pt x="6073" y="303"/>
                    </a:lnTo>
                    <a:lnTo>
                      <a:pt x="5892" y="378"/>
                    </a:lnTo>
                    <a:lnTo>
                      <a:pt x="5529" y="575"/>
                    </a:lnTo>
                    <a:lnTo>
                      <a:pt x="5167" y="801"/>
                    </a:lnTo>
                    <a:lnTo>
                      <a:pt x="4819" y="1058"/>
                    </a:lnTo>
                    <a:lnTo>
                      <a:pt x="4472" y="1345"/>
                    </a:lnTo>
                    <a:lnTo>
                      <a:pt x="4124" y="1662"/>
                    </a:lnTo>
                    <a:lnTo>
                      <a:pt x="3792" y="1980"/>
                    </a:lnTo>
                    <a:lnTo>
                      <a:pt x="3475" y="2327"/>
                    </a:lnTo>
                    <a:lnTo>
                      <a:pt x="3158" y="2690"/>
                    </a:lnTo>
                    <a:lnTo>
                      <a:pt x="2856" y="3052"/>
                    </a:lnTo>
                    <a:lnTo>
                      <a:pt x="2553" y="3430"/>
                    </a:lnTo>
                    <a:lnTo>
                      <a:pt x="2282" y="3807"/>
                    </a:lnTo>
                    <a:lnTo>
                      <a:pt x="2010" y="4185"/>
                    </a:lnTo>
                    <a:lnTo>
                      <a:pt x="1511" y="4940"/>
                    </a:lnTo>
                    <a:lnTo>
                      <a:pt x="1073" y="5635"/>
                    </a:lnTo>
                    <a:lnTo>
                      <a:pt x="711" y="6270"/>
                    </a:lnTo>
                    <a:lnTo>
                      <a:pt x="408" y="6814"/>
                    </a:lnTo>
                    <a:lnTo>
                      <a:pt x="182" y="7237"/>
                    </a:lnTo>
                    <a:lnTo>
                      <a:pt x="1" y="7599"/>
                    </a:lnTo>
                    <a:lnTo>
                      <a:pt x="242" y="7962"/>
                    </a:lnTo>
                    <a:lnTo>
                      <a:pt x="484" y="8294"/>
                    </a:lnTo>
                    <a:lnTo>
                      <a:pt x="741" y="8641"/>
                    </a:lnTo>
                    <a:lnTo>
                      <a:pt x="1013" y="8974"/>
                    </a:lnTo>
                    <a:lnTo>
                      <a:pt x="1285" y="9291"/>
                    </a:lnTo>
                    <a:lnTo>
                      <a:pt x="1572" y="9608"/>
                    </a:lnTo>
                    <a:lnTo>
                      <a:pt x="1859" y="9910"/>
                    </a:lnTo>
                    <a:lnTo>
                      <a:pt x="2146" y="10197"/>
                    </a:lnTo>
                    <a:lnTo>
                      <a:pt x="2448" y="10499"/>
                    </a:lnTo>
                    <a:lnTo>
                      <a:pt x="2750" y="10771"/>
                    </a:lnTo>
                    <a:lnTo>
                      <a:pt x="3369" y="11315"/>
                    </a:lnTo>
                    <a:lnTo>
                      <a:pt x="4019" y="11829"/>
                    </a:lnTo>
                    <a:lnTo>
                      <a:pt x="4668" y="12327"/>
                    </a:lnTo>
                    <a:lnTo>
                      <a:pt x="5333" y="12780"/>
                    </a:lnTo>
                    <a:lnTo>
                      <a:pt x="6013" y="13203"/>
                    </a:lnTo>
                    <a:lnTo>
                      <a:pt x="6692" y="13611"/>
                    </a:lnTo>
                    <a:lnTo>
                      <a:pt x="7372" y="13989"/>
                    </a:lnTo>
                    <a:lnTo>
                      <a:pt x="8052" y="14351"/>
                    </a:lnTo>
                    <a:lnTo>
                      <a:pt x="8732" y="14684"/>
                    </a:lnTo>
                    <a:lnTo>
                      <a:pt x="9396" y="14986"/>
                    </a:lnTo>
                    <a:lnTo>
                      <a:pt x="10046" y="15273"/>
                    </a:lnTo>
                    <a:lnTo>
                      <a:pt x="10680" y="15530"/>
                    </a:lnTo>
                    <a:lnTo>
                      <a:pt x="11315" y="15771"/>
                    </a:lnTo>
                    <a:lnTo>
                      <a:pt x="11904" y="15983"/>
                    </a:lnTo>
                    <a:lnTo>
                      <a:pt x="12493" y="16179"/>
                    </a:lnTo>
                    <a:lnTo>
                      <a:pt x="13037" y="16361"/>
                    </a:lnTo>
                    <a:lnTo>
                      <a:pt x="13551" y="16512"/>
                    </a:lnTo>
                    <a:lnTo>
                      <a:pt x="14487" y="16783"/>
                    </a:lnTo>
                    <a:lnTo>
                      <a:pt x="15257" y="16980"/>
                    </a:lnTo>
                    <a:lnTo>
                      <a:pt x="15832" y="17116"/>
                    </a:lnTo>
                    <a:lnTo>
                      <a:pt x="16330" y="17206"/>
                    </a:lnTo>
                    <a:lnTo>
                      <a:pt x="16557" y="17146"/>
                    </a:lnTo>
                    <a:lnTo>
                      <a:pt x="16783" y="17055"/>
                    </a:lnTo>
                    <a:lnTo>
                      <a:pt x="17010" y="16950"/>
                    </a:lnTo>
                    <a:lnTo>
                      <a:pt x="17251" y="16844"/>
                    </a:lnTo>
                    <a:lnTo>
                      <a:pt x="17478" y="16708"/>
                    </a:lnTo>
                    <a:lnTo>
                      <a:pt x="17720" y="16572"/>
                    </a:lnTo>
                    <a:lnTo>
                      <a:pt x="18218" y="16240"/>
                    </a:lnTo>
                    <a:lnTo>
                      <a:pt x="18732" y="15877"/>
                    </a:lnTo>
                    <a:lnTo>
                      <a:pt x="19261" y="15454"/>
                    </a:lnTo>
                    <a:lnTo>
                      <a:pt x="19789" y="14986"/>
                    </a:lnTo>
                    <a:lnTo>
                      <a:pt x="20333" y="14487"/>
                    </a:lnTo>
                    <a:lnTo>
                      <a:pt x="20877" y="13944"/>
                    </a:lnTo>
                    <a:lnTo>
                      <a:pt x="21436" y="13370"/>
                    </a:lnTo>
                    <a:lnTo>
                      <a:pt x="22010" y="12750"/>
                    </a:lnTo>
                    <a:lnTo>
                      <a:pt x="22569" y="12116"/>
                    </a:lnTo>
                    <a:lnTo>
                      <a:pt x="23143" y="11436"/>
                    </a:lnTo>
                    <a:lnTo>
                      <a:pt x="23732" y="10741"/>
                    </a:lnTo>
                    <a:lnTo>
                      <a:pt x="24306" y="10031"/>
                    </a:lnTo>
                    <a:lnTo>
                      <a:pt x="24880" y="9291"/>
                    </a:lnTo>
                    <a:lnTo>
                      <a:pt x="24880" y="9291"/>
                    </a:lnTo>
                    <a:lnTo>
                      <a:pt x="24638" y="9548"/>
                    </a:lnTo>
                    <a:lnTo>
                      <a:pt x="23974" y="10212"/>
                    </a:lnTo>
                    <a:lnTo>
                      <a:pt x="23505" y="10666"/>
                    </a:lnTo>
                    <a:lnTo>
                      <a:pt x="22962" y="11179"/>
                    </a:lnTo>
                    <a:lnTo>
                      <a:pt x="22342" y="11723"/>
                    </a:lnTo>
                    <a:lnTo>
                      <a:pt x="21693" y="12282"/>
                    </a:lnTo>
                    <a:lnTo>
                      <a:pt x="20983" y="12856"/>
                    </a:lnTo>
                    <a:lnTo>
                      <a:pt x="20258" y="13415"/>
                    </a:lnTo>
                    <a:lnTo>
                      <a:pt x="19880" y="13687"/>
                    </a:lnTo>
                    <a:lnTo>
                      <a:pt x="19502" y="13959"/>
                    </a:lnTo>
                    <a:lnTo>
                      <a:pt x="19125" y="14200"/>
                    </a:lnTo>
                    <a:lnTo>
                      <a:pt x="18747" y="14442"/>
                    </a:lnTo>
                    <a:lnTo>
                      <a:pt x="18369" y="14669"/>
                    </a:lnTo>
                    <a:lnTo>
                      <a:pt x="17992" y="14880"/>
                    </a:lnTo>
                    <a:lnTo>
                      <a:pt x="17629" y="15061"/>
                    </a:lnTo>
                    <a:lnTo>
                      <a:pt x="17251" y="15228"/>
                    </a:lnTo>
                    <a:lnTo>
                      <a:pt x="16889" y="15379"/>
                    </a:lnTo>
                    <a:lnTo>
                      <a:pt x="16541" y="15484"/>
                    </a:lnTo>
                    <a:lnTo>
                      <a:pt x="16194" y="15590"/>
                    </a:lnTo>
                    <a:lnTo>
                      <a:pt x="15862" y="15651"/>
                    </a:lnTo>
                    <a:lnTo>
                      <a:pt x="15529" y="15681"/>
                    </a:lnTo>
                    <a:lnTo>
                      <a:pt x="15167" y="15681"/>
                    </a:lnTo>
                    <a:lnTo>
                      <a:pt x="14804" y="15651"/>
                    </a:lnTo>
                    <a:lnTo>
                      <a:pt x="14412" y="15605"/>
                    </a:lnTo>
                    <a:lnTo>
                      <a:pt x="14019" y="15515"/>
                    </a:lnTo>
                    <a:lnTo>
                      <a:pt x="13626" y="15424"/>
                    </a:lnTo>
                    <a:lnTo>
                      <a:pt x="13203" y="15303"/>
                    </a:lnTo>
                    <a:lnTo>
                      <a:pt x="12780" y="15152"/>
                    </a:lnTo>
                    <a:lnTo>
                      <a:pt x="12357" y="14986"/>
                    </a:lnTo>
                    <a:lnTo>
                      <a:pt x="11934" y="14820"/>
                    </a:lnTo>
                    <a:lnTo>
                      <a:pt x="11511" y="14623"/>
                    </a:lnTo>
                    <a:lnTo>
                      <a:pt x="11073" y="14412"/>
                    </a:lnTo>
                    <a:lnTo>
                      <a:pt x="10650" y="14185"/>
                    </a:lnTo>
                    <a:lnTo>
                      <a:pt x="10227" y="13959"/>
                    </a:lnTo>
                    <a:lnTo>
                      <a:pt x="9804" y="13717"/>
                    </a:lnTo>
                    <a:lnTo>
                      <a:pt x="9396" y="13460"/>
                    </a:lnTo>
                    <a:lnTo>
                      <a:pt x="8989" y="13203"/>
                    </a:lnTo>
                    <a:lnTo>
                      <a:pt x="8596" y="12931"/>
                    </a:lnTo>
                    <a:lnTo>
                      <a:pt x="8203" y="12675"/>
                    </a:lnTo>
                    <a:lnTo>
                      <a:pt x="7840" y="12403"/>
                    </a:lnTo>
                    <a:lnTo>
                      <a:pt x="7478" y="12131"/>
                    </a:lnTo>
                    <a:lnTo>
                      <a:pt x="7146" y="11859"/>
                    </a:lnTo>
                    <a:lnTo>
                      <a:pt x="6828" y="11587"/>
                    </a:lnTo>
                    <a:lnTo>
                      <a:pt x="6526" y="11330"/>
                    </a:lnTo>
                    <a:lnTo>
                      <a:pt x="6239" y="11073"/>
                    </a:lnTo>
                    <a:lnTo>
                      <a:pt x="5998" y="10817"/>
                    </a:lnTo>
                    <a:lnTo>
                      <a:pt x="5756" y="10575"/>
                    </a:lnTo>
                    <a:lnTo>
                      <a:pt x="5560" y="10348"/>
                    </a:lnTo>
                    <a:lnTo>
                      <a:pt x="5378" y="10122"/>
                    </a:lnTo>
                    <a:lnTo>
                      <a:pt x="5242" y="9910"/>
                    </a:lnTo>
                    <a:lnTo>
                      <a:pt x="5121" y="9714"/>
                    </a:lnTo>
                    <a:lnTo>
                      <a:pt x="5046" y="9533"/>
                    </a:lnTo>
                    <a:lnTo>
                      <a:pt x="4985" y="9351"/>
                    </a:lnTo>
                    <a:lnTo>
                      <a:pt x="4940" y="9155"/>
                    </a:lnTo>
                    <a:lnTo>
                      <a:pt x="4895" y="8943"/>
                    </a:lnTo>
                    <a:lnTo>
                      <a:pt x="4865" y="8732"/>
                    </a:lnTo>
                    <a:lnTo>
                      <a:pt x="4850" y="8490"/>
                    </a:lnTo>
                    <a:lnTo>
                      <a:pt x="4850" y="8234"/>
                    </a:lnTo>
                    <a:lnTo>
                      <a:pt x="4850" y="7977"/>
                    </a:lnTo>
                    <a:lnTo>
                      <a:pt x="4850" y="7705"/>
                    </a:lnTo>
                    <a:lnTo>
                      <a:pt x="4880" y="7418"/>
                    </a:lnTo>
                    <a:lnTo>
                      <a:pt x="4910" y="7131"/>
                    </a:lnTo>
                    <a:lnTo>
                      <a:pt x="5001" y="6527"/>
                    </a:lnTo>
                    <a:lnTo>
                      <a:pt x="5121" y="5892"/>
                    </a:lnTo>
                    <a:lnTo>
                      <a:pt x="5303" y="5243"/>
                    </a:lnTo>
                    <a:lnTo>
                      <a:pt x="5514" y="4578"/>
                    </a:lnTo>
                    <a:lnTo>
                      <a:pt x="5635" y="4246"/>
                    </a:lnTo>
                    <a:lnTo>
                      <a:pt x="5756" y="3898"/>
                    </a:lnTo>
                    <a:lnTo>
                      <a:pt x="5907" y="3566"/>
                    </a:lnTo>
                    <a:lnTo>
                      <a:pt x="6058" y="3233"/>
                    </a:lnTo>
                    <a:lnTo>
                      <a:pt x="6209" y="2901"/>
                    </a:lnTo>
                    <a:lnTo>
                      <a:pt x="6390" y="2569"/>
                    </a:lnTo>
                    <a:lnTo>
                      <a:pt x="6572" y="2236"/>
                    </a:lnTo>
                    <a:lnTo>
                      <a:pt x="6768" y="1919"/>
                    </a:lnTo>
                    <a:lnTo>
                      <a:pt x="6964" y="1602"/>
                    </a:lnTo>
                    <a:lnTo>
                      <a:pt x="7176" y="1285"/>
                    </a:lnTo>
                    <a:lnTo>
                      <a:pt x="7402" y="983"/>
                    </a:lnTo>
                    <a:lnTo>
                      <a:pt x="7629" y="681"/>
                    </a:lnTo>
                    <a:lnTo>
                      <a:pt x="7871" y="394"/>
                    </a:lnTo>
                    <a:lnTo>
                      <a:pt x="8128" y="106"/>
                    </a:lnTo>
                    <a:lnTo>
                      <a:pt x="7946" y="61"/>
                    </a:lnTo>
                    <a:lnTo>
                      <a:pt x="7750" y="31"/>
                    </a:lnTo>
                    <a:lnTo>
                      <a:pt x="7569" y="16"/>
                    </a:lnTo>
                    <a:lnTo>
                      <a:pt x="7372"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70;p23">
                <a:extLst>
                  <a:ext uri="{FF2B5EF4-FFF2-40B4-BE49-F238E27FC236}">
                    <a16:creationId xmlns:a16="http://schemas.microsoft.com/office/drawing/2014/main" id="{C38B31C5-8B5A-517F-C25C-BA202C103CF6}"/>
                  </a:ext>
                </a:extLst>
              </p:cNvPr>
              <p:cNvSpPr/>
              <p:nvPr/>
            </p:nvSpPr>
            <p:spPr>
              <a:xfrm>
                <a:off x="7185128" y="3290006"/>
                <a:ext cx="225109" cy="461960"/>
              </a:xfrm>
              <a:custGeom>
                <a:avLst/>
                <a:gdLst/>
                <a:ahLst/>
                <a:cxnLst/>
                <a:rect l="l" t="t" r="r" b="b"/>
                <a:pathLst>
                  <a:path w="13324" h="27343" extrusionOk="0">
                    <a:moveTo>
                      <a:pt x="15" y="0"/>
                    </a:moveTo>
                    <a:lnTo>
                      <a:pt x="0" y="680"/>
                    </a:lnTo>
                    <a:lnTo>
                      <a:pt x="0" y="2553"/>
                    </a:lnTo>
                    <a:lnTo>
                      <a:pt x="15" y="3868"/>
                    </a:lnTo>
                    <a:lnTo>
                      <a:pt x="46" y="5378"/>
                    </a:lnTo>
                    <a:lnTo>
                      <a:pt x="91" y="7085"/>
                    </a:lnTo>
                    <a:lnTo>
                      <a:pt x="151" y="8913"/>
                    </a:lnTo>
                    <a:lnTo>
                      <a:pt x="242" y="10877"/>
                    </a:lnTo>
                    <a:lnTo>
                      <a:pt x="363" y="12901"/>
                    </a:lnTo>
                    <a:lnTo>
                      <a:pt x="514" y="15001"/>
                    </a:lnTo>
                    <a:lnTo>
                      <a:pt x="604" y="16043"/>
                    </a:lnTo>
                    <a:lnTo>
                      <a:pt x="710" y="17100"/>
                    </a:lnTo>
                    <a:lnTo>
                      <a:pt x="816" y="18158"/>
                    </a:lnTo>
                    <a:lnTo>
                      <a:pt x="937" y="19200"/>
                    </a:lnTo>
                    <a:lnTo>
                      <a:pt x="1073" y="20242"/>
                    </a:lnTo>
                    <a:lnTo>
                      <a:pt x="1209" y="21270"/>
                    </a:lnTo>
                    <a:lnTo>
                      <a:pt x="1375" y="22267"/>
                    </a:lnTo>
                    <a:lnTo>
                      <a:pt x="1541" y="23249"/>
                    </a:lnTo>
                    <a:lnTo>
                      <a:pt x="1722" y="24215"/>
                    </a:lnTo>
                    <a:lnTo>
                      <a:pt x="1919" y="25137"/>
                    </a:lnTo>
                    <a:lnTo>
                      <a:pt x="2024" y="25575"/>
                    </a:lnTo>
                    <a:lnTo>
                      <a:pt x="2130" y="25953"/>
                    </a:lnTo>
                    <a:lnTo>
                      <a:pt x="2266" y="26285"/>
                    </a:lnTo>
                    <a:lnTo>
                      <a:pt x="2402" y="26572"/>
                    </a:lnTo>
                    <a:lnTo>
                      <a:pt x="2538" y="26798"/>
                    </a:lnTo>
                    <a:lnTo>
                      <a:pt x="2689" y="26995"/>
                    </a:lnTo>
                    <a:lnTo>
                      <a:pt x="2780" y="27070"/>
                    </a:lnTo>
                    <a:lnTo>
                      <a:pt x="2855" y="27146"/>
                    </a:lnTo>
                    <a:lnTo>
                      <a:pt x="2946" y="27206"/>
                    </a:lnTo>
                    <a:lnTo>
                      <a:pt x="3021" y="27252"/>
                    </a:lnTo>
                    <a:lnTo>
                      <a:pt x="3112" y="27282"/>
                    </a:lnTo>
                    <a:lnTo>
                      <a:pt x="3203" y="27312"/>
                    </a:lnTo>
                    <a:lnTo>
                      <a:pt x="3293" y="27327"/>
                    </a:lnTo>
                    <a:lnTo>
                      <a:pt x="3384" y="27342"/>
                    </a:lnTo>
                    <a:lnTo>
                      <a:pt x="3475" y="27342"/>
                    </a:lnTo>
                    <a:lnTo>
                      <a:pt x="3580" y="27327"/>
                    </a:lnTo>
                    <a:lnTo>
                      <a:pt x="3777" y="27282"/>
                    </a:lnTo>
                    <a:lnTo>
                      <a:pt x="3973" y="27206"/>
                    </a:lnTo>
                    <a:lnTo>
                      <a:pt x="4185" y="27085"/>
                    </a:lnTo>
                    <a:lnTo>
                      <a:pt x="4396" y="26934"/>
                    </a:lnTo>
                    <a:lnTo>
                      <a:pt x="4608" y="26753"/>
                    </a:lnTo>
                    <a:lnTo>
                      <a:pt x="4834" y="26542"/>
                    </a:lnTo>
                    <a:lnTo>
                      <a:pt x="5061" y="26315"/>
                    </a:lnTo>
                    <a:lnTo>
                      <a:pt x="5287" y="26043"/>
                    </a:lnTo>
                    <a:lnTo>
                      <a:pt x="5514" y="25756"/>
                    </a:lnTo>
                    <a:lnTo>
                      <a:pt x="5756" y="25439"/>
                    </a:lnTo>
                    <a:lnTo>
                      <a:pt x="5997" y="25107"/>
                    </a:lnTo>
                    <a:lnTo>
                      <a:pt x="6239" y="24744"/>
                    </a:lnTo>
                    <a:lnTo>
                      <a:pt x="6481" y="24381"/>
                    </a:lnTo>
                    <a:lnTo>
                      <a:pt x="6964" y="23566"/>
                    </a:lnTo>
                    <a:lnTo>
                      <a:pt x="7447" y="22705"/>
                    </a:lnTo>
                    <a:lnTo>
                      <a:pt x="7946" y="21783"/>
                    </a:lnTo>
                    <a:lnTo>
                      <a:pt x="8429" y="20816"/>
                    </a:lnTo>
                    <a:lnTo>
                      <a:pt x="8913" y="19835"/>
                    </a:lnTo>
                    <a:lnTo>
                      <a:pt x="9381" y="18838"/>
                    </a:lnTo>
                    <a:lnTo>
                      <a:pt x="9834" y="17826"/>
                    </a:lnTo>
                    <a:lnTo>
                      <a:pt x="10287" y="16813"/>
                    </a:lnTo>
                    <a:lnTo>
                      <a:pt x="10710" y="15832"/>
                    </a:lnTo>
                    <a:lnTo>
                      <a:pt x="11118" y="14865"/>
                    </a:lnTo>
                    <a:lnTo>
                      <a:pt x="11843" y="13067"/>
                    </a:lnTo>
                    <a:lnTo>
                      <a:pt x="12447" y="11511"/>
                    </a:lnTo>
                    <a:lnTo>
                      <a:pt x="12916" y="10288"/>
                    </a:lnTo>
                    <a:lnTo>
                      <a:pt x="13324" y="9200"/>
                    </a:lnTo>
                    <a:lnTo>
                      <a:pt x="12961" y="8883"/>
                    </a:lnTo>
                    <a:lnTo>
                      <a:pt x="11949" y="8037"/>
                    </a:lnTo>
                    <a:lnTo>
                      <a:pt x="11254" y="7463"/>
                    </a:lnTo>
                    <a:lnTo>
                      <a:pt x="10438" y="6798"/>
                    </a:lnTo>
                    <a:lnTo>
                      <a:pt x="9532" y="6088"/>
                    </a:lnTo>
                    <a:lnTo>
                      <a:pt x="8550" y="5333"/>
                    </a:lnTo>
                    <a:lnTo>
                      <a:pt x="7508" y="4547"/>
                    </a:lnTo>
                    <a:lnTo>
                      <a:pt x="6435" y="3762"/>
                    </a:lnTo>
                    <a:lnTo>
                      <a:pt x="5333" y="2991"/>
                    </a:lnTo>
                    <a:lnTo>
                      <a:pt x="4215" y="2251"/>
                    </a:lnTo>
                    <a:lnTo>
                      <a:pt x="3656" y="1904"/>
                    </a:lnTo>
                    <a:lnTo>
                      <a:pt x="3112" y="1571"/>
                    </a:lnTo>
                    <a:lnTo>
                      <a:pt x="2568" y="1239"/>
                    </a:lnTo>
                    <a:lnTo>
                      <a:pt x="2024" y="952"/>
                    </a:lnTo>
                    <a:lnTo>
                      <a:pt x="1511" y="665"/>
                    </a:lnTo>
                    <a:lnTo>
                      <a:pt x="997" y="423"/>
                    </a:lnTo>
                    <a:lnTo>
                      <a:pt x="499" y="197"/>
                    </a:lnTo>
                    <a:lnTo>
                      <a:pt x="1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71;p23">
                <a:extLst>
                  <a:ext uri="{FF2B5EF4-FFF2-40B4-BE49-F238E27FC236}">
                    <a16:creationId xmlns:a16="http://schemas.microsoft.com/office/drawing/2014/main" id="{315FA5D2-90B9-A4B8-E6FB-FEB57C163C40}"/>
                  </a:ext>
                </a:extLst>
              </p:cNvPr>
              <p:cNvSpPr/>
              <p:nvPr/>
            </p:nvSpPr>
            <p:spPr>
              <a:xfrm>
                <a:off x="7114940" y="3333144"/>
                <a:ext cx="885856" cy="959619"/>
              </a:xfrm>
              <a:custGeom>
                <a:avLst/>
                <a:gdLst/>
                <a:ahLst/>
                <a:cxnLst/>
                <a:rect l="l" t="t" r="r" b="b"/>
                <a:pathLst>
                  <a:path w="52433" h="56799" extrusionOk="0">
                    <a:moveTo>
                      <a:pt x="17387" y="0"/>
                    </a:moveTo>
                    <a:lnTo>
                      <a:pt x="16979" y="31"/>
                    </a:lnTo>
                    <a:lnTo>
                      <a:pt x="16586" y="61"/>
                    </a:lnTo>
                    <a:lnTo>
                      <a:pt x="16209" y="91"/>
                    </a:lnTo>
                    <a:lnTo>
                      <a:pt x="15846" y="136"/>
                    </a:lnTo>
                    <a:lnTo>
                      <a:pt x="15499" y="197"/>
                    </a:lnTo>
                    <a:lnTo>
                      <a:pt x="15166" y="257"/>
                    </a:lnTo>
                    <a:lnTo>
                      <a:pt x="14849" y="348"/>
                    </a:lnTo>
                    <a:lnTo>
                      <a:pt x="14562" y="423"/>
                    </a:lnTo>
                    <a:lnTo>
                      <a:pt x="14275" y="529"/>
                    </a:lnTo>
                    <a:lnTo>
                      <a:pt x="14018" y="635"/>
                    </a:lnTo>
                    <a:lnTo>
                      <a:pt x="13792" y="756"/>
                    </a:lnTo>
                    <a:lnTo>
                      <a:pt x="13565" y="877"/>
                    </a:lnTo>
                    <a:lnTo>
                      <a:pt x="13384" y="1012"/>
                    </a:lnTo>
                    <a:lnTo>
                      <a:pt x="13218" y="1164"/>
                    </a:lnTo>
                    <a:lnTo>
                      <a:pt x="13067" y="1330"/>
                    </a:lnTo>
                    <a:lnTo>
                      <a:pt x="12946" y="1511"/>
                    </a:lnTo>
                    <a:lnTo>
                      <a:pt x="12855" y="1692"/>
                    </a:lnTo>
                    <a:lnTo>
                      <a:pt x="12659" y="2176"/>
                    </a:lnTo>
                    <a:lnTo>
                      <a:pt x="12417" y="2840"/>
                    </a:lnTo>
                    <a:lnTo>
                      <a:pt x="11752" y="4668"/>
                    </a:lnTo>
                    <a:lnTo>
                      <a:pt x="10922" y="7100"/>
                    </a:lnTo>
                    <a:lnTo>
                      <a:pt x="9955" y="10046"/>
                    </a:lnTo>
                    <a:lnTo>
                      <a:pt x="8882" y="13399"/>
                    </a:lnTo>
                    <a:lnTo>
                      <a:pt x="7719" y="17085"/>
                    </a:lnTo>
                    <a:lnTo>
                      <a:pt x="7130" y="19019"/>
                    </a:lnTo>
                    <a:lnTo>
                      <a:pt x="6541" y="20998"/>
                    </a:lnTo>
                    <a:lnTo>
                      <a:pt x="5952" y="23007"/>
                    </a:lnTo>
                    <a:lnTo>
                      <a:pt x="5348" y="25046"/>
                    </a:lnTo>
                    <a:lnTo>
                      <a:pt x="4774" y="27085"/>
                    </a:lnTo>
                    <a:lnTo>
                      <a:pt x="4200" y="29140"/>
                    </a:lnTo>
                    <a:lnTo>
                      <a:pt x="3656" y="31179"/>
                    </a:lnTo>
                    <a:lnTo>
                      <a:pt x="3127" y="33188"/>
                    </a:lnTo>
                    <a:lnTo>
                      <a:pt x="2613" y="35167"/>
                    </a:lnTo>
                    <a:lnTo>
                      <a:pt x="2145" y="37086"/>
                    </a:lnTo>
                    <a:lnTo>
                      <a:pt x="1707" y="38959"/>
                    </a:lnTo>
                    <a:lnTo>
                      <a:pt x="1314" y="40756"/>
                    </a:lnTo>
                    <a:lnTo>
                      <a:pt x="952" y="42478"/>
                    </a:lnTo>
                    <a:lnTo>
                      <a:pt x="650" y="44110"/>
                    </a:lnTo>
                    <a:lnTo>
                      <a:pt x="514" y="44880"/>
                    </a:lnTo>
                    <a:lnTo>
                      <a:pt x="393" y="45636"/>
                    </a:lnTo>
                    <a:lnTo>
                      <a:pt x="287" y="46345"/>
                    </a:lnTo>
                    <a:lnTo>
                      <a:pt x="196" y="47040"/>
                    </a:lnTo>
                    <a:lnTo>
                      <a:pt x="136" y="47690"/>
                    </a:lnTo>
                    <a:lnTo>
                      <a:pt x="76" y="48324"/>
                    </a:lnTo>
                    <a:lnTo>
                      <a:pt x="30" y="48913"/>
                    </a:lnTo>
                    <a:lnTo>
                      <a:pt x="0" y="49457"/>
                    </a:lnTo>
                    <a:lnTo>
                      <a:pt x="0" y="49971"/>
                    </a:lnTo>
                    <a:lnTo>
                      <a:pt x="0" y="50454"/>
                    </a:lnTo>
                    <a:lnTo>
                      <a:pt x="30" y="50877"/>
                    </a:lnTo>
                    <a:lnTo>
                      <a:pt x="91" y="51270"/>
                    </a:lnTo>
                    <a:lnTo>
                      <a:pt x="151" y="51633"/>
                    </a:lnTo>
                    <a:lnTo>
                      <a:pt x="242" y="51980"/>
                    </a:lnTo>
                    <a:lnTo>
                      <a:pt x="348" y="52327"/>
                    </a:lnTo>
                    <a:lnTo>
                      <a:pt x="468" y="52645"/>
                    </a:lnTo>
                    <a:lnTo>
                      <a:pt x="604" y="52947"/>
                    </a:lnTo>
                    <a:lnTo>
                      <a:pt x="755" y="53234"/>
                    </a:lnTo>
                    <a:lnTo>
                      <a:pt x="922" y="53521"/>
                    </a:lnTo>
                    <a:lnTo>
                      <a:pt x="1118" y="53778"/>
                    </a:lnTo>
                    <a:lnTo>
                      <a:pt x="1314" y="54034"/>
                    </a:lnTo>
                    <a:lnTo>
                      <a:pt x="1526" y="54276"/>
                    </a:lnTo>
                    <a:lnTo>
                      <a:pt x="1752" y="54503"/>
                    </a:lnTo>
                    <a:lnTo>
                      <a:pt x="1994" y="54714"/>
                    </a:lnTo>
                    <a:lnTo>
                      <a:pt x="2236" y="54926"/>
                    </a:lnTo>
                    <a:lnTo>
                      <a:pt x="2508" y="55107"/>
                    </a:lnTo>
                    <a:lnTo>
                      <a:pt x="2780" y="55288"/>
                    </a:lnTo>
                    <a:lnTo>
                      <a:pt x="3051" y="55454"/>
                    </a:lnTo>
                    <a:lnTo>
                      <a:pt x="3354" y="55621"/>
                    </a:lnTo>
                    <a:lnTo>
                      <a:pt x="3656" y="55757"/>
                    </a:lnTo>
                    <a:lnTo>
                      <a:pt x="3973" y="55892"/>
                    </a:lnTo>
                    <a:lnTo>
                      <a:pt x="4290" y="56013"/>
                    </a:lnTo>
                    <a:lnTo>
                      <a:pt x="4622" y="56134"/>
                    </a:lnTo>
                    <a:lnTo>
                      <a:pt x="4955" y="56240"/>
                    </a:lnTo>
                    <a:lnTo>
                      <a:pt x="5302" y="56331"/>
                    </a:lnTo>
                    <a:lnTo>
                      <a:pt x="5650" y="56421"/>
                    </a:lnTo>
                    <a:lnTo>
                      <a:pt x="5997" y="56497"/>
                    </a:lnTo>
                    <a:lnTo>
                      <a:pt x="6360" y="56557"/>
                    </a:lnTo>
                    <a:lnTo>
                      <a:pt x="6722" y="56618"/>
                    </a:lnTo>
                    <a:lnTo>
                      <a:pt x="7100" y="56678"/>
                    </a:lnTo>
                    <a:lnTo>
                      <a:pt x="7840" y="56753"/>
                    </a:lnTo>
                    <a:lnTo>
                      <a:pt x="8595" y="56784"/>
                    </a:lnTo>
                    <a:lnTo>
                      <a:pt x="9366" y="56799"/>
                    </a:lnTo>
                    <a:lnTo>
                      <a:pt x="10121" y="56799"/>
                    </a:lnTo>
                    <a:lnTo>
                      <a:pt x="10876" y="56753"/>
                    </a:lnTo>
                    <a:lnTo>
                      <a:pt x="11632" y="56693"/>
                    </a:lnTo>
                    <a:lnTo>
                      <a:pt x="12372" y="56602"/>
                    </a:lnTo>
                    <a:lnTo>
                      <a:pt x="13097" y="56497"/>
                    </a:lnTo>
                    <a:lnTo>
                      <a:pt x="13792" y="56376"/>
                    </a:lnTo>
                    <a:lnTo>
                      <a:pt x="14472" y="56240"/>
                    </a:lnTo>
                    <a:lnTo>
                      <a:pt x="15106" y="56089"/>
                    </a:lnTo>
                    <a:lnTo>
                      <a:pt x="15725" y="55938"/>
                    </a:lnTo>
                    <a:lnTo>
                      <a:pt x="16299" y="55757"/>
                    </a:lnTo>
                    <a:lnTo>
                      <a:pt x="16828" y="55575"/>
                    </a:lnTo>
                    <a:lnTo>
                      <a:pt x="17296" y="55379"/>
                    </a:lnTo>
                    <a:lnTo>
                      <a:pt x="17734" y="55198"/>
                    </a:lnTo>
                    <a:lnTo>
                      <a:pt x="18097" y="55001"/>
                    </a:lnTo>
                    <a:lnTo>
                      <a:pt x="18414" y="54805"/>
                    </a:lnTo>
                    <a:lnTo>
                      <a:pt x="18626" y="54669"/>
                    </a:lnTo>
                    <a:lnTo>
                      <a:pt x="18943" y="54503"/>
                    </a:lnTo>
                    <a:lnTo>
                      <a:pt x="19351" y="54306"/>
                    </a:lnTo>
                    <a:lnTo>
                      <a:pt x="19834" y="54080"/>
                    </a:lnTo>
                    <a:lnTo>
                      <a:pt x="21028" y="53536"/>
                    </a:lnTo>
                    <a:lnTo>
                      <a:pt x="22463" y="52932"/>
                    </a:lnTo>
                    <a:lnTo>
                      <a:pt x="24109" y="52252"/>
                    </a:lnTo>
                    <a:lnTo>
                      <a:pt x="25892" y="51527"/>
                    </a:lnTo>
                    <a:lnTo>
                      <a:pt x="29653" y="50031"/>
                    </a:lnTo>
                    <a:lnTo>
                      <a:pt x="33339" y="48581"/>
                    </a:lnTo>
                    <a:lnTo>
                      <a:pt x="36511" y="47358"/>
                    </a:lnTo>
                    <a:lnTo>
                      <a:pt x="39562" y="46179"/>
                    </a:lnTo>
                    <a:lnTo>
                      <a:pt x="40167" y="45847"/>
                    </a:lnTo>
                    <a:lnTo>
                      <a:pt x="40831" y="45500"/>
                    </a:lnTo>
                    <a:lnTo>
                      <a:pt x="41617" y="45092"/>
                    </a:lnTo>
                    <a:lnTo>
                      <a:pt x="42040" y="44895"/>
                    </a:lnTo>
                    <a:lnTo>
                      <a:pt x="42478" y="44699"/>
                    </a:lnTo>
                    <a:lnTo>
                      <a:pt x="42916" y="44518"/>
                    </a:lnTo>
                    <a:lnTo>
                      <a:pt x="43339" y="44367"/>
                    </a:lnTo>
                    <a:lnTo>
                      <a:pt x="43732" y="44231"/>
                    </a:lnTo>
                    <a:lnTo>
                      <a:pt x="44109" y="44140"/>
                    </a:lnTo>
                    <a:lnTo>
                      <a:pt x="44275" y="44110"/>
                    </a:lnTo>
                    <a:lnTo>
                      <a:pt x="44442" y="44080"/>
                    </a:lnTo>
                    <a:lnTo>
                      <a:pt x="44593" y="44064"/>
                    </a:lnTo>
                    <a:lnTo>
                      <a:pt x="44865" y="44064"/>
                    </a:lnTo>
                    <a:lnTo>
                      <a:pt x="45001" y="44049"/>
                    </a:lnTo>
                    <a:lnTo>
                      <a:pt x="45152" y="44034"/>
                    </a:lnTo>
                    <a:lnTo>
                      <a:pt x="45303" y="43989"/>
                    </a:lnTo>
                    <a:lnTo>
                      <a:pt x="45454" y="43944"/>
                    </a:lnTo>
                    <a:lnTo>
                      <a:pt x="45605" y="43883"/>
                    </a:lnTo>
                    <a:lnTo>
                      <a:pt x="45907" y="43732"/>
                    </a:lnTo>
                    <a:lnTo>
                      <a:pt x="46224" y="43566"/>
                    </a:lnTo>
                    <a:lnTo>
                      <a:pt x="46541" y="43355"/>
                    </a:lnTo>
                    <a:lnTo>
                      <a:pt x="46844" y="43128"/>
                    </a:lnTo>
                    <a:lnTo>
                      <a:pt x="47146" y="42886"/>
                    </a:lnTo>
                    <a:lnTo>
                      <a:pt x="47448" y="42645"/>
                    </a:lnTo>
                    <a:lnTo>
                      <a:pt x="47720" y="42403"/>
                    </a:lnTo>
                    <a:lnTo>
                      <a:pt x="47976" y="42161"/>
                    </a:lnTo>
                    <a:lnTo>
                      <a:pt x="48203" y="41935"/>
                    </a:lnTo>
                    <a:lnTo>
                      <a:pt x="48581" y="41527"/>
                    </a:lnTo>
                    <a:lnTo>
                      <a:pt x="48807" y="41255"/>
                    </a:lnTo>
                    <a:lnTo>
                      <a:pt x="48853" y="41194"/>
                    </a:lnTo>
                    <a:lnTo>
                      <a:pt x="48913" y="41149"/>
                    </a:lnTo>
                    <a:lnTo>
                      <a:pt x="49064" y="41028"/>
                    </a:lnTo>
                    <a:lnTo>
                      <a:pt x="49276" y="40907"/>
                    </a:lnTo>
                    <a:lnTo>
                      <a:pt x="49517" y="40802"/>
                    </a:lnTo>
                    <a:lnTo>
                      <a:pt x="49804" y="40681"/>
                    </a:lnTo>
                    <a:lnTo>
                      <a:pt x="50091" y="40560"/>
                    </a:lnTo>
                    <a:lnTo>
                      <a:pt x="50711" y="40333"/>
                    </a:lnTo>
                    <a:lnTo>
                      <a:pt x="51315" y="40137"/>
                    </a:lnTo>
                    <a:lnTo>
                      <a:pt x="51844" y="39986"/>
                    </a:lnTo>
                    <a:lnTo>
                      <a:pt x="52327" y="39835"/>
                    </a:lnTo>
                    <a:lnTo>
                      <a:pt x="52387" y="39442"/>
                    </a:lnTo>
                    <a:lnTo>
                      <a:pt x="52418" y="39034"/>
                    </a:lnTo>
                    <a:lnTo>
                      <a:pt x="52433" y="38626"/>
                    </a:lnTo>
                    <a:lnTo>
                      <a:pt x="52418" y="38188"/>
                    </a:lnTo>
                    <a:lnTo>
                      <a:pt x="52387" y="37765"/>
                    </a:lnTo>
                    <a:lnTo>
                      <a:pt x="52327" y="37327"/>
                    </a:lnTo>
                    <a:lnTo>
                      <a:pt x="52251" y="36889"/>
                    </a:lnTo>
                    <a:lnTo>
                      <a:pt x="52146" y="36451"/>
                    </a:lnTo>
                    <a:lnTo>
                      <a:pt x="52040" y="36013"/>
                    </a:lnTo>
                    <a:lnTo>
                      <a:pt x="51919" y="35560"/>
                    </a:lnTo>
                    <a:lnTo>
                      <a:pt x="51783" y="35137"/>
                    </a:lnTo>
                    <a:lnTo>
                      <a:pt x="51632" y="34699"/>
                    </a:lnTo>
                    <a:lnTo>
                      <a:pt x="51466" y="34276"/>
                    </a:lnTo>
                    <a:lnTo>
                      <a:pt x="51300" y="33853"/>
                    </a:lnTo>
                    <a:lnTo>
                      <a:pt x="51118" y="33445"/>
                    </a:lnTo>
                    <a:lnTo>
                      <a:pt x="50937" y="33037"/>
                    </a:lnTo>
                    <a:lnTo>
                      <a:pt x="50575" y="32282"/>
                    </a:lnTo>
                    <a:lnTo>
                      <a:pt x="50197" y="31587"/>
                    </a:lnTo>
                    <a:lnTo>
                      <a:pt x="49819" y="30968"/>
                    </a:lnTo>
                    <a:lnTo>
                      <a:pt x="49472" y="30439"/>
                    </a:lnTo>
                    <a:lnTo>
                      <a:pt x="49155" y="30001"/>
                    </a:lnTo>
                    <a:lnTo>
                      <a:pt x="49004" y="29820"/>
                    </a:lnTo>
                    <a:lnTo>
                      <a:pt x="48868" y="29668"/>
                    </a:lnTo>
                    <a:lnTo>
                      <a:pt x="48747" y="29563"/>
                    </a:lnTo>
                    <a:lnTo>
                      <a:pt x="48656" y="29472"/>
                    </a:lnTo>
                    <a:lnTo>
                      <a:pt x="48566" y="29427"/>
                    </a:lnTo>
                    <a:lnTo>
                      <a:pt x="48490" y="29427"/>
                    </a:lnTo>
                    <a:lnTo>
                      <a:pt x="47720" y="29548"/>
                    </a:lnTo>
                    <a:lnTo>
                      <a:pt x="47161" y="29623"/>
                    </a:lnTo>
                    <a:lnTo>
                      <a:pt x="46511" y="29699"/>
                    </a:lnTo>
                    <a:lnTo>
                      <a:pt x="46179" y="29729"/>
                    </a:lnTo>
                    <a:lnTo>
                      <a:pt x="45816" y="29759"/>
                    </a:lnTo>
                    <a:lnTo>
                      <a:pt x="45106" y="29759"/>
                    </a:lnTo>
                    <a:lnTo>
                      <a:pt x="44744" y="29744"/>
                    </a:lnTo>
                    <a:lnTo>
                      <a:pt x="44396" y="29714"/>
                    </a:lnTo>
                    <a:lnTo>
                      <a:pt x="44049" y="29653"/>
                    </a:lnTo>
                    <a:lnTo>
                      <a:pt x="43717" y="29578"/>
                    </a:lnTo>
                    <a:lnTo>
                      <a:pt x="43566" y="29533"/>
                    </a:lnTo>
                    <a:lnTo>
                      <a:pt x="43414" y="29517"/>
                    </a:lnTo>
                    <a:lnTo>
                      <a:pt x="43263" y="29502"/>
                    </a:lnTo>
                    <a:lnTo>
                      <a:pt x="43127" y="29487"/>
                    </a:lnTo>
                    <a:lnTo>
                      <a:pt x="43007" y="29487"/>
                    </a:lnTo>
                    <a:lnTo>
                      <a:pt x="42886" y="29502"/>
                    </a:lnTo>
                    <a:lnTo>
                      <a:pt x="42765" y="29533"/>
                    </a:lnTo>
                    <a:lnTo>
                      <a:pt x="42659" y="29563"/>
                    </a:lnTo>
                    <a:lnTo>
                      <a:pt x="42553" y="29593"/>
                    </a:lnTo>
                    <a:lnTo>
                      <a:pt x="42448" y="29638"/>
                    </a:lnTo>
                    <a:lnTo>
                      <a:pt x="42251" y="29759"/>
                    </a:lnTo>
                    <a:lnTo>
                      <a:pt x="42085" y="29895"/>
                    </a:lnTo>
                    <a:lnTo>
                      <a:pt x="41919" y="30061"/>
                    </a:lnTo>
                    <a:lnTo>
                      <a:pt x="41753" y="30258"/>
                    </a:lnTo>
                    <a:lnTo>
                      <a:pt x="41602" y="30454"/>
                    </a:lnTo>
                    <a:lnTo>
                      <a:pt x="41300" y="30892"/>
                    </a:lnTo>
                    <a:lnTo>
                      <a:pt x="40967" y="31375"/>
                    </a:lnTo>
                    <a:lnTo>
                      <a:pt x="40786" y="31617"/>
                    </a:lnTo>
                    <a:lnTo>
                      <a:pt x="40590" y="31844"/>
                    </a:lnTo>
                    <a:lnTo>
                      <a:pt x="40469" y="31965"/>
                    </a:lnTo>
                    <a:lnTo>
                      <a:pt x="40363" y="32070"/>
                    </a:lnTo>
                    <a:lnTo>
                      <a:pt x="40227" y="32161"/>
                    </a:lnTo>
                    <a:lnTo>
                      <a:pt x="40091" y="32252"/>
                    </a:lnTo>
                    <a:lnTo>
                      <a:pt x="39940" y="32342"/>
                    </a:lnTo>
                    <a:lnTo>
                      <a:pt x="39789" y="32418"/>
                    </a:lnTo>
                    <a:lnTo>
                      <a:pt x="39472" y="32554"/>
                    </a:lnTo>
                    <a:lnTo>
                      <a:pt x="39139" y="32659"/>
                    </a:lnTo>
                    <a:lnTo>
                      <a:pt x="38807" y="32750"/>
                    </a:lnTo>
                    <a:lnTo>
                      <a:pt x="38460" y="32811"/>
                    </a:lnTo>
                    <a:lnTo>
                      <a:pt x="38112" y="32871"/>
                    </a:lnTo>
                    <a:lnTo>
                      <a:pt x="37795" y="32901"/>
                    </a:lnTo>
                    <a:lnTo>
                      <a:pt x="37493" y="32931"/>
                    </a:lnTo>
                    <a:lnTo>
                      <a:pt x="36964" y="32946"/>
                    </a:lnTo>
                    <a:lnTo>
                      <a:pt x="36481" y="32946"/>
                    </a:lnTo>
                    <a:lnTo>
                      <a:pt x="35922" y="32856"/>
                    </a:lnTo>
                    <a:lnTo>
                      <a:pt x="35363" y="32795"/>
                    </a:lnTo>
                    <a:lnTo>
                      <a:pt x="34789" y="32765"/>
                    </a:lnTo>
                    <a:lnTo>
                      <a:pt x="34200" y="32765"/>
                    </a:lnTo>
                    <a:lnTo>
                      <a:pt x="33596" y="32780"/>
                    </a:lnTo>
                    <a:lnTo>
                      <a:pt x="32991" y="32811"/>
                    </a:lnTo>
                    <a:lnTo>
                      <a:pt x="32372" y="32871"/>
                    </a:lnTo>
                    <a:lnTo>
                      <a:pt x="31753" y="32946"/>
                    </a:lnTo>
                    <a:lnTo>
                      <a:pt x="31133" y="33037"/>
                    </a:lnTo>
                    <a:lnTo>
                      <a:pt x="30529" y="33143"/>
                    </a:lnTo>
                    <a:lnTo>
                      <a:pt x="29910" y="33279"/>
                    </a:lnTo>
                    <a:lnTo>
                      <a:pt x="29306" y="33400"/>
                    </a:lnTo>
                    <a:lnTo>
                      <a:pt x="28716" y="33551"/>
                    </a:lnTo>
                    <a:lnTo>
                      <a:pt x="28127" y="33702"/>
                    </a:lnTo>
                    <a:lnTo>
                      <a:pt x="26979" y="34019"/>
                    </a:lnTo>
                    <a:lnTo>
                      <a:pt x="25922" y="34351"/>
                    </a:lnTo>
                    <a:lnTo>
                      <a:pt x="24940" y="34684"/>
                    </a:lnTo>
                    <a:lnTo>
                      <a:pt x="24049" y="35016"/>
                    </a:lnTo>
                    <a:lnTo>
                      <a:pt x="23293" y="35303"/>
                    </a:lnTo>
                    <a:lnTo>
                      <a:pt x="22674" y="35560"/>
                    </a:lnTo>
                    <a:lnTo>
                      <a:pt x="22206" y="35756"/>
                    </a:lnTo>
                    <a:lnTo>
                      <a:pt x="21813" y="35922"/>
                    </a:lnTo>
                    <a:lnTo>
                      <a:pt x="21934" y="35590"/>
                    </a:lnTo>
                    <a:lnTo>
                      <a:pt x="22085" y="35182"/>
                    </a:lnTo>
                    <a:lnTo>
                      <a:pt x="22296" y="34653"/>
                    </a:lnTo>
                    <a:lnTo>
                      <a:pt x="22583" y="33989"/>
                    </a:lnTo>
                    <a:lnTo>
                      <a:pt x="22931" y="33203"/>
                    </a:lnTo>
                    <a:lnTo>
                      <a:pt x="23354" y="32327"/>
                    </a:lnTo>
                    <a:lnTo>
                      <a:pt x="23837" y="31360"/>
                    </a:lnTo>
                    <a:lnTo>
                      <a:pt x="24381" y="30318"/>
                    </a:lnTo>
                    <a:lnTo>
                      <a:pt x="25015" y="29215"/>
                    </a:lnTo>
                    <a:lnTo>
                      <a:pt x="25348" y="28641"/>
                    </a:lnTo>
                    <a:lnTo>
                      <a:pt x="25710" y="28052"/>
                    </a:lnTo>
                    <a:lnTo>
                      <a:pt x="26088" y="27463"/>
                    </a:lnTo>
                    <a:lnTo>
                      <a:pt x="26481" y="26874"/>
                    </a:lnTo>
                    <a:lnTo>
                      <a:pt x="26889" y="26255"/>
                    </a:lnTo>
                    <a:lnTo>
                      <a:pt x="27327" y="25650"/>
                    </a:lnTo>
                    <a:lnTo>
                      <a:pt x="27780" y="25031"/>
                    </a:lnTo>
                    <a:lnTo>
                      <a:pt x="28248" y="24427"/>
                    </a:lnTo>
                    <a:lnTo>
                      <a:pt x="28732" y="23807"/>
                    </a:lnTo>
                    <a:lnTo>
                      <a:pt x="29245" y="23188"/>
                    </a:lnTo>
                    <a:lnTo>
                      <a:pt x="29774" y="22584"/>
                    </a:lnTo>
                    <a:lnTo>
                      <a:pt x="30318" y="21980"/>
                    </a:lnTo>
                    <a:lnTo>
                      <a:pt x="30861" y="21375"/>
                    </a:lnTo>
                    <a:lnTo>
                      <a:pt x="31375" y="20741"/>
                    </a:lnTo>
                    <a:lnTo>
                      <a:pt x="31843" y="20106"/>
                    </a:lnTo>
                    <a:lnTo>
                      <a:pt x="32297" y="19472"/>
                    </a:lnTo>
                    <a:lnTo>
                      <a:pt x="32704" y="18822"/>
                    </a:lnTo>
                    <a:lnTo>
                      <a:pt x="33097" y="18158"/>
                    </a:lnTo>
                    <a:lnTo>
                      <a:pt x="33460" y="17508"/>
                    </a:lnTo>
                    <a:lnTo>
                      <a:pt x="33792" y="16844"/>
                    </a:lnTo>
                    <a:lnTo>
                      <a:pt x="34109" y="16194"/>
                    </a:lnTo>
                    <a:lnTo>
                      <a:pt x="34381" y="15529"/>
                    </a:lnTo>
                    <a:lnTo>
                      <a:pt x="34653" y="14895"/>
                    </a:lnTo>
                    <a:lnTo>
                      <a:pt x="34880" y="14245"/>
                    </a:lnTo>
                    <a:lnTo>
                      <a:pt x="35106" y="13626"/>
                    </a:lnTo>
                    <a:lnTo>
                      <a:pt x="35303" y="13007"/>
                    </a:lnTo>
                    <a:lnTo>
                      <a:pt x="35469" y="12402"/>
                    </a:lnTo>
                    <a:lnTo>
                      <a:pt x="35635" y="11813"/>
                    </a:lnTo>
                    <a:lnTo>
                      <a:pt x="35771" y="11254"/>
                    </a:lnTo>
                    <a:lnTo>
                      <a:pt x="35892" y="10711"/>
                    </a:lnTo>
                    <a:lnTo>
                      <a:pt x="35997" y="10182"/>
                    </a:lnTo>
                    <a:lnTo>
                      <a:pt x="36103" y="9683"/>
                    </a:lnTo>
                    <a:lnTo>
                      <a:pt x="36254" y="8777"/>
                    </a:lnTo>
                    <a:lnTo>
                      <a:pt x="36345" y="7991"/>
                    </a:lnTo>
                    <a:lnTo>
                      <a:pt x="36420" y="7357"/>
                    </a:lnTo>
                    <a:lnTo>
                      <a:pt x="36451" y="6874"/>
                    </a:lnTo>
                    <a:lnTo>
                      <a:pt x="36481" y="6466"/>
                    </a:lnTo>
                    <a:lnTo>
                      <a:pt x="36360" y="6239"/>
                    </a:lnTo>
                    <a:lnTo>
                      <a:pt x="36224" y="6013"/>
                    </a:lnTo>
                    <a:lnTo>
                      <a:pt x="36073" y="5786"/>
                    </a:lnTo>
                    <a:lnTo>
                      <a:pt x="35892" y="5559"/>
                    </a:lnTo>
                    <a:lnTo>
                      <a:pt x="35680" y="5333"/>
                    </a:lnTo>
                    <a:lnTo>
                      <a:pt x="35454" y="5121"/>
                    </a:lnTo>
                    <a:lnTo>
                      <a:pt x="35212" y="4895"/>
                    </a:lnTo>
                    <a:lnTo>
                      <a:pt x="34940" y="4683"/>
                    </a:lnTo>
                    <a:lnTo>
                      <a:pt x="34653" y="4472"/>
                    </a:lnTo>
                    <a:lnTo>
                      <a:pt x="34336" y="4260"/>
                    </a:lnTo>
                    <a:lnTo>
                      <a:pt x="34019" y="4049"/>
                    </a:lnTo>
                    <a:lnTo>
                      <a:pt x="33671" y="3852"/>
                    </a:lnTo>
                    <a:lnTo>
                      <a:pt x="33309" y="3641"/>
                    </a:lnTo>
                    <a:lnTo>
                      <a:pt x="32946" y="3445"/>
                    </a:lnTo>
                    <a:lnTo>
                      <a:pt x="32553" y="3263"/>
                    </a:lnTo>
                    <a:lnTo>
                      <a:pt x="32145" y="3067"/>
                    </a:lnTo>
                    <a:lnTo>
                      <a:pt x="31315" y="2704"/>
                    </a:lnTo>
                    <a:lnTo>
                      <a:pt x="30423" y="2357"/>
                    </a:lnTo>
                    <a:lnTo>
                      <a:pt x="29502" y="2025"/>
                    </a:lnTo>
                    <a:lnTo>
                      <a:pt x="28550" y="1722"/>
                    </a:lnTo>
                    <a:lnTo>
                      <a:pt x="27568" y="1420"/>
                    </a:lnTo>
                    <a:lnTo>
                      <a:pt x="26571" y="1164"/>
                    </a:lnTo>
                    <a:lnTo>
                      <a:pt x="25559" y="922"/>
                    </a:lnTo>
                    <a:lnTo>
                      <a:pt x="24532" y="695"/>
                    </a:lnTo>
                    <a:lnTo>
                      <a:pt x="23520" y="514"/>
                    </a:lnTo>
                    <a:lnTo>
                      <a:pt x="22508" y="348"/>
                    </a:lnTo>
                    <a:lnTo>
                      <a:pt x="21511" y="212"/>
                    </a:lnTo>
                    <a:lnTo>
                      <a:pt x="20544" y="106"/>
                    </a:lnTo>
                    <a:lnTo>
                      <a:pt x="19592" y="46"/>
                    </a:lnTo>
                    <a:lnTo>
                      <a:pt x="1868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72;p23">
                <a:extLst>
                  <a:ext uri="{FF2B5EF4-FFF2-40B4-BE49-F238E27FC236}">
                    <a16:creationId xmlns:a16="http://schemas.microsoft.com/office/drawing/2014/main" id="{D7AAD119-3C94-1B72-B8FC-6C9EB3C6D3B2}"/>
                  </a:ext>
                </a:extLst>
              </p:cNvPr>
              <p:cNvSpPr/>
              <p:nvPr/>
            </p:nvSpPr>
            <p:spPr>
              <a:xfrm>
                <a:off x="7173385" y="1524228"/>
                <a:ext cx="347868" cy="725083"/>
              </a:xfrm>
              <a:custGeom>
                <a:avLst/>
                <a:gdLst/>
                <a:ahLst/>
                <a:cxnLst/>
                <a:rect l="l" t="t" r="r" b="b"/>
                <a:pathLst>
                  <a:path w="20590" h="42917" extrusionOk="0">
                    <a:moveTo>
                      <a:pt x="4457" y="0"/>
                    </a:moveTo>
                    <a:lnTo>
                      <a:pt x="0" y="1360"/>
                    </a:lnTo>
                    <a:lnTo>
                      <a:pt x="2357" y="11420"/>
                    </a:lnTo>
                    <a:lnTo>
                      <a:pt x="2372" y="11481"/>
                    </a:lnTo>
                    <a:lnTo>
                      <a:pt x="2402" y="11813"/>
                    </a:lnTo>
                    <a:lnTo>
                      <a:pt x="2508" y="12735"/>
                    </a:lnTo>
                    <a:lnTo>
                      <a:pt x="2599" y="13369"/>
                    </a:lnTo>
                    <a:lnTo>
                      <a:pt x="2719" y="14094"/>
                    </a:lnTo>
                    <a:lnTo>
                      <a:pt x="2855" y="14925"/>
                    </a:lnTo>
                    <a:lnTo>
                      <a:pt x="3037" y="15816"/>
                    </a:lnTo>
                    <a:lnTo>
                      <a:pt x="3263" y="16874"/>
                    </a:lnTo>
                    <a:lnTo>
                      <a:pt x="3399" y="17418"/>
                    </a:lnTo>
                    <a:lnTo>
                      <a:pt x="3550" y="17992"/>
                    </a:lnTo>
                    <a:lnTo>
                      <a:pt x="3701" y="18550"/>
                    </a:lnTo>
                    <a:lnTo>
                      <a:pt x="3867" y="19125"/>
                    </a:lnTo>
                    <a:lnTo>
                      <a:pt x="4049" y="19699"/>
                    </a:lnTo>
                    <a:lnTo>
                      <a:pt x="4245" y="20273"/>
                    </a:lnTo>
                    <a:lnTo>
                      <a:pt x="4457" y="20831"/>
                    </a:lnTo>
                    <a:lnTo>
                      <a:pt x="4683" y="21406"/>
                    </a:lnTo>
                    <a:lnTo>
                      <a:pt x="4925" y="21964"/>
                    </a:lnTo>
                    <a:lnTo>
                      <a:pt x="5167" y="22508"/>
                    </a:lnTo>
                    <a:lnTo>
                      <a:pt x="5438" y="23037"/>
                    </a:lnTo>
                    <a:lnTo>
                      <a:pt x="5725" y="23551"/>
                    </a:lnTo>
                    <a:lnTo>
                      <a:pt x="6012" y="24049"/>
                    </a:lnTo>
                    <a:lnTo>
                      <a:pt x="6330" y="24517"/>
                    </a:lnTo>
                    <a:lnTo>
                      <a:pt x="6526" y="24804"/>
                    </a:lnTo>
                    <a:lnTo>
                      <a:pt x="6738" y="25076"/>
                    </a:lnTo>
                    <a:lnTo>
                      <a:pt x="6949" y="25333"/>
                    </a:lnTo>
                    <a:lnTo>
                      <a:pt x="7176" y="25590"/>
                    </a:lnTo>
                    <a:lnTo>
                      <a:pt x="7432" y="26557"/>
                    </a:lnTo>
                    <a:lnTo>
                      <a:pt x="8127" y="29079"/>
                    </a:lnTo>
                    <a:lnTo>
                      <a:pt x="8596" y="30726"/>
                    </a:lnTo>
                    <a:lnTo>
                      <a:pt x="9124" y="32539"/>
                    </a:lnTo>
                    <a:lnTo>
                      <a:pt x="9683" y="34412"/>
                    </a:lnTo>
                    <a:lnTo>
                      <a:pt x="10287" y="36300"/>
                    </a:lnTo>
                    <a:lnTo>
                      <a:pt x="10635" y="37388"/>
                    </a:lnTo>
                    <a:lnTo>
                      <a:pt x="10997" y="38415"/>
                    </a:lnTo>
                    <a:lnTo>
                      <a:pt x="11360" y="39412"/>
                    </a:lnTo>
                    <a:lnTo>
                      <a:pt x="11707" y="40318"/>
                    </a:lnTo>
                    <a:lnTo>
                      <a:pt x="12040" y="41134"/>
                    </a:lnTo>
                    <a:lnTo>
                      <a:pt x="12372" y="41859"/>
                    </a:lnTo>
                    <a:lnTo>
                      <a:pt x="12523" y="42176"/>
                    </a:lnTo>
                    <a:lnTo>
                      <a:pt x="12674" y="42463"/>
                    </a:lnTo>
                    <a:lnTo>
                      <a:pt x="12825" y="42705"/>
                    </a:lnTo>
                    <a:lnTo>
                      <a:pt x="12976" y="42916"/>
                    </a:lnTo>
                    <a:lnTo>
                      <a:pt x="13384" y="42841"/>
                    </a:lnTo>
                    <a:lnTo>
                      <a:pt x="13837" y="42720"/>
                    </a:lnTo>
                    <a:lnTo>
                      <a:pt x="14426" y="42554"/>
                    </a:lnTo>
                    <a:lnTo>
                      <a:pt x="15121" y="42327"/>
                    </a:lnTo>
                    <a:lnTo>
                      <a:pt x="15484" y="42206"/>
                    </a:lnTo>
                    <a:lnTo>
                      <a:pt x="15877" y="42055"/>
                    </a:lnTo>
                    <a:lnTo>
                      <a:pt x="16269" y="41889"/>
                    </a:lnTo>
                    <a:lnTo>
                      <a:pt x="16662" y="41723"/>
                    </a:lnTo>
                    <a:lnTo>
                      <a:pt x="17055" y="41527"/>
                    </a:lnTo>
                    <a:lnTo>
                      <a:pt x="17463" y="41315"/>
                    </a:lnTo>
                    <a:lnTo>
                      <a:pt x="17856" y="41089"/>
                    </a:lnTo>
                    <a:lnTo>
                      <a:pt x="18233" y="40847"/>
                    </a:lnTo>
                    <a:lnTo>
                      <a:pt x="18596" y="40575"/>
                    </a:lnTo>
                    <a:lnTo>
                      <a:pt x="18943" y="40303"/>
                    </a:lnTo>
                    <a:lnTo>
                      <a:pt x="19260" y="40001"/>
                    </a:lnTo>
                    <a:lnTo>
                      <a:pt x="19562" y="39684"/>
                    </a:lnTo>
                    <a:lnTo>
                      <a:pt x="19698" y="39533"/>
                    </a:lnTo>
                    <a:lnTo>
                      <a:pt x="19834" y="39351"/>
                    </a:lnTo>
                    <a:lnTo>
                      <a:pt x="19955" y="39185"/>
                    </a:lnTo>
                    <a:lnTo>
                      <a:pt x="20061" y="39004"/>
                    </a:lnTo>
                    <a:lnTo>
                      <a:pt x="20167" y="38823"/>
                    </a:lnTo>
                    <a:lnTo>
                      <a:pt x="20257" y="38626"/>
                    </a:lnTo>
                    <a:lnTo>
                      <a:pt x="20333" y="38430"/>
                    </a:lnTo>
                    <a:lnTo>
                      <a:pt x="20408" y="38234"/>
                    </a:lnTo>
                    <a:lnTo>
                      <a:pt x="20469" y="38022"/>
                    </a:lnTo>
                    <a:lnTo>
                      <a:pt x="20514" y="37826"/>
                    </a:lnTo>
                    <a:lnTo>
                      <a:pt x="20559" y="37599"/>
                    </a:lnTo>
                    <a:lnTo>
                      <a:pt x="20575" y="37388"/>
                    </a:lnTo>
                    <a:lnTo>
                      <a:pt x="20590" y="37161"/>
                    </a:lnTo>
                    <a:lnTo>
                      <a:pt x="20575" y="36919"/>
                    </a:lnTo>
                    <a:lnTo>
                      <a:pt x="20559" y="36693"/>
                    </a:lnTo>
                    <a:lnTo>
                      <a:pt x="20529" y="36451"/>
                    </a:lnTo>
                    <a:lnTo>
                      <a:pt x="20484" y="36194"/>
                    </a:lnTo>
                    <a:lnTo>
                      <a:pt x="20408" y="35937"/>
                    </a:lnTo>
                    <a:lnTo>
                      <a:pt x="20333" y="35681"/>
                    </a:lnTo>
                    <a:lnTo>
                      <a:pt x="20227" y="35424"/>
                    </a:lnTo>
                    <a:lnTo>
                      <a:pt x="19683" y="34170"/>
                    </a:lnTo>
                    <a:lnTo>
                      <a:pt x="18294" y="31013"/>
                    </a:lnTo>
                    <a:lnTo>
                      <a:pt x="16405" y="26829"/>
                    </a:lnTo>
                    <a:lnTo>
                      <a:pt x="15408" y="24623"/>
                    </a:lnTo>
                    <a:lnTo>
                      <a:pt x="14426" y="22493"/>
                    </a:lnTo>
                    <a:lnTo>
                      <a:pt x="13701" y="20952"/>
                    </a:lnTo>
                    <a:lnTo>
                      <a:pt x="13037" y="19593"/>
                    </a:lnTo>
                    <a:lnTo>
                      <a:pt x="10121" y="12916"/>
                    </a:lnTo>
                    <a:lnTo>
                      <a:pt x="8716" y="9714"/>
                    </a:lnTo>
                    <a:lnTo>
                      <a:pt x="445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73;p23">
                <a:extLst>
                  <a:ext uri="{FF2B5EF4-FFF2-40B4-BE49-F238E27FC236}">
                    <a16:creationId xmlns:a16="http://schemas.microsoft.com/office/drawing/2014/main" id="{1E1963A2-940A-BD34-2998-62890D365BA7}"/>
                  </a:ext>
                </a:extLst>
              </p:cNvPr>
              <p:cNvSpPr/>
              <p:nvPr/>
            </p:nvSpPr>
            <p:spPr>
              <a:xfrm>
                <a:off x="7347201" y="1904290"/>
                <a:ext cx="174069" cy="345063"/>
              </a:xfrm>
              <a:custGeom>
                <a:avLst/>
                <a:gdLst/>
                <a:ahLst/>
                <a:cxnLst/>
                <a:rect l="l" t="t" r="r" b="b"/>
                <a:pathLst>
                  <a:path w="10303" h="20424" extrusionOk="0">
                    <a:moveTo>
                      <a:pt x="4139" y="0"/>
                    </a:moveTo>
                    <a:lnTo>
                      <a:pt x="4260" y="408"/>
                    </a:lnTo>
                    <a:lnTo>
                      <a:pt x="4517" y="1375"/>
                    </a:lnTo>
                    <a:lnTo>
                      <a:pt x="4849" y="2765"/>
                    </a:lnTo>
                    <a:lnTo>
                      <a:pt x="5046" y="3550"/>
                    </a:lnTo>
                    <a:lnTo>
                      <a:pt x="5227" y="4381"/>
                    </a:lnTo>
                    <a:lnTo>
                      <a:pt x="5408" y="5242"/>
                    </a:lnTo>
                    <a:lnTo>
                      <a:pt x="5559" y="6103"/>
                    </a:lnTo>
                    <a:lnTo>
                      <a:pt x="5695" y="6949"/>
                    </a:lnTo>
                    <a:lnTo>
                      <a:pt x="5801" y="7750"/>
                    </a:lnTo>
                    <a:lnTo>
                      <a:pt x="5846" y="8142"/>
                    </a:lnTo>
                    <a:lnTo>
                      <a:pt x="5877" y="8505"/>
                    </a:lnTo>
                    <a:lnTo>
                      <a:pt x="5892" y="8867"/>
                    </a:lnTo>
                    <a:lnTo>
                      <a:pt x="5892" y="9200"/>
                    </a:lnTo>
                    <a:lnTo>
                      <a:pt x="5877" y="9502"/>
                    </a:lnTo>
                    <a:lnTo>
                      <a:pt x="5862" y="9789"/>
                    </a:lnTo>
                    <a:lnTo>
                      <a:pt x="5816" y="10031"/>
                    </a:lnTo>
                    <a:lnTo>
                      <a:pt x="5771" y="10257"/>
                    </a:lnTo>
                    <a:lnTo>
                      <a:pt x="5620" y="10680"/>
                    </a:lnTo>
                    <a:lnTo>
                      <a:pt x="5454" y="11088"/>
                    </a:lnTo>
                    <a:lnTo>
                      <a:pt x="5242" y="11481"/>
                    </a:lnTo>
                    <a:lnTo>
                      <a:pt x="5016" y="11873"/>
                    </a:lnTo>
                    <a:lnTo>
                      <a:pt x="4895" y="12055"/>
                    </a:lnTo>
                    <a:lnTo>
                      <a:pt x="4759" y="12236"/>
                    </a:lnTo>
                    <a:lnTo>
                      <a:pt x="4608" y="12402"/>
                    </a:lnTo>
                    <a:lnTo>
                      <a:pt x="4457" y="12568"/>
                    </a:lnTo>
                    <a:lnTo>
                      <a:pt x="4306" y="12734"/>
                    </a:lnTo>
                    <a:lnTo>
                      <a:pt x="4139" y="12886"/>
                    </a:lnTo>
                    <a:lnTo>
                      <a:pt x="3973" y="13037"/>
                    </a:lnTo>
                    <a:lnTo>
                      <a:pt x="3792" y="13173"/>
                    </a:lnTo>
                    <a:lnTo>
                      <a:pt x="3611" y="13293"/>
                    </a:lnTo>
                    <a:lnTo>
                      <a:pt x="3414" y="13414"/>
                    </a:lnTo>
                    <a:lnTo>
                      <a:pt x="3218" y="13520"/>
                    </a:lnTo>
                    <a:lnTo>
                      <a:pt x="3007" y="13626"/>
                    </a:lnTo>
                    <a:lnTo>
                      <a:pt x="2795" y="13716"/>
                    </a:lnTo>
                    <a:lnTo>
                      <a:pt x="2568" y="13792"/>
                    </a:lnTo>
                    <a:lnTo>
                      <a:pt x="2342" y="13852"/>
                    </a:lnTo>
                    <a:lnTo>
                      <a:pt x="2115" y="13898"/>
                    </a:lnTo>
                    <a:lnTo>
                      <a:pt x="1874" y="13943"/>
                    </a:lnTo>
                    <a:lnTo>
                      <a:pt x="1632" y="13958"/>
                    </a:lnTo>
                    <a:lnTo>
                      <a:pt x="1375" y="13973"/>
                    </a:lnTo>
                    <a:lnTo>
                      <a:pt x="1103" y="13973"/>
                    </a:lnTo>
                    <a:lnTo>
                      <a:pt x="846" y="13958"/>
                    </a:lnTo>
                    <a:lnTo>
                      <a:pt x="559" y="13928"/>
                    </a:lnTo>
                    <a:lnTo>
                      <a:pt x="287" y="13867"/>
                    </a:lnTo>
                    <a:lnTo>
                      <a:pt x="0" y="13807"/>
                    </a:lnTo>
                    <a:lnTo>
                      <a:pt x="0" y="13807"/>
                    </a:lnTo>
                    <a:lnTo>
                      <a:pt x="348" y="14895"/>
                    </a:lnTo>
                    <a:lnTo>
                      <a:pt x="710" y="15922"/>
                    </a:lnTo>
                    <a:lnTo>
                      <a:pt x="1073" y="16919"/>
                    </a:lnTo>
                    <a:lnTo>
                      <a:pt x="1420" y="17825"/>
                    </a:lnTo>
                    <a:lnTo>
                      <a:pt x="1753" y="18641"/>
                    </a:lnTo>
                    <a:lnTo>
                      <a:pt x="2085" y="19366"/>
                    </a:lnTo>
                    <a:lnTo>
                      <a:pt x="2236" y="19683"/>
                    </a:lnTo>
                    <a:lnTo>
                      <a:pt x="2387" y="19970"/>
                    </a:lnTo>
                    <a:lnTo>
                      <a:pt x="2538" y="20212"/>
                    </a:lnTo>
                    <a:lnTo>
                      <a:pt x="2689" y="20423"/>
                    </a:lnTo>
                    <a:lnTo>
                      <a:pt x="3097" y="20348"/>
                    </a:lnTo>
                    <a:lnTo>
                      <a:pt x="3550" y="20227"/>
                    </a:lnTo>
                    <a:lnTo>
                      <a:pt x="4139" y="20061"/>
                    </a:lnTo>
                    <a:lnTo>
                      <a:pt x="4834" y="19834"/>
                    </a:lnTo>
                    <a:lnTo>
                      <a:pt x="5197" y="19713"/>
                    </a:lnTo>
                    <a:lnTo>
                      <a:pt x="5590" y="19562"/>
                    </a:lnTo>
                    <a:lnTo>
                      <a:pt x="5982" y="19396"/>
                    </a:lnTo>
                    <a:lnTo>
                      <a:pt x="6375" y="19230"/>
                    </a:lnTo>
                    <a:lnTo>
                      <a:pt x="6768" y="19034"/>
                    </a:lnTo>
                    <a:lnTo>
                      <a:pt x="7176" y="18822"/>
                    </a:lnTo>
                    <a:lnTo>
                      <a:pt x="7569" y="18596"/>
                    </a:lnTo>
                    <a:lnTo>
                      <a:pt x="7946" y="18354"/>
                    </a:lnTo>
                    <a:lnTo>
                      <a:pt x="8309" y="18082"/>
                    </a:lnTo>
                    <a:lnTo>
                      <a:pt x="8656" y="17810"/>
                    </a:lnTo>
                    <a:lnTo>
                      <a:pt x="8973" y="17508"/>
                    </a:lnTo>
                    <a:lnTo>
                      <a:pt x="9275" y="17191"/>
                    </a:lnTo>
                    <a:lnTo>
                      <a:pt x="9411" y="17040"/>
                    </a:lnTo>
                    <a:lnTo>
                      <a:pt x="9547" y="16858"/>
                    </a:lnTo>
                    <a:lnTo>
                      <a:pt x="9668" y="16692"/>
                    </a:lnTo>
                    <a:lnTo>
                      <a:pt x="9774" y="16511"/>
                    </a:lnTo>
                    <a:lnTo>
                      <a:pt x="9880" y="16330"/>
                    </a:lnTo>
                    <a:lnTo>
                      <a:pt x="9970" y="16133"/>
                    </a:lnTo>
                    <a:lnTo>
                      <a:pt x="10046" y="15937"/>
                    </a:lnTo>
                    <a:lnTo>
                      <a:pt x="10121" y="15741"/>
                    </a:lnTo>
                    <a:lnTo>
                      <a:pt x="10182" y="15529"/>
                    </a:lnTo>
                    <a:lnTo>
                      <a:pt x="10227" y="15333"/>
                    </a:lnTo>
                    <a:lnTo>
                      <a:pt x="10272" y="15106"/>
                    </a:lnTo>
                    <a:lnTo>
                      <a:pt x="10288" y="14895"/>
                    </a:lnTo>
                    <a:lnTo>
                      <a:pt x="10303" y="14668"/>
                    </a:lnTo>
                    <a:lnTo>
                      <a:pt x="10288" y="14426"/>
                    </a:lnTo>
                    <a:lnTo>
                      <a:pt x="10272" y="14200"/>
                    </a:lnTo>
                    <a:lnTo>
                      <a:pt x="10242" y="13958"/>
                    </a:lnTo>
                    <a:lnTo>
                      <a:pt x="10197" y="13701"/>
                    </a:lnTo>
                    <a:lnTo>
                      <a:pt x="10121" y="13444"/>
                    </a:lnTo>
                    <a:lnTo>
                      <a:pt x="10046" y="13188"/>
                    </a:lnTo>
                    <a:lnTo>
                      <a:pt x="9940" y="12931"/>
                    </a:lnTo>
                    <a:lnTo>
                      <a:pt x="9396" y="11677"/>
                    </a:lnTo>
                    <a:lnTo>
                      <a:pt x="8007" y="8520"/>
                    </a:lnTo>
                    <a:lnTo>
                      <a:pt x="6118" y="4336"/>
                    </a:lnTo>
                    <a:lnTo>
                      <a:pt x="5121" y="2130"/>
                    </a:lnTo>
                    <a:lnTo>
                      <a:pt x="4139"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74;p23">
                <a:extLst>
                  <a:ext uri="{FF2B5EF4-FFF2-40B4-BE49-F238E27FC236}">
                    <a16:creationId xmlns:a16="http://schemas.microsoft.com/office/drawing/2014/main" id="{966B1E45-C922-0CE6-DFE5-1275F081428A}"/>
                  </a:ext>
                </a:extLst>
              </p:cNvPr>
              <p:cNvSpPr/>
              <p:nvPr/>
            </p:nvSpPr>
            <p:spPr>
              <a:xfrm>
                <a:off x="7347962" y="2122767"/>
                <a:ext cx="271063" cy="354001"/>
              </a:xfrm>
              <a:custGeom>
                <a:avLst/>
                <a:gdLst/>
                <a:ahLst/>
                <a:cxnLst/>
                <a:rect l="l" t="t" r="r" b="b"/>
                <a:pathLst>
                  <a:path w="16044" h="20953" extrusionOk="0">
                    <a:moveTo>
                      <a:pt x="9895" y="1"/>
                    </a:moveTo>
                    <a:lnTo>
                      <a:pt x="9306" y="182"/>
                    </a:lnTo>
                    <a:lnTo>
                      <a:pt x="8717" y="379"/>
                    </a:lnTo>
                    <a:lnTo>
                      <a:pt x="8128" y="620"/>
                    </a:lnTo>
                    <a:lnTo>
                      <a:pt x="7539" y="877"/>
                    </a:lnTo>
                    <a:lnTo>
                      <a:pt x="6965" y="1149"/>
                    </a:lnTo>
                    <a:lnTo>
                      <a:pt x="6406" y="1436"/>
                    </a:lnTo>
                    <a:lnTo>
                      <a:pt x="5847" y="1738"/>
                    </a:lnTo>
                    <a:lnTo>
                      <a:pt x="5303" y="2055"/>
                    </a:lnTo>
                    <a:lnTo>
                      <a:pt x="4774" y="2388"/>
                    </a:lnTo>
                    <a:lnTo>
                      <a:pt x="4261" y="2705"/>
                    </a:lnTo>
                    <a:lnTo>
                      <a:pt x="3777" y="3037"/>
                    </a:lnTo>
                    <a:lnTo>
                      <a:pt x="3309" y="3369"/>
                    </a:lnTo>
                    <a:lnTo>
                      <a:pt x="2448" y="3989"/>
                    </a:lnTo>
                    <a:lnTo>
                      <a:pt x="1693" y="4578"/>
                    </a:lnTo>
                    <a:lnTo>
                      <a:pt x="1013" y="5122"/>
                    </a:lnTo>
                    <a:lnTo>
                      <a:pt x="499" y="5560"/>
                    </a:lnTo>
                    <a:lnTo>
                      <a:pt x="76" y="5938"/>
                    </a:lnTo>
                    <a:lnTo>
                      <a:pt x="31" y="6406"/>
                    </a:lnTo>
                    <a:lnTo>
                      <a:pt x="1" y="6889"/>
                    </a:lnTo>
                    <a:lnTo>
                      <a:pt x="1" y="7373"/>
                    </a:lnTo>
                    <a:lnTo>
                      <a:pt x="16" y="7871"/>
                    </a:lnTo>
                    <a:lnTo>
                      <a:pt x="61" y="8657"/>
                    </a:lnTo>
                    <a:lnTo>
                      <a:pt x="137" y="9457"/>
                    </a:lnTo>
                    <a:lnTo>
                      <a:pt x="242" y="10273"/>
                    </a:lnTo>
                    <a:lnTo>
                      <a:pt x="394" y="11089"/>
                    </a:lnTo>
                    <a:lnTo>
                      <a:pt x="560" y="11904"/>
                    </a:lnTo>
                    <a:lnTo>
                      <a:pt x="756" y="12735"/>
                    </a:lnTo>
                    <a:lnTo>
                      <a:pt x="983" y="13536"/>
                    </a:lnTo>
                    <a:lnTo>
                      <a:pt x="1239" y="14336"/>
                    </a:lnTo>
                    <a:lnTo>
                      <a:pt x="1511" y="15137"/>
                    </a:lnTo>
                    <a:lnTo>
                      <a:pt x="1798" y="15907"/>
                    </a:lnTo>
                    <a:lnTo>
                      <a:pt x="2100" y="16648"/>
                    </a:lnTo>
                    <a:lnTo>
                      <a:pt x="2433" y="17373"/>
                    </a:lnTo>
                    <a:lnTo>
                      <a:pt x="2765" y="18068"/>
                    </a:lnTo>
                    <a:lnTo>
                      <a:pt x="3113" y="18717"/>
                    </a:lnTo>
                    <a:lnTo>
                      <a:pt x="3475" y="19337"/>
                    </a:lnTo>
                    <a:lnTo>
                      <a:pt x="3838" y="19911"/>
                    </a:lnTo>
                    <a:lnTo>
                      <a:pt x="4064" y="20137"/>
                    </a:lnTo>
                    <a:lnTo>
                      <a:pt x="4306" y="20333"/>
                    </a:lnTo>
                    <a:lnTo>
                      <a:pt x="4548" y="20485"/>
                    </a:lnTo>
                    <a:lnTo>
                      <a:pt x="4789" y="20636"/>
                    </a:lnTo>
                    <a:lnTo>
                      <a:pt x="5046" y="20741"/>
                    </a:lnTo>
                    <a:lnTo>
                      <a:pt x="5303" y="20832"/>
                    </a:lnTo>
                    <a:lnTo>
                      <a:pt x="5560" y="20892"/>
                    </a:lnTo>
                    <a:lnTo>
                      <a:pt x="5817" y="20923"/>
                    </a:lnTo>
                    <a:lnTo>
                      <a:pt x="6088" y="20953"/>
                    </a:lnTo>
                    <a:lnTo>
                      <a:pt x="6360" y="20938"/>
                    </a:lnTo>
                    <a:lnTo>
                      <a:pt x="6647" y="20923"/>
                    </a:lnTo>
                    <a:lnTo>
                      <a:pt x="6919" y="20877"/>
                    </a:lnTo>
                    <a:lnTo>
                      <a:pt x="7206" y="20802"/>
                    </a:lnTo>
                    <a:lnTo>
                      <a:pt x="7478" y="20726"/>
                    </a:lnTo>
                    <a:lnTo>
                      <a:pt x="7765" y="20621"/>
                    </a:lnTo>
                    <a:lnTo>
                      <a:pt x="8052" y="20515"/>
                    </a:lnTo>
                    <a:lnTo>
                      <a:pt x="8415" y="20349"/>
                    </a:lnTo>
                    <a:lnTo>
                      <a:pt x="8777" y="20152"/>
                    </a:lnTo>
                    <a:lnTo>
                      <a:pt x="9140" y="19941"/>
                    </a:lnTo>
                    <a:lnTo>
                      <a:pt x="9517" y="19714"/>
                    </a:lnTo>
                    <a:lnTo>
                      <a:pt x="9865" y="19457"/>
                    </a:lnTo>
                    <a:lnTo>
                      <a:pt x="10227" y="19201"/>
                    </a:lnTo>
                    <a:lnTo>
                      <a:pt x="10590" y="18914"/>
                    </a:lnTo>
                    <a:lnTo>
                      <a:pt x="10937" y="18627"/>
                    </a:lnTo>
                    <a:lnTo>
                      <a:pt x="11285" y="18324"/>
                    </a:lnTo>
                    <a:lnTo>
                      <a:pt x="11632" y="18022"/>
                    </a:lnTo>
                    <a:lnTo>
                      <a:pt x="12282" y="17388"/>
                    </a:lnTo>
                    <a:lnTo>
                      <a:pt x="12916" y="16753"/>
                    </a:lnTo>
                    <a:lnTo>
                      <a:pt x="13505" y="16119"/>
                    </a:lnTo>
                    <a:lnTo>
                      <a:pt x="14049" y="15500"/>
                    </a:lnTo>
                    <a:lnTo>
                      <a:pt x="14533" y="14926"/>
                    </a:lnTo>
                    <a:lnTo>
                      <a:pt x="14971" y="14382"/>
                    </a:lnTo>
                    <a:lnTo>
                      <a:pt x="15333" y="13913"/>
                    </a:lnTo>
                    <a:lnTo>
                      <a:pt x="15862" y="13234"/>
                    </a:lnTo>
                    <a:lnTo>
                      <a:pt x="16043" y="12977"/>
                    </a:lnTo>
                    <a:lnTo>
                      <a:pt x="10454" y="1149"/>
                    </a:lnTo>
                    <a:lnTo>
                      <a:pt x="9895"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75;p23">
                <a:extLst>
                  <a:ext uri="{FF2B5EF4-FFF2-40B4-BE49-F238E27FC236}">
                    <a16:creationId xmlns:a16="http://schemas.microsoft.com/office/drawing/2014/main" id="{FCF1DE2F-C98A-2892-E922-9620109DFEE7}"/>
                  </a:ext>
                </a:extLst>
              </p:cNvPr>
              <p:cNvSpPr/>
              <p:nvPr/>
            </p:nvSpPr>
            <p:spPr>
              <a:xfrm>
                <a:off x="7347962" y="2122767"/>
                <a:ext cx="176637" cy="132997"/>
              </a:xfrm>
              <a:custGeom>
                <a:avLst/>
                <a:gdLst/>
                <a:ahLst/>
                <a:cxnLst/>
                <a:rect l="l" t="t" r="r" b="b"/>
                <a:pathLst>
                  <a:path w="10455" h="7872" extrusionOk="0">
                    <a:moveTo>
                      <a:pt x="9895" y="1"/>
                    </a:moveTo>
                    <a:lnTo>
                      <a:pt x="9442" y="137"/>
                    </a:lnTo>
                    <a:lnTo>
                      <a:pt x="8989" y="288"/>
                    </a:lnTo>
                    <a:lnTo>
                      <a:pt x="8536" y="454"/>
                    </a:lnTo>
                    <a:lnTo>
                      <a:pt x="8082" y="635"/>
                    </a:lnTo>
                    <a:lnTo>
                      <a:pt x="7629" y="832"/>
                    </a:lnTo>
                    <a:lnTo>
                      <a:pt x="7191" y="1043"/>
                    </a:lnTo>
                    <a:lnTo>
                      <a:pt x="6738" y="1255"/>
                    </a:lnTo>
                    <a:lnTo>
                      <a:pt x="6315" y="1481"/>
                    </a:lnTo>
                    <a:lnTo>
                      <a:pt x="5877" y="1723"/>
                    </a:lnTo>
                    <a:lnTo>
                      <a:pt x="5469" y="1965"/>
                    </a:lnTo>
                    <a:lnTo>
                      <a:pt x="4653" y="2463"/>
                    </a:lnTo>
                    <a:lnTo>
                      <a:pt x="3883" y="2962"/>
                    </a:lnTo>
                    <a:lnTo>
                      <a:pt x="3158" y="3475"/>
                    </a:lnTo>
                    <a:lnTo>
                      <a:pt x="2493" y="3959"/>
                    </a:lnTo>
                    <a:lnTo>
                      <a:pt x="1904" y="4412"/>
                    </a:lnTo>
                    <a:lnTo>
                      <a:pt x="1375" y="4835"/>
                    </a:lnTo>
                    <a:lnTo>
                      <a:pt x="922" y="5197"/>
                    </a:lnTo>
                    <a:lnTo>
                      <a:pt x="288" y="5741"/>
                    </a:lnTo>
                    <a:lnTo>
                      <a:pt x="76" y="5938"/>
                    </a:lnTo>
                    <a:lnTo>
                      <a:pt x="31" y="6406"/>
                    </a:lnTo>
                    <a:lnTo>
                      <a:pt x="1" y="6889"/>
                    </a:lnTo>
                    <a:lnTo>
                      <a:pt x="1" y="7373"/>
                    </a:lnTo>
                    <a:lnTo>
                      <a:pt x="16" y="7871"/>
                    </a:lnTo>
                    <a:lnTo>
                      <a:pt x="273" y="7629"/>
                    </a:lnTo>
                    <a:lnTo>
                      <a:pt x="545" y="7373"/>
                    </a:lnTo>
                    <a:lnTo>
                      <a:pt x="1134" y="6874"/>
                    </a:lnTo>
                    <a:lnTo>
                      <a:pt x="1783" y="6376"/>
                    </a:lnTo>
                    <a:lnTo>
                      <a:pt x="2478" y="5862"/>
                    </a:lnTo>
                    <a:lnTo>
                      <a:pt x="3218" y="5348"/>
                    </a:lnTo>
                    <a:lnTo>
                      <a:pt x="3974" y="4850"/>
                    </a:lnTo>
                    <a:lnTo>
                      <a:pt x="4744" y="4366"/>
                    </a:lnTo>
                    <a:lnTo>
                      <a:pt x="5514" y="3898"/>
                    </a:lnTo>
                    <a:lnTo>
                      <a:pt x="6285" y="3445"/>
                    </a:lnTo>
                    <a:lnTo>
                      <a:pt x="7025" y="3007"/>
                    </a:lnTo>
                    <a:lnTo>
                      <a:pt x="8415" y="2237"/>
                    </a:lnTo>
                    <a:lnTo>
                      <a:pt x="9578" y="1602"/>
                    </a:lnTo>
                    <a:lnTo>
                      <a:pt x="10454" y="1149"/>
                    </a:lnTo>
                    <a:lnTo>
                      <a:pt x="9895"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76;p23">
                <a:extLst>
                  <a:ext uri="{FF2B5EF4-FFF2-40B4-BE49-F238E27FC236}">
                    <a16:creationId xmlns:a16="http://schemas.microsoft.com/office/drawing/2014/main" id="{E7D5A5BC-BC28-5031-6181-562CEDF3ACB8}"/>
                  </a:ext>
                </a:extLst>
              </p:cNvPr>
              <p:cNvSpPr/>
              <p:nvPr/>
            </p:nvSpPr>
            <p:spPr>
              <a:xfrm>
                <a:off x="7133560" y="2311911"/>
                <a:ext cx="1001738" cy="1180639"/>
              </a:xfrm>
              <a:custGeom>
                <a:avLst/>
                <a:gdLst/>
                <a:ahLst/>
                <a:cxnLst/>
                <a:rect l="l" t="t" r="r" b="b"/>
                <a:pathLst>
                  <a:path w="59292" h="69881" extrusionOk="0">
                    <a:moveTo>
                      <a:pt x="26194" y="0"/>
                    </a:moveTo>
                    <a:lnTo>
                      <a:pt x="25832" y="167"/>
                    </a:lnTo>
                    <a:lnTo>
                      <a:pt x="24865" y="605"/>
                    </a:lnTo>
                    <a:lnTo>
                      <a:pt x="24200" y="922"/>
                    </a:lnTo>
                    <a:lnTo>
                      <a:pt x="23460" y="1284"/>
                    </a:lnTo>
                    <a:lnTo>
                      <a:pt x="22645" y="1707"/>
                    </a:lnTo>
                    <a:lnTo>
                      <a:pt x="21768" y="2176"/>
                    </a:lnTo>
                    <a:lnTo>
                      <a:pt x="20877" y="2689"/>
                    </a:lnTo>
                    <a:lnTo>
                      <a:pt x="19971" y="3248"/>
                    </a:lnTo>
                    <a:lnTo>
                      <a:pt x="19533" y="3535"/>
                    </a:lnTo>
                    <a:lnTo>
                      <a:pt x="19095" y="3822"/>
                    </a:lnTo>
                    <a:lnTo>
                      <a:pt x="18657" y="4124"/>
                    </a:lnTo>
                    <a:lnTo>
                      <a:pt x="18234" y="4442"/>
                    </a:lnTo>
                    <a:lnTo>
                      <a:pt x="17826" y="4744"/>
                    </a:lnTo>
                    <a:lnTo>
                      <a:pt x="17448" y="5061"/>
                    </a:lnTo>
                    <a:lnTo>
                      <a:pt x="17070" y="5393"/>
                    </a:lnTo>
                    <a:lnTo>
                      <a:pt x="16723" y="5710"/>
                    </a:lnTo>
                    <a:lnTo>
                      <a:pt x="16391" y="6043"/>
                    </a:lnTo>
                    <a:lnTo>
                      <a:pt x="16104" y="6375"/>
                    </a:lnTo>
                    <a:lnTo>
                      <a:pt x="15832" y="6707"/>
                    </a:lnTo>
                    <a:lnTo>
                      <a:pt x="15590" y="7055"/>
                    </a:lnTo>
                    <a:lnTo>
                      <a:pt x="15364" y="7417"/>
                    </a:lnTo>
                    <a:lnTo>
                      <a:pt x="15122" y="7871"/>
                    </a:lnTo>
                    <a:lnTo>
                      <a:pt x="14850" y="8384"/>
                    </a:lnTo>
                    <a:lnTo>
                      <a:pt x="14578" y="8958"/>
                    </a:lnTo>
                    <a:lnTo>
                      <a:pt x="14291" y="9608"/>
                    </a:lnTo>
                    <a:lnTo>
                      <a:pt x="13989" y="10303"/>
                    </a:lnTo>
                    <a:lnTo>
                      <a:pt x="13687" y="11043"/>
                    </a:lnTo>
                    <a:lnTo>
                      <a:pt x="13354" y="11843"/>
                    </a:lnTo>
                    <a:lnTo>
                      <a:pt x="12705" y="13581"/>
                    </a:lnTo>
                    <a:lnTo>
                      <a:pt x="12025" y="15454"/>
                    </a:lnTo>
                    <a:lnTo>
                      <a:pt x="11330" y="17448"/>
                    </a:lnTo>
                    <a:lnTo>
                      <a:pt x="10635" y="19517"/>
                    </a:lnTo>
                    <a:lnTo>
                      <a:pt x="9940" y="21647"/>
                    </a:lnTo>
                    <a:lnTo>
                      <a:pt x="9276" y="23807"/>
                    </a:lnTo>
                    <a:lnTo>
                      <a:pt x="8626" y="25952"/>
                    </a:lnTo>
                    <a:lnTo>
                      <a:pt x="8022" y="28052"/>
                    </a:lnTo>
                    <a:lnTo>
                      <a:pt x="7463" y="30076"/>
                    </a:lnTo>
                    <a:lnTo>
                      <a:pt x="6965" y="32010"/>
                    </a:lnTo>
                    <a:lnTo>
                      <a:pt x="6542" y="33792"/>
                    </a:lnTo>
                    <a:lnTo>
                      <a:pt x="6360" y="34623"/>
                    </a:lnTo>
                    <a:lnTo>
                      <a:pt x="6194" y="35424"/>
                    </a:lnTo>
                    <a:lnTo>
                      <a:pt x="5786" y="37388"/>
                    </a:lnTo>
                    <a:lnTo>
                      <a:pt x="5363" y="39306"/>
                    </a:lnTo>
                    <a:lnTo>
                      <a:pt x="4956" y="41179"/>
                    </a:lnTo>
                    <a:lnTo>
                      <a:pt x="4533" y="42992"/>
                    </a:lnTo>
                    <a:lnTo>
                      <a:pt x="4110" y="44744"/>
                    </a:lnTo>
                    <a:lnTo>
                      <a:pt x="3702" y="46436"/>
                    </a:lnTo>
                    <a:lnTo>
                      <a:pt x="3294" y="48052"/>
                    </a:lnTo>
                    <a:lnTo>
                      <a:pt x="2901" y="49593"/>
                    </a:lnTo>
                    <a:lnTo>
                      <a:pt x="2161" y="52403"/>
                    </a:lnTo>
                    <a:lnTo>
                      <a:pt x="1481" y="54835"/>
                    </a:lnTo>
                    <a:lnTo>
                      <a:pt x="907" y="56844"/>
                    </a:lnTo>
                    <a:lnTo>
                      <a:pt x="454" y="58385"/>
                    </a:lnTo>
                    <a:lnTo>
                      <a:pt x="1" y="59865"/>
                    </a:lnTo>
                    <a:lnTo>
                      <a:pt x="363" y="60288"/>
                    </a:lnTo>
                    <a:lnTo>
                      <a:pt x="756" y="60711"/>
                    </a:lnTo>
                    <a:lnTo>
                      <a:pt x="1179" y="61119"/>
                    </a:lnTo>
                    <a:lnTo>
                      <a:pt x="1617" y="61527"/>
                    </a:lnTo>
                    <a:lnTo>
                      <a:pt x="2101" y="61905"/>
                    </a:lnTo>
                    <a:lnTo>
                      <a:pt x="2614" y="62282"/>
                    </a:lnTo>
                    <a:lnTo>
                      <a:pt x="3143" y="62645"/>
                    </a:lnTo>
                    <a:lnTo>
                      <a:pt x="3702" y="62992"/>
                    </a:lnTo>
                    <a:lnTo>
                      <a:pt x="4291" y="63340"/>
                    </a:lnTo>
                    <a:lnTo>
                      <a:pt x="4895" y="63657"/>
                    </a:lnTo>
                    <a:lnTo>
                      <a:pt x="5530" y="63974"/>
                    </a:lnTo>
                    <a:lnTo>
                      <a:pt x="6179" y="64276"/>
                    </a:lnTo>
                    <a:lnTo>
                      <a:pt x="6844" y="64578"/>
                    </a:lnTo>
                    <a:lnTo>
                      <a:pt x="7539" y="64865"/>
                    </a:lnTo>
                    <a:lnTo>
                      <a:pt x="8234" y="65137"/>
                    </a:lnTo>
                    <a:lnTo>
                      <a:pt x="8959" y="65394"/>
                    </a:lnTo>
                    <a:lnTo>
                      <a:pt x="9684" y="65651"/>
                    </a:lnTo>
                    <a:lnTo>
                      <a:pt x="10439" y="65893"/>
                    </a:lnTo>
                    <a:lnTo>
                      <a:pt x="11194" y="66134"/>
                    </a:lnTo>
                    <a:lnTo>
                      <a:pt x="11965" y="66361"/>
                    </a:lnTo>
                    <a:lnTo>
                      <a:pt x="12735" y="66572"/>
                    </a:lnTo>
                    <a:lnTo>
                      <a:pt x="13521" y="66784"/>
                    </a:lnTo>
                    <a:lnTo>
                      <a:pt x="14321" y="66980"/>
                    </a:lnTo>
                    <a:lnTo>
                      <a:pt x="15122" y="67177"/>
                    </a:lnTo>
                    <a:lnTo>
                      <a:pt x="16723" y="67524"/>
                    </a:lnTo>
                    <a:lnTo>
                      <a:pt x="18339" y="67856"/>
                    </a:lnTo>
                    <a:lnTo>
                      <a:pt x="19956" y="68143"/>
                    </a:lnTo>
                    <a:lnTo>
                      <a:pt x="21557" y="68400"/>
                    </a:lnTo>
                    <a:lnTo>
                      <a:pt x="23143" y="68642"/>
                    </a:lnTo>
                    <a:lnTo>
                      <a:pt x="24699" y="68853"/>
                    </a:lnTo>
                    <a:lnTo>
                      <a:pt x="26210" y="69035"/>
                    </a:lnTo>
                    <a:lnTo>
                      <a:pt x="27660" y="69201"/>
                    </a:lnTo>
                    <a:lnTo>
                      <a:pt x="29065" y="69337"/>
                    </a:lnTo>
                    <a:lnTo>
                      <a:pt x="30394" y="69458"/>
                    </a:lnTo>
                    <a:lnTo>
                      <a:pt x="31648" y="69563"/>
                    </a:lnTo>
                    <a:lnTo>
                      <a:pt x="32796" y="69639"/>
                    </a:lnTo>
                    <a:lnTo>
                      <a:pt x="34805" y="69775"/>
                    </a:lnTo>
                    <a:lnTo>
                      <a:pt x="36346" y="69835"/>
                    </a:lnTo>
                    <a:lnTo>
                      <a:pt x="37312" y="69881"/>
                    </a:lnTo>
                    <a:lnTo>
                      <a:pt x="37660" y="69881"/>
                    </a:lnTo>
                    <a:lnTo>
                      <a:pt x="37615" y="69337"/>
                    </a:lnTo>
                    <a:lnTo>
                      <a:pt x="37509" y="67841"/>
                    </a:lnTo>
                    <a:lnTo>
                      <a:pt x="37373" y="65621"/>
                    </a:lnTo>
                    <a:lnTo>
                      <a:pt x="37312" y="64291"/>
                    </a:lnTo>
                    <a:lnTo>
                      <a:pt x="37252" y="62887"/>
                    </a:lnTo>
                    <a:lnTo>
                      <a:pt x="37222" y="61391"/>
                    </a:lnTo>
                    <a:lnTo>
                      <a:pt x="37192" y="59850"/>
                    </a:lnTo>
                    <a:lnTo>
                      <a:pt x="37192" y="58309"/>
                    </a:lnTo>
                    <a:lnTo>
                      <a:pt x="37207" y="56754"/>
                    </a:lnTo>
                    <a:lnTo>
                      <a:pt x="37237" y="55998"/>
                    </a:lnTo>
                    <a:lnTo>
                      <a:pt x="37267" y="55258"/>
                    </a:lnTo>
                    <a:lnTo>
                      <a:pt x="37297" y="54533"/>
                    </a:lnTo>
                    <a:lnTo>
                      <a:pt x="37358" y="53823"/>
                    </a:lnTo>
                    <a:lnTo>
                      <a:pt x="37418" y="53128"/>
                    </a:lnTo>
                    <a:lnTo>
                      <a:pt x="37479" y="52463"/>
                    </a:lnTo>
                    <a:lnTo>
                      <a:pt x="37569" y="51844"/>
                    </a:lnTo>
                    <a:lnTo>
                      <a:pt x="37660" y="51240"/>
                    </a:lnTo>
                    <a:lnTo>
                      <a:pt x="37886" y="49941"/>
                    </a:lnTo>
                    <a:lnTo>
                      <a:pt x="38098" y="48566"/>
                    </a:lnTo>
                    <a:lnTo>
                      <a:pt x="38309" y="47176"/>
                    </a:lnTo>
                    <a:lnTo>
                      <a:pt x="38506" y="45756"/>
                    </a:lnTo>
                    <a:lnTo>
                      <a:pt x="38883" y="42962"/>
                    </a:lnTo>
                    <a:lnTo>
                      <a:pt x="39216" y="40318"/>
                    </a:lnTo>
                    <a:lnTo>
                      <a:pt x="39488" y="37992"/>
                    </a:lnTo>
                    <a:lnTo>
                      <a:pt x="39699" y="36149"/>
                    </a:lnTo>
                    <a:lnTo>
                      <a:pt x="39865" y="34487"/>
                    </a:lnTo>
                    <a:lnTo>
                      <a:pt x="40409" y="34880"/>
                    </a:lnTo>
                    <a:lnTo>
                      <a:pt x="40983" y="35318"/>
                    </a:lnTo>
                    <a:lnTo>
                      <a:pt x="42177" y="36285"/>
                    </a:lnTo>
                    <a:lnTo>
                      <a:pt x="43445" y="37327"/>
                    </a:lnTo>
                    <a:lnTo>
                      <a:pt x="44729" y="38430"/>
                    </a:lnTo>
                    <a:lnTo>
                      <a:pt x="45998" y="39533"/>
                    </a:lnTo>
                    <a:lnTo>
                      <a:pt x="47207" y="40590"/>
                    </a:lnTo>
                    <a:lnTo>
                      <a:pt x="49322" y="42493"/>
                    </a:lnTo>
                    <a:lnTo>
                      <a:pt x="50666" y="43732"/>
                    </a:lnTo>
                    <a:lnTo>
                      <a:pt x="51165" y="44200"/>
                    </a:lnTo>
                    <a:lnTo>
                      <a:pt x="51316" y="43551"/>
                    </a:lnTo>
                    <a:lnTo>
                      <a:pt x="51467" y="42916"/>
                    </a:lnTo>
                    <a:lnTo>
                      <a:pt x="51633" y="42312"/>
                    </a:lnTo>
                    <a:lnTo>
                      <a:pt x="51784" y="41723"/>
                    </a:lnTo>
                    <a:lnTo>
                      <a:pt x="51965" y="41149"/>
                    </a:lnTo>
                    <a:lnTo>
                      <a:pt x="52131" y="40605"/>
                    </a:lnTo>
                    <a:lnTo>
                      <a:pt x="52313" y="40077"/>
                    </a:lnTo>
                    <a:lnTo>
                      <a:pt x="52494" y="39563"/>
                    </a:lnTo>
                    <a:lnTo>
                      <a:pt x="52690" y="39064"/>
                    </a:lnTo>
                    <a:lnTo>
                      <a:pt x="52887" y="38581"/>
                    </a:lnTo>
                    <a:lnTo>
                      <a:pt x="53068" y="38113"/>
                    </a:lnTo>
                    <a:lnTo>
                      <a:pt x="53279" y="37675"/>
                    </a:lnTo>
                    <a:lnTo>
                      <a:pt x="53476" y="37237"/>
                    </a:lnTo>
                    <a:lnTo>
                      <a:pt x="53672" y="36829"/>
                    </a:lnTo>
                    <a:lnTo>
                      <a:pt x="54080" y="36043"/>
                    </a:lnTo>
                    <a:lnTo>
                      <a:pt x="54322" y="35635"/>
                    </a:lnTo>
                    <a:lnTo>
                      <a:pt x="54548" y="35243"/>
                    </a:lnTo>
                    <a:lnTo>
                      <a:pt x="54790" y="34865"/>
                    </a:lnTo>
                    <a:lnTo>
                      <a:pt x="55032" y="34502"/>
                    </a:lnTo>
                    <a:lnTo>
                      <a:pt x="55258" y="34170"/>
                    </a:lnTo>
                    <a:lnTo>
                      <a:pt x="55500" y="33838"/>
                    </a:lnTo>
                    <a:lnTo>
                      <a:pt x="55953" y="33249"/>
                    </a:lnTo>
                    <a:lnTo>
                      <a:pt x="56406" y="32735"/>
                    </a:lnTo>
                    <a:lnTo>
                      <a:pt x="56829" y="32267"/>
                    </a:lnTo>
                    <a:lnTo>
                      <a:pt x="57237" y="31859"/>
                    </a:lnTo>
                    <a:lnTo>
                      <a:pt x="57630" y="31511"/>
                    </a:lnTo>
                    <a:lnTo>
                      <a:pt x="57977" y="31224"/>
                    </a:lnTo>
                    <a:lnTo>
                      <a:pt x="58310" y="30983"/>
                    </a:lnTo>
                    <a:lnTo>
                      <a:pt x="58597" y="30786"/>
                    </a:lnTo>
                    <a:lnTo>
                      <a:pt x="58838" y="30635"/>
                    </a:lnTo>
                    <a:lnTo>
                      <a:pt x="59171" y="30439"/>
                    </a:lnTo>
                    <a:lnTo>
                      <a:pt x="59292" y="30378"/>
                    </a:lnTo>
                    <a:lnTo>
                      <a:pt x="58023" y="28717"/>
                    </a:lnTo>
                    <a:lnTo>
                      <a:pt x="48808" y="16677"/>
                    </a:lnTo>
                    <a:lnTo>
                      <a:pt x="38899" y="8460"/>
                    </a:lnTo>
                    <a:lnTo>
                      <a:pt x="37192" y="7055"/>
                    </a:lnTo>
                    <a:lnTo>
                      <a:pt x="29382" y="2055"/>
                    </a:lnTo>
                    <a:lnTo>
                      <a:pt x="2619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77;p23">
                <a:extLst>
                  <a:ext uri="{FF2B5EF4-FFF2-40B4-BE49-F238E27FC236}">
                    <a16:creationId xmlns:a16="http://schemas.microsoft.com/office/drawing/2014/main" id="{9CC9F6FD-E702-150C-47FF-3D78EAD1A33D}"/>
                  </a:ext>
                </a:extLst>
              </p:cNvPr>
              <p:cNvSpPr/>
              <p:nvPr/>
            </p:nvSpPr>
            <p:spPr>
              <a:xfrm>
                <a:off x="7575898" y="2319312"/>
                <a:ext cx="201895" cy="168967"/>
              </a:xfrm>
              <a:custGeom>
                <a:avLst/>
                <a:gdLst/>
                <a:ahLst/>
                <a:cxnLst/>
                <a:rect l="l" t="t" r="r" b="b"/>
                <a:pathLst>
                  <a:path w="11950" h="10001" extrusionOk="0">
                    <a:moveTo>
                      <a:pt x="2689" y="0"/>
                    </a:moveTo>
                    <a:lnTo>
                      <a:pt x="2266" y="272"/>
                    </a:lnTo>
                    <a:lnTo>
                      <a:pt x="1828" y="559"/>
                    </a:lnTo>
                    <a:lnTo>
                      <a:pt x="1617" y="726"/>
                    </a:lnTo>
                    <a:lnTo>
                      <a:pt x="1405" y="907"/>
                    </a:lnTo>
                    <a:lnTo>
                      <a:pt x="1209" y="1103"/>
                    </a:lnTo>
                    <a:lnTo>
                      <a:pt x="1012" y="1315"/>
                    </a:lnTo>
                    <a:lnTo>
                      <a:pt x="831" y="1556"/>
                    </a:lnTo>
                    <a:lnTo>
                      <a:pt x="650" y="1828"/>
                    </a:lnTo>
                    <a:lnTo>
                      <a:pt x="499" y="2130"/>
                    </a:lnTo>
                    <a:lnTo>
                      <a:pt x="363" y="2463"/>
                    </a:lnTo>
                    <a:lnTo>
                      <a:pt x="242" y="2825"/>
                    </a:lnTo>
                    <a:lnTo>
                      <a:pt x="136" y="3248"/>
                    </a:lnTo>
                    <a:lnTo>
                      <a:pt x="61" y="3701"/>
                    </a:lnTo>
                    <a:lnTo>
                      <a:pt x="15" y="4200"/>
                    </a:lnTo>
                    <a:lnTo>
                      <a:pt x="0" y="4593"/>
                    </a:lnTo>
                    <a:lnTo>
                      <a:pt x="15" y="4970"/>
                    </a:lnTo>
                    <a:lnTo>
                      <a:pt x="61" y="5333"/>
                    </a:lnTo>
                    <a:lnTo>
                      <a:pt x="121" y="5680"/>
                    </a:lnTo>
                    <a:lnTo>
                      <a:pt x="212" y="6028"/>
                    </a:lnTo>
                    <a:lnTo>
                      <a:pt x="318" y="6360"/>
                    </a:lnTo>
                    <a:lnTo>
                      <a:pt x="454" y="6662"/>
                    </a:lnTo>
                    <a:lnTo>
                      <a:pt x="605" y="6964"/>
                    </a:lnTo>
                    <a:lnTo>
                      <a:pt x="771" y="7251"/>
                    </a:lnTo>
                    <a:lnTo>
                      <a:pt x="967" y="7538"/>
                    </a:lnTo>
                    <a:lnTo>
                      <a:pt x="1179" y="7795"/>
                    </a:lnTo>
                    <a:lnTo>
                      <a:pt x="1405" y="8037"/>
                    </a:lnTo>
                    <a:lnTo>
                      <a:pt x="1647" y="8279"/>
                    </a:lnTo>
                    <a:lnTo>
                      <a:pt x="1904" y="8490"/>
                    </a:lnTo>
                    <a:lnTo>
                      <a:pt x="2176" y="8701"/>
                    </a:lnTo>
                    <a:lnTo>
                      <a:pt x="2448" y="8883"/>
                    </a:lnTo>
                    <a:lnTo>
                      <a:pt x="2750" y="9064"/>
                    </a:lnTo>
                    <a:lnTo>
                      <a:pt x="3052" y="9230"/>
                    </a:lnTo>
                    <a:lnTo>
                      <a:pt x="3369" y="9366"/>
                    </a:lnTo>
                    <a:lnTo>
                      <a:pt x="3686" y="9502"/>
                    </a:lnTo>
                    <a:lnTo>
                      <a:pt x="4019" y="9623"/>
                    </a:lnTo>
                    <a:lnTo>
                      <a:pt x="4351" y="9714"/>
                    </a:lnTo>
                    <a:lnTo>
                      <a:pt x="4698" y="9804"/>
                    </a:lnTo>
                    <a:lnTo>
                      <a:pt x="5046" y="9880"/>
                    </a:lnTo>
                    <a:lnTo>
                      <a:pt x="5393" y="9925"/>
                    </a:lnTo>
                    <a:lnTo>
                      <a:pt x="5756" y="9970"/>
                    </a:lnTo>
                    <a:lnTo>
                      <a:pt x="6103" y="9986"/>
                    </a:lnTo>
                    <a:lnTo>
                      <a:pt x="6451" y="10001"/>
                    </a:lnTo>
                    <a:lnTo>
                      <a:pt x="6813" y="9986"/>
                    </a:lnTo>
                    <a:lnTo>
                      <a:pt x="7161" y="9955"/>
                    </a:lnTo>
                    <a:lnTo>
                      <a:pt x="7523" y="9925"/>
                    </a:lnTo>
                    <a:lnTo>
                      <a:pt x="7855" y="9865"/>
                    </a:lnTo>
                    <a:lnTo>
                      <a:pt x="8188" y="9789"/>
                    </a:lnTo>
                    <a:lnTo>
                      <a:pt x="8505" y="9698"/>
                    </a:lnTo>
                    <a:lnTo>
                      <a:pt x="8792" y="9593"/>
                    </a:lnTo>
                    <a:lnTo>
                      <a:pt x="9064" y="9487"/>
                    </a:lnTo>
                    <a:lnTo>
                      <a:pt x="9336" y="9351"/>
                    </a:lnTo>
                    <a:lnTo>
                      <a:pt x="9593" y="9215"/>
                    </a:lnTo>
                    <a:lnTo>
                      <a:pt x="9834" y="9064"/>
                    </a:lnTo>
                    <a:lnTo>
                      <a:pt x="10061" y="8913"/>
                    </a:lnTo>
                    <a:lnTo>
                      <a:pt x="10529" y="8566"/>
                    </a:lnTo>
                    <a:lnTo>
                      <a:pt x="10982" y="8188"/>
                    </a:lnTo>
                    <a:lnTo>
                      <a:pt x="11451" y="7795"/>
                    </a:lnTo>
                    <a:lnTo>
                      <a:pt x="11949" y="7387"/>
                    </a:lnTo>
                    <a:lnTo>
                      <a:pt x="11013" y="6617"/>
                    </a:lnTo>
                    <a:lnTo>
                      <a:pt x="2689"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78;p23">
                <a:extLst>
                  <a:ext uri="{FF2B5EF4-FFF2-40B4-BE49-F238E27FC236}">
                    <a16:creationId xmlns:a16="http://schemas.microsoft.com/office/drawing/2014/main" id="{45429A6B-3A28-4278-62DE-422AE7171ECA}"/>
                  </a:ext>
                </a:extLst>
              </p:cNvPr>
              <p:cNvSpPr/>
              <p:nvPr/>
            </p:nvSpPr>
            <p:spPr>
              <a:xfrm>
                <a:off x="7966922" y="2797123"/>
                <a:ext cx="168460" cy="261619"/>
              </a:xfrm>
              <a:custGeom>
                <a:avLst/>
                <a:gdLst/>
                <a:ahLst/>
                <a:cxnLst/>
                <a:rect l="l" t="t" r="r" b="b"/>
                <a:pathLst>
                  <a:path w="9971" h="15485" extrusionOk="0">
                    <a:moveTo>
                      <a:pt x="8702" y="1"/>
                    </a:moveTo>
                    <a:lnTo>
                      <a:pt x="8233" y="348"/>
                    </a:lnTo>
                    <a:lnTo>
                      <a:pt x="7720" y="756"/>
                    </a:lnTo>
                    <a:lnTo>
                      <a:pt x="7176" y="1224"/>
                    </a:lnTo>
                    <a:lnTo>
                      <a:pt x="6587" y="1753"/>
                    </a:lnTo>
                    <a:lnTo>
                      <a:pt x="5967" y="2357"/>
                    </a:lnTo>
                    <a:lnTo>
                      <a:pt x="5650" y="2690"/>
                    </a:lnTo>
                    <a:lnTo>
                      <a:pt x="5333" y="3022"/>
                    </a:lnTo>
                    <a:lnTo>
                      <a:pt x="5016" y="3385"/>
                    </a:lnTo>
                    <a:lnTo>
                      <a:pt x="4699" y="3762"/>
                    </a:lnTo>
                    <a:lnTo>
                      <a:pt x="4381" y="4170"/>
                    </a:lnTo>
                    <a:lnTo>
                      <a:pt x="4064" y="4578"/>
                    </a:lnTo>
                    <a:lnTo>
                      <a:pt x="3747" y="5016"/>
                    </a:lnTo>
                    <a:lnTo>
                      <a:pt x="3430" y="5469"/>
                    </a:lnTo>
                    <a:lnTo>
                      <a:pt x="3128" y="5937"/>
                    </a:lnTo>
                    <a:lnTo>
                      <a:pt x="2825" y="6421"/>
                    </a:lnTo>
                    <a:lnTo>
                      <a:pt x="2523" y="6934"/>
                    </a:lnTo>
                    <a:lnTo>
                      <a:pt x="2236" y="7448"/>
                    </a:lnTo>
                    <a:lnTo>
                      <a:pt x="1949" y="7992"/>
                    </a:lnTo>
                    <a:lnTo>
                      <a:pt x="1677" y="8566"/>
                    </a:lnTo>
                    <a:lnTo>
                      <a:pt x="1421" y="9140"/>
                    </a:lnTo>
                    <a:lnTo>
                      <a:pt x="1179" y="9744"/>
                    </a:lnTo>
                    <a:lnTo>
                      <a:pt x="937" y="10364"/>
                    </a:lnTo>
                    <a:lnTo>
                      <a:pt x="711" y="11013"/>
                    </a:lnTo>
                    <a:lnTo>
                      <a:pt x="514" y="11663"/>
                    </a:lnTo>
                    <a:lnTo>
                      <a:pt x="318" y="12358"/>
                    </a:lnTo>
                    <a:lnTo>
                      <a:pt x="152" y="13052"/>
                    </a:lnTo>
                    <a:lnTo>
                      <a:pt x="1" y="13777"/>
                    </a:lnTo>
                    <a:lnTo>
                      <a:pt x="1345" y="15016"/>
                    </a:lnTo>
                    <a:lnTo>
                      <a:pt x="1844" y="15484"/>
                    </a:lnTo>
                    <a:lnTo>
                      <a:pt x="2085" y="14427"/>
                    </a:lnTo>
                    <a:lnTo>
                      <a:pt x="2342" y="13430"/>
                    </a:lnTo>
                    <a:lnTo>
                      <a:pt x="2629" y="12493"/>
                    </a:lnTo>
                    <a:lnTo>
                      <a:pt x="2916" y="11602"/>
                    </a:lnTo>
                    <a:lnTo>
                      <a:pt x="3218" y="10756"/>
                    </a:lnTo>
                    <a:lnTo>
                      <a:pt x="3520" y="9956"/>
                    </a:lnTo>
                    <a:lnTo>
                      <a:pt x="3838" y="9200"/>
                    </a:lnTo>
                    <a:lnTo>
                      <a:pt x="4170" y="8490"/>
                    </a:lnTo>
                    <a:lnTo>
                      <a:pt x="4502" y="7826"/>
                    </a:lnTo>
                    <a:lnTo>
                      <a:pt x="4834" y="7206"/>
                    </a:lnTo>
                    <a:lnTo>
                      <a:pt x="5167" y="6617"/>
                    </a:lnTo>
                    <a:lnTo>
                      <a:pt x="5514" y="6073"/>
                    </a:lnTo>
                    <a:lnTo>
                      <a:pt x="5847" y="5575"/>
                    </a:lnTo>
                    <a:lnTo>
                      <a:pt x="6194" y="5107"/>
                    </a:lnTo>
                    <a:lnTo>
                      <a:pt x="6526" y="4684"/>
                    </a:lnTo>
                    <a:lnTo>
                      <a:pt x="6844" y="4276"/>
                    </a:lnTo>
                    <a:lnTo>
                      <a:pt x="7161" y="3913"/>
                    </a:lnTo>
                    <a:lnTo>
                      <a:pt x="7478" y="3581"/>
                    </a:lnTo>
                    <a:lnTo>
                      <a:pt x="7780" y="3294"/>
                    </a:lnTo>
                    <a:lnTo>
                      <a:pt x="8067" y="3022"/>
                    </a:lnTo>
                    <a:lnTo>
                      <a:pt x="8339" y="2780"/>
                    </a:lnTo>
                    <a:lnTo>
                      <a:pt x="8596" y="2569"/>
                    </a:lnTo>
                    <a:lnTo>
                      <a:pt x="8838" y="2372"/>
                    </a:lnTo>
                    <a:lnTo>
                      <a:pt x="9049" y="2206"/>
                    </a:lnTo>
                    <a:lnTo>
                      <a:pt x="9442" y="1965"/>
                    </a:lnTo>
                    <a:lnTo>
                      <a:pt x="9729" y="1783"/>
                    </a:lnTo>
                    <a:lnTo>
                      <a:pt x="9910" y="1693"/>
                    </a:lnTo>
                    <a:lnTo>
                      <a:pt x="9971" y="1662"/>
                    </a:lnTo>
                    <a:lnTo>
                      <a:pt x="870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79;p23">
                <a:extLst>
                  <a:ext uri="{FF2B5EF4-FFF2-40B4-BE49-F238E27FC236}">
                    <a16:creationId xmlns:a16="http://schemas.microsoft.com/office/drawing/2014/main" id="{278D3D67-C080-581A-1BD9-B988B6E963B3}"/>
                  </a:ext>
                </a:extLst>
              </p:cNvPr>
              <p:cNvSpPr/>
              <p:nvPr/>
            </p:nvSpPr>
            <p:spPr>
              <a:xfrm>
                <a:off x="7781869" y="2266982"/>
                <a:ext cx="85522" cy="92922"/>
              </a:xfrm>
              <a:custGeom>
                <a:avLst/>
                <a:gdLst/>
                <a:ahLst/>
                <a:cxnLst/>
                <a:rect l="l" t="t" r="r" b="b"/>
                <a:pathLst>
                  <a:path w="5062" h="5500" extrusionOk="0">
                    <a:moveTo>
                      <a:pt x="4714" y="1"/>
                    </a:moveTo>
                    <a:lnTo>
                      <a:pt x="4397" y="16"/>
                    </a:lnTo>
                    <a:lnTo>
                      <a:pt x="4079" y="61"/>
                    </a:lnTo>
                    <a:lnTo>
                      <a:pt x="3762" y="137"/>
                    </a:lnTo>
                    <a:lnTo>
                      <a:pt x="3475" y="227"/>
                    </a:lnTo>
                    <a:lnTo>
                      <a:pt x="3203" y="363"/>
                    </a:lnTo>
                    <a:lnTo>
                      <a:pt x="2946" y="514"/>
                    </a:lnTo>
                    <a:lnTo>
                      <a:pt x="2690" y="696"/>
                    </a:lnTo>
                    <a:lnTo>
                      <a:pt x="2448" y="877"/>
                    </a:lnTo>
                    <a:lnTo>
                      <a:pt x="2221" y="1088"/>
                    </a:lnTo>
                    <a:lnTo>
                      <a:pt x="2010" y="1315"/>
                    </a:lnTo>
                    <a:lnTo>
                      <a:pt x="1814" y="1557"/>
                    </a:lnTo>
                    <a:lnTo>
                      <a:pt x="1617" y="1798"/>
                    </a:lnTo>
                    <a:lnTo>
                      <a:pt x="1451" y="2055"/>
                    </a:lnTo>
                    <a:lnTo>
                      <a:pt x="1270" y="2327"/>
                    </a:lnTo>
                    <a:lnTo>
                      <a:pt x="1119" y="2584"/>
                    </a:lnTo>
                    <a:lnTo>
                      <a:pt x="983" y="2856"/>
                    </a:lnTo>
                    <a:lnTo>
                      <a:pt x="847" y="3128"/>
                    </a:lnTo>
                    <a:lnTo>
                      <a:pt x="605" y="3641"/>
                    </a:lnTo>
                    <a:lnTo>
                      <a:pt x="409" y="4140"/>
                    </a:lnTo>
                    <a:lnTo>
                      <a:pt x="258" y="4578"/>
                    </a:lnTo>
                    <a:lnTo>
                      <a:pt x="137" y="4955"/>
                    </a:lnTo>
                    <a:lnTo>
                      <a:pt x="61" y="5243"/>
                    </a:lnTo>
                    <a:lnTo>
                      <a:pt x="1" y="5499"/>
                    </a:lnTo>
                    <a:lnTo>
                      <a:pt x="469" y="5409"/>
                    </a:lnTo>
                    <a:lnTo>
                      <a:pt x="922" y="5288"/>
                    </a:lnTo>
                    <a:lnTo>
                      <a:pt x="1330" y="5152"/>
                    </a:lnTo>
                    <a:lnTo>
                      <a:pt x="1723" y="5001"/>
                    </a:lnTo>
                    <a:lnTo>
                      <a:pt x="2070" y="4835"/>
                    </a:lnTo>
                    <a:lnTo>
                      <a:pt x="2403" y="4653"/>
                    </a:lnTo>
                    <a:lnTo>
                      <a:pt x="2720" y="4457"/>
                    </a:lnTo>
                    <a:lnTo>
                      <a:pt x="2992" y="4261"/>
                    </a:lnTo>
                    <a:lnTo>
                      <a:pt x="3249" y="4049"/>
                    </a:lnTo>
                    <a:lnTo>
                      <a:pt x="3490" y="3823"/>
                    </a:lnTo>
                    <a:lnTo>
                      <a:pt x="3702" y="3596"/>
                    </a:lnTo>
                    <a:lnTo>
                      <a:pt x="3898" y="3369"/>
                    </a:lnTo>
                    <a:lnTo>
                      <a:pt x="4079" y="3128"/>
                    </a:lnTo>
                    <a:lnTo>
                      <a:pt x="4230" y="2886"/>
                    </a:lnTo>
                    <a:lnTo>
                      <a:pt x="4366" y="2659"/>
                    </a:lnTo>
                    <a:lnTo>
                      <a:pt x="4487" y="2418"/>
                    </a:lnTo>
                    <a:lnTo>
                      <a:pt x="4608" y="2191"/>
                    </a:lnTo>
                    <a:lnTo>
                      <a:pt x="4699" y="1949"/>
                    </a:lnTo>
                    <a:lnTo>
                      <a:pt x="4774" y="1738"/>
                    </a:lnTo>
                    <a:lnTo>
                      <a:pt x="4835" y="1511"/>
                    </a:lnTo>
                    <a:lnTo>
                      <a:pt x="4940" y="1119"/>
                    </a:lnTo>
                    <a:lnTo>
                      <a:pt x="5016" y="756"/>
                    </a:lnTo>
                    <a:lnTo>
                      <a:pt x="5046" y="454"/>
                    </a:lnTo>
                    <a:lnTo>
                      <a:pt x="5061" y="227"/>
                    </a:lnTo>
                    <a:lnTo>
                      <a:pt x="5061" y="31"/>
                    </a:lnTo>
                    <a:lnTo>
                      <a:pt x="4714"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80;p23">
                <a:extLst>
                  <a:ext uri="{FF2B5EF4-FFF2-40B4-BE49-F238E27FC236}">
                    <a16:creationId xmlns:a16="http://schemas.microsoft.com/office/drawing/2014/main" id="{D20AA9D0-543F-8568-EFD2-1A13791DF040}"/>
                  </a:ext>
                </a:extLst>
              </p:cNvPr>
              <p:cNvSpPr/>
              <p:nvPr/>
            </p:nvSpPr>
            <p:spPr>
              <a:xfrm>
                <a:off x="7681317" y="1888458"/>
                <a:ext cx="316731" cy="372636"/>
              </a:xfrm>
              <a:custGeom>
                <a:avLst/>
                <a:gdLst/>
                <a:ahLst/>
                <a:cxnLst/>
                <a:rect l="l" t="t" r="r" b="b"/>
                <a:pathLst>
                  <a:path w="18747" h="22056" extrusionOk="0">
                    <a:moveTo>
                      <a:pt x="6677" y="1"/>
                    </a:moveTo>
                    <a:lnTo>
                      <a:pt x="6194" y="31"/>
                    </a:lnTo>
                    <a:lnTo>
                      <a:pt x="5740" y="76"/>
                    </a:lnTo>
                    <a:lnTo>
                      <a:pt x="5302" y="137"/>
                    </a:lnTo>
                    <a:lnTo>
                      <a:pt x="4879" y="197"/>
                    </a:lnTo>
                    <a:lnTo>
                      <a:pt x="4471" y="272"/>
                    </a:lnTo>
                    <a:lnTo>
                      <a:pt x="4094" y="363"/>
                    </a:lnTo>
                    <a:lnTo>
                      <a:pt x="3731" y="439"/>
                    </a:lnTo>
                    <a:lnTo>
                      <a:pt x="3112" y="620"/>
                    </a:lnTo>
                    <a:lnTo>
                      <a:pt x="2598" y="786"/>
                    </a:lnTo>
                    <a:lnTo>
                      <a:pt x="2206" y="937"/>
                    </a:lnTo>
                    <a:lnTo>
                      <a:pt x="1888" y="1073"/>
                    </a:lnTo>
                    <a:lnTo>
                      <a:pt x="1601" y="1375"/>
                    </a:lnTo>
                    <a:lnTo>
                      <a:pt x="1345" y="1692"/>
                    </a:lnTo>
                    <a:lnTo>
                      <a:pt x="1103" y="2025"/>
                    </a:lnTo>
                    <a:lnTo>
                      <a:pt x="891" y="2342"/>
                    </a:lnTo>
                    <a:lnTo>
                      <a:pt x="710" y="2689"/>
                    </a:lnTo>
                    <a:lnTo>
                      <a:pt x="544" y="3022"/>
                    </a:lnTo>
                    <a:lnTo>
                      <a:pt x="408" y="3369"/>
                    </a:lnTo>
                    <a:lnTo>
                      <a:pt x="287" y="3717"/>
                    </a:lnTo>
                    <a:lnTo>
                      <a:pt x="196" y="4064"/>
                    </a:lnTo>
                    <a:lnTo>
                      <a:pt x="121" y="4427"/>
                    </a:lnTo>
                    <a:lnTo>
                      <a:pt x="61" y="4789"/>
                    </a:lnTo>
                    <a:lnTo>
                      <a:pt x="15" y="5152"/>
                    </a:lnTo>
                    <a:lnTo>
                      <a:pt x="0" y="5529"/>
                    </a:lnTo>
                    <a:lnTo>
                      <a:pt x="0" y="5892"/>
                    </a:lnTo>
                    <a:lnTo>
                      <a:pt x="15" y="6270"/>
                    </a:lnTo>
                    <a:lnTo>
                      <a:pt x="61" y="6647"/>
                    </a:lnTo>
                    <a:lnTo>
                      <a:pt x="106" y="7025"/>
                    </a:lnTo>
                    <a:lnTo>
                      <a:pt x="166" y="7403"/>
                    </a:lnTo>
                    <a:lnTo>
                      <a:pt x="257" y="7780"/>
                    </a:lnTo>
                    <a:lnTo>
                      <a:pt x="348" y="8158"/>
                    </a:lnTo>
                    <a:lnTo>
                      <a:pt x="468" y="8535"/>
                    </a:lnTo>
                    <a:lnTo>
                      <a:pt x="589" y="8928"/>
                    </a:lnTo>
                    <a:lnTo>
                      <a:pt x="725" y="9306"/>
                    </a:lnTo>
                    <a:lnTo>
                      <a:pt x="876" y="9684"/>
                    </a:lnTo>
                    <a:lnTo>
                      <a:pt x="1042" y="10076"/>
                    </a:lnTo>
                    <a:lnTo>
                      <a:pt x="1209" y="10454"/>
                    </a:lnTo>
                    <a:lnTo>
                      <a:pt x="1390" y="10832"/>
                    </a:lnTo>
                    <a:lnTo>
                      <a:pt x="1586" y="11209"/>
                    </a:lnTo>
                    <a:lnTo>
                      <a:pt x="1994" y="11965"/>
                    </a:lnTo>
                    <a:lnTo>
                      <a:pt x="2447" y="12705"/>
                    </a:lnTo>
                    <a:lnTo>
                      <a:pt x="2749" y="13173"/>
                    </a:lnTo>
                    <a:lnTo>
                      <a:pt x="3051" y="13641"/>
                    </a:lnTo>
                    <a:lnTo>
                      <a:pt x="3369" y="14110"/>
                    </a:lnTo>
                    <a:lnTo>
                      <a:pt x="3701" y="14563"/>
                    </a:lnTo>
                    <a:lnTo>
                      <a:pt x="4381" y="15454"/>
                    </a:lnTo>
                    <a:lnTo>
                      <a:pt x="5061" y="16315"/>
                    </a:lnTo>
                    <a:lnTo>
                      <a:pt x="5755" y="17131"/>
                    </a:lnTo>
                    <a:lnTo>
                      <a:pt x="6450" y="17901"/>
                    </a:lnTo>
                    <a:lnTo>
                      <a:pt x="7115" y="18626"/>
                    </a:lnTo>
                    <a:lnTo>
                      <a:pt x="7765" y="19291"/>
                    </a:lnTo>
                    <a:lnTo>
                      <a:pt x="8369" y="19895"/>
                    </a:lnTo>
                    <a:lnTo>
                      <a:pt x="8928" y="20439"/>
                    </a:lnTo>
                    <a:lnTo>
                      <a:pt x="9426" y="20907"/>
                    </a:lnTo>
                    <a:lnTo>
                      <a:pt x="9864" y="21315"/>
                    </a:lnTo>
                    <a:lnTo>
                      <a:pt x="10484" y="21859"/>
                    </a:lnTo>
                    <a:lnTo>
                      <a:pt x="10710" y="22055"/>
                    </a:lnTo>
                    <a:lnTo>
                      <a:pt x="10831" y="21995"/>
                    </a:lnTo>
                    <a:lnTo>
                      <a:pt x="11163" y="21814"/>
                    </a:lnTo>
                    <a:lnTo>
                      <a:pt x="11692" y="21511"/>
                    </a:lnTo>
                    <a:lnTo>
                      <a:pt x="12357" y="21104"/>
                    </a:lnTo>
                    <a:lnTo>
                      <a:pt x="12734" y="20847"/>
                    </a:lnTo>
                    <a:lnTo>
                      <a:pt x="13127" y="20575"/>
                    </a:lnTo>
                    <a:lnTo>
                      <a:pt x="13535" y="20273"/>
                    </a:lnTo>
                    <a:lnTo>
                      <a:pt x="13973" y="19940"/>
                    </a:lnTo>
                    <a:lnTo>
                      <a:pt x="14411" y="19578"/>
                    </a:lnTo>
                    <a:lnTo>
                      <a:pt x="14849" y="19200"/>
                    </a:lnTo>
                    <a:lnTo>
                      <a:pt x="15272" y="18777"/>
                    </a:lnTo>
                    <a:lnTo>
                      <a:pt x="15710" y="18339"/>
                    </a:lnTo>
                    <a:lnTo>
                      <a:pt x="16133" y="17886"/>
                    </a:lnTo>
                    <a:lnTo>
                      <a:pt x="16541" y="17403"/>
                    </a:lnTo>
                    <a:lnTo>
                      <a:pt x="16919" y="16889"/>
                    </a:lnTo>
                    <a:lnTo>
                      <a:pt x="17115" y="16617"/>
                    </a:lnTo>
                    <a:lnTo>
                      <a:pt x="17281" y="16345"/>
                    </a:lnTo>
                    <a:lnTo>
                      <a:pt x="17463" y="16073"/>
                    </a:lnTo>
                    <a:lnTo>
                      <a:pt x="17614" y="15786"/>
                    </a:lnTo>
                    <a:lnTo>
                      <a:pt x="17765" y="15499"/>
                    </a:lnTo>
                    <a:lnTo>
                      <a:pt x="17916" y="15212"/>
                    </a:lnTo>
                    <a:lnTo>
                      <a:pt x="18052" y="14910"/>
                    </a:lnTo>
                    <a:lnTo>
                      <a:pt x="18173" y="14593"/>
                    </a:lnTo>
                    <a:lnTo>
                      <a:pt x="18293" y="14291"/>
                    </a:lnTo>
                    <a:lnTo>
                      <a:pt x="18399" y="13974"/>
                    </a:lnTo>
                    <a:lnTo>
                      <a:pt x="18490" y="13641"/>
                    </a:lnTo>
                    <a:lnTo>
                      <a:pt x="18565" y="13309"/>
                    </a:lnTo>
                    <a:lnTo>
                      <a:pt x="18626" y="12977"/>
                    </a:lnTo>
                    <a:lnTo>
                      <a:pt x="18686" y="12644"/>
                    </a:lnTo>
                    <a:lnTo>
                      <a:pt x="18716" y="12297"/>
                    </a:lnTo>
                    <a:lnTo>
                      <a:pt x="18747" y="11949"/>
                    </a:lnTo>
                    <a:lnTo>
                      <a:pt x="18747" y="11587"/>
                    </a:lnTo>
                    <a:lnTo>
                      <a:pt x="18747" y="11224"/>
                    </a:lnTo>
                    <a:lnTo>
                      <a:pt x="18716" y="10862"/>
                    </a:lnTo>
                    <a:lnTo>
                      <a:pt x="18671" y="10484"/>
                    </a:lnTo>
                    <a:lnTo>
                      <a:pt x="18611" y="10106"/>
                    </a:lnTo>
                    <a:lnTo>
                      <a:pt x="18535" y="9729"/>
                    </a:lnTo>
                    <a:lnTo>
                      <a:pt x="18444" y="9336"/>
                    </a:lnTo>
                    <a:lnTo>
                      <a:pt x="18324" y="8943"/>
                    </a:lnTo>
                    <a:lnTo>
                      <a:pt x="18188" y="8551"/>
                    </a:lnTo>
                    <a:lnTo>
                      <a:pt x="18021" y="8143"/>
                    </a:lnTo>
                    <a:lnTo>
                      <a:pt x="17840" y="7720"/>
                    </a:lnTo>
                    <a:lnTo>
                      <a:pt x="17659" y="7312"/>
                    </a:lnTo>
                    <a:lnTo>
                      <a:pt x="17463" y="6904"/>
                    </a:lnTo>
                    <a:lnTo>
                      <a:pt x="17266" y="6526"/>
                    </a:lnTo>
                    <a:lnTo>
                      <a:pt x="17070" y="6149"/>
                    </a:lnTo>
                    <a:lnTo>
                      <a:pt x="16858" y="5786"/>
                    </a:lnTo>
                    <a:lnTo>
                      <a:pt x="16647" y="5454"/>
                    </a:lnTo>
                    <a:lnTo>
                      <a:pt x="16435" y="5122"/>
                    </a:lnTo>
                    <a:lnTo>
                      <a:pt x="16224" y="4789"/>
                    </a:lnTo>
                    <a:lnTo>
                      <a:pt x="15997" y="4487"/>
                    </a:lnTo>
                    <a:lnTo>
                      <a:pt x="15771" y="4200"/>
                    </a:lnTo>
                    <a:lnTo>
                      <a:pt x="15544" y="3913"/>
                    </a:lnTo>
                    <a:lnTo>
                      <a:pt x="15317" y="3641"/>
                    </a:lnTo>
                    <a:lnTo>
                      <a:pt x="15076" y="3384"/>
                    </a:lnTo>
                    <a:lnTo>
                      <a:pt x="14849" y="3143"/>
                    </a:lnTo>
                    <a:lnTo>
                      <a:pt x="14608" y="2916"/>
                    </a:lnTo>
                    <a:lnTo>
                      <a:pt x="14608" y="2901"/>
                    </a:lnTo>
                    <a:lnTo>
                      <a:pt x="14351" y="2674"/>
                    </a:lnTo>
                    <a:lnTo>
                      <a:pt x="14094" y="2448"/>
                    </a:lnTo>
                    <a:lnTo>
                      <a:pt x="13822" y="2236"/>
                    </a:lnTo>
                    <a:lnTo>
                      <a:pt x="13565" y="2025"/>
                    </a:lnTo>
                    <a:lnTo>
                      <a:pt x="13293" y="1844"/>
                    </a:lnTo>
                    <a:lnTo>
                      <a:pt x="13036" y="1662"/>
                    </a:lnTo>
                    <a:lnTo>
                      <a:pt x="12765" y="1496"/>
                    </a:lnTo>
                    <a:lnTo>
                      <a:pt x="12493" y="1330"/>
                    </a:lnTo>
                    <a:lnTo>
                      <a:pt x="12221" y="1194"/>
                    </a:lnTo>
                    <a:lnTo>
                      <a:pt x="11949" y="1043"/>
                    </a:lnTo>
                    <a:lnTo>
                      <a:pt x="11405" y="801"/>
                    </a:lnTo>
                    <a:lnTo>
                      <a:pt x="10861" y="590"/>
                    </a:lnTo>
                    <a:lnTo>
                      <a:pt x="10317" y="424"/>
                    </a:lnTo>
                    <a:lnTo>
                      <a:pt x="9774" y="288"/>
                    </a:lnTo>
                    <a:lnTo>
                      <a:pt x="9245" y="167"/>
                    </a:lnTo>
                    <a:lnTo>
                      <a:pt x="8701" y="91"/>
                    </a:lnTo>
                    <a:lnTo>
                      <a:pt x="8187" y="31"/>
                    </a:lnTo>
                    <a:lnTo>
                      <a:pt x="76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81;p23">
                <a:extLst>
                  <a:ext uri="{FF2B5EF4-FFF2-40B4-BE49-F238E27FC236}">
                    <a16:creationId xmlns:a16="http://schemas.microsoft.com/office/drawing/2014/main" id="{EF346B8C-AF54-95E7-6976-B4EEB2A626E3}"/>
                  </a:ext>
                </a:extLst>
              </p:cNvPr>
              <p:cNvSpPr/>
              <p:nvPr/>
            </p:nvSpPr>
            <p:spPr>
              <a:xfrm>
                <a:off x="7928127" y="1937459"/>
                <a:ext cx="17" cy="287"/>
              </a:xfrm>
              <a:custGeom>
                <a:avLst/>
                <a:gdLst/>
                <a:ahLst/>
                <a:cxnLst/>
                <a:rect l="l" t="t" r="r" b="b"/>
                <a:pathLst>
                  <a:path w="1" h="17" extrusionOk="0">
                    <a:moveTo>
                      <a:pt x="1" y="1"/>
                    </a:moveTo>
                    <a:lnTo>
                      <a:pt x="1" y="1"/>
                    </a:lnTo>
                    <a:lnTo>
                      <a:pt x="1" y="16"/>
                    </a:lnTo>
                    <a:lnTo>
                      <a:pt x="1" y="1"/>
                    </a:lnTo>
                    <a:lnTo>
                      <a:pt x="1" y="1"/>
                    </a:lnTo>
                    <a:close/>
                  </a:path>
                </a:pathLst>
              </a:custGeom>
              <a:solidFill>
                <a:srgbClr val="3E86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82;p23">
                <a:extLst>
                  <a:ext uri="{FF2B5EF4-FFF2-40B4-BE49-F238E27FC236}">
                    <a16:creationId xmlns:a16="http://schemas.microsoft.com/office/drawing/2014/main" id="{C170945A-3F00-7707-BEF5-629F093F17E8}"/>
                  </a:ext>
                </a:extLst>
              </p:cNvPr>
              <p:cNvSpPr/>
              <p:nvPr/>
            </p:nvSpPr>
            <p:spPr>
              <a:xfrm>
                <a:off x="7585597" y="1826176"/>
                <a:ext cx="275642" cy="243237"/>
              </a:xfrm>
              <a:custGeom>
                <a:avLst/>
                <a:gdLst/>
                <a:ahLst/>
                <a:cxnLst/>
                <a:rect l="l" t="t" r="r" b="b"/>
                <a:pathLst>
                  <a:path w="16315" h="14397" extrusionOk="0">
                    <a:moveTo>
                      <a:pt x="4774" y="1"/>
                    </a:moveTo>
                    <a:lnTo>
                      <a:pt x="4351" y="16"/>
                    </a:lnTo>
                    <a:lnTo>
                      <a:pt x="3958" y="46"/>
                    </a:lnTo>
                    <a:lnTo>
                      <a:pt x="3596" y="106"/>
                    </a:lnTo>
                    <a:lnTo>
                      <a:pt x="3248" y="167"/>
                    </a:lnTo>
                    <a:lnTo>
                      <a:pt x="2916" y="258"/>
                    </a:lnTo>
                    <a:lnTo>
                      <a:pt x="2614" y="348"/>
                    </a:lnTo>
                    <a:lnTo>
                      <a:pt x="2327" y="454"/>
                    </a:lnTo>
                    <a:lnTo>
                      <a:pt x="2055" y="575"/>
                    </a:lnTo>
                    <a:lnTo>
                      <a:pt x="1813" y="711"/>
                    </a:lnTo>
                    <a:lnTo>
                      <a:pt x="1586" y="847"/>
                    </a:lnTo>
                    <a:lnTo>
                      <a:pt x="1375" y="1013"/>
                    </a:lnTo>
                    <a:lnTo>
                      <a:pt x="1179" y="1179"/>
                    </a:lnTo>
                    <a:lnTo>
                      <a:pt x="997" y="1345"/>
                    </a:lnTo>
                    <a:lnTo>
                      <a:pt x="846" y="1526"/>
                    </a:lnTo>
                    <a:lnTo>
                      <a:pt x="695" y="1723"/>
                    </a:lnTo>
                    <a:lnTo>
                      <a:pt x="559" y="1934"/>
                    </a:lnTo>
                    <a:lnTo>
                      <a:pt x="454" y="2146"/>
                    </a:lnTo>
                    <a:lnTo>
                      <a:pt x="348" y="2357"/>
                    </a:lnTo>
                    <a:lnTo>
                      <a:pt x="257" y="2584"/>
                    </a:lnTo>
                    <a:lnTo>
                      <a:pt x="182" y="2826"/>
                    </a:lnTo>
                    <a:lnTo>
                      <a:pt x="121" y="3052"/>
                    </a:lnTo>
                    <a:lnTo>
                      <a:pt x="76" y="3309"/>
                    </a:lnTo>
                    <a:lnTo>
                      <a:pt x="46" y="3551"/>
                    </a:lnTo>
                    <a:lnTo>
                      <a:pt x="15" y="3807"/>
                    </a:lnTo>
                    <a:lnTo>
                      <a:pt x="0" y="4064"/>
                    </a:lnTo>
                    <a:lnTo>
                      <a:pt x="0" y="4321"/>
                    </a:lnTo>
                    <a:lnTo>
                      <a:pt x="0" y="4593"/>
                    </a:lnTo>
                    <a:lnTo>
                      <a:pt x="31" y="5122"/>
                    </a:lnTo>
                    <a:lnTo>
                      <a:pt x="106" y="5665"/>
                    </a:lnTo>
                    <a:lnTo>
                      <a:pt x="197" y="6209"/>
                    </a:lnTo>
                    <a:lnTo>
                      <a:pt x="333" y="6753"/>
                    </a:lnTo>
                    <a:lnTo>
                      <a:pt x="469" y="7297"/>
                    </a:lnTo>
                    <a:lnTo>
                      <a:pt x="635" y="7826"/>
                    </a:lnTo>
                    <a:lnTo>
                      <a:pt x="801" y="8339"/>
                    </a:lnTo>
                    <a:lnTo>
                      <a:pt x="997" y="8823"/>
                    </a:lnTo>
                    <a:lnTo>
                      <a:pt x="1179" y="9306"/>
                    </a:lnTo>
                    <a:lnTo>
                      <a:pt x="1375" y="9744"/>
                    </a:lnTo>
                    <a:lnTo>
                      <a:pt x="1556" y="10167"/>
                    </a:lnTo>
                    <a:lnTo>
                      <a:pt x="1904" y="10892"/>
                    </a:lnTo>
                    <a:lnTo>
                      <a:pt x="2191" y="11451"/>
                    </a:lnTo>
                    <a:lnTo>
                      <a:pt x="2463" y="11934"/>
                    </a:lnTo>
                    <a:lnTo>
                      <a:pt x="2991" y="12086"/>
                    </a:lnTo>
                    <a:lnTo>
                      <a:pt x="4411" y="12463"/>
                    </a:lnTo>
                    <a:lnTo>
                      <a:pt x="5363" y="12720"/>
                    </a:lnTo>
                    <a:lnTo>
                      <a:pt x="6435" y="12977"/>
                    </a:lnTo>
                    <a:lnTo>
                      <a:pt x="7599" y="13264"/>
                    </a:lnTo>
                    <a:lnTo>
                      <a:pt x="8822" y="13521"/>
                    </a:lnTo>
                    <a:lnTo>
                      <a:pt x="10046" y="13777"/>
                    </a:lnTo>
                    <a:lnTo>
                      <a:pt x="11254" y="14004"/>
                    </a:lnTo>
                    <a:lnTo>
                      <a:pt x="11843" y="14110"/>
                    </a:lnTo>
                    <a:lnTo>
                      <a:pt x="12417" y="14200"/>
                    </a:lnTo>
                    <a:lnTo>
                      <a:pt x="12976" y="14276"/>
                    </a:lnTo>
                    <a:lnTo>
                      <a:pt x="13505" y="14336"/>
                    </a:lnTo>
                    <a:lnTo>
                      <a:pt x="14004" y="14367"/>
                    </a:lnTo>
                    <a:lnTo>
                      <a:pt x="14472" y="14397"/>
                    </a:lnTo>
                    <a:lnTo>
                      <a:pt x="14895" y="14397"/>
                    </a:lnTo>
                    <a:lnTo>
                      <a:pt x="15288" y="14382"/>
                    </a:lnTo>
                    <a:lnTo>
                      <a:pt x="15620" y="14351"/>
                    </a:lnTo>
                    <a:lnTo>
                      <a:pt x="15907" y="14291"/>
                    </a:lnTo>
                    <a:lnTo>
                      <a:pt x="16028" y="14246"/>
                    </a:lnTo>
                    <a:lnTo>
                      <a:pt x="16133" y="14200"/>
                    </a:lnTo>
                    <a:lnTo>
                      <a:pt x="16239" y="14140"/>
                    </a:lnTo>
                    <a:lnTo>
                      <a:pt x="16315" y="14079"/>
                    </a:lnTo>
                    <a:lnTo>
                      <a:pt x="16285" y="13913"/>
                    </a:lnTo>
                    <a:lnTo>
                      <a:pt x="16179" y="13445"/>
                    </a:lnTo>
                    <a:lnTo>
                      <a:pt x="15998" y="12735"/>
                    </a:lnTo>
                    <a:lnTo>
                      <a:pt x="15726" y="11798"/>
                    </a:lnTo>
                    <a:lnTo>
                      <a:pt x="15559" y="11255"/>
                    </a:lnTo>
                    <a:lnTo>
                      <a:pt x="15378" y="10681"/>
                    </a:lnTo>
                    <a:lnTo>
                      <a:pt x="15167" y="10076"/>
                    </a:lnTo>
                    <a:lnTo>
                      <a:pt x="14925" y="9457"/>
                    </a:lnTo>
                    <a:lnTo>
                      <a:pt x="14668" y="8808"/>
                    </a:lnTo>
                    <a:lnTo>
                      <a:pt x="14396" y="8143"/>
                    </a:lnTo>
                    <a:lnTo>
                      <a:pt x="14079" y="7478"/>
                    </a:lnTo>
                    <a:lnTo>
                      <a:pt x="13747" y="6798"/>
                    </a:lnTo>
                    <a:lnTo>
                      <a:pt x="13384" y="6119"/>
                    </a:lnTo>
                    <a:lnTo>
                      <a:pt x="13007" y="5454"/>
                    </a:lnTo>
                    <a:lnTo>
                      <a:pt x="12584" y="4804"/>
                    </a:lnTo>
                    <a:lnTo>
                      <a:pt x="12372" y="4487"/>
                    </a:lnTo>
                    <a:lnTo>
                      <a:pt x="12146" y="4170"/>
                    </a:lnTo>
                    <a:lnTo>
                      <a:pt x="11904" y="3868"/>
                    </a:lnTo>
                    <a:lnTo>
                      <a:pt x="11662" y="3566"/>
                    </a:lnTo>
                    <a:lnTo>
                      <a:pt x="11420" y="3264"/>
                    </a:lnTo>
                    <a:lnTo>
                      <a:pt x="11164" y="2977"/>
                    </a:lnTo>
                    <a:lnTo>
                      <a:pt x="10907" y="2705"/>
                    </a:lnTo>
                    <a:lnTo>
                      <a:pt x="10635" y="2433"/>
                    </a:lnTo>
                    <a:lnTo>
                      <a:pt x="10348" y="2176"/>
                    </a:lnTo>
                    <a:lnTo>
                      <a:pt x="10061" y="1934"/>
                    </a:lnTo>
                    <a:lnTo>
                      <a:pt x="9774" y="1693"/>
                    </a:lnTo>
                    <a:lnTo>
                      <a:pt x="9472" y="1466"/>
                    </a:lnTo>
                    <a:lnTo>
                      <a:pt x="9155" y="1255"/>
                    </a:lnTo>
                    <a:lnTo>
                      <a:pt x="8837" y="1058"/>
                    </a:lnTo>
                    <a:lnTo>
                      <a:pt x="8505" y="877"/>
                    </a:lnTo>
                    <a:lnTo>
                      <a:pt x="8173" y="711"/>
                    </a:lnTo>
                    <a:lnTo>
                      <a:pt x="7825" y="560"/>
                    </a:lnTo>
                    <a:lnTo>
                      <a:pt x="7478" y="424"/>
                    </a:lnTo>
                    <a:lnTo>
                      <a:pt x="7115" y="303"/>
                    </a:lnTo>
                    <a:lnTo>
                      <a:pt x="6753" y="212"/>
                    </a:lnTo>
                    <a:lnTo>
                      <a:pt x="6375" y="122"/>
                    </a:lnTo>
                    <a:lnTo>
                      <a:pt x="5982" y="61"/>
                    </a:lnTo>
                    <a:lnTo>
                      <a:pt x="5590" y="16"/>
                    </a:lnTo>
                    <a:lnTo>
                      <a:pt x="518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83;p23">
                <a:extLst>
                  <a:ext uri="{FF2B5EF4-FFF2-40B4-BE49-F238E27FC236}">
                    <a16:creationId xmlns:a16="http://schemas.microsoft.com/office/drawing/2014/main" id="{677ADF59-C017-FB56-D676-933440469F7F}"/>
                  </a:ext>
                </a:extLst>
              </p:cNvPr>
              <p:cNvSpPr/>
              <p:nvPr/>
            </p:nvSpPr>
            <p:spPr>
              <a:xfrm>
                <a:off x="7610604" y="1976001"/>
                <a:ext cx="60248" cy="74034"/>
              </a:xfrm>
              <a:custGeom>
                <a:avLst/>
                <a:gdLst/>
                <a:ahLst/>
                <a:cxnLst/>
                <a:rect l="l" t="t" r="r" b="b"/>
                <a:pathLst>
                  <a:path w="3566" h="4382" extrusionOk="0">
                    <a:moveTo>
                      <a:pt x="3566" y="1"/>
                    </a:moveTo>
                    <a:lnTo>
                      <a:pt x="3400" y="46"/>
                    </a:lnTo>
                    <a:lnTo>
                      <a:pt x="3203" y="92"/>
                    </a:lnTo>
                    <a:lnTo>
                      <a:pt x="2962" y="182"/>
                    </a:lnTo>
                    <a:lnTo>
                      <a:pt x="2674" y="288"/>
                    </a:lnTo>
                    <a:lnTo>
                      <a:pt x="2342" y="439"/>
                    </a:lnTo>
                    <a:lnTo>
                      <a:pt x="2010" y="620"/>
                    </a:lnTo>
                    <a:lnTo>
                      <a:pt x="1647" y="847"/>
                    </a:lnTo>
                    <a:lnTo>
                      <a:pt x="1481" y="968"/>
                    </a:lnTo>
                    <a:lnTo>
                      <a:pt x="1315" y="1104"/>
                    </a:lnTo>
                    <a:lnTo>
                      <a:pt x="1149" y="1255"/>
                    </a:lnTo>
                    <a:lnTo>
                      <a:pt x="983" y="1421"/>
                    </a:lnTo>
                    <a:lnTo>
                      <a:pt x="832" y="1587"/>
                    </a:lnTo>
                    <a:lnTo>
                      <a:pt x="681" y="1768"/>
                    </a:lnTo>
                    <a:lnTo>
                      <a:pt x="545" y="1965"/>
                    </a:lnTo>
                    <a:lnTo>
                      <a:pt x="424" y="2176"/>
                    </a:lnTo>
                    <a:lnTo>
                      <a:pt x="303" y="2403"/>
                    </a:lnTo>
                    <a:lnTo>
                      <a:pt x="212" y="2644"/>
                    </a:lnTo>
                    <a:lnTo>
                      <a:pt x="122" y="2901"/>
                    </a:lnTo>
                    <a:lnTo>
                      <a:pt x="61" y="3158"/>
                    </a:lnTo>
                    <a:lnTo>
                      <a:pt x="16" y="3445"/>
                    </a:lnTo>
                    <a:lnTo>
                      <a:pt x="1" y="3747"/>
                    </a:lnTo>
                    <a:lnTo>
                      <a:pt x="1" y="4049"/>
                    </a:lnTo>
                    <a:lnTo>
                      <a:pt x="16" y="4382"/>
                    </a:lnTo>
                    <a:lnTo>
                      <a:pt x="167" y="4291"/>
                    </a:lnTo>
                    <a:lnTo>
                      <a:pt x="545" y="4034"/>
                    </a:lnTo>
                    <a:lnTo>
                      <a:pt x="801" y="3853"/>
                    </a:lnTo>
                    <a:lnTo>
                      <a:pt x="1073" y="3641"/>
                    </a:lnTo>
                    <a:lnTo>
                      <a:pt x="1390" y="3385"/>
                    </a:lnTo>
                    <a:lnTo>
                      <a:pt x="1708" y="3098"/>
                    </a:lnTo>
                    <a:lnTo>
                      <a:pt x="2025" y="2796"/>
                    </a:lnTo>
                    <a:lnTo>
                      <a:pt x="2342" y="2448"/>
                    </a:lnTo>
                    <a:lnTo>
                      <a:pt x="2644" y="2086"/>
                    </a:lnTo>
                    <a:lnTo>
                      <a:pt x="2780" y="1904"/>
                    </a:lnTo>
                    <a:lnTo>
                      <a:pt x="2916" y="1708"/>
                    </a:lnTo>
                    <a:lnTo>
                      <a:pt x="3037" y="1512"/>
                    </a:lnTo>
                    <a:lnTo>
                      <a:pt x="3158" y="1300"/>
                    </a:lnTo>
                    <a:lnTo>
                      <a:pt x="3249" y="1104"/>
                    </a:lnTo>
                    <a:lnTo>
                      <a:pt x="3339" y="892"/>
                    </a:lnTo>
                    <a:lnTo>
                      <a:pt x="3430" y="666"/>
                    </a:lnTo>
                    <a:lnTo>
                      <a:pt x="3490" y="454"/>
                    </a:lnTo>
                    <a:lnTo>
                      <a:pt x="3536" y="228"/>
                    </a:lnTo>
                    <a:lnTo>
                      <a:pt x="3566"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84;p23">
                <a:extLst>
                  <a:ext uri="{FF2B5EF4-FFF2-40B4-BE49-F238E27FC236}">
                    <a16:creationId xmlns:a16="http://schemas.microsoft.com/office/drawing/2014/main" id="{5DF9C4BD-B975-B7B3-EC30-5288BDB0C685}"/>
                  </a:ext>
                </a:extLst>
              </p:cNvPr>
              <p:cNvSpPr/>
              <p:nvPr/>
            </p:nvSpPr>
            <p:spPr>
              <a:xfrm>
                <a:off x="7598101" y="2213385"/>
                <a:ext cx="280491" cy="245282"/>
              </a:xfrm>
              <a:custGeom>
                <a:avLst/>
                <a:gdLst/>
                <a:ahLst/>
                <a:cxnLst/>
                <a:rect l="l" t="t" r="r" b="b"/>
                <a:pathLst>
                  <a:path w="16602" h="14518" extrusionOk="0">
                    <a:moveTo>
                      <a:pt x="16602" y="0"/>
                    </a:moveTo>
                    <a:lnTo>
                      <a:pt x="16481" y="242"/>
                    </a:lnTo>
                    <a:lnTo>
                      <a:pt x="16345" y="484"/>
                    </a:lnTo>
                    <a:lnTo>
                      <a:pt x="16194" y="726"/>
                    </a:lnTo>
                    <a:lnTo>
                      <a:pt x="16028" y="952"/>
                    </a:lnTo>
                    <a:lnTo>
                      <a:pt x="15847" y="1194"/>
                    </a:lnTo>
                    <a:lnTo>
                      <a:pt x="15650" y="1420"/>
                    </a:lnTo>
                    <a:lnTo>
                      <a:pt x="15439" y="1647"/>
                    </a:lnTo>
                    <a:lnTo>
                      <a:pt x="15227" y="1874"/>
                    </a:lnTo>
                    <a:lnTo>
                      <a:pt x="15001" y="2100"/>
                    </a:lnTo>
                    <a:lnTo>
                      <a:pt x="14759" y="2327"/>
                    </a:lnTo>
                    <a:lnTo>
                      <a:pt x="14245" y="2780"/>
                    </a:lnTo>
                    <a:lnTo>
                      <a:pt x="13687" y="3203"/>
                    </a:lnTo>
                    <a:lnTo>
                      <a:pt x="13097" y="3641"/>
                    </a:lnTo>
                    <a:lnTo>
                      <a:pt x="12493" y="4049"/>
                    </a:lnTo>
                    <a:lnTo>
                      <a:pt x="11844" y="4457"/>
                    </a:lnTo>
                    <a:lnTo>
                      <a:pt x="11194" y="4849"/>
                    </a:lnTo>
                    <a:lnTo>
                      <a:pt x="10514" y="5242"/>
                    </a:lnTo>
                    <a:lnTo>
                      <a:pt x="9819" y="5605"/>
                    </a:lnTo>
                    <a:lnTo>
                      <a:pt x="9125" y="5967"/>
                    </a:lnTo>
                    <a:lnTo>
                      <a:pt x="8415" y="6315"/>
                    </a:lnTo>
                    <a:lnTo>
                      <a:pt x="7720" y="6647"/>
                    </a:lnTo>
                    <a:lnTo>
                      <a:pt x="7025" y="6964"/>
                    </a:lnTo>
                    <a:lnTo>
                      <a:pt x="6330" y="7282"/>
                    </a:lnTo>
                    <a:lnTo>
                      <a:pt x="5001" y="7840"/>
                    </a:lnTo>
                    <a:lnTo>
                      <a:pt x="3762" y="8339"/>
                    </a:lnTo>
                    <a:lnTo>
                      <a:pt x="2644" y="8762"/>
                    </a:lnTo>
                    <a:lnTo>
                      <a:pt x="1677" y="9109"/>
                    </a:lnTo>
                    <a:lnTo>
                      <a:pt x="907" y="9381"/>
                    </a:lnTo>
                    <a:lnTo>
                      <a:pt x="76" y="9668"/>
                    </a:lnTo>
                    <a:lnTo>
                      <a:pt x="31" y="9819"/>
                    </a:lnTo>
                    <a:lnTo>
                      <a:pt x="1" y="9986"/>
                    </a:lnTo>
                    <a:lnTo>
                      <a:pt x="1" y="10167"/>
                    </a:lnTo>
                    <a:lnTo>
                      <a:pt x="16" y="10363"/>
                    </a:lnTo>
                    <a:lnTo>
                      <a:pt x="46" y="10560"/>
                    </a:lnTo>
                    <a:lnTo>
                      <a:pt x="106" y="10771"/>
                    </a:lnTo>
                    <a:lnTo>
                      <a:pt x="167" y="10998"/>
                    </a:lnTo>
                    <a:lnTo>
                      <a:pt x="272" y="11224"/>
                    </a:lnTo>
                    <a:lnTo>
                      <a:pt x="378" y="11451"/>
                    </a:lnTo>
                    <a:lnTo>
                      <a:pt x="514" y="11677"/>
                    </a:lnTo>
                    <a:lnTo>
                      <a:pt x="665" y="11919"/>
                    </a:lnTo>
                    <a:lnTo>
                      <a:pt x="846" y="12146"/>
                    </a:lnTo>
                    <a:lnTo>
                      <a:pt x="1028" y="12372"/>
                    </a:lnTo>
                    <a:lnTo>
                      <a:pt x="1239" y="12599"/>
                    </a:lnTo>
                    <a:lnTo>
                      <a:pt x="1466" y="12825"/>
                    </a:lnTo>
                    <a:lnTo>
                      <a:pt x="1723" y="13037"/>
                    </a:lnTo>
                    <a:lnTo>
                      <a:pt x="1995" y="13248"/>
                    </a:lnTo>
                    <a:lnTo>
                      <a:pt x="2282" y="13445"/>
                    </a:lnTo>
                    <a:lnTo>
                      <a:pt x="2584" y="13626"/>
                    </a:lnTo>
                    <a:lnTo>
                      <a:pt x="2916" y="13807"/>
                    </a:lnTo>
                    <a:lnTo>
                      <a:pt x="3263" y="13958"/>
                    </a:lnTo>
                    <a:lnTo>
                      <a:pt x="3626" y="14094"/>
                    </a:lnTo>
                    <a:lnTo>
                      <a:pt x="4019" y="14230"/>
                    </a:lnTo>
                    <a:lnTo>
                      <a:pt x="4411" y="14321"/>
                    </a:lnTo>
                    <a:lnTo>
                      <a:pt x="4834" y="14412"/>
                    </a:lnTo>
                    <a:lnTo>
                      <a:pt x="5273" y="14472"/>
                    </a:lnTo>
                    <a:lnTo>
                      <a:pt x="5741" y="14502"/>
                    </a:lnTo>
                    <a:lnTo>
                      <a:pt x="6209" y="14517"/>
                    </a:lnTo>
                    <a:lnTo>
                      <a:pt x="6708" y="14502"/>
                    </a:lnTo>
                    <a:lnTo>
                      <a:pt x="7221" y="14457"/>
                    </a:lnTo>
                    <a:lnTo>
                      <a:pt x="7765" y="14381"/>
                    </a:lnTo>
                    <a:lnTo>
                      <a:pt x="8309" y="14276"/>
                    </a:lnTo>
                    <a:lnTo>
                      <a:pt x="8445" y="14245"/>
                    </a:lnTo>
                    <a:lnTo>
                      <a:pt x="8566" y="14200"/>
                    </a:lnTo>
                    <a:lnTo>
                      <a:pt x="8686" y="14155"/>
                    </a:lnTo>
                    <a:lnTo>
                      <a:pt x="8792" y="14094"/>
                    </a:lnTo>
                    <a:lnTo>
                      <a:pt x="8913" y="14019"/>
                    </a:lnTo>
                    <a:lnTo>
                      <a:pt x="9019" y="13943"/>
                    </a:lnTo>
                    <a:lnTo>
                      <a:pt x="9200" y="13777"/>
                    </a:lnTo>
                    <a:lnTo>
                      <a:pt x="9366" y="13581"/>
                    </a:lnTo>
                    <a:lnTo>
                      <a:pt x="9442" y="13475"/>
                    </a:lnTo>
                    <a:lnTo>
                      <a:pt x="9517" y="13369"/>
                    </a:lnTo>
                    <a:lnTo>
                      <a:pt x="9563" y="13248"/>
                    </a:lnTo>
                    <a:lnTo>
                      <a:pt x="9623" y="13128"/>
                    </a:lnTo>
                    <a:lnTo>
                      <a:pt x="9653" y="13007"/>
                    </a:lnTo>
                    <a:lnTo>
                      <a:pt x="9699" y="12886"/>
                    </a:lnTo>
                    <a:lnTo>
                      <a:pt x="11119" y="7780"/>
                    </a:lnTo>
                    <a:lnTo>
                      <a:pt x="11541" y="7478"/>
                    </a:lnTo>
                    <a:lnTo>
                      <a:pt x="11949" y="7161"/>
                    </a:lnTo>
                    <a:lnTo>
                      <a:pt x="12327" y="6843"/>
                    </a:lnTo>
                    <a:lnTo>
                      <a:pt x="12690" y="6526"/>
                    </a:lnTo>
                    <a:lnTo>
                      <a:pt x="13022" y="6194"/>
                    </a:lnTo>
                    <a:lnTo>
                      <a:pt x="13354" y="5877"/>
                    </a:lnTo>
                    <a:lnTo>
                      <a:pt x="13656" y="5544"/>
                    </a:lnTo>
                    <a:lnTo>
                      <a:pt x="13928" y="5212"/>
                    </a:lnTo>
                    <a:lnTo>
                      <a:pt x="14200" y="4880"/>
                    </a:lnTo>
                    <a:lnTo>
                      <a:pt x="14442" y="4562"/>
                    </a:lnTo>
                    <a:lnTo>
                      <a:pt x="14668" y="4230"/>
                    </a:lnTo>
                    <a:lnTo>
                      <a:pt x="14895" y="3913"/>
                    </a:lnTo>
                    <a:lnTo>
                      <a:pt x="15091" y="3596"/>
                    </a:lnTo>
                    <a:lnTo>
                      <a:pt x="15273" y="3294"/>
                    </a:lnTo>
                    <a:lnTo>
                      <a:pt x="15590" y="2689"/>
                    </a:lnTo>
                    <a:lnTo>
                      <a:pt x="15862" y="2130"/>
                    </a:lnTo>
                    <a:lnTo>
                      <a:pt x="16088" y="1617"/>
                    </a:lnTo>
                    <a:lnTo>
                      <a:pt x="16255" y="1164"/>
                    </a:lnTo>
                    <a:lnTo>
                      <a:pt x="16390" y="771"/>
                    </a:lnTo>
                    <a:lnTo>
                      <a:pt x="16496" y="454"/>
                    </a:lnTo>
                    <a:lnTo>
                      <a:pt x="16557" y="212"/>
                    </a:lnTo>
                    <a:lnTo>
                      <a:pt x="1660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85;p23">
                <a:extLst>
                  <a:ext uri="{FF2B5EF4-FFF2-40B4-BE49-F238E27FC236}">
                    <a16:creationId xmlns:a16="http://schemas.microsoft.com/office/drawing/2014/main" id="{407BC350-B397-7AF3-63B7-AB2E56796BBD}"/>
                  </a:ext>
                </a:extLst>
              </p:cNvPr>
              <p:cNvSpPr/>
              <p:nvPr/>
            </p:nvSpPr>
            <p:spPr>
              <a:xfrm>
                <a:off x="7565946" y="1973449"/>
                <a:ext cx="311882" cy="385916"/>
              </a:xfrm>
              <a:custGeom>
                <a:avLst/>
                <a:gdLst/>
                <a:ahLst/>
                <a:cxnLst/>
                <a:rect l="l" t="t" r="r" b="b"/>
                <a:pathLst>
                  <a:path w="18460" h="22842" extrusionOk="0">
                    <a:moveTo>
                      <a:pt x="7024" y="1"/>
                    </a:moveTo>
                    <a:lnTo>
                      <a:pt x="6813" y="16"/>
                    </a:lnTo>
                    <a:lnTo>
                      <a:pt x="6602" y="46"/>
                    </a:lnTo>
                    <a:lnTo>
                      <a:pt x="6405" y="92"/>
                    </a:lnTo>
                    <a:lnTo>
                      <a:pt x="6209" y="152"/>
                    </a:lnTo>
                    <a:lnTo>
                      <a:pt x="6012" y="227"/>
                    </a:lnTo>
                    <a:lnTo>
                      <a:pt x="5831" y="318"/>
                    </a:lnTo>
                    <a:lnTo>
                      <a:pt x="5650" y="409"/>
                    </a:lnTo>
                    <a:lnTo>
                      <a:pt x="5469" y="514"/>
                    </a:lnTo>
                    <a:lnTo>
                      <a:pt x="5302" y="635"/>
                    </a:lnTo>
                    <a:lnTo>
                      <a:pt x="5151" y="771"/>
                    </a:lnTo>
                    <a:lnTo>
                      <a:pt x="5000" y="922"/>
                    </a:lnTo>
                    <a:lnTo>
                      <a:pt x="4864" y="1073"/>
                    </a:lnTo>
                    <a:lnTo>
                      <a:pt x="4728" y="1240"/>
                    </a:lnTo>
                    <a:lnTo>
                      <a:pt x="4608" y="1421"/>
                    </a:lnTo>
                    <a:lnTo>
                      <a:pt x="3611" y="3052"/>
                    </a:lnTo>
                    <a:lnTo>
                      <a:pt x="2946" y="4140"/>
                    </a:lnTo>
                    <a:lnTo>
                      <a:pt x="2749" y="4502"/>
                    </a:lnTo>
                    <a:lnTo>
                      <a:pt x="2553" y="4865"/>
                    </a:lnTo>
                    <a:lnTo>
                      <a:pt x="2417" y="5182"/>
                    </a:lnTo>
                    <a:lnTo>
                      <a:pt x="2296" y="5499"/>
                    </a:lnTo>
                    <a:lnTo>
                      <a:pt x="2191" y="5817"/>
                    </a:lnTo>
                    <a:lnTo>
                      <a:pt x="2085" y="6149"/>
                    </a:lnTo>
                    <a:lnTo>
                      <a:pt x="2009" y="6481"/>
                    </a:lnTo>
                    <a:lnTo>
                      <a:pt x="1949" y="6829"/>
                    </a:lnTo>
                    <a:lnTo>
                      <a:pt x="1904" y="7161"/>
                    </a:lnTo>
                    <a:lnTo>
                      <a:pt x="1858" y="7509"/>
                    </a:lnTo>
                    <a:lnTo>
                      <a:pt x="1783" y="8581"/>
                    </a:lnTo>
                    <a:lnTo>
                      <a:pt x="1601" y="8823"/>
                    </a:lnTo>
                    <a:lnTo>
                      <a:pt x="1420" y="9080"/>
                    </a:lnTo>
                    <a:lnTo>
                      <a:pt x="1254" y="9351"/>
                    </a:lnTo>
                    <a:lnTo>
                      <a:pt x="1103" y="9623"/>
                    </a:lnTo>
                    <a:lnTo>
                      <a:pt x="952" y="9895"/>
                    </a:lnTo>
                    <a:lnTo>
                      <a:pt x="831" y="10182"/>
                    </a:lnTo>
                    <a:lnTo>
                      <a:pt x="710" y="10469"/>
                    </a:lnTo>
                    <a:lnTo>
                      <a:pt x="604" y="10756"/>
                    </a:lnTo>
                    <a:lnTo>
                      <a:pt x="529" y="11013"/>
                    </a:lnTo>
                    <a:lnTo>
                      <a:pt x="453" y="11270"/>
                    </a:lnTo>
                    <a:lnTo>
                      <a:pt x="378" y="11527"/>
                    </a:lnTo>
                    <a:lnTo>
                      <a:pt x="333" y="11799"/>
                    </a:lnTo>
                    <a:lnTo>
                      <a:pt x="287" y="12055"/>
                    </a:lnTo>
                    <a:lnTo>
                      <a:pt x="242" y="12327"/>
                    </a:lnTo>
                    <a:lnTo>
                      <a:pt x="227" y="12599"/>
                    </a:lnTo>
                    <a:lnTo>
                      <a:pt x="197" y="12871"/>
                    </a:lnTo>
                    <a:lnTo>
                      <a:pt x="0" y="17675"/>
                    </a:lnTo>
                    <a:lnTo>
                      <a:pt x="0" y="18022"/>
                    </a:lnTo>
                    <a:lnTo>
                      <a:pt x="15" y="18340"/>
                    </a:lnTo>
                    <a:lnTo>
                      <a:pt x="76" y="18672"/>
                    </a:lnTo>
                    <a:lnTo>
                      <a:pt x="151" y="18989"/>
                    </a:lnTo>
                    <a:lnTo>
                      <a:pt x="242" y="19291"/>
                    </a:lnTo>
                    <a:lnTo>
                      <a:pt x="363" y="19593"/>
                    </a:lnTo>
                    <a:lnTo>
                      <a:pt x="514" y="19880"/>
                    </a:lnTo>
                    <a:lnTo>
                      <a:pt x="680" y="20152"/>
                    </a:lnTo>
                    <a:lnTo>
                      <a:pt x="861" y="20409"/>
                    </a:lnTo>
                    <a:lnTo>
                      <a:pt x="1058" y="20651"/>
                    </a:lnTo>
                    <a:lnTo>
                      <a:pt x="1284" y="20892"/>
                    </a:lnTo>
                    <a:lnTo>
                      <a:pt x="1526" y="21104"/>
                    </a:lnTo>
                    <a:lnTo>
                      <a:pt x="1783" y="21300"/>
                    </a:lnTo>
                    <a:lnTo>
                      <a:pt x="2070" y="21466"/>
                    </a:lnTo>
                    <a:lnTo>
                      <a:pt x="2357" y="21618"/>
                    </a:lnTo>
                    <a:lnTo>
                      <a:pt x="2659" y="21753"/>
                    </a:lnTo>
                    <a:lnTo>
                      <a:pt x="3037" y="21889"/>
                    </a:lnTo>
                    <a:lnTo>
                      <a:pt x="3414" y="22025"/>
                    </a:lnTo>
                    <a:lnTo>
                      <a:pt x="3822" y="22161"/>
                    </a:lnTo>
                    <a:lnTo>
                      <a:pt x="4230" y="22282"/>
                    </a:lnTo>
                    <a:lnTo>
                      <a:pt x="4668" y="22388"/>
                    </a:lnTo>
                    <a:lnTo>
                      <a:pt x="5121" y="22494"/>
                    </a:lnTo>
                    <a:lnTo>
                      <a:pt x="5574" y="22599"/>
                    </a:lnTo>
                    <a:lnTo>
                      <a:pt x="6043" y="22675"/>
                    </a:lnTo>
                    <a:lnTo>
                      <a:pt x="6526" y="22735"/>
                    </a:lnTo>
                    <a:lnTo>
                      <a:pt x="7009" y="22796"/>
                    </a:lnTo>
                    <a:lnTo>
                      <a:pt x="7508" y="22826"/>
                    </a:lnTo>
                    <a:lnTo>
                      <a:pt x="8006" y="22841"/>
                    </a:lnTo>
                    <a:lnTo>
                      <a:pt x="8520" y="22826"/>
                    </a:lnTo>
                    <a:lnTo>
                      <a:pt x="9049" y="22796"/>
                    </a:lnTo>
                    <a:lnTo>
                      <a:pt x="9562" y="22750"/>
                    </a:lnTo>
                    <a:lnTo>
                      <a:pt x="10091" y="22660"/>
                    </a:lnTo>
                    <a:lnTo>
                      <a:pt x="10574" y="22554"/>
                    </a:lnTo>
                    <a:lnTo>
                      <a:pt x="11058" y="22433"/>
                    </a:lnTo>
                    <a:lnTo>
                      <a:pt x="11511" y="22267"/>
                    </a:lnTo>
                    <a:lnTo>
                      <a:pt x="11964" y="22086"/>
                    </a:lnTo>
                    <a:lnTo>
                      <a:pt x="12387" y="21874"/>
                    </a:lnTo>
                    <a:lnTo>
                      <a:pt x="12795" y="21648"/>
                    </a:lnTo>
                    <a:lnTo>
                      <a:pt x="13203" y="21406"/>
                    </a:lnTo>
                    <a:lnTo>
                      <a:pt x="13580" y="21134"/>
                    </a:lnTo>
                    <a:lnTo>
                      <a:pt x="13958" y="20862"/>
                    </a:lnTo>
                    <a:lnTo>
                      <a:pt x="14306" y="20575"/>
                    </a:lnTo>
                    <a:lnTo>
                      <a:pt x="14653" y="20273"/>
                    </a:lnTo>
                    <a:lnTo>
                      <a:pt x="14970" y="19971"/>
                    </a:lnTo>
                    <a:lnTo>
                      <a:pt x="15272" y="19654"/>
                    </a:lnTo>
                    <a:lnTo>
                      <a:pt x="15574" y="19337"/>
                    </a:lnTo>
                    <a:lnTo>
                      <a:pt x="15846" y="19019"/>
                    </a:lnTo>
                    <a:lnTo>
                      <a:pt x="16103" y="18702"/>
                    </a:lnTo>
                    <a:lnTo>
                      <a:pt x="16360" y="18385"/>
                    </a:lnTo>
                    <a:lnTo>
                      <a:pt x="16587" y="18083"/>
                    </a:lnTo>
                    <a:lnTo>
                      <a:pt x="16994" y="17478"/>
                    </a:lnTo>
                    <a:lnTo>
                      <a:pt x="17342" y="16935"/>
                    </a:lnTo>
                    <a:lnTo>
                      <a:pt x="17644" y="16451"/>
                    </a:lnTo>
                    <a:lnTo>
                      <a:pt x="17855" y="16028"/>
                    </a:lnTo>
                    <a:lnTo>
                      <a:pt x="18022" y="15726"/>
                    </a:lnTo>
                    <a:lnTo>
                      <a:pt x="18158" y="15454"/>
                    </a:lnTo>
                    <a:lnTo>
                      <a:pt x="18188" y="15258"/>
                    </a:lnTo>
                    <a:lnTo>
                      <a:pt x="18263" y="14714"/>
                    </a:lnTo>
                    <a:lnTo>
                      <a:pt x="18324" y="14336"/>
                    </a:lnTo>
                    <a:lnTo>
                      <a:pt x="18369" y="13898"/>
                    </a:lnTo>
                    <a:lnTo>
                      <a:pt x="18414" y="13385"/>
                    </a:lnTo>
                    <a:lnTo>
                      <a:pt x="18445" y="12826"/>
                    </a:lnTo>
                    <a:lnTo>
                      <a:pt x="18460" y="12222"/>
                    </a:lnTo>
                    <a:lnTo>
                      <a:pt x="18460" y="11572"/>
                    </a:lnTo>
                    <a:lnTo>
                      <a:pt x="18445" y="10892"/>
                    </a:lnTo>
                    <a:lnTo>
                      <a:pt x="18399" y="10197"/>
                    </a:lnTo>
                    <a:lnTo>
                      <a:pt x="18309" y="9472"/>
                    </a:lnTo>
                    <a:lnTo>
                      <a:pt x="18263" y="9095"/>
                    </a:lnTo>
                    <a:lnTo>
                      <a:pt x="18203" y="8732"/>
                    </a:lnTo>
                    <a:lnTo>
                      <a:pt x="18127" y="8354"/>
                    </a:lnTo>
                    <a:lnTo>
                      <a:pt x="18052" y="7992"/>
                    </a:lnTo>
                    <a:lnTo>
                      <a:pt x="17946" y="7614"/>
                    </a:lnTo>
                    <a:lnTo>
                      <a:pt x="17840" y="7252"/>
                    </a:lnTo>
                    <a:lnTo>
                      <a:pt x="17719" y="6844"/>
                    </a:lnTo>
                    <a:lnTo>
                      <a:pt x="17568" y="6451"/>
                    </a:lnTo>
                    <a:lnTo>
                      <a:pt x="17417" y="6058"/>
                    </a:lnTo>
                    <a:lnTo>
                      <a:pt x="17236" y="5681"/>
                    </a:lnTo>
                    <a:lnTo>
                      <a:pt x="17055" y="5288"/>
                    </a:lnTo>
                    <a:lnTo>
                      <a:pt x="16843" y="4925"/>
                    </a:lnTo>
                    <a:lnTo>
                      <a:pt x="16602" y="4563"/>
                    </a:lnTo>
                    <a:lnTo>
                      <a:pt x="16360" y="4200"/>
                    </a:lnTo>
                    <a:lnTo>
                      <a:pt x="16118" y="3898"/>
                    </a:lnTo>
                    <a:lnTo>
                      <a:pt x="15877" y="3611"/>
                    </a:lnTo>
                    <a:lnTo>
                      <a:pt x="15620" y="3324"/>
                    </a:lnTo>
                    <a:lnTo>
                      <a:pt x="15348" y="3067"/>
                    </a:lnTo>
                    <a:lnTo>
                      <a:pt x="15091" y="2811"/>
                    </a:lnTo>
                    <a:lnTo>
                      <a:pt x="14804" y="2584"/>
                    </a:lnTo>
                    <a:lnTo>
                      <a:pt x="14517" y="2357"/>
                    </a:lnTo>
                    <a:lnTo>
                      <a:pt x="14230" y="2161"/>
                    </a:lnTo>
                    <a:lnTo>
                      <a:pt x="13943" y="1965"/>
                    </a:lnTo>
                    <a:lnTo>
                      <a:pt x="13641" y="1783"/>
                    </a:lnTo>
                    <a:lnTo>
                      <a:pt x="13339" y="1617"/>
                    </a:lnTo>
                    <a:lnTo>
                      <a:pt x="13037" y="1451"/>
                    </a:lnTo>
                    <a:lnTo>
                      <a:pt x="12735" y="1300"/>
                    </a:lnTo>
                    <a:lnTo>
                      <a:pt x="12432" y="1164"/>
                    </a:lnTo>
                    <a:lnTo>
                      <a:pt x="12130" y="1043"/>
                    </a:lnTo>
                    <a:lnTo>
                      <a:pt x="11813" y="922"/>
                    </a:lnTo>
                    <a:lnTo>
                      <a:pt x="11209" y="726"/>
                    </a:lnTo>
                    <a:lnTo>
                      <a:pt x="10605" y="545"/>
                    </a:lnTo>
                    <a:lnTo>
                      <a:pt x="10015" y="409"/>
                    </a:lnTo>
                    <a:lnTo>
                      <a:pt x="9441" y="288"/>
                    </a:lnTo>
                    <a:lnTo>
                      <a:pt x="8898" y="197"/>
                    </a:lnTo>
                    <a:lnTo>
                      <a:pt x="8369" y="122"/>
                    </a:lnTo>
                    <a:lnTo>
                      <a:pt x="7886" y="61"/>
                    </a:lnTo>
                    <a:lnTo>
                      <a:pt x="7447" y="16"/>
                    </a:lnTo>
                    <a:lnTo>
                      <a:pt x="7221"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86;p23">
                <a:extLst>
                  <a:ext uri="{FF2B5EF4-FFF2-40B4-BE49-F238E27FC236}">
                    <a16:creationId xmlns:a16="http://schemas.microsoft.com/office/drawing/2014/main" id="{6CEE6EE7-D9ED-1DC0-F6F2-1E235338024A}"/>
                  </a:ext>
                </a:extLst>
              </p:cNvPr>
              <p:cNvSpPr/>
              <p:nvPr/>
            </p:nvSpPr>
            <p:spPr>
              <a:xfrm>
                <a:off x="7700714" y="2064321"/>
                <a:ext cx="89848" cy="46985"/>
              </a:xfrm>
              <a:custGeom>
                <a:avLst/>
                <a:gdLst/>
                <a:ahLst/>
                <a:cxnLst/>
                <a:rect l="l" t="t" r="r" b="b"/>
                <a:pathLst>
                  <a:path w="5318" h="2781" extrusionOk="0">
                    <a:moveTo>
                      <a:pt x="2190" y="1"/>
                    </a:moveTo>
                    <a:lnTo>
                      <a:pt x="1979" y="16"/>
                    </a:lnTo>
                    <a:lnTo>
                      <a:pt x="1556" y="46"/>
                    </a:lnTo>
                    <a:lnTo>
                      <a:pt x="1178" y="106"/>
                    </a:lnTo>
                    <a:lnTo>
                      <a:pt x="846" y="182"/>
                    </a:lnTo>
                    <a:lnTo>
                      <a:pt x="574" y="242"/>
                    </a:lnTo>
                    <a:lnTo>
                      <a:pt x="348" y="303"/>
                    </a:lnTo>
                    <a:lnTo>
                      <a:pt x="166" y="378"/>
                    </a:lnTo>
                    <a:lnTo>
                      <a:pt x="0" y="1285"/>
                    </a:lnTo>
                    <a:lnTo>
                      <a:pt x="302" y="1179"/>
                    </a:lnTo>
                    <a:lnTo>
                      <a:pt x="604" y="1103"/>
                    </a:lnTo>
                    <a:lnTo>
                      <a:pt x="891" y="1043"/>
                    </a:lnTo>
                    <a:lnTo>
                      <a:pt x="1163" y="998"/>
                    </a:lnTo>
                    <a:lnTo>
                      <a:pt x="1435" y="982"/>
                    </a:lnTo>
                    <a:lnTo>
                      <a:pt x="1919" y="982"/>
                    </a:lnTo>
                    <a:lnTo>
                      <a:pt x="2145" y="1013"/>
                    </a:lnTo>
                    <a:lnTo>
                      <a:pt x="2372" y="1043"/>
                    </a:lnTo>
                    <a:lnTo>
                      <a:pt x="2568" y="1103"/>
                    </a:lnTo>
                    <a:lnTo>
                      <a:pt x="2765" y="1164"/>
                    </a:lnTo>
                    <a:lnTo>
                      <a:pt x="2961" y="1224"/>
                    </a:lnTo>
                    <a:lnTo>
                      <a:pt x="3127" y="1315"/>
                    </a:lnTo>
                    <a:lnTo>
                      <a:pt x="3293" y="1390"/>
                    </a:lnTo>
                    <a:lnTo>
                      <a:pt x="3444" y="1481"/>
                    </a:lnTo>
                    <a:lnTo>
                      <a:pt x="3595" y="1587"/>
                    </a:lnTo>
                    <a:lnTo>
                      <a:pt x="3852" y="1783"/>
                    </a:lnTo>
                    <a:lnTo>
                      <a:pt x="4079" y="1995"/>
                    </a:lnTo>
                    <a:lnTo>
                      <a:pt x="4260" y="2191"/>
                    </a:lnTo>
                    <a:lnTo>
                      <a:pt x="4396" y="2387"/>
                    </a:lnTo>
                    <a:lnTo>
                      <a:pt x="4517" y="2538"/>
                    </a:lnTo>
                    <a:lnTo>
                      <a:pt x="4592" y="2674"/>
                    </a:lnTo>
                    <a:lnTo>
                      <a:pt x="4653" y="2780"/>
                    </a:lnTo>
                    <a:lnTo>
                      <a:pt x="5317" y="2282"/>
                    </a:lnTo>
                    <a:lnTo>
                      <a:pt x="5227" y="1964"/>
                    </a:lnTo>
                    <a:lnTo>
                      <a:pt x="5106" y="1677"/>
                    </a:lnTo>
                    <a:lnTo>
                      <a:pt x="4985" y="1421"/>
                    </a:lnTo>
                    <a:lnTo>
                      <a:pt x="4834" y="1194"/>
                    </a:lnTo>
                    <a:lnTo>
                      <a:pt x="4683" y="982"/>
                    </a:lnTo>
                    <a:lnTo>
                      <a:pt x="4502" y="801"/>
                    </a:lnTo>
                    <a:lnTo>
                      <a:pt x="4320" y="635"/>
                    </a:lnTo>
                    <a:lnTo>
                      <a:pt x="4139" y="499"/>
                    </a:lnTo>
                    <a:lnTo>
                      <a:pt x="3928" y="378"/>
                    </a:lnTo>
                    <a:lnTo>
                      <a:pt x="3716" y="288"/>
                    </a:lnTo>
                    <a:lnTo>
                      <a:pt x="3505" y="197"/>
                    </a:lnTo>
                    <a:lnTo>
                      <a:pt x="3293" y="137"/>
                    </a:lnTo>
                    <a:lnTo>
                      <a:pt x="3067" y="76"/>
                    </a:lnTo>
                    <a:lnTo>
                      <a:pt x="2855" y="46"/>
                    </a:lnTo>
                    <a:lnTo>
                      <a:pt x="2629" y="16"/>
                    </a:lnTo>
                    <a:lnTo>
                      <a:pt x="2402" y="16"/>
                    </a:lnTo>
                    <a:lnTo>
                      <a:pt x="2190"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87;p23">
                <a:extLst>
                  <a:ext uri="{FF2B5EF4-FFF2-40B4-BE49-F238E27FC236}">
                    <a16:creationId xmlns:a16="http://schemas.microsoft.com/office/drawing/2014/main" id="{D17B66C8-1D88-8B32-640A-B6C7496ED9F1}"/>
                  </a:ext>
                </a:extLst>
              </p:cNvPr>
              <p:cNvSpPr/>
              <p:nvPr/>
            </p:nvSpPr>
            <p:spPr>
              <a:xfrm>
                <a:off x="7576152" y="2055636"/>
                <a:ext cx="79643" cy="124820"/>
              </a:xfrm>
              <a:custGeom>
                <a:avLst/>
                <a:gdLst/>
                <a:ahLst/>
                <a:cxnLst/>
                <a:rect l="l" t="t" r="r" b="b"/>
                <a:pathLst>
                  <a:path w="4714" h="7388" extrusionOk="0">
                    <a:moveTo>
                      <a:pt x="1949" y="1"/>
                    </a:moveTo>
                    <a:lnTo>
                      <a:pt x="1813" y="318"/>
                    </a:lnTo>
                    <a:lnTo>
                      <a:pt x="1692" y="635"/>
                    </a:lnTo>
                    <a:lnTo>
                      <a:pt x="1587" y="953"/>
                    </a:lnTo>
                    <a:lnTo>
                      <a:pt x="1481" y="1285"/>
                    </a:lnTo>
                    <a:lnTo>
                      <a:pt x="1405" y="1617"/>
                    </a:lnTo>
                    <a:lnTo>
                      <a:pt x="1345" y="1965"/>
                    </a:lnTo>
                    <a:lnTo>
                      <a:pt x="1300" y="2297"/>
                    </a:lnTo>
                    <a:lnTo>
                      <a:pt x="1254" y="2645"/>
                    </a:lnTo>
                    <a:lnTo>
                      <a:pt x="1179" y="3717"/>
                    </a:lnTo>
                    <a:lnTo>
                      <a:pt x="997" y="3959"/>
                    </a:lnTo>
                    <a:lnTo>
                      <a:pt x="816" y="4216"/>
                    </a:lnTo>
                    <a:lnTo>
                      <a:pt x="650" y="4487"/>
                    </a:lnTo>
                    <a:lnTo>
                      <a:pt x="499" y="4759"/>
                    </a:lnTo>
                    <a:lnTo>
                      <a:pt x="363" y="5031"/>
                    </a:lnTo>
                    <a:lnTo>
                      <a:pt x="227" y="5318"/>
                    </a:lnTo>
                    <a:lnTo>
                      <a:pt x="106" y="5605"/>
                    </a:lnTo>
                    <a:lnTo>
                      <a:pt x="0" y="5892"/>
                    </a:lnTo>
                    <a:lnTo>
                      <a:pt x="0" y="5892"/>
                    </a:lnTo>
                    <a:lnTo>
                      <a:pt x="167" y="5862"/>
                    </a:lnTo>
                    <a:lnTo>
                      <a:pt x="348" y="5847"/>
                    </a:lnTo>
                    <a:lnTo>
                      <a:pt x="544" y="5832"/>
                    </a:lnTo>
                    <a:lnTo>
                      <a:pt x="741" y="5847"/>
                    </a:lnTo>
                    <a:lnTo>
                      <a:pt x="967" y="5862"/>
                    </a:lnTo>
                    <a:lnTo>
                      <a:pt x="1224" y="5892"/>
                    </a:lnTo>
                    <a:lnTo>
                      <a:pt x="1481" y="5953"/>
                    </a:lnTo>
                    <a:lnTo>
                      <a:pt x="1753" y="6013"/>
                    </a:lnTo>
                    <a:lnTo>
                      <a:pt x="2055" y="6104"/>
                    </a:lnTo>
                    <a:lnTo>
                      <a:pt x="2372" y="6210"/>
                    </a:lnTo>
                    <a:lnTo>
                      <a:pt x="2720" y="6346"/>
                    </a:lnTo>
                    <a:lnTo>
                      <a:pt x="3067" y="6497"/>
                    </a:lnTo>
                    <a:lnTo>
                      <a:pt x="3445" y="6678"/>
                    </a:lnTo>
                    <a:lnTo>
                      <a:pt x="3852" y="6889"/>
                    </a:lnTo>
                    <a:lnTo>
                      <a:pt x="4275" y="7116"/>
                    </a:lnTo>
                    <a:lnTo>
                      <a:pt x="4713" y="7388"/>
                    </a:lnTo>
                    <a:lnTo>
                      <a:pt x="4713" y="7388"/>
                    </a:lnTo>
                    <a:lnTo>
                      <a:pt x="4547" y="7101"/>
                    </a:lnTo>
                    <a:lnTo>
                      <a:pt x="4366" y="6799"/>
                    </a:lnTo>
                    <a:lnTo>
                      <a:pt x="4094" y="6436"/>
                    </a:lnTo>
                    <a:lnTo>
                      <a:pt x="3943" y="6240"/>
                    </a:lnTo>
                    <a:lnTo>
                      <a:pt x="3762" y="6043"/>
                    </a:lnTo>
                    <a:lnTo>
                      <a:pt x="3581" y="5847"/>
                    </a:lnTo>
                    <a:lnTo>
                      <a:pt x="3384" y="5651"/>
                    </a:lnTo>
                    <a:lnTo>
                      <a:pt x="3173" y="5469"/>
                    </a:lnTo>
                    <a:lnTo>
                      <a:pt x="2946" y="5303"/>
                    </a:lnTo>
                    <a:lnTo>
                      <a:pt x="2704" y="5152"/>
                    </a:lnTo>
                    <a:lnTo>
                      <a:pt x="2448" y="5016"/>
                    </a:lnTo>
                    <a:lnTo>
                      <a:pt x="2387" y="4986"/>
                    </a:lnTo>
                    <a:lnTo>
                      <a:pt x="2327" y="4941"/>
                    </a:lnTo>
                    <a:lnTo>
                      <a:pt x="2221" y="4850"/>
                    </a:lnTo>
                    <a:lnTo>
                      <a:pt x="2145" y="4729"/>
                    </a:lnTo>
                    <a:lnTo>
                      <a:pt x="2115" y="4593"/>
                    </a:lnTo>
                    <a:lnTo>
                      <a:pt x="2100" y="4457"/>
                    </a:lnTo>
                    <a:lnTo>
                      <a:pt x="2115" y="4321"/>
                    </a:lnTo>
                    <a:lnTo>
                      <a:pt x="2161" y="4185"/>
                    </a:lnTo>
                    <a:lnTo>
                      <a:pt x="2206" y="4125"/>
                    </a:lnTo>
                    <a:lnTo>
                      <a:pt x="2251" y="4065"/>
                    </a:lnTo>
                    <a:lnTo>
                      <a:pt x="4049" y="2040"/>
                    </a:lnTo>
                    <a:lnTo>
                      <a:pt x="4034" y="1950"/>
                    </a:lnTo>
                    <a:lnTo>
                      <a:pt x="4004" y="1829"/>
                    </a:lnTo>
                    <a:lnTo>
                      <a:pt x="3958" y="1693"/>
                    </a:lnTo>
                    <a:lnTo>
                      <a:pt x="3883" y="1527"/>
                    </a:lnTo>
                    <a:lnTo>
                      <a:pt x="3777" y="1361"/>
                    </a:lnTo>
                    <a:lnTo>
                      <a:pt x="3641" y="1179"/>
                    </a:lnTo>
                    <a:lnTo>
                      <a:pt x="3565" y="1104"/>
                    </a:lnTo>
                    <a:lnTo>
                      <a:pt x="3475" y="1013"/>
                    </a:lnTo>
                    <a:lnTo>
                      <a:pt x="3188" y="787"/>
                    </a:lnTo>
                    <a:lnTo>
                      <a:pt x="2810" y="530"/>
                    </a:lnTo>
                    <a:lnTo>
                      <a:pt x="2387" y="258"/>
                    </a:lnTo>
                    <a:lnTo>
                      <a:pt x="1949"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88;p23">
                <a:extLst>
                  <a:ext uri="{FF2B5EF4-FFF2-40B4-BE49-F238E27FC236}">
                    <a16:creationId xmlns:a16="http://schemas.microsoft.com/office/drawing/2014/main" id="{5761EFA2-FC47-15C4-3436-720931437B6D}"/>
                  </a:ext>
                </a:extLst>
              </p:cNvPr>
              <p:cNvSpPr/>
              <p:nvPr/>
            </p:nvSpPr>
            <p:spPr>
              <a:xfrm>
                <a:off x="7604994" y="2043656"/>
                <a:ext cx="39568" cy="33959"/>
              </a:xfrm>
              <a:custGeom>
                <a:avLst/>
                <a:gdLst/>
                <a:ahLst/>
                <a:cxnLst/>
                <a:rect l="l" t="t" r="r" b="b"/>
                <a:pathLst>
                  <a:path w="2342" h="2010" extrusionOk="0">
                    <a:moveTo>
                      <a:pt x="408" y="0"/>
                    </a:moveTo>
                    <a:lnTo>
                      <a:pt x="318" y="15"/>
                    </a:lnTo>
                    <a:lnTo>
                      <a:pt x="242" y="45"/>
                    </a:lnTo>
                    <a:lnTo>
                      <a:pt x="167" y="91"/>
                    </a:lnTo>
                    <a:lnTo>
                      <a:pt x="106" y="151"/>
                    </a:lnTo>
                    <a:lnTo>
                      <a:pt x="46" y="227"/>
                    </a:lnTo>
                    <a:lnTo>
                      <a:pt x="16" y="317"/>
                    </a:lnTo>
                    <a:lnTo>
                      <a:pt x="0" y="423"/>
                    </a:lnTo>
                    <a:lnTo>
                      <a:pt x="16" y="514"/>
                    </a:lnTo>
                    <a:lnTo>
                      <a:pt x="46" y="604"/>
                    </a:lnTo>
                    <a:lnTo>
                      <a:pt x="91" y="695"/>
                    </a:lnTo>
                    <a:lnTo>
                      <a:pt x="151" y="770"/>
                    </a:lnTo>
                    <a:lnTo>
                      <a:pt x="242" y="831"/>
                    </a:lnTo>
                    <a:lnTo>
                      <a:pt x="333" y="876"/>
                    </a:lnTo>
                    <a:lnTo>
                      <a:pt x="544" y="967"/>
                    </a:lnTo>
                    <a:lnTo>
                      <a:pt x="756" y="1073"/>
                    </a:lnTo>
                    <a:lnTo>
                      <a:pt x="982" y="1193"/>
                    </a:lnTo>
                    <a:lnTo>
                      <a:pt x="1194" y="1314"/>
                    </a:lnTo>
                    <a:lnTo>
                      <a:pt x="1420" y="1465"/>
                    </a:lnTo>
                    <a:lnTo>
                      <a:pt x="1647" y="1631"/>
                    </a:lnTo>
                    <a:lnTo>
                      <a:pt x="1874" y="1813"/>
                    </a:lnTo>
                    <a:lnTo>
                      <a:pt x="2100" y="2009"/>
                    </a:lnTo>
                    <a:lnTo>
                      <a:pt x="2342" y="1193"/>
                    </a:lnTo>
                    <a:lnTo>
                      <a:pt x="2221" y="1088"/>
                    </a:lnTo>
                    <a:lnTo>
                      <a:pt x="1889" y="816"/>
                    </a:lnTo>
                    <a:lnTo>
                      <a:pt x="1647" y="634"/>
                    </a:lnTo>
                    <a:lnTo>
                      <a:pt x="1360" y="453"/>
                    </a:lnTo>
                    <a:lnTo>
                      <a:pt x="1043" y="257"/>
                    </a:lnTo>
                    <a:lnTo>
                      <a:pt x="695" y="60"/>
                    </a:lnTo>
                    <a:lnTo>
                      <a:pt x="590" y="15"/>
                    </a:lnTo>
                    <a:lnTo>
                      <a:pt x="499"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89;p23">
                <a:extLst>
                  <a:ext uri="{FF2B5EF4-FFF2-40B4-BE49-F238E27FC236}">
                    <a16:creationId xmlns:a16="http://schemas.microsoft.com/office/drawing/2014/main" id="{21032BEA-88B0-0278-E050-421EB3D10265}"/>
                  </a:ext>
                </a:extLst>
              </p:cNvPr>
              <p:cNvSpPr/>
              <p:nvPr/>
            </p:nvSpPr>
            <p:spPr>
              <a:xfrm>
                <a:off x="7579987" y="2189392"/>
                <a:ext cx="133234" cy="78106"/>
              </a:xfrm>
              <a:custGeom>
                <a:avLst/>
                <a:gdLst/>
                <a:ahLst/>
                <a:cxnLst/>
                <a:rect l="l" t="t" r="r" b="b"/>
                <a:pathLst>
                  <a:path w="7886" h="4623" extrusionOk="0">
                    <a:moveTo>
                      <a:pt x="529" y="1"/>
                    </a:moveTo>
                    <a:lnTo>
                      <a:pt x="453" y="121"/>
                    </a:lnTo>
                    <a:lnTo>
                      <a:pt x="378" y="257"/>
                    </a:lnTo>
                    <a:lnTo>
                      <a:pt x="302" y="454"/>
                    </a:lnTo>
                    <a:lnTo>
                      <a:pt x="212" y="680"/>
                    </a:lnTo>
                    <a:lnTo>
                      <a:pt x="121" y="952"/>
                    </a:lnTo>
                    <a:lnTo>
                      <a:pt x="60" y="1239"/>
                    </a:lnTo>
                    <a:lnTo>
                      <a:pt x="15" y="1556"/>
                    </a:lnTo>
                    <a:lnTo>
                      <a:pt x="0" y="1723"/>
                    </a:lnTo>
                    <a:lnTo>
                      <a:pt x="0" y="1889"/>
                    </a:lnTo>
                    <a:lnTo>
                      <a:pt x="15" y="2055"/>
                    </a:lnTo>
                    <a:lnTo>
                      <a:pt x="45" y="2221"/>
                    </a:lnTo>
                    <a:lnTo>
                      <a:pt x="76" y="2402"/>
                    </a:lnTo>
                    <a:lnTo>
                      <a:pt x="136" y="2569"/>
                    </a:lnTo>
                    <a:lnTo>
                      <a:pt x="196" y="2750"/>
                    </a:lnTo>
                    <a:lnTo>
                      <a:pt x="287" y="2916"/>
                    </a:lnTo>
                    <a:lnTo>
                      <a:pt x="378" y="3082"/>
                    </a:lnTo>
                    <a:lnTo>
                      <a:pt x="499" y="3248"/>
                    </a:lnTo>
                    <a:lnTo>
                      <a:pt x="650" y="3414"/>
                    </a:lnTo>
                    <a:lnTo>
                      <a:pt x="801" y="3566"/>
                    </a:lnTo>
                    <a:lnTo>
                      <a:pt x="997" y="3717"/>
                    </a:lnTo>
                    <a:lnTo>
                      <a:pt x="1193" y="3868"/>
                    </a:lnTo>
                    <a:lnTo>
                      <a:pt x="1435" y="4004"/>
                    </a:lnTo>
                    <a:lnTo>
                      <a:pt x="1692" y="4140"/>
                    </a:lnTo>
                    <a:lnTo>
                      <a:pt x="2039" y="4291"/>
                    </a:lnTo>
                    <a:lnTo>
                      <a:pt x="2372" y="4396"/>
                    </a:lnTo>
                    <a:lnTo>
                      <a:pt x="2704" y="4502"/>
                    </a:lnTo>
                    <a:lnTo>
                      <a:pt x="3021" y="4563"/>
                    </a:lnTo>
                    <a:lnTo>
                      <a:pt x="3338" y="4608"/>
                    </a:lnTo>
                    <a:lnTo>
                      <a:pt x="3641" y="4623"/>
                    </a:lnTo>
                    <a:lnTo>
                      <a:pt x="3943" y="4623"/>
                    </a:lnTo>
                    <a:lnTo>
                      <a:pt x="4230" y="4608"/>
                    </a:lnTo>
                    <a:lnTo>
                      <a:pt x="4502" y="4563"/>
                    </a:lnTo>
                    <a:lnTo>
                      <a:pt x="4774" y="4502"/>
                    </a:lnTo>
                    <a:lnTo>
                      <a:pt x="5030" y="4442"/>
                    </a:lnTo>
                    <a:lnTo>
                      <a:pt x="5287" y="4351"/>
                    </a:lnTo>
                    <a:lnTo>
                      <a:pt x="5529" y="4260"/>
                    </a:lnTo>
                    <a:lnTo>
                      <a:pt x="5755" y="4155"/>
                    </a:lnTo>
                    <a:lnTo>
                      <a:pt x="5967" y="4049"/>
                    </a:lnTo>
                    <a:lnTo>
                      <a:pt x="6178" y="3928"/>
                    </a:lnTo>
                    <a:lnTo>
                      <a:pt x="6375" y="3807"/>
                    </a:lnTo>
                    <a:lnTo>
                      <a:pt x="6571" y="3671"/>
                    </a:lnTo>
                    <a:lnTo>
                      <a:pt x="6903" y="3414"/>
                    </a:lnTo>
                    <a:lnTo>
                      <a:pt x="7190" y="3158"/>
                    </a:lnTo>
                    <a:lnTo>
                      <a:pt x="7432" y="2931"/>
                    </a:lnTo>
                    <a:lnTo>
                      <a:pt x="7629" y="2720"/>
                    </a:lnTo>
                    <a:lnTo>
                      <a:pt x="7764" y="2553"/>
                    </a:lnTo>
                    <a:lnTo>
                      <a:pt x="7885" y="2417"/>
                    </a:lnTo>
                    <a:lnTo>
                      <a:pt x="52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90;p23">
                <a:extLst>
                  <a:ext uri="{FF2B5EF4-FFF2-40B4-BE49-F238E27FC236}">
                    <a16:creationId xmlns:a16="http://schemas.microsoft.com/office/drawing/2014/main" id="{21FFB7B0-71E1-A5D4-8772-9E93BBF45EB3}"/>
                  </a:ext>
                </a:extLst>
              </p:cNvPr>
              <p:cNvSpPr/>
              <p:nvPr/>
            </p:nvSpPr>
            <p:spPr>
              <a:xfrm>
                <a:off x="7599385" y="2279486"/>
                <a:ext cx="182483" cy="117167"/>
              </a:xfrm>
              <a:custGeom>
                <a:avLst/>
                <a:gdLst/>
                <a:ahLst/>
                <a:cxnLst/>
                <a:rect l="l" t="t" r="r" b="b"/>
                <a:pathLst>
                  <a:path w="10801" h="6935" extrusionOk="0">
                    <a:moveTo>
                      <a:pt x="10801" y="1"/>
                    </a:moveTo>
                    <a:lnTo>
                      <a:pt x="10333" y="454"/>
                    </a:lnTo>
                    <a:lnTo>
                      <a:pt x="9864" y="877"/>
                    </a:lnTo>
                    <a:lnTo>
                      <a:pt x="9396" y="1255"/>
                    </a:lnTo>
                    <a:lnTo>
                      <a:pt x="8943" y="1617"/>
                    </a:lnTo>
                    <a:lnTo>
                      <a:pt x="8490" y="1934"/>
                    </a:lnTo>
                    <a:lnTo>
                      <a:pt x="8036" y="2222"/>
                    </a:lnTo>
                    <a:lnTo>
                      <a:pt x="7598" y="2478"/>
                    </a:lnTo>
                    <a:lnTo>
                      <a:pt x="7175" y="2720"/>
                    </a:lnTo>
                    <a:lnTo>
                      <a:pt x="6752" y="2916"/>
                    </a:lnTo>
                    <a:lnTo>
                      <a:pt x="6345" y="3098"/>
                    </a:lnTo>
                    <a:lnTo>
                      <a:pt x="5937" y="3264"/>
                    </a:lnTo>
                    <a:lnTo>
                      <a:pt x="5544" y="3400"/>
                    </a:lnTo>
                    <a:lnTo>
                      <a:pt x="5166" y="3521"/>
                    </a:lnTo>
                    <a:lnTo>
                      <a:pt x="4789" y="3611"/>
                    </a:lnTo>
                    <a:lnTo>
                      <a:pt x="4441" y="3687"/>
                    </a:lnTo>
                    <a:lnTo>
                      <a:pt x="4094" y="3747"/>
                    </a:lnTo>
                    <a:lnTo>
                      <a:pt x="3761" y="3793"/>
                    </a:lnTo>
                    <a:lnTo>
                      <a:pt x="3459" y="3838"/>
                    </a:lnTo>
                    <a:lnTo>
                      <a:pt x="3157" y="3853"/>
                    </a:lnTo>
                    <a:lnTo>
                      <a:pt x="2885" y="3868"/>
                    </a:lnTo>
                    <a:lnTo>
                      <a:pt x="2387" y="3868"/>
                    </a:lnTo>
                    <a:lnTo>
                      <a:pt x="1964" y="3838"/>
                    </a:lnTo>
                    <a:lnTo>
                      <a:pt x="1616" y="3793"/>
                    </a:lnTo>
                    <a:lnTo>
                      <a:pt x="1360" y="3747"/>
                    </a:lnTo>
                    <a:lnTo>
                      <a:pt x="1163" y="3702"/>
                    </a:lnTo>
                    <a:lnTo>
                      <a:pt x="106" y="5484"/>
                    </a:lnTo>
                    <a:lnTo>
                      <a:pt x="61" y="5575"/>
                    </a:lnTo>
                    <a:lnTo>
                      <a:pt x="30" y="5666"/>
                    </a:lnTo>
                    <a:lnTo>
                      <a:pt x="15" y="5771"/>
                    </a:lnTo>
                    <a:lnTo>
                      <a:pt x="0" y="5862"/>
                    </a:lnTo>
                    <a:lnTo>
                      <a:pt x="0" y="5968"/>
                    </a:lnTo>
                    <a:lnTo>
                      <a:pt x="15" y="6058"/>
                    </a:lnTo>
                    <a:lnTo>
                      <a:pt x="45" y="6149"/>
                    </a:lnTo>
                    <a:lnTo>
                      <a:pt x="76" y="6240"/>
                    </a:lnTo>
                    <a:lnTo>
                      <a:pt x="121" y="6330"/>
                    </a:lnTo>
                    <a:lnTo>
                      <a:pt x="181" y="6406"/>
                    </a:lnTo>
                    <a:lnTo>
                      <a:pt x="242" y="6466"/>
                    </a:lnTo>
                    <a:lnTo>
                      <a:pt x="317" y="6542"/>
                    </a:lnTo>
                    <a:lnTo>
                      <a:pt x="393" y="6587"/>
                    </a:lnTo>
                    <a:lnTo>
                      <a:pt x="483" y="6632"/>
                    </a:lnTo>
                    <a:lnTo>
                      <a:pt x="574" y="6678"/>
                    </a:lnTo>
                    <a:lnTo>
                      <a:pt x="680" y="6693"/>
                    </a:lnTo>
                    <a:lnTo>
                      <a:pt x="1058" y="6753"/>
                    </a:lnTo>
                    <a:lnTo>
                      <a:pt x="1465" y="6814"/>
                    </a:lnTo>
                    <a:lnTo>
                      <a:pt x="1903" y="6859"/>
                    </a:lnTo>
                    <a:lnTo>
                      <a:pt x="2372" y="6904"/>
                    </a:lnTo>
                    <a:lnTo>
                      <a:pt x="2855" y="6935"/>
                    </a:lnTo>
                    <a:lnTo>
                      <a:pt x="3882" y="6935"/>
                    </a:lnTo>
                    <a:lnTo>
                      <a:pt x="4411" y="6889"/>
                    </a:lnTo>
                    <a:lnTo>
                      <a:pt x="4940" y="6829"/>
                    </a:lnTo>
                    <a:lnTo>
                      <a:pt x="5468" y="6753"/>
                    </a:lnTo>
                    <a:lnTo>
                      <a:pt x="5725" y="6693"/>
                    </a:lnTo>
                    <a:lnTo>
                      <a:pt x="5982" y="6617"/>
                    </a:lnTo>
                    <a:lnTo>
                      <a:pt x="6224" y="6542"/>
                    </a:lnTo>
                    <a:lnTo>
                      <a:pt x="6481" y="6466"/>
                    </a:lnTo>
                    <a:lnTo>
                      <a:pt x="6722" y="6376"/>
                    </a:lnTo>
                    <a:lnTo>
                      <a:pt x="6949" y="6270"/>
                    </a:lnTo>
                    <a:lnTo>
                      <a:pt x="7175" y="6149"/>
                    </a:lnTo>
                    <a:lnTo>
                      <a:pt x="7402" y="6028"/>
                    </a:lnTo>
                    <a:lnTo>
                      <a:pt x="7613" y="5877"/>
                    </a:lnTo>
                    <a:lnTo>
                      <a:pt x="7825" y="5741"/>
                    </a:lnTo>
                    <a:lnTo>
                      <a:pt x="8021" y="5575"/>
                    </a:lnTo>
                    <a:lnTo>
                      <a:pt x="8218" y="5394"/>
                    </a:lnTo>
                    <a:lnTo>
                      <a:pt x="8459" y="5152"/>
                    </a:lnTo>
                    <a:lnTo>
                      <a:pt x="8686" y="4895"/>
                    </a:lnTo>
                    <a:lnTo>
                      <a:pt x="8897" y="4638"/>
                    </a:lnTo>
                    <a:lnTo>
                      <a:pt x="9094" y="4397"/>
                    </a:lnTo>
                    <a:lnTo>
                      <a:pt x="9275" y="4155"/>
                    </a:lnTo>
                    <a:lnTo>
                      <a:pt x="9456" y="3898"/>
                    </a:lnTo>
                    <a:lnTo>
                      <a:pt x="9607" y="3657"/>
                    </a:lnTo>
                    <a:lnTo>
                      <a:pt x="9759" y="3430"/>
                    </a:lnTo>
                    <a:lnTo>
                      <a:pt x="10000" y="2962"/>
                    </a:lnTo>
                    <a:lnTo>
                      <a:pt x="10212" y="2509"/>
                    </a:lnTo>
                    <a:lnTo>
                      <a:pt x="10378" y="2086"/>
                    </a:lnTo>
                    <a:lnTo>
                      <a:pt x="10514" y="1693"/>
                    </a:lnTo>
                    <a:lnTo>
                      <a:pt x="10620" y="1330"/>
                    </a:lnTo>
                    <a:lnTo>
                      <a:pt x="10695" y="998"/>
                    </a:lnTo>
                    <a:lnTo>
                      <a:pt x="10740" y="711"/>
                    </a:lnTo>
                    <a:lnTo>
                      <a:pt x="10771" y="469"/>
                    </a:lnTo>
                    <a:lnTo>
                      <a:pt x="10801" y="122"/>
                    </a:lnTo>
                    <a:lnTo>
                      <a:pt x="10801"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91;p23">
                <a:extLst>
                  <a:ext uri="{FF2B5EF4-FFF2-40B4-BE49-F238E27FC236}">
                    <a16:creationId xmlns:a16="http://schemas.microsoft.com/office/drawing/2014/main" id="{4307228F-3DBE-F8B1-9DDD-FEC2DEB162D0}"/>
                  </a:ext>
                </a:extLst>
              </p:cNvPr>
              <p:cNvSpPr/>
              <p:nvPr/>
            </p:nvSpPr>
            <p:spPr>
              <a:xfrm>
                <a:off x="7823739" y="2189138"/>
                <a:ext cx="96994" cy="108990"/>
              </a:xfrm>
              <a:custGeom>
                <a:avLst/>
                <a:gdLst/>
                <a:ahLst/>
                <a:cxnLst/>
                <a:rect l="l" t="t" r="r" b="b"/>
                <a:pathLst>
                  <a:path w="5741" h="6451" extrusionOk="0">
                    <a:moveTo>
                      <a:pt x="3550" y="0"/>
                    </a:moveTo>
                    <a:lnTo>
                      <a:pt x="3384" y="16"/>
                    </a:lnTo>
                    <a:lnTo>
                      <a:pt x="3233" y="46"/>
                    </a:lnTo>
                    <a:lnTo>
                      <a:pt x="2931" y="121"/>
                    </a:lnTo>
                    <a:lnTo>
                      <a:pt x="2644" y="227"/>
                    </a:lnTo>
                    <a:lnTo>
                      <a:pt x="2372" y="348"/>
                    </a:lnTo>
                    <a:lnTo>
                      <a:pt x="2130" y="469"/>
                    </a:lnTo>
                    <a:lnTo>
                      <a:pt x="1934" y="574"/>
                    </a:lnTo>
                    <a:lnTo>
                      <a:pt x="1632" y="771"/>
                    </a:lnTo>
                    <a:lnTo>
                      <a:pt x="1526" y="861"/>
                    </a:lnTo>
                    <a:lnTo>
                      <a:pt x="1405" y="982"/>
                    </a:lnTo>
                    <a:lnTo>
                      <a:pt x="1269" y="1118"/>
                    </a:lnTo>
                    <a:lnTo>
                      <a:pt x="1103" y="1315"/>
                    </a:lnTo>
                    <a:lnTo>
                      <a:pt x="907" y="1556"/>
                    </a:lnTo>
                    <a:lnTo>
                      <a:pt x="710" y="1828"/>
                    </a:lnTo>
                    <a:lnTo>
                      <a:pt x="514" y="2145"/>
                    </a:lnTo>
                    <a:lnTo>
                      <a:pt x="333" y="2493"/>
                    </a:lnTo>
                    <a:lnTo>
                      <a:pt x="257" y="2689"/>
                    </a:lnTo>
                    <a:lnTo>
                      <a:pt x="181" y="2871"/>
                    </a:lnTo>
                    <a:lnTo>
                      <a:pt x="121" y="3067"/>
                    </a:lnTo>
                    <a:lnTo>
                      <a:pt x="61" y="3278"/>
                    </a:lnTo>
                    <a:lnTo>
                      <a:pt x="30" y="3475"/>
                    </a:lnTo>
                    <a:lnTo>
                      <a:pt x="0" y="3686"/>
                    </a:lnTo>
                    <a:lnTo>
                      <a:pt x="0" y="3898"/>
                    </a:lnTo>
                    <a:lnTo>
                      <a:pt x="0" y="4124"/>
                    </a:lnTo>
                    <a:lnTo>
                      <a:pt x="30" y="4336"/>
                    </a:lnTo>
                    <a:lnTo>
                      <a:pt x="91" y="4562"/>
                    </a:lnTo>
                    <a:lnTo>
                      <a:pt x="151" y="4774"/>
                    </a:lnTo>
                    <a:lnTo>
                      <a:pt x="257" y="5000"/>
                    </a:lnTo>
                    <a:lnTo>
                      <a:pt x="378" y="5227"/>
                    </a:lnTo>
                    <a:lnTo>
                      <a:pt x="514" y="5439"/>
                    </a:lnTo>
                    <a:lnTo>
                      <a:pt x="695" y="5665"/>
                    </a:lnTo>
                    <a:lnTo>
                      <a:pt x="891" y="5877"/>
                    </a:lnTo>
                    <a:lnTo>
                      <a:pt x="1012" y="5982"/>
                    </a:lnTo>
                    <a:lnTo>
                      <a:pt x="1118" y="6073"/>
                    </a:lnTo>
                    <a:lnTo>
                      <a:pt x="1239" y="6149"/>
                    </a:lnTo>
                    <a:lnTo>
                      <a:pt x="1345" y="6224"/>
                    </a:lnTo>
                    <a:lnTo>
                      <a:pt x="1465" y="6284"/>
                    </a:lnTo>
                    <a:lnTo>
                      <a:pt x="1586" y="6345"/>
                    </a:lnTo>
                    <a:lnTo>
                      <a:pt x="1707" y="6375"/>
                    </a:lnTo>
                    <a:lnTo>
                      <a:pt x="1828" y="6405"/>
                    </a:lnTo>
                    <a:lnTo>
                      <a:pt x="2070" y="6451"/>
                    </a:lnTo>
                    <a:lnTo>
                      <a:pt x="2311" y="6451"/>
                    </a:lnTo>
                    <a:lnTo>
                      <a:pt x="2553" y="6420"/>
                    </a:lnTo>
                    <a:lnTo>
                      <a:pt x="2795" y="6360"/>
                    </a:lnTo>
                    <a:lnTo>
                      <a:pt x="3036" y="6269"/>
                    </a:lnTo>
                    <a:lnTo>
                      <a:pt x="3278" y="6149"/>
                    </a:lnTo>
                    <a:lnTo>
                      <a:pt x="3505" y="6013"/>
                    </a:lnTo>
                    <a:lnTo>
                      <a:pt x="3731" y="5846"/>
                    </a:lnTo>
                    <a:lnTo>
                      <a:pt x="3958" y="5665"/>
                    </a:lnTo>
                    <a:lnTo>
                      <a:pt x="4169" y="5454"/>
                    </a:lnTo>
                    <a:lnTo>
                      <a:pt x="4381" y="5227"/>
                    </a:lnTo>
                    <a:lnTo>
                      <a:pt x="4577" y="5000"/>
                    </a:lnTo>
                    <a:lnTo>
                      <a:pt x="4759" y="4759"/>
                    </a:lnTo>
                    <a:lnTo>
                      <a:pt x="4925" y="4487"/>
                    </a:lnTo>
                    <a:lnTo>
                      <a:pt x="5091" y="4230"/>
                    </a:lnTo>
                    <a:lnTo>
                      <a:pt x="5242" y="3958"/>
                    </a:lnTo>
                    <a:lnTo>
                      <a:pt x="5363" y="3671"/>
                    </a:lnTo>
                    <a:lnTo>
                      <a:pt x="5469" y="3399"/>
                    </a:lnTo>
                    <a:lnTo>
                      <a:pt x="5574" y="3112"/>
                    </a:lnTo>
                    <a:lnTo>
                      <a:pt x="5650" y="2840"/>
                    </a:lnTo>
                    <a:lnTo>
                      <a:pt x="5695" y="2553"/>
                    </a:lnTo>
                    <a:lnTo>
                      <a:pt x="5725" y="2281"/>
                    </a:lnTo>
                    <a:lnTo>
                      <a:pt x="5740" y="2025"/>
                    </a:lnTo>
                    <a:lnTo>
                      <a:pt x="5725" y="1768"/>
                    </a:lnTo>
                    <a:lnTo>
                      <a:pt x="5695" y="1526"/>
                    </a:lnTo>
                    <a:lnTo>
                      <a:pt x="5620" y="1300"/>
                    </a:lnTo>
                    <a:lnTo>
                      <a:pt x="5529" y="1088"/>
                    </a:lnTo>
                    <a:lnTo>
                      <a:pt x="5408" y="892"/>
                    </a:lnTo>
                    <a:lnTo>
                      <a:pt x="5272" y="710"/>
                    </a:lnTo>
                    <a:lnTo>
                      <a:pt x="5136" y="559"/>
                    </a:lnTo>
                    <a:lnTo>
                      <a:pt x="4985" y="423"/>
                    </a:lnTo>
                    <a:lnTo>
                      <a:pt x="4834" y="318"/>
                    </a:lnTo>
                    <a:lnTo>
                      <a:pt x="4668" y="227"/>
                    </a:lnTo>
                    <a:lnTo>
                      <a:pt x="4517" y="151"/>
                    </a:lnTo>
                    <a:lnTo>
                      <a:pt x="4351" y="91"/>
                    </a:lnTo>
                    <a:lnTo>
                      <a:pt x="4200" y="46"/>
                    </a:lnTo>
                    <a:lnTo>
                      <a:pt x="4033" y="16"/>
                    </a:lnTo>
                    <a:lnTo>
                      <a:pt x="386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92;p23">
                <a:extLst>
                  <a:ext uri="{FF2B5EF4-FFF2-40B4-BE49-F238E27FC236}">
                    <a16:creationId xmlns:a16="http://schemas.microsoft.com/office/drawing/2014/main" id="{2F1E8192-11D6-05D0-681A-B95A60D7EF3C}"/>
                  </a:ext>
                </a:extLst>
              </p:cNvPr>
              <p:cNvSpPr/>
              <p:nvPr/>
            </p:nvSpPr>
            <p:spPr>
              <a:xfrm>
                <a:off x="7701981" y="2102609"/>
                <a:ext cx="58727" cy="40092"/>
              </a:xfrm>
              <a:custGeom>
                <a:avLst/>
                <a:gdLst/>
                <a:ahLst/>
                <a:cxnLst/>
                <a:rect l="l" t="t" r="r" b="b"/>
                <a:pathLst>
                  <a:path w="3476" h="2373" extrusionOk="0">
                    <a:moveTo>
                      <a:pt x="1481" y="0"/>
                    </a:moveTo>
                    <a:lnTo>
                      <a:pt x="1285" y="16"/>
                    </a:lnTo>
                    <a:lnTo>
                      <a:pt x="1103" y="61"/>
                    </a:lnTo>
                    <a:lnTo>
                      <a:pt x="937" y="106"/>
                    </a:lnTo>
                    <a:lnTo>
                      <a:pt x="771" y="167"/>
                    </a:lnTo>
                    <a:lnTo>
                      <a:pt x="620" y="242"/>
                    </a:lnTo>
                    <a:lnTo>
                      <a:pt x="484" y="333"/>
                    </a:lnTo>
                    <a:lnTo>
                      <a:pt x="363" y="408"/>
                    </a:lnTo>
                    <a:lnTo>
                      <a:pt x="167" y="559"/>
                    </a:lnTo>
                    <a:lnTo>
                      <a:pt x="46" y="680"/>
                    </a:lnTo>
                    <a:lnTo>
                      <a:pt x="1" y="726"/>
                    </a:lnTo>
                    <a:lnTo>
                      <a:pt x="1" y="726"/>
                    </a:lnTo>
                    <a:lnTo>
                      <a:pt x="257" y="620"/>
                    </a:lnTo>
                    <a:lnTo>
                      <a:pt x="499" y="544"/>
                    </a:lnTo>
                    <a:lnTo>
                      <a:pt x="726" y="484"/>
                    </a:lnTo>
                    <a:lnTo>
                      <a:pt x="952" y="439"/>
                    </a:lnTo>
                    <a:lnTo>
                      <a:pt x="1164" y="423"/>
                    </a:lnTo>
                    <a:lnTo>
                      <a:pt x="1360" y="408"/>
                    </a:lnTo>
                    <a:lnTo>
                      <a:pt x="1541" y="423"/>
                    </a:lnTo>
                    <a:lnTo>
                      <a:pt x="1723" y="454"/>
                    </a:lnTo>
                    <a:lnTo>
                      <a:pt x="1889" y="499"/>
                    </a:lnTo>
                    <a:lnTo>
                      <a:pt x="2040" y="559"/>
                    </a:lnTo>
                    <a:lnTo>
                      <a:pt x="2191" y="620"/>
                    </a:lnTo>
                    <a:lnTo>
                      <a:pt x="2327" y="695"/>
                    </a:lnTo>
                    <a:lnTo>
                      <a:pt x="2448" y="786"/>
                    </a:lnTo>
                    <a:lnTo>
                      <a:pt x="2569" y="877"/>
                    </a:lnTo>
                    <a:lnTo>
                      <a:pt x="2674" y="982"/>
                    </a:lnTo>
                    <a:lnTo>
                      <a:pt x="2780" y="1088"/>
                    </a:lnTo>
                    <a:lnTo>
                      <a:pt x="2946" y="1300"/>
                    </a:lnTo>
                    <a:lnTo>
                      <a:pt x="3097" y="1526"/>
                    </a:lnTo>
                    <a:lnTo>
                      <a:pt x="3218" y="1738"/>
                    </a:lnTo>
                    <a:lnTo>
                      <a:pt x="3309" y="1949"/>
                    </a:lnTo>
                    <a:lnTo>
                      <a:pt x="3369" y="2115"/>
                    </a:lnTo>
                    <a:lnTo>
                      <a:pt x="3415" y="2251"/>
                    </a:lnTo>
                    <a:lnTo>
                      <a:pt x="3445" y="2372"/>
                    </a:lnTo>
                    <a:lnTo>
                      <a:pt x="3460" y="2312"/>
                    </a:lnTo>
                    <a:lnTo>
                      <a:pt x="3475" y="2130"/>
                    </a:lnTo>
                    <a:lnTo>
                      <a:pt x="3460" y="1994"/>
                    </a:lnTo>
                    <a:lnTo>
                      <a:pt x="3460" y="1859"/>
                    </a:lnTo>
                    <a:lnTo>
                      <a:pt x="3430" y="1692"/>
                    </a:lnTo>
                    <a:lnTo>
                      <a:pt x="3384" y="1526"/>
                    </a:lnTo>
                    <a:lnTo>
                      <a:pt x="3324" y="1345"/>
                    </a:lnTo>
                    <a:lnTo>
                      <a:pt x="3248" y="1149"/>
                    </a:lnTo>
                    <a:lnTo>
                      <a:pt x="3143" y="967"/>
                    </a:lnTo>
                    <a:lnTo>
                      <a:pt x="2992" y="786"/>
                    </a:lnTo>
                    <a:lnTo>
                      <a:pt x="2825" y="605"/>
                    </a:lnTo>
                    <a:lnTo>
                      <a:pt x="2629" y="439"/>
                    </a:lnTo>
                    <a:lnTo>
                      <a:pt x="2372" y="272"/>
                    </a:lnTo>
                    <a:lnTo>
                      <a:pt x="2085" y="136"/>
                    </a:lnTo>
                    <a:lnTo>
                      <a:pt x="1874" y="61"/>
                    </a:lnTo>
                    <a:lnTo>
                      <a:pt x="1677" y="16"/>
                    </a:lnTo>
                    <a:lnTo>
                      <a:pt x="1481"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93;p23">
                <a:extLst>
                  <a:ext uri="{FF2B5EF4-FFF2-40B4-BE49-F238E27FC236}">
                    <a16:creationId xmlns:a16="http://schemas.microsoft.com/office/drawing/2014/main" id="{6BC094C0-CCE5-96B1-332D-3D6684921559}"/>
                  </a:ext>
                </a:extLst>
              </p:cNvPr>
              <p:cNvSpPr/>
              <p:nvPr/>
            </p:nvSpPr>
            <p:spPr>
              <a:xfrm>
                <a:off x="7600145" y="2085763"/>
                <a:ext cx="32675" cy="16608"/>
              </a:xfrm>
              <a:custGeom>
                <a:avLst/>
                <a:gdLst/>
                <a:ahLst/>
                <a:cxnLst/>
                <a:rect l="l" t="t" r="r" b="b"/>
                <a:pathLst>
                  <a:path w="1934" h="983" extrusionOk="0">
                    <a:moveTo>
                      <a:pt x="801" y="0"/>
                    </a:moveTo>
                    <a:lnTo>
                      <a:pt x="695" y="31"/>
                    </a:lnTo>
                    <a:lnTo>
                      <a:pt x="590" y="61"/>
                    </a:lnTo>
                    <a:lnTo>
                      <a:pt x="484" y="121"/>
                    </a:lnTo>
                    <a:lnTo>
                      <a:pt x="363" y="182"/>
                    </a:lnTo>
                    <a:lnTo>
                      <a:pt x="257" y="272"/>
                    </a:lnTo>
                    <a:lnTo>
                      <a:pt x="121" y="363"/>
                    </a:lnTo>
                    <a:lnTo>
                      <a:pt x="0" y="484"/>
                    </a:lnTo>
                    <a:lnTo>
                      <a:pt x="61" y="454"/>
                    </a:lnTo>
                    <a:lnTo>
                      <a:pt x="197" y="393"/>
                    </a:lnTo>
                    <a:lnTo>
                      <a:pt x="423" y="318"/>
                    </a:lnTo>
                    <a:lnTo>
                      <a:pt x="559" y="288"/>
                    </a:lnTo>
                    <a:lnTo>
                      <a:pt x="695" y="272"/>
                    </a:lnTo>
                    <a:lnTo>
                      <a:pt x="846" y="272"/>
                    </a:lnTo>
                    <a:lnTo>
                      <a:pt x="1013" y="288"/>
                    </a:lnTo>
                    <a:lnTo>
                      <a:pt x="1164" y="333"/>
                    </a:lnTo>
                    <a:lnTo>
                      <a:pt x="1330" y="393"/>
                    </a:lnTo>
                    <a:lnTo>
                      <a:pt x="1496" y="484"/>
                    </a:lnTo>
                    <a:lnTo>
                      <a:pt x="1647" y="620"/>
                    </a:lnTo>
                    <a:lnTo>
                      <a:pt x="1798" y="771"/>
                    </a:lnTo>
                    <a:lnTo>
                      <a:pt x="1934" y="982"/>
                    </a:lnTo>
                    <a:lnTo>
                      <a:pt x="1904" y="907"/>
                    </a:lnTo>
                    <a:lnTo>
                      <a:pt x="1828" y="710"/>
                    </a:lnTo>
                    <a:lnTo>
                      <a:pt x="1768" y="605"/>
                    </a:lnTo>
                    <a:lnTo>
                      <a:pt x="1692" y="469"/>
                    </a:lnTo>
                    <a:lnTo>
                      <a:pt x="1602" y="348"/>
                    </a:lnTo>
                    <a:lnTo>
                      <a:pt x="1481" y="227"/>
                    </a:lnTo>
                    <a:lnTo>
                      <a:pt x="1360" y="121"/>
                    </a:lnTo>
                    <a:lnTo>
                      <a:pt x="1224" y="46"/>
                    </a:lnTo>
                    <a:lnTo>
                      <a:pt x="1148" y="31"/>
                    </a:lnTo>
                    <a:lnTo>
                      <a:pt x="1058"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94;p23">
                <a:extLst>
                  <a:ext uri="{FF2B5EF4-FFF2-40B4-BE49-F238E27FC236}">
                    <a16:creationId xmlns:a16="http://schemas.microsoft.com/office/drawing/2014/main" id="{13A5E440-C57B-0E6B-9F57-64B9C88DAB65}"/>
                  </a:ext>
                </a:extLst>
              </p:cNvPr>
              <p:cNvSpPr/>
              <p:nvPr/>
            </p:nvSpPr>
            <p:spPr>
              <a:xfrm>
                <a:off x="7624138" y="1973449"/>
                <a:ext cx="243237" cy="144469"/>
              </a:xfrm>
              <a:custGeom>
                <a:avLst/>
                <a:gdLst/>
                <a:ahLst/>
                <a:cxnLst/>
                <a:rect l="l" t="t" r="r" b="b"/>
                <a:pathLst>
                  <a:path w="14397" h="8551" extrusionOk="0">
                    <a:moveTo>
                      <a:pt x="3580" y="1"/>
                    </a:moveTo>
                    <a:lnTo>
                      <a:pt x="3369" y="16"/>
                    </a:lnTo>
                    <a:lnTo>
                      <a:pt x="3158" y="46"/>
                    </a:lnTo>
                    <a:lnTo>
                      <a:pt x="2961" y="92"/>
                    </a:lnTo>
                    <a:lnTo>
                      <a:pt x="2765" y="152"/>
                    </a:lnTo>
                    <a:lnTo>
                      <a:pt x="2568" y="227"/>
                    </a:lnTo>
                    <a:lnTo>
                      <a:pt x="2387" y="318"/>
                    </a:lnTo>
                    <a:lnTo>
                      <a:pt x="2206" y="409"/>
                    </a:lnTo>
                    <a:lnTo>
                      <a:pt x="2025" y="514"/>
                    </a:lnTo>
                    <a:lnTo>
                      <a:pt x="1858" y="635"/>
                    </a:lnTo>
                    <a:lnTo>
                      <a:pt x="1707" y="771"/>
                    </a:lnTo>
                    <a:lnTo>
                      <a:pt x="1556" y="922"/>
                    </a:lnTo>
                    <a:lnTo>
                      <a:pt x="1420" y="1073"/>
                    </a:lnTo>
                    <a:lnTo>
                      <a:pt x="1284" y="1240"/>
                    </a:lnTo>
                    <a:lnTo>
                      <a:pt x="1164" y="1421"/>
                    </a:lnTo>
                    <a:lnTo>
                      <a:pt x="121" y="3022"/>
                    </a:lnTo>
                    <a:lnTo>
                      <a:pt x="91" y="3098"/>
                    </a:lnTo>
                    <a:lnTo>
                      <a:pt x="61" y="3188"/>
                    </a:lnTo>
                    <a:lnTo>
                      <a:pt x="15" y="3279"/>
                    </a:lnTo>
                    <a:lnTo>
                      <a:pt x="0" y="3339"/>
                    </a:lnTo>
                    <a:lnTo>
                      <a:pt x="106" y="3264"/>
                    </a:lnTo>
                    <a:lnTo>
                      <a:pt x="242" y="3173"/>
                    </a:lnTo>
                    <a:lnTo>
                      <a:pt x="438" y="3052"/>
                    </a:lnTo>
                    <a:lnTo>
                      <a:pt x="680" y="2931"/>
                    </a:lnTo>
                    <a:lnTo>
                      <a:pt x="967" y="2795"/>
                    </a:lnTo>
                    <a:lnTo>
                      <a:pt x="1315" y="2675"/>
                    </a:lnTo>
                    <a:lnTo>
                      <a:pt x="1707" y="2554"/>
                    </a:lnTo>
                    <a:lnTo>
                      <a:pt x="2145" y="2448"/>
                    </a:lnTo>
                    <a:lnTo>
                      <a:pt x="2387" y="2403"/>
                    </a:lnTo>
                    <a:lnTo>
                      <a:pt x="2644" y="2373"/>
                    </a:lnTo>
                    <a:lnTo>
                      <a:pt x="2916" y="2357"/>
                    </a:lnTo>
                    <a:lnTo>
                      <a:pt x="3188" y="2342"/>
                    </a:lnTo>
                    <a:lnTo>
                      <a:pt x="3777" y="2342"/>
                    </a:lnTo>
                    <a:lnTo>
                      <a:pt x="4079" y="2373"/>
                    </a:lnTo>
                    <a:lnTo>
                      <a:pt x="4396" y="2403"/>
                    </a:lnTo>
                    <a:lnTo>
                      <a:pt x="4744" y="2448"/>
                    </a:lnTo>
                    <a:lnTo>
                      <a:pt x="5076" y="2524"/>
                    </a:lnTo>
                    <a:lnTo>
                      <a:pt x="5438" y="2599"/>
                    </a:lnTo>
                    <a:lnTo>
                      <a:pt x="5801" y="2705"/>
                    </a:lnTo>
                    <a:lnTo>
                      <a:pt x="6179" y="2826"/>
                    </a:lnTo>
                    <a:lnTo>
                      <a:pt x="6571" y="2977"/>
                    </a:lnTo>
                    <a:lnTo>
                      <a:pt x="6949" y="3128"/>
                    </a:lnTo>
                    <a:lnTo>
                      <a:pt x="7327" y="3294"/>
                    </a:lnTo>
                    <a:lnTo>
                      <a:pt x="7689" y="3475"/>
                    </a:lnTo>
                    <a:lnTo>
                      <a:pt x="8037" y="3672"/>
                    </a:lnTo>
                    <a:lnTo>
                      <a:pt x="8369" y="3883"/>
                    </a:lnTo>
                    <a:lnTo>
                      <a:pt x="8701" y="4079"/>
                    </a:lnTo>
                    <a:lnTo>
                      <a:pt x="9019" y="4306"/>
                    </a:lnTo>
                    <a:lnTo>
                      <a:pt x="9306" y="4533"/>
                    </a:lnTo>
                    <a:lnTo>
                      <a:pt x="9593" y="4759"/>
                    </a:lnTo>
                    <a:lnTo>
                      <a:pt x="9880" y="4986"/>
                    </a:lnTo>
                    <a:lnTo>
                      <a:pt x="10136" y="5212"/>
                    </a:lnTo>
                    <a:lnTo>
                      <a:pt x="10378" y="5454"/>
                    </a:lnTo>
                    <a:lnTo>
                      <a:pt x="10846" y="5907"/>
                    </a:lnTo>
                    <a:lnTo>
                      <a:pt x="11254" y="6376"/>
                    </a:lnTo>
                    <a:lnTo>
                      <a:pt x="11632" y="6814"/>
                    </a:lnTo>
                    <a:lnTo>
                      <a:pt x="11934" y="7222"/>
                    </a:lnTo>
                    <a:lnTo>
                      <a:pt x="12206" y="7584"/>
                    </a:lnTo>
                    <a:lnTo>
                      <a:pt x="12433" y="7916"/>
                    </a:lnTo>
                    <a:lnTo>
                      <a:pt x="12720" y="8385"/>
                    </a:lnTo>
                    <a:lnTo>
                      <a:pt x="12810" y="8551"/>
                    </a:lnTo>
                    <a:lnTo>
                      <a:pt x="14396" y="7252"/>
                    </a:lnTo>
                    <a:lnTo>
                      <a:pt x="14275" y="6844"/>
                    </a:lnTo>
                    <a:lnTo>
                      <a:pt x="14124" y="6451"/>
                    </a:lnTo>
                    <a:lnTo>
                      <a:pt x="13973" y="6058"/>
                    </a:lnTo>
                    <a:lnTo>
                      <a:pt x="13792" y="5681"/>
                    </a:lnTo>
                    <a:lnTo>
                      <a:pt x="13611" y="5288"/>
                    </a:lnTo>
                    <a:lnTo>
                      <a:pt x="13399" y="4925"/>
                    </a:lnTo>
                    <a:lnTo>
                      <a:pt x="13158" y="4563"/>
                    </a:lnTo>
                    <a:lnTo>
                      <a:pt x="12916" y="4200"/>
                    </a:lnTo>
                    <a:lnTo>
                      <a:pt x="12674" y="3898"/>
                    </a:lnTo>
                    <a:lnTo>
                      <a:pt x="12433" y="3611"/>
                    </a:lnTo>
                    <a:lnTo>
                      <a:pt x="12176" y="3324"/>
                    </a:lnTo>
                    <a:lnTo>
                      <a:pt x="11904" y="3067"/>
                    </a:lnTo>
                    <a:lnTo>
                      <a:pt x="11647" y="2811"/>
                    </a:lnTo>
                    <a:lnTo>
                      <a:pt x="11360" y="2584"/>
                    </a:lnTo>
                    <a:lnTo>
                      <a:pt x="11073" y="2357"/>
                    </a:lnTo>
                    <a:lnTo>
                      <a:pt x="10786" y="2161"/>
                    </a:lnTo>
                    <a:lnTo>
                      <a:pt x="10499" y="1965"/>
                    </a:lnTo>
                    <a:lnTo>
                      <a:pt x="10197" y="1783"/>
                    </a:lnTo>
                    <a:lnTo>
                      <a:pt x="9895" y="1617"/>
                    </a:lnTo>
                    <a:lnTo>
                      <a:pt x="9593" y="1451"/>
                    </a:lnTo>
                    <a:lnTo>
                      <a:pt x="9291" y="1300"/>
                    </a:lnTo>
                    <a:lnTo>
                      <a:pt x="8988" y="1164"/>
                    </a:lnTo>
                    <a:lnTo>
                      <a:pt x="8686" y="1043"/>
                    </a:lnTo>
                    <a:lnTo>
                      <a:pt x="8369" y="922"/>
                    </a:lnTo>
                    <a:lnTo>
                      <a:pt x="7765" y="726"/>
                    </a:lnTo>
                    <a:lnTo>
                      <a:pt x="7161" y="545"/>
                    </a:lnTo>
                    <a:lnTo>
                      <a:pt x="6571" y="409"/>
                    </a:lnTo>
                    <a:lnTo>
                      <a:pt x="5997" y="288"/>
                    </a:lnTo>
                    <a:lnTo>
                      <a:pt x="5454" y="197"/>
                    </a:lnTo>
                    <a:lnTo>
                      <a:pt x="4925" y="122"/>
                    </a:lnTo>
                    <a:lnTo>
                      <a:pt x="4442" y="61"/>
                    </a:lnTo>
                    <a:lnTo>
                      <a:pt x="4003" y="16"/>
                    </a:lnTo>
                    <a:lnTo>
                      <a:pt x="377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95;p23">
                <a:extLst>
                  <a:ext uri="{FF2B5EF4-FFF2-40B4-BE49-F238E27FC236}">
                    <a16:creationId xmlns:a16="http://schemas.microsoft.com/office/drawing/2014/main" id="{1B87D64B-1CAC-D9D2-91BA-E55B1E0EF3E8}"/>
                  </a:ext>
                </a:extLst>
              </p:cNvPr>
              <p:cNvSpPr/>
              <p:nvPr/>
            </p:nvSpPr>
            <p:spPr>
              <a:xfrm>
                <a:off x="7828065" y="2055636"/>
                <a:ext cx="57967" cy="163881"/>
              </a:xfrm>
              <a:custGeom>
                <a:avLst/>
                <a:gdLst/>
                <a:ahLst/>
                <a:cxnLst/>
                <a:rect l="l" t="t" r="r" b="b"/>
                <a:pathLst>
                  <a:path w="3431" h="9700" extrusionOk="0">
                    <a:moveTo>
                      <a:pt x="1285" y="1"/>
                    </a:moveTo>
                    <a:lnTo>
                      <a:pt x="1240" y="212"/>
                    </a:lnTo>
                    <a:lnTo>
                      <a:pt x="1104" y="771"/>
                    </a:lnTo>
                    <a:lnTo>
                      <a:pt x="1013" y="1164"/>
                    </a:lnTo>
                    <a:lnTo>
                      <a:pt x="938" y="1602"/>
                    </a:lnTo>
                    <a:lnTo>
                      <a:pt x="847" y="2101"/>
                    </a:lnTo>
                    <a:lnTo>
                      <a:pt x="786" y="2614"/>
                    </a:lnTo>
                    <a:lnTo>
                      <a:pt x="741" y="3158"/>
                    </a:lnTo>
                    <a:lnTo>
                      <a:pt x="711" y="3702"/>
                    </a:lnTo>
                    <a:lnTo>
                      <a:pt x="711" y="4246"/>
                    </a:lnTo>
                    <a:lnTo>
                      <a:pt x="726" y="4518"/>
                    </a:lnTo>
                    <a:lnTo>
                      <a:pt x="756" y="4790"/>
                    </a:lnTo>
                    <a:lnTo>
                      <a:pt x="786" y="5046"/>
                    </a:lnTo>
                    <a:lnTo>
                      <a:pt x="832" y="5288"/>
                    </a:lnTo>
                    <a:lnTo>
                      <a:pt x="892" y="5530"/>
                    </a:lnTo>
                    <a:lnTo>
                      <a:pt x="968" y="5771"/>
                    </a:lnTo>
                    <a:lnTo>
                      <a:pt x="1058" y="5983"/>
                    </a:lnTo>
                    <a:lnTo>
                      <a:pt x="1164" y="6194"/>
                    </a:lnTo>
                    <a:lnTo>
                      <a:pt x="1270" y="6376"/>
                    </a:lnTo>
                    <a:lnTo>
                      <a:pt x="1406" y="6557"/>
                    </a:lnTo>
                    <a:lnTo>
                      <a:pt x="1" y="9065"/>
                    </a:lnTo>
                    <a:lnTo>
                      <a:pt x="1376" y="9699"/>
                    </a:lnTo>
                    <a:lnTo>
                      <a:pt x="3385" y="7901"/>
                    </a:lnTo>
                    <a:lnTo>
                      <a:pt x="3400" y="7720"/>
                    </a:lnTo>
                    <a:lnTo>
                      <a:pt x="3415" y="7539"/>
                    </a:lnTo>
                    <a:lnTo>
                      <a:pt x="3430" y="7131"/>
                    </a:lnTo>
                    <a:lnTo>
                      <a:pt x="3400" y="6663"/>
                    </a:lnTo>
                    <a:lnTo>
                      <a:pt x="3339" y="6164"/>
                    </a:lnTo>
                    <a:lnTo>
                      <a:pt x="3264" y="5620"/>
                    </a:lnTo>
                    <a:lnTo>
                      <a:pt x="3158" y="5077"/>
                    </a:lnTo>
                    <a:lnTo>
                      <a:pt x="3037" y="4503"/>
                    </a:lnTo>
                    <a:lnTo>
                      <a:pt x="2916" y="3944"/>
                    </a:lnTo>
                    <a:lnTo>
                      <a:pt x="2645" y="2841"/>
                    </a:lnTo>
                    <a:lnTo>
                      <a:pt x="2373" y="1859"/>
                    </a:lnTo>
                    <a:lnTo>
                      <a:pt x="2131" y="1043"/>
                    </a:lnTo>
                    <a:lnTo>
                      <a:pt x="1965" y="499"/>
                    </a:lnTo>
                    <a:lnTo>
                      <a:pt x="1814" y="379"/>
                    </a:lnTo>
                    <a:lnTo>
                      <a:pt x="1632" y="258"/>
                    </a:lnTo>
                    <a:lnTo>
                      <a:pt x="1451" y="122"/>
                    </a:lnTo>
                    <a:lnTo>
                      <a:pt x="128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96;p23">
                <a:extLst>
                  <a:ext uri="{FF2B5EF4-FFF2-40B4-BE49-F238E27FC236}">
                    <a16:creationId xmlns:a16="http://schemas.microsoft.com/office/drawing/2014/main" id="{91BE6607-90B9-C37C-946F-7A3D1DF41EBE}"/>
                  </a:ext>
                </a:extLst>
              </p:cNvPr>
              <p:cNvSpPr/>
              <p:nvPr/>
            </p:nvSpPr>
            <p:spPr>
              <a:xfrm>
                <a:off x="7213194" y="1688348"/>
                <a:ext cx="131207" cy="103127"/>
              </a:xfrm>
              <a:custGeom>
                <a:avLst/>
                <a:gdLst/>
                <a:ahLst/>
                <a:cxnLst/>
                <a:rect l="l" t="t" r="r" b="b"/>
                <a:pathLst>
                  <a:path w="7766" h="6104" extrusionOk="0">
                    <a:moveTo>
                      <a:pt x="6360" y="1"/>
                    </a:moveTo>
                    <a:lnTo>
                      <a:pt x="1" y="1707"/>
                    </a:lnTo>
                    <a:lnTo>
                      <a:pt x="16" y="1768"/>
                    </a:lnTo>
                    <a:lnTo>
                      <a:pt x="46" y="2100"/>
                    </a:lnTo>
                    <a:lnTo>
                      <a:pt x="152" y="3022"/>
                    </a:lnTo>
                    <a:lnTo>
                      <a:pt x="243" y="3656"/>
                    </a:lnTo>
                    <a:lnTo>
                      <a:pt x="363" y="4381"/>
                    </a:lnTo>
                    <a:lnTo>
                      <a:pt x="499" y="5212"/>
                    </a:lnTo>
                    <a:lnTo>
                      <a:pt x="681" y="6103"/>
                    </a:lnTo>
                    <a:lnTo>
                      <a:pt x="7765" y="3203"/>
                    </a:lnTo>
                    <a:lnTo>
                      <a:pt x="6360"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97;p23">
                <a:extLst>
                  <a:ext uri="{FF2B5EF4-FFF2-40B4-BE49-F238E27FC236}">
                    <a16:creationId xmlns:a16="http://schemas.microsoft.com/office/drawing/2014/main" id="{3DB5DFEB-7DBC-CE83-BBA3-97DBA4B77EC0}"/>
                  </a:ext>
                </a:extLst>
              </p:cNvPr>
              <p:cNvSpPr/>
              <p:nvPr/>
            </p:nvSpPr>
            <p:spPr>
              <a:xfrm>
                <a:off x="6982216" y="1370060"/>
                <a:ext cx="525756" cy="436432"/>
              </a:xfrm>
              <a:custGeom>
                <a:avLst/>
                <a:gdLst/>
                <a:ahLst/>
                <a:cxnLst/>
                <a:rect l="l" t="t" r="r" b="b"/>
                <a:pathLst>
                  <a:path w="31119" h="25832" extrusionOk="0">
                    <a:moveTo>
                      <a:pt x="24955" y="0"/>
                    </a:moveTo>
                    <a:lnTo>
                      <a:pt x="0" y="9321"/>
                    </a:lnTo>
                    <a:lnTo>
                      <a:pt x="6178" y="25832"/>
                    </a:lnTo>
                    <a:lnTo>
                      <a:pt x="31118" y="16526"/>
                    </a:lnTo>
                    <a:lnTo>
                      <a:pt x="24955"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98;p23">
                <a:extLst>
                  <a:ext uri="{FF2B5EF4-FFF2-40B4-BE49-F238E27FC236}">
                    <a16:creationId xmlns:a16="http://schemas.microsoft.com/office/drawing/2014/main" id="{317223DE-CC47-D4E3-B7AF-68FD3FB58E3A}"/>
                  </a:ext>
                </a:extLst>
              </p:cNvPr>
              <p:cNvSpPr/>
              <p:nvPr/>
            </p:nvSpPr>
            <p:spPr>
              <a:xfrm>
                <a:off x="6982216" y="1503293"/>
                <a:ext cx="525756" cy="303215"/>
              </a:xfrm>
              <a:custGeom>
                <a:avLst/>
                <a:gdLst/>
                <a:ahLst/>
                <a:cxnLst/>
                <a:rect l="l" t="t" r="r" b="b"/>
                <a:pathLst>
                  <a:path w="31119" h="17947" extrusionOk="0">
                    <a:moveTo>
                      <a:pt x="710" y="1"/>
                    </a:moveTo>
                    <a:lnTo>
                      <a:pt x="242" y="967"/>
                    </a:lnTo>
                    <a:lnTo>
                      <a:pt x="0" y="1436"/>
                    </a:lnTo>
                    <a:lnTo>
                      <a:pt x="6178" y="17947"/>
                    </a:lnTo>
                    <a:lnTo>
                      <a:pt x="31118" y="8641"/>
                    </a:lnTo>
                    <a:lnTo>
                      <a:pt x="30182" y="8369"/>
                    </a:lnTo>
                    <a:lnTo>
                      <a:pt x="71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99;p23">
                <a:extLst>
                  <a:ext uri="{FF2B5EF4-FFF2-40B4-BE49-F238E27FC236}">
                    <a16:creationId xmlns:a16="http://schemas.microsoft.com/office/drawing/2014/main" id="{3444437E-1260-BF7C-E826-8C9B19ED9A99}"/>
                  </a:ext>
                </a:extLst>
              </p:cNvPr>
              <p:cNvSpPr/>
              <p:nvPr/>
            </p:nvSpPr>
            <p:spPr>
              <a:xfrm>
                <a:off x="6986288" y="1503293"/>
                <a:ext cx="263393" cy="283819"/>
              </a:xfrm>
              <a:custGeom>
                <a:avLst/>
                <a:gdLst/>
                <a:ahLst/>
                <a:cxnLst/>
                <a:rect l="l" t="t" r="r" b="b"/>
                <a:pathLst>
                  <a:path w="15590" h="16799" extrusionOk="0">
                    <a:moveTo>
                      <a:pt x="469" y="1"/>
                    </a:moveTo>
                    <a:lnTo>
                      <a:pt x="1" y="967"/>
                    </a:lnTo>
                    <a:lnTo>
                      <a:pt x="5892" y="16799"/>
                    </a:lnTo>
                    <a:lnTo>
                      <a:pt x="6647" y="16527"/>
                    </a:lnTo>
                    <a:lnTo>
                      <a:pt x="15590" y="3838"/>
                    </a:lnTo>
                    <a:lnTo>
                      <a:pt x="46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00;p23">
                <a:extLst>
                  <a:ext uri="{FF2B5EF4-FFF2-40B4-BE49-F238E27FC236}">
                    <a16:creationId xmlns:a16="http://schemas.microsoft.com/office/drawing/2014/main" id="{E0DCC8FE-D1B9-360F-3346-840C9AAEC685}"/>
                  </a:ext>
                </a:extLst>
              </p:cNvPr>
              <p:cNvSpPr/>
              <p:nvPr/>
            </p:nvSpPr>
            <p:spPr>
              <a:xfrm>
                <a:off x="6994196" y="1352707"/>
                <a:ext cx="507391" cy="429792"/>
              </a:xfrm>
              <a:custGeom>
                <a:avLst/>
                <a:gdLst/>
                <a:ahLst/>
                <a:cxnLst/>
                <a:rect l="l" t="t" r="r" b="b"/>
                <a:pathLst>
                  <a:path w="30032" h="25439" extrusionOk="0">
                    <a:moveTo>
                      <a:pt x="23868" y="0"/>
                    </a:moveTo>
                    <a:lnTo>
                      <a:pt x="1" y="8913"/>
                    </a:lnTo>
                    <a:lnTo>
                      <a:pt x="6179" y="25439"/>
                    </a:lnTo>
                    <a:lnTo>
                      <a:pt x="30032" y="16526"/>
                    </a:lnTo>
                    <a:lnTo>
                      <a:pt x="2386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01;p23">
                <a:extLst>
                  <a:ext uri="{FF2B5EF4-FFF2-40B4-BE49-F238E27FC236}">
                    <a16:creationId xmlns:a16="http://schemas.microsoft.com/office/drawing/2014/main" id="{C0CD529B-384E-16E7-FA3C-A047B5374959}"/>
                  </a:ext>
                </a:extLst>
              </p:cNvPr>
              <p:cNvSpPr/>
              <p:nvPr/>
            </p:nvSpPr>
            <p:spPr>
              <a:xfrm>
                <a:off x="7122847" y="1388951"/>
                <a:ext cx="155687" cy="144976"/>
              </a:xfrm>
              <a:custGeom>
                <a:avLst/>
                <a:gdLst/>
                <a:ahLst/>
                <a:cxnLst/>
                <a:rect l="l" t="t" r="r" b="b"/>
                <a:pathLst>
                  <a:path w="9215" h="8581" extrusionOk="0">
                    <a:moveTo>
                      <a:pt x="5741" y="0"/>
                    </a:moveTo>
                    <a:lnTo>
                      <a:pt x="5544" y="15"/>
                    </a:lnTo>
                    <a:lnTo>
                      <a:pt x="5348" y="61"/>
                    </a:lnTo>
                    <a:lnTo>
                      <a:pt x="5136" y="136"/>
                    </a:lnTo>
                    <a:lnTo>
                      <a:pt x="4955" y="227"/>
                    </a:lnTo>
                    <a:lnTo>
                      <a:pt x="4789" y="348"/>
                    </a:lnTo>
                    <a:lnTo>
                      <a:pt x="4729" y="423"/>
                    </a:lnTo>
                    <a:lnTo>
                      <a:pt x="4668" y="484"/>
                    </a:lnTo>
                    <a:lnTo>
                      <a:pt x="4623" y="514"/>
                    </a:lnTo>
                    <a:lnTo>
                      <a:pt x="4547" y="604"/>
                    </a:lnTo>
                    <a:lnTo>
                      <a:pt x="4441" y="725"/>
                    </a:lnTo>
                    <a:lnTo>
                      <a:pt x="4396" y="816"/>
                    </a:lnTo>
                    <a:lnTo>
                      <a:pt x="4366" y="922"/>
                    </a:lnTo>
                    <a:lnTo>
                      <a:pt x="4185" y="831"/>
                    </a:lnTo>
                    <a:lnTo>
                      <a:pt x="4124" y="816"/>
                    </a:lnTo>
                    <a:lnTo>
                      <a:pt x="4079" y="801"/>
                    </a:lnTo>
                    <a:lnTo>
                      <a:pt x="3943" y="786"/>
                    </a:lnTo>
                    <a:lnTo>
                      <a:pt x="3807" y="816"/>
                    </a:lnTo>
                    <a:lnTo>
                      <a:pt x="3671" y="861"/>
                    </a:lnTo>
                    <a:lnTo>
                      <a:pt x="3535" y="937"/>
                    </a:lnTo>
                    <a:lnTo>
                      <a:pt x="3414" y="1043"/>
                    </a:lnTo>
                    <a:lnTo>
                      <a:pt x="3309" y="1163"/>
                    </a:lnTo>
                    <a:lnTo>
                      <a:pt x="3218" y="1284"/>
                    </a:lnTo>
                    <a:lnTo>
                      <a:pt x="3052" y="1224"/>
                    </a:lnTo>
                    <a:lnTo>
                      <a:pt x="2855" y="1178"/>
                    </a:lnTo>
                    <a:lnTo>
                      <a:pt x="2674" y="1163"/>
                    </a:lnTo>
                    <a:lnTo>
                      <a:pt x="2478" y="1178"/>
                    </a:lnTo>
                    <a:lnTo>
                      <a:pt x="2327" y="1224"/>
                    </a:lnTo>
                    <a:lnTo>
                      <a:pt x="2176" y="1269"/>
                    </a:lnTo>
                    <a:lnTo>
                      <a:pt x="2040" y="1345"/>
                    </a:lnTo>
                    <a:lnTo>
                      <a:pt x="1904" y="1420"/>
                    </a:lnTo>
                    <a:lnTo>
                      <a:pt x="1798" y="1511"/>
                    </a:lnTo>
                    <a:lnTo>
                      <a:pt x="1707" y="1601"/>
                    </a:lnTo>
                    <a:lnTo>
                      <a:pt x="1632" y="1722"/>
                    </a:lnTo>
                    <a:lnTo>
                      <a:pt x="1602" y="1843"/>
                    </a:lnTo>
                    <a:lnTo>
                      <a:pt x="1466" y="1843"/>
                    </a:lnTo>
                    <a:lnTo>
                      <a:pt x="1330" y="1873"/>
                    </a:lnTo>
                    <a:lnTo>
                      <a:pt x="1179" y="1919"/>
                    </a:lnTo>
                    <a:lnTo>
                      <a:pt x="1012" y="1979"/>
                    </a:lnTo>
                    <a:lnTo>
                      <a:pt x="861" y="2055"/>
                    </a:lnTo>
                    <a:lnTo>
                      <a:pt x="710" y="2160"/>
                    </a:lnTo>
                    <a:lnTo>
                      <a:pt x="574" y="2266"/>
                    </a:lnTo>
                    <a:lnTo>
                      <a:pt x="469" y="2387"/>
                    </a:lnTo>
                    <a:lnTo>
                      <a:pt x="454" y="2387"/>
                    </a:lnTo>
                    <a:lnTo>
                      <a:pt x="348" y="2523"/>
                    </a:lnTo>
                    <a:lnTo>
                      <a:pt x="257" y="2659"/>
                    </a:lnTo>
                    <a:lnTo>
                      <a:pt x="167" y="2840"/>
                    </a:lnTo>
                    <a:lnTo>
                      <a:pt x="76" y="3052"/>
                    </a:lnTo>
                    <a:lnTo>
                      <a:pt x="46" y="3172"/>
                    </a:lnTo>
                    <a:lnTo>
                      <a:pt x="15" y="3308"/>
                    </a:lnTo>
                    <a:lnTo>
                      <a:pt x="0" y="3444"/>
                    </a:lnTo>
                    <a:lnTo>
                      <a:pt x="0" y="3595"/>
                    </a:lnTo>
                    <a:lnTo>
                      <a:pt x="0" y="3762"/>
                    </a:lnTo>
                    <a:lnTo>
                      <a:pt x="31" y="3928"/>
                    </a:lnTo>
                    <a:lnTo>
                      <a:pt x="816" y="3626"/>
                    </a:lnTo>
                    <a:lnTo>
                      <a:pt x="967" y="3716"/>
                    </a:lnTo>
                    <a:lnTo>
                      <a:pt x="1118" y="3777"/>
                    </a:lnTo>
                    <a:lnTo>
                      <a:pt x="1239" y="3822"/>
                    </a:lnTo>
                    <a:lnTo>
                      <a:pt x="1360" y="3852"/>
                    </a:lnTo>
                    <a:lnTo>
                      <a:pt x="1556" y="3882"/>
                    </a:lnTo>
                    <a:lnTo>
                      <a:pt x="1722" y="3913"/>
                    </a:lnTo>
                    <a:lnTo>
                      <a:pt x="1813" y="3943"/>
                    </a:lnTo>
                    <a:lnTo>
                      <a:pt x="1889" y="3988"/>
                    </a:lnTo>
                    <a:lnTo>
                      <a:pt x="1964" y="4064"/>
                    </a:lnTo>
                    <a:lnTo>
                      <a:pt x="2055" y="4154"/>
                    </a:lnTo>
                    <a:lnTo>
                      <a:pt x="2130" y="4290"/>
                    </a:lnTo>
                    <a:lnTo>
                      <a:pt x="2221" y="4456"/>
                    </a:lnTo>
                    <a:lnTo>
                      <a:pt x="2327" y="4668"/>
                    </a:lnTo>
                    <a:lnTo>
                      <a:pt x="2432" y="4940"/>
                    </a:lnTo>
                    <a:lnTo>
                      <a:pt x="2614" y="5438"/>
                    </a:lnTo>
                    <a:lnTo>
                      <a:pt x="2765" y="5967"/>
                    </a:lnTo>
                    <a:lnTo>
                      <a:pt x="2916" y="6466"/>
                    </a:lnTo>
                    <a:lnTo>
                      <a:pt x="3067" y="6949"/>
                    </a:lnTo>
                    <a:lnTo>
                      <a:pt x="3157" y="7176"/>
                    </a:lnTo>
                    <a:lnTo>
                      <a:pt x="3233" y="7372"/>
                    </a:lnTo>
                    <a:lnTo>
                      <a:pt x="3324" y="7568"/>
                    </a:lnTo>
                    <a:lnTo>
                      <a:pt x="3414" y="7734"/>
                    </a:lnTo>
                    <a:lnTo>
                      <a:pt x="3520" y="7886"/>
                    </a:lnTo>
                    <a:lnTo>
                      <a:pt x="3626" y="8006"/>
                    </a:lnTo>
                    <a:lnTo>
                      <a:pt x="3747" y="8097"/>
                    </a:lnTo>
                    <a:lnTo>
                      <a:pt x="3883" y="8157"/>
                    </a:lnTo>
                    <a:lnTo>
                      <a:pt x="3988" y="8188"/>
                    </a:lnTo>
                    <a:lnTo>
                      <a:pt x="4079" y="8188"/>
                    </a:lnTo>
                    <a:lnTo>
                      <a:pt x="4170" y="8173"/>
                    </a:lnTo>
                    <a:lnTo>
                      <a:pt x="4230" y="8127"/>
                    </a:lnTo>
                    <a:lnTo>
                      <a:pt x="4290" y="8067"/>
                    </a:lnTo>
                    <a:lnTo>
                      <a:pt x="4351" y="7991"/>
                    </a:lnTo>
                    <a:lnTo>
                      <a:pt x="4396" y="7886"/>
                    </a:lnTo>
                    <a:lnTo>
                      <a:pt x="4426" y="7765"/>
                    </a:lnTo>
                    <a:lnTo>
                      <a:pt x="4457" y="7629"/>
                    </a:lnTo>
                    <a:lnTo>
                      <a:pt x="4472" y="7478"/>
                    </a:lnTo>
                    <a:lnTo>
                      <a:pt x="4487" y="7145"/>
                    </a:lnTo>
                    <a:lnTo>
                      <a:pt x="4487" y="6753"/>
                    </a:lnTo>
                    <a:lnTo>
                      <a:pt x="4457" y="6330"/>
                    </a:lnTo>
                    <a:lnTo>
                      <a:pt x="4577" y="6722"/>
                    </a:lnTo>
                    <a:lnTo>
                      <a:pt x="4713" y="7100"/>
                    </a:lnTo>
                    <a:lnTo>
                      <a:pt x="4864" y="7447"/>
                    </a:lnTo>
                    <a:lnTo>
                      <a:pt x="5031" y="7765"/>
                    </a:lnTo>
                    <a:lnTo>
                      <a:pt x="5197" y="8052"/>
                    </a:lnTo>
                    <a:lnTo>
                      <a:pt x="5287" y="8173"/>
                    </a:lnTo>
                    <a:lnTo>
                      <a:pt x="5363" y="8278"/>
                    </a:lnTo>
                    <a:lnTo>
                      <a:pt x="5454" y="8369"/>
                    </a:lnTo>
                    <a:lnTo>
                      <a:pt x="5544" y="8444"/>
                    </a:lnTo>
                    <a:lnTo>
                      <a:pt x="5650" y="8505"/>
                    </a:lnTo>
                    <a:lnTo>
                      <a:pt x="5741" y="8550"/>
                    </a:lnTo>
                    <a:lnTo>
                      <a:pt x="5831" y="8580"/>
                    </a:lnTo>
                    <a:lnTo>
                      <a:pt x="5922" y="8580"/>
                    </a:lnTo>
                    <a:lnTo>
                      <a:pt x="5997" y="8565"/>
                    </a:lnTo>
                    <a:lnTo>
                      <a:pt x="6073" y="8535"/>
                    </a:lnTo>
                    <a:lnTo>
                      <a:pt x="6133" y="8490"/>
                    </a:lnTo>
                    <a:lnTo>
                      <a:pt x="6179" y="8414"/>
                    </a:lnTo>
                    <a:lnTo>
                      <a:pt x="6224" y="8339"/>
                    </a:lnTo>
                    <a:lnTo>
                      <a:pt x="6254" y="8233"/>
                    </a:lnTo>
                    <a:lnTo>
                      <a:pt x="6284" y="8112"/>
                    </a:lnTo>
                    <a:lnTo>
                      <a:pt x="6315" y="7991"/>
                    </a:lnTo>
                    <a:lnTo>
                      <a:pt x="6345" y="7704"/>
                    </a:lnTo>
                    <a:lnTo>
                      <a:pt x="6345" y="7357"/>
                    </a:lnTo>
                    <a:lnTo>
                      <a:pt x="6330" y="6994"/>
                    </a:lnTo>
                    <a:lnTo>
                      <a:pt x="6435" y="7221"/>
                    </a:lnTo>
                    <a:lnTo>
                      <a:pt x="6541" y="7447"/>
                    </a:lnTo>
                    <a:lnTo>
                      <a:pt x="6662" y="7644"/>
                    </a:lnTo>
                    <a:lnTo>
                      <a:pt x="6783" y="7825"/>
                    </a:lnTo>
                    <a:lnTo>
                      <a:pt x="6904" y="7976"/>
                    </a:lnTo>
                    <a:lnTo>
                      <a:pt x="7025" y="8097"/>
                    </a:lnTo>
                    <a:lnTo>
                      <a:pt x="7145" y="8188"/>
                    </a:lnTo>
                    <a:lnTo>
                      <a:pt x="7281" y="8248"/>
                    </a:lnTo>
                    <a:lnTo>
                      <a:pt x="7387" y="8278"/>
                    </a:lnTo>
                    <a:lnTo>
                      <a:pt x="7478" y="8278"/>
                    </a:lnTo>
                    <a:lnTo>
                      <a:pt x="7568" y="8263"/>
                    </a:lnTo>
                    <a:lnTo>
                      <a:pt x="7629" y="8218"/>
                    </a:lnTo>
                    <a:lnTo>
                      <a:pt x="7704" y="8157"/>
                    </a:lnTo>
                    <a:lnTo>
                      <a:pt x="7750" y="8067"/>
                    </a:lnTo>
                    <a:lnTo>
                      <a:pt x="7795" y="7961"/>
                    </a:lnTo>
                    <a:lnTo>
                      <a:pt x="7825" y="7840"/>
                    </a:lnTo>
                    <a:lnTo>
                      <a:pt x="7855" y="7689"/>
                    </a:lnTo>
                    <a:lnTo>
                      <a:pt x="7871" y="7538"/>
                    </a:lnTo>
                    <a:lnTo>
                      <a:pt x="7886" y="7191"/>
                    </a:lnTo>
                    <a:lnTo>
                      <a:pt x="7871" y="6783"/>
                    </a:lnTo>
                    <a:lnTo>
                      <a:pt x="7840" y="6345"/>
                    </a:lnTo>
                    <a:lnTo>
                      <a:pt x="8022" y="6662"/>
                    </a:lnTo>
                    <a:lnTo>
                      <a:pt x="8112" y="6798"/>
                    </a:lnTo>
                    <a:lnTo>
                      <a:pt x="8218" y="6919"/>
                    </a:lnTo>
                    <a:lnTo>
                      <a:pt x="8309" y="7024"/>
                    </a:lnTo>
                    <a:lnTo>
                      <a:pt x="8414" y="7115"/>
                    </a:lnTo>
                    <a:lnTo>
                      <a:pt x="8520" y="7176"/>
                    </a:lnTo>
                    <a:lnTo>
                      <a:pt x="8611" y="7236"/>
                    </a:lnTo>
                    <a:lnTo>
                      <a:pt x="8701" y="7251"/>
                    </a:lnTo>
                    <a:lnTo>
                      <a:pt x="8777" y="7266"/>
                    </a:lnTo>
                    <a:lnTo>
                      <a:pt x="8852" y="7251"/>
                    </a:lnTo>
                    <a:lnTo>
                      <a:pt x="8913" y="7236"/>
                    </a:lnTo>
                    <a:lnTo>
                      <a:pt x="8958" y="7206"/>
                    </a:lnTo>
                    <a:lnTo>
                      <a:pt x="9019" y="7160"/>
                    </a:lnTo>
                    <a:lnTo>
                      <a:pt x="9064" y="7100"/>
                    </a:lnTo>
                    <a:lnTo>
                      <a:pt x="9094" y="7024"/>
                    </a:lnTo>
                    <a:lnTo>
                      <a:pt x="9155" y="6843"/>
                    </a:lnTo>
                    <a:lnTo>
                      <a:pt x="9200" y="6632"/>
                    </a:lnTo>
                    <a:lnTo>
                      <a:pt x="9215" y="6375"/>
                    </a:lnTo>
                    <a:lnTo>
                      <a:pt x="9215" y="6088"/>
                    </a:lnTo>
                    <a:lnTo>
                      <a:pt x="9215" y="5771"/>
                    </a:lnTo>
                    <a:lnTo>
                      <a:pt x="9185" y="5438"/>
                    </a:lnTo>
                    <a:lnTo>
                      <a:pt x="9124" y="4698"/>
                    </a:lnTo>
                    <a:lnTo>
                      <a:pt x="8928" y="3157"/>
                    </a:lnTo>
                    <a:lnTo>
                      <a:pt x="8898" y="2976"/>
                    </a:lnTo>
                    <a:lnTo>
                      <a:pt x="8852" y="2795"/>
                    </a:lnTo>
                    <a:lnTo>
                      <a:pt x="8807" y="2614"/>
                    </a:lnTo>
                    <a:lnTo>
                      <a:pt x="8732" y="2447"/>
                    </a:lnTo>
                    <a:lnTo>
                      <a:pt x="8656" y="2281"/>
                    </a:lnTo>
                    <a:lnTo>
                      <a:pt x="8565" y="2115"/>
                    </a:lnTo>
                    <a:lnTo>
                      <a:pt x="8475" y="1964"/>
                    </a:lnTo>
                    <a:lnTo>
                      <a:pt x="8369" y="1813"/>
                    </a:lnTo>
                    <a:lnTo>
                      <a:pt x="8158" y="1541"/>
                    </a:lnTo>
                    <a:lnTo>
                      <a:pt x="7901" y="1284"/>
                    </a:lnTo>
                    <a:lnTo>
                      <a:pt x="7659" y="1058"/>
                    </a:lnTo>
                    <a:lnTo>
                      <a:pt x="7387" y="846"/>
                    </a:lnTo>
                    <a:lnTo>
                      <a:pt x="7130" y="665"/>
                    </a:lnTo>
                    <a:lnTo>
                      <a:pt x="6889" y="499"/>
                    </a:lnTo>
                    <a:lnTo>
                      <a:pt x="6662" y="363"/>
                    </a:lnTo>
                    <a:lnTo>
                      <a:pt x="6451" y="257"/>
                    </a:lnTo>
                    <a:lnTo>
                      <a:pt x="6148" y="106"/>
                    </a:lnTo>
                    <a:lnTo>
                      <a:pt x="6043" y="61"/>
                    </a:lnTo>
                    <a:lnTo>
                      <a:pt x="5982" y="30"/>
                    </a:lnTo>
                    <a:lnTo>
                      <a:pt x="5907" y="15"/>
                    </a:lnTo>
                    <a:lnTo>
                      <a:pt x="5741"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02;p23">
                <a:extLst>
                  <a:ext uri="{FF2B5EF4-FFF2-40B4-BE49-F238E27FC236}">
                    <a16:creationId xmlns:a16="http://schemas.microsoft.com/office/drawing/2014/main" id="{5B58C024-B8E2-2D0C-1D91-66A4BC631462}"/>
                  </a:ext>
                </a:extLst>
              </p:cNvPr>
              <p:cNvSpPr/>
              <p:nvPr/>
            </p:nvSpPr>
            <p:spPr>
              <a:xfrm>
                <a:off x="8463870" y="2405334"/>
                <a:ext cx="263140" cy="323877"/>
              </a:xfrm>
              <a:custGeom>
                <a:avLst/>
                <a:gdLst/>
                <a:ahLst/>
                <a:cxnLst/>
                <a:rect l="l" t="t" r="r" b="b"/>
                <a:pathLst>
                  <a:path w="15575" h="19170" extrusionOk="0">
                    <a:moveTo>
                      <a:pt x="12342" y="0"/>
                    </a:moveTo>
                    <a:lnTo>
                      <a:pt x="12206" y="15"/>
                    </a:lnTo>
                    <a:lnTo>
                      <a:pt x="12101" y="45"/>
                    </a:lnTo>
                    <a:lnTo>
                      <a:pt x="11980" y="76"/>
                    </a:lnTo>
                    <a:lnTo>
                      <a:pt x="11799" y="181"/>
                    </a:lnTo>
                    <a:lnTo>
                      <a:pt x="11753" y="212"/>
                    </a:lnTo>
                    <a:lnTo>
                      <a:pt x="11693" y="287"/>
                    </a:lnTo>
                    <a:lnTo>
                      <a:pt x="11542" y="544"/>
                    </a:lnTo>
                    <a:lnTo>
                      <a:pt x="11360" y="907"/>
                    </a:lnTo>
                    <a:lnTo>
                      <a:pt x="11149" y="1375"/>
                    </a:lnTo>
                    <a:lnTo>
                      <a:pt x="10666" y="2508"/>
                    </a:lnTo>
                    <a:lnTo>
                      <a:pt x="10122" y="3807"/>
                    </a:lnTo>
                    <a:lnTo>
                      <a:pt x="9608" y="5121"/>
                    </a:lnTo>
                    <a:lnTo>
                      <a:pt x="9155" y="6284"/>
                    </a:lnTo>
                    <a:lnTo>
                      <a:pt x="8657" y="7614"/>
                    </a:lnTo>
                    <a:lnTo>
                      <a:pt x="8581" y="7795"/>
                    </a:lnTo>
                    <a:lnTo>
                      <a:pt x="8490" y="7976"/>
                    </a:lnTo>
                    <a:lnTo>
                      <a:pt x="8385" y="8142"/>
                    </a:lnTo>
                    <a:lnTo>
                      <a:pt x="8324" y="8218"/>
                    </a:lnTo>
                    <a:lnTo>
                      <a:pt x="8249" y="8278"/>
                    </a:lnTo>
                    <a:lnTo>
                      <a:pt x="8188" y="8308"/>
                    </a:lnTo>
                    <a:lnTo>
                      <a:pt x="8128" y="8339"/>
                    </a:lnTo>
                    <a:lnTo>
                      <a:pt x="8067" y="8339"/>
                    </a:lnTo>
                    <a:lnTo>
                      <a:pt x="8007" y="8308"/>
                    </a:lnTo>
                    <a:lnTo>
                      <a:pt x="7931" y="8263"/>
                    </a:lnTo>
                    <a:lnTo>
                      <a:pt x="7886" y="8188"/>
                    </a:lnTo>
                    <a:lnTo>
                      <a:pt x="7826" y="8067"/>
                    </a:lnTo>
                    <a:lnTo>
                      <a:pt x="7765" y="7916"/>
                    </a:lnTo>
                    <a:lnTo>
                      <a:pt x="7750" y="7840"/>
                    </a:lnTo>
                    <a:lnTo>
                      <a:pt x="7750" y="7734"/>
                    </a:lnTo>
                    <a:lnTo>
                      <a:pt x="7750" y="7614"/>
                    </a:lnTo>
                    <a:lnTo>
                      <a:pt x="7765" y="7493"/>
                    </a:lnTo>
                    <a:lnTo>
                      <a:pt x="7841" y="7206"/>
                    </a:lnTo>
                    <a:lnTo>
                      <a:pt x="7931" y="6888"/>
                    </a:lnTo>
                    <a:lnTo>
                      <a:pt x="8067" y="6526"/>
                    </a:lnTo>
                    <a:lnTo>
                      <a:pt x="8218" y="6148"/>
                    </a:lnTo>
                    <a:lnTo>
                      <a:pt x="8596" y="5317"/>
                    </a:lnTo>
                    <a:lnTo>
                      <a:pt x="8989" y="4456"/>
                    </a:lnTo>
                    <a:lnTo>
                      <a:pt x="9366" y="3595"/>
                    </a:lnTo>
                    <a:lnTo>
                      <a:pt x="9533" y="3172"/>
                    </a:lnTo>
                    <a:lnTo>
                      <a:pt x="9684" y="2765"/>
                    </a:lnTo>
                    <a:lnTo>
                      <a:pt x="9820" y="2387"/>
                    </a:lnTo>
                    <a:lnTo>
                      <a:pt x="9910" y="2024"/>
                    </a:lnTo>
                    <a:lnTo>
                      <a:pt x="9986" y="1692"/>
                    </a:lnTo>
                    <a:lnTo>
                      <a:pt x="10031" y="1405"/>
                    </a:lnTo>
                    <a:lnTo>
                      <a:pt x="10061" y="1163"/>
                    </a:lnTo>
                    <a:lnTo>
                      <a:pt x="10061" y="937"/>
                    </a:lnTo>
                    <a:lnTo>
                      <a:pt x="10061" y="755"/>
                    </a:lnTo>
                    <a:lnTo>
                      <a:pt x="10031" y="604"/>
                    </a:lnTo>
                    <a:lnTo>
                      <a:pt x="9986" y="468"/>
                    </a:lnTo>
                    <a:lnTo>
                      <a:pt x="9941" y="378"/>
                    </a:lnTo>
                    <a:lnTo>
                      <a:pt x="9880" y="287"/>
                    </a:lnTo>
                    <a:lnTo>
                      <a:pt x="9805" y="242"/>
                    </a:lnTo>
                    <a:lnTo>
                      <a:pt x="9714" y="197"/>
                    </a:lnTo>
                    <a:lnTo>
                      <a:pt x="9623" y="181"/>
                    </a:lnTo>
                    <a:lnTo>
                      <a:pt x="9412" y="181"/>
                    </a:lnTo>
                    <a:lnTo>
                      <a:pt x="9306" y="212"/>
                    </a:lnTo>
                    <a:lnTo>
                      <a:pt x="9185" y="242"/>
                    </a:lnTo>
                    <a:lnTo>
                      <a:pt x="9110" y="287"/>
                    </a:lnTo>
                    <a:lnTo>
                      <a:pt x="9034" y="363"/>
                    </a:lnTo>
                    <a:lnTo>
                      <a:pt x="8944" y="484"/>
                    </a:lnTo>
                    <a:lnTo>
                      <a:pt x="8838" y="620"/>
                    </a:lnTo>
                    <a:lnTo>
                      <a:pt x="8596" y="1012"/>
                    </a:lnTo>
                    <a:lnTo>
                      <a:pt x="8324" y="1496"/>
                    </a:lnTo>
                    <a:lnTo>
                      <a:pt x="8007" y="2070"/>
                    </a:lnTo>
                    <a:lnTo>
                      <a:pt x="7675" y="2704"/>
                    </a:lnTo>
                    <a:lnTo>
                      <a:pt x="6995" y="4094"/>
                    </a:lnTo>
                    <a:lnTo>
                      <a:pt x="6315" y="5529"/>
                    </a:lnTo>
                    <a:lnTo>
                      <a:pt x="5726" y="6843"/>
                    </a:lnTo>
                    <a:lnTo>
                      <a:pt x="5258" y="7885"/>
                    </a:lnTo>
                    <a:lnTo>
                      <a:pt x="5001" y="8490"/>
                    </a:lnTo>
                    <a:lnTo>
                      <a:pt x="4925" y="8671"/>
                    </a:lnTo>
                    <a:lnTo>
                      <a:pt x="4820" y="8852"/>
                    </a:lnTo>
                    <a:lnTo>
                      <a:pt x="4699" y="9018"/>
                    </a:lnTo>
                    <a:lnTo>
                      <a:pt x="4563" y="9185"/>
                    </a:lnTo>
                    <a:lnTo>
                      <a:pt x="4412" y="9336"/>
                    </a:lnTo>
                    <a:lnTo>
                      <a:pt x="4246" y="9472"/>
                    </a:lnTo>
                    <a:lnTo>
                      <a:pt x="4079" y="9608"/>
                    </a:lnTo>
                    <a:lnTo>
                      <a:pt x="3913" y="9728"/>
                    </a:lnTo>
                    <a:lnTo>
                      <a:pt x="3747" y="9819"/>
                    </a:lnTo>
                    <a:lnTo>
                      <a:pt x="3581" y="9910"/>
                    </a:lnTo>
                    <a:lnTo>
                      <a:pt x="3430" y="9970"/>
                    </a:lnTo>
                    <a:lnTo>
                      <a:pt x="3279" y="10000"/>
                    </a:lnTo>
                    <a:lnTo>
                      <a:pt x="3143" y="10015"/>
                    </a:lnTo>
                    <a:lnTo>
                      <a:pt x="3022" y="9985"/>
                    </a:lnTo>
                    <a:lnTo>
                      <a:pt x="2977" y="9970"/>
                    </a:lnTo>
                    <a:lnTo>
                      <a:pt x="2931" y="9940"/>
                    </a:lnTo>
                    <a:lnTo>
                      <a:pt x="2886" y="9910"/>
                    </a:lnTo>
                    <a:lnTo>
                      <a:pt x="2856" y="9864"/>
                    </a:lnTo>
                    <a:lnTo>
                      <a:pt x="2795" y="9744"/>
                    </a:lnTo>
                    <a:lnTo>
                      <a:pt x="2735" y="9608"/>
                    </a:lnTo>
                    <a:lnTo>
                      <a:pt x="2659" y="9441"/>
                    </a:lnTo>
                    <a:lnTo>
                      <a:pt x="2614" y="9260"/>
                    </a:lnTo>
                    <a:lnTo>
                      <a:pt x="2554" y="9049"/>
                    </a:lnTo>
                    <a:lnTo>
                      <a:pt x="2493" y="8822"/>
                    </a:lnTo>
                    <a:lnTo>
                      <a:pt x="2463" y="8580"/>
                    </a:lnTo>
                    <a:lnTo>
                      <a:pt x="2418" y="8308"/>
                    </a:lnTo>
                    <a:lnTo>
                      <a:pt x="2403" y="8037"/>
                    </a:lnTo>
                    <a:lnTo>
                      <a:pt x="2388" y="7765"/>
                    </a:lnTo>
                    <a:lnTo>
                      <a:pt x="2403" y="7463"/>
                    </a:lnTo>
                    <a:lnTo>
                      <a:pt x="2418" y="7160"/>
                    </a:lnTo>
                    <a:lnTo>
                      <a:pt x="2463" y="6858"/>
                    </a:lnTo>
                    <a:lnTo>
                      <a:pt x="2524" y="6556"/>
                    </a:lnTo>
                    <a:lnTo>
                      <a:pt x="2599" y="6254"/>
                    </a:lnTo>
                    <a:lnTo>
                      <a:pt x="2705" y="5952"/>
                    </a:lnTo>
                    <a:lnTo>
                      <a:pt x="2765" y="5801"/>
                    </a:lnTo>
                    <a:lnTo>
                      <a:pt x="2795" y="5650"/>
                    </a:lnTo>
                    <a:lnTo>
                      <a:pt x="2826" y="5514"/>
                    </a:lnTo>
                    <a:lnTo>
                      <a:pt x="2841" y="5363"/>
                    </a:lnTo>
                    <a:lnTo>
                      <a:pt x="2856" y="5227"/>
                    </a:lnTo>
                    <a:lnTo>
                      <a:pt x="2856" y="5106"/>
                    </a:lnTo>
                    <a:lnTo>
                      <a:pt x="2826" y="4849"/>
                    </a:lnTo>
                    <a:lnTo>
                      <a:pt x="2765" y="4607"/>
                    </a:lnTo>
                    <a:lnTo>
                      <a:pt x="2675" y="4396"/>
                    </a:lnTo>
                    <a:lnTo>
                      <a:pt x="2569" y="4185"/>
                    </a:lnTo>
                    <a:lnTo>
                      <a:pt x="2433" y="4018"/>
                    </a:lnTo>
                    <a:lnTo>
                      <a:pt x="2312" y="3852"/>
                    </a:lnTo>
                    <a:lnTo>
                      <a:pt x="2161" y="3731"/>
                    </a:lnTo>
                    <a:lnTo>
                      <a:pt x="2025" y="3610"/>
                    </a:lnTo>
                    <a:lnTo>
                      <a:pt x="1889" y="3535"/>
                    </a:lnTo>
                    <a:lnTo>
                      <a:pt x="1768" y="3475"/>
                    </a:lnTo>
                    <a:lnTo>
                      <a:pt x="1662" y="3444"/>
                    </a:lnTo>
                    <a:lnTo>
                      <a:pt x="1572" y="3444"/>
                    </a:lnTo>
                    <a:lnTo>
                      <a:pt x="1542" y="3459"/>
                    </a:lnTo>
                    <a:lnTo>
                      <a:pt x="1511" y="3490"/>
                    </a:lnTo>
                    <a:lnTo>
                      <a:pt x="1451" y="3550"/>
                    </a:lnTo>
                    <a:lnTo>
                      <a:pt x="1375" y="3671"/>
                    </a:lnTo>
                    <a:lnTo>
                      <a:pt x="1209" y="4033"/>
                    </a:lnTo>
                    <a:lnTo>
                      <a:pt x="1028" y="4502"/>
                    </a:lnTo>
                    <a:lnTo>
                      <a:pt x="817" y="5076"/>
                    </a:lnTo>
                    <a:lnTo>
                      <a:pt x="620" y="5680"/>
                    </a:lnTo>
                    <a:lnTo>
                      <a:pt x="454" y="6299"/>
                    </a:lnTo>
                    <a:lnTo>
                      <a:pt x="378" y="6601"/>
                    </a:lnTo>
                    <a:lnTo>
                      <a:pt x="333" y="6888"/>
                    </a:lnTo>
                    <a:lnTo>
                      <a:pt x="288" y="7160"/>
                    </a:lnTo>
                    <a:lnTo>
                      <a:pt x="258" y="7402"/>
                    </a:lnTo>
                    <a:lnTo>
                      <a:pt x="137" y="8641"/>
                    </a:lnTo>
                    <a:lnTo>
                      <a:pt x="76" y="9411"/>
                    </a:lnTo>
                    <a:lnTo>
                      <a:pt x="16" y="10242"/>
                    </a:lnTo>
                    <a:lnTo>
                      <a:pt x="1" y="10665"/>
                    </a:lnTo>
                    <a:lnTo>
                      <a:pt x="1" y="11088"/>
                    </a:lnTo>
                    <a:lnTo>
                      <a:pt x="1" y="11496"/>
                    </a:lnTo>
                    <a:lnTo>
                      <a:pt x="16" y="11889"/>
                    </a:lnTo>
                    <a:lnTo>
                      <a:pt x="46" y="12281"/>
                    </a:lnTo>
                    <a:lnTo>
                      <a:pt x="91" y="12629"/>
                    </a:lnTo>
                    <a:lnTo>
                      <a:pt x="167" y="12961"/>
                    </a:lnTo>
                    <a:lnTo>
                      <a:pt x="258" y="13248"/>
                    </a:lnTo>
                    <a:lnTo>
                      <a:pt x="439" y="13822"/>
                    </a:lnTo>
                    <a:lnTo>
                      <a:pt x="605" y="14366"/>
                    </a:lnTo>
                    <a:lnTo>
                      <a:pt x="681" y="14608"/>
                    </a:lnTo>
                    <a:lnTo>
                      <a:pt x="756" y="14834"/>
                    </a:lnTo>
                    <a:lnTo>
                      <a:pt x="847" y="15061"/>
                    </a:lnTo>
                    <a:lnTo>
                      <a:pt x="952" y="15287"/>
                    </a:lnTo>
                    <a:lnTo>
                      <a:pt x="1058" y="15499"/>
                    </a:lnTo>
                    <a:lnTo>
                      <a:pt x="1179" y="15710"/>
                    </a:lnTo>
                    <a:lnTo>
                      <a:pt x="1315" y="15907"/>
                    </a:lnTo>
                    <a:lnTo>
                      <a:pt x="1451" y="16103"/>
                    </a:lnTo>
                    <a:lnTo>
                      <a:pt x="1602" y="16300"/>
                    </a:lnTo>
                    <a:lnTo>
                      <a:pt x="1753" y="16481"/>
                    </a:lnTo>
                    <a:lnTo>
                      <a:pt x="1919" y="16647"/>
                    </a:lnTo>
                    <a:lnTo>
                      <a:pt x="2101" y="16813"/>
                    </a:lnTo>
                    <a:lnTo>
                      <a:pt x="2282" y="16979"/>
                    </a:lnTo>
                    <a:lnTo>
                      <a:pt x="2463" y="17130"/>
                    </a:lnTo>
                    <a:lnTo>
                      <a:pt x="2659" y="17266"/>
                    </a:lnTo>
                    <a:lnTo>
                      <a:pt x="2871" y="17402"/>
                    </a:lnTo>
                    <a:lnTo>
                      <a:pt x="3324" y="17689"/>
                    </a:lnTo>
                    <a:lnTo>
                      <a:pt x="3808" y="17976"/>
                    </a:lnTo>
                    <a:lnTo>
                      <a:pt x="4291" y="18248"/>
                    </a:lnTo>
                    <a:lnTo>
                      <a:pt x="4774" y="18505"/>
                    </a:lnTo>
                    <a:lnTo>
                      <a:pt x="5243" y="18732"/>
                    </a:lnTo>
                    <a:lnTo>
                      <a:pt x="5696" y="18913"/>
                    </a:lnTo>
                    <a:lnTo>
                      <a:pt x="5907" y="18988"/>
                    </a:lnTo>
                    <a:lnTo>
                      <a:pt x="6104" y="19049"/>
                    </a:lnTo>
                    <a:lnTo>
                      <a:pt x="6300" y="19109"/>
                    </a:lnTo>
                    <a:lnTo>
                      <a:pt x="6496" y="19139"/>
                    </a:lnTo>
                    <a:lnTo>
                      <a:pt x="6783" y="19170"/>
                    </a:lnTo>
                    <a:lnTo>
                      <a:pt x="7055" y="19170"/>
                    </a:lnTo>
                    <a:lnTo>
                      <a:pt x="7327" y="19155"/>
                    </a:lnTo>
                    <a:lnTo>
                      <a:pt x="7584" y="19094"/>
                    </a:lnTo>
                    <a:lnTo>
                      <a:pt x="7826" y="19019"/>
                    </a:lnTo>
                    <a:lnTo>
                      <a:pt x="8067" y="18928"/>
                    </a:lnTo>
                    <a:lnTo>
                      <a:pt x="8294" y="18807"/>
                    </a:lnTo>
                    <a:lnTo>
                      <a:pt x="8536" y="18671"/>
                    </a:lnTo>
                    <a:lnTo>
                      <a:pt x="8762" y="18505"/>
                    </a:lnTo>
                    <a:lnTo>
                      <a:pt x="9004" y="18324"/>
                    </a:lnTo>
                    <a:lnTo>
                      <a:pt x="9246" y="18112"/>
                    </a:lnTo>
                    <a:lnTo>
                      <a:pt x="9502" y="17901"/>
                    </a:lnTo>
                    <a:lnTo>
                      <a:pt x="10046" y="17402"/>
                    </a:lnTo>
                    <a:lnTo>
                      <a:pt x="10650" y="16843"/>
                    </a:lnTo>
                    <a:lnTo>
                      <a:pt x="11134" y="16360"/>
                    </a:lnTo>
                    <a:lnTo>
                      <a:pt x="11587" y="15877"/>
                    </a:lnTo>
                    <a:lnTo>
                      <a:pt x="11995" y="15408"/>
                    </a:lnTo>
                    <a:lnTo>
                      <a:pt x="12373" y="14925"/>
                    </a:lnTo>
                    <a:lnTo>
                      <a:pt x="12705" y="14457"/>
                    </a:lnTo>
                    <a:lnTo>
                      <a:pt x="13007" y="13973"/>
                    </a:lnTo>
                    <a:lnTo>
                      <a:pt x="13279" y="13505"/>
                    </a:lnTo>
                    <a:lnTo>
                      <a:pt x="13536" y="13022"/>
                    </a:lnTo>
                    <a:lnTo>
                      <a:pt x="13762" y="12538"/>
                    </a:lnTo>
                    <a:lnTo>
                      <a:pt x="13974" y="12055"/>
                    </a:lnTo>
                    <a:lnTo>
                      <a:pt x="14185" y="11556"/>
                    </a:lnTo>
                    <a:lnTo>
                      <a:pt x="14367" y="11058"/>
                    </a:lnTo>
                    <a:lnTo>
                      <a:pt x="14744" y="10061"/>
                    </a:lnTo>
                    <a:lnTo>
                      <a:pt x="15107" y="9034"/>
                    </a:lnTo>
                    <a:lnTo>
                      <a:pt x="15273" y="8535"/>
                    </a:lnTo>
                    <a:lnTo>
                      <a:pt x="15409" y="8097"/>
                    </a:lnTo>
                    <a:lnTo>
                      <a:pt x="15499" y="7704"/>
                    </a:lnTo>
                    <a:lnTo>
                      <a:pt x="15545" y="7357"/>
                    </a:lnTo>
                    <a:lnTo>
                      <a:pt x="15575" y="7070"/>
                    </a:lnTo>
                    <a:lnTo>
                      <a:pt x="15560" y="6813"/>
                    </a:lnTo>
                    <a:lnTo>
                      <a:pt x="15530" y="6586"/>
                    </a:lnTo>
                    <a:lnTo>
                      <a:pt x="15484" y="6420"/>
                    </a:lnTo>
                    <a:lnTo>
                      <a:pt x="15424" y="6269"/>
                    </a:lnTo>
                    <a:lnTo>
                      <a:pt x="15333" y="6163"/>
                    </a:lnTo>
                    <a:lnTo>
                      <a:pt x="15258" y="6088"/>
                    </a:lnTo>
                    <a:lnTo>
                      <a:pt x="15152" y="6027"/>
                    </a:lnTo>
                    <a:lnTo>
                      <a:pt x="15061" y="6012"/>
                    </a:lnTo>
                    <a:lnTo>
                      <a:pt x="14971" y="5997"/>
                    </a:lnTo>
                    <a:lnTo>
                      <a:pt x="14880" y="6027"/>
                    </a:lnTo>
                    <a:lnTo>
                      <a:pt x="14805" y="6058"/>
                    </a:lnTo>
                    <a:lnTo>
                      <a:pt x="14774" y="6088"/>
                    </a:lnTo>
                    <a:lnTo>
                      <a:pt x="14729" y="6148"/>
                    </a:lnTo>
                    <a:lnTo>
                      <a:pt x="14608" y="6314"/>
                    </a:lnTo>
                    <a:lnTo>
                      <a:pt x="14472" y="6541"/>
                    </a:lnTo>
                    <a:lnTo>
                      <a:pt x="14321" y="6828"/>
                    </a:lnTo>
                    <a:lnTo>
                      <a:pt x="13989" y="7523"/>
                    </a:lnTo>
                    <a:lnTo>
                      <a:pt x="13611" y="8308"/>
                    </a:lnTo>
                    <a:lnTo>
                      <a:pt x="13249" y="9094"/>
                    </a:lnTo>
                    <a:lnTo>
                      <a:pt x="12916" y="9789"/>
                    </a:lnTo>
                    <a:lnTo>
                      <a:pt x="12660" y="10287"/>
                    </a:lnTo>
                    <a:lnTo>
                      <a:pt x="12569" y="10438"/>
                    </a:lnTo>
                    <a:lnTo>
                      <a:pt x="12524" y="10499"/>
                    </a:lnTo>
                    <a:lnTo>
                      <a:pt x="12493" y="10514"/>
                    </a:lnTo>
                    <a:lnTo>
                      <a:pt x="12403" y="10559"/>
                    </a:lnTo>
                    <a:lnTo>
                      <a:pt x="12327" y="10559"/>
                    </a:lnTo>
                    <a:lnTo>
                      <a:pt x="12282" y="10529"/>
                    </a:lnTo>
                    <a:lnTo>
                      <a:pt x="12237" y="10484"/>
                    </a:lnTo>
                    <a:lnTo>
                      <a:pt x="12222" y="10408"/>
                    </a:lnTo>
                    <a:lnTo>
                      <a:pt x="12222" y="10318"/>
                    </a:lnTo>
                    <a:lnTo>
                      <a:pt x="12237" y="10197"/>
                    </a:lnTo>
                    <a:lnTo>
                      <a:pt x="12267" y="10091"/>
                    </a:lnTo>
                    <a:lnTo>
                      <a:pt x="12388" y="9819"/>
                    </a:lnTo>
                    <a:lnTo>
                      <a:pt x="12599" y="9321"/>
                    </a:lnTo>
                    <a:lnTo>
                      <a:pt x="13249" y="7870"/>
                    </a:lnTo>
                    <a:lnTo>
                      <a:pt x="13611" y="7024"/>
                    </a:lnTo>
                    <a:lnTo>
                      <a:pt x="13974" y="6163"/>
                    </a:lnTo>
                    <a:lnTo>
                      <a:pt x="14306" y="5363"/>
                    </a:lnTo>
                    <a:lnTo>
                      <a:pt x="14563" y="4653"/>
                    </a:lnTo>
                    <a:lnTo>
                      <a:pt x="14654" y="4336"/>
                    </a:lnTo>
                    <a:lnTo>
                      <a:pt x="14729" y="4049"/>
                    </a:lnTo>
                    <a:lnTo>
                      <a:pt x="14774" y="3792"/>
                    </a:lnTo>
                    <a:lnTo>
                      <a:pt x="14805" y="3550"/>
                    </a:lnTo>
                    <a:lnTo>
                      <a:pt x="14805" y="3339"/>
                    </a:lnTo>
                    <a:lnTo>
                      <a:pt x="14790" y="3142"/>
                    </a:lnTo>
                    <a:lnTo>
                      <a:pt x="14759" y="2976"/>
                    </a:lnTo>
                    <a:lnTo>
                      <a:pt x="14714" y="2840"/>
                    </a:lnTo>
                    <a:lnTo>
                      <a:pt x="14638" y="2719"/>
                    </a:lnTo>
                    <a:lnTo>
                      <a:pt x="14563" y="2629"/>
                    </a:lnTo>
                    <a:lnTo>
                      <a:pt x="14472" y="2568"/>
                    </a:lnTo>
                    <a:lnTo>
                      <a:pt x="14367" y="2523"/>
                    </a:lnTo>
                    <a:lnTo>
                      <a:pt x="14246" y="2508"/>
                    </a:lnTo>
                    <a:lnTo>
                      <a:pt x="14125" y="2508"/>
                    </a:lnTo>
                    <a:lnTo>
                      <a:pt x="13989" y="2553"/>
                    </a:lnTo>
                    <a:lnTo>
                      <a:pt x="13853" y="2614"/>
                    </a:lnTo>
                    <a:lnTo>
                      <a:pt x="13777" y="2659"/>
                    </a:lnTo>
                    <a:lnTo>
                      <a:pt x="13702" y="2749"/>
                    </a:lnTo>
                    <a:lnTo>
                      <a:pt x="13596" y="2885"/>
                    </a:lnTo>
                    <a:lnTo>
                      <a:pt x="13490" y="3036"/>
                    </a:lnTo>
                    <a:lnTo>
                      <a:pt x="13264" y="3429"/>
                    </a:lnTo>
                    <a:lnTo>
                      <a:pt x="13007" y="3913"/>
                    </a:lnTo>
                    <a:lnTo>
                      <a:pt x="12735" y="4456"/>
                    </a:lnTo>
                    <a:lnTo>
                      <a:pt x="12448" y="5061"/>
                    </a:lnTo>
                    <a:lnTo>
                      <a:pt x="11859" y="6345"/>
                    </a:lnTo>
                    <a:lnTo>
                      <a:pt x="11300" y="7568"/>
                    </a:lnTo>
                    <a:lnTo>
                      <a:pt x="10832" y="8580"/>
                    </a:lnTo>
                    <a:lnTo>
                      <a:pt x="10635" y="8958"/>
                    </a:lnTo>
                    <a:lnTo>
                      <a:pt x="10484" y="9215"/>
                    </a:lnTo>
                    <a:lnTo>
                      <a:pt x="10424" y="9290"/>
                    </a:lnTo>
                    <a:lnTo>
                      <a:pt x="10379" y="9336"/>
                    </a:lnTo>
                    <a:lnTo>
                      <a:pt x="10363" y="9351"/>
                    </a:lnTo>
                    <a:lnTo>
                      <a:pt x="10348" y="9351"/>
                    </a:lnTo>
                    <a:lnTo>
                      <a:pt x="10333" y="9305"/>
                    </a:lnTo>
                    <a:lnTo>
                      <a:pt x="10333" y="9245"/>
                    </a:lnTo>
                    <a:lnTo>
                      <a:pt x="10333" y="9154"/>
                    </a:lnTo>
                    <a:lnTo>
                      <a:pt x="10379" y="8943"/>
                    </a:lnTo>
                    <a:lnTo>
                      <a:pt x="10454" y="8671"/>
                    </a:lnTo>
                    <a:lnTo>
                      <a:pt x="10575" y="8354"/>
                    </a:lnTo>
                    <a:lnTo>
                      <a:pt x="10892" y="7583"/>
                    </a:lnTo>
                    <a:lnTo>
                      <a:pt x="11285" y="6662"/>
                    </a:lnTo>
                    <a:lnTo>
                      <a:pt x="11708" y="5650"/>
                    </a:lnTo>
                    <a:lnTo>
                      <a:pt x="11919" y="5106"/>
                    </a:lnTo>
                    <a:lnTo>
                      <a:pt x="12116" y="4562"/>
                    </a:lnTo>
                    <a:lnTo>
                      <a:pt x="12312" y="4003"/>
                    </a:lnTo>
                    <a:lnTo>
                      <a:pt x="12493" y="3444"/>
                    </a:lnTo>
                    <a:lnTo>
                      <a:pt x="12660" y="2901"/>
                    </a:lnTo>
                    <a:lnTo>
                      <a:pt x="12780" y="2357"/>
                    </a:lnTo>
                    <a:lnTo>
                      <a:pt x="12886" y="1858"/>
                    </a:lnTo>
                    <a:lnTo>
                      <a:pt x="12947" y="1435"/>
                    </a:lnTo>
                    <a:lnTo>
                      <a:pt x="12962" y="1088"/>
                    </a:lnTo>
                    <a:lnTo>
                      <a:pt x="12947" y="786"/>
                    </a:lnTo>
                    <a:lnTo>
                      <a:pt x="12916" y="544"/>
                    </a:lnTo>
                    <a:lnTo>
                      <a:pt x="12886" y="438"/>
                    </a:lnTo>
                    <a:lnTo>
                      <a:pt x="12856" y="348"/>
                    </a:lnTo>
                    <a:lnTo>
                      <a:pt x="12826" y="272"/>
                    </a:lnTo>
                    <a:lnTo>
                      <a:pt x="12780" y="212"/>
                    </a:lnTo>
                    <a:lnTo>
                      <a:pt x="12735" y="151"/>
                    </a:lnTo>
                    <a:lnTo>
                      <a:pt x="12675" y="106"/>
                    </a:lnTo>
                    <a:lnTo>
                      <a:pt x="12569" y="45"/>
                    </a:lnTo>
                    <a:lnTo>
                      <a:pt x="12463" y="15"/>
                    </a:lnTo>
                    <a:lnTo>
                      <a:pt x="1234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03;p23">
                <a:extLst>
                  <a:ext uri="{FF2B5EF4-FFF2-40B4-BE49-F238E27FC236}">
                    <a16:creationId xmlns:a16="http://schemas.microsoft.com/office/drawing/2014/main" id="{1828F030-0120-A0D5-FBD1-BD3280882F12}"/>
                  </a:ext>
                </a:extLst>
              </p:cNvPr>
              <p:cNvSpPr/>
              <p:nvPr/>
            </p:nvSpPr>
            <p:spPr>
              <a:xfrm>
                <a:off x="7602696" y="2411705"/>
                <a:ext cx="325668" cy="783539"/>
              </a:xfrm>
              <a:custGeom>
                <a:avLst/>
                <a:gdLst/>
                <a:ahLst/>
                <a:cxnLst/>
                <a:rect l="l" t="t" r="r" b="b"/>
                <a:pathLst>
                  <a:path w="19276" h="46377" extrusionOk="0">
                    <a:moveTo>
                      <a:pt x="13203" y="1"/>
                    </a:moveTo>
                    <a:lnTo>
                      <a:pt x="12992" y="16"/>
                    </a:lnTo>
                    <a:lnTo>
                      <a:pt x="12765" y="31"/>
                    </a:lnTo>
                    <a:lnTo>
                      <a:pt x="12538" y="61"/>
                    </a:lnTo>
                    <a:lnTo>
                      <a:pt x="12312" y="91"/>
                    </a:lnTo>
                    <a:lnTo>
                      <a:pt x="12085" y="152"/>
                    </a:lnTo>
                    <a:lnTo>
                      <a:pt x="11859" y="212"/>
                    </a:lnTo>
                    <a:lnTo>
                      <a:pt x="11617" y="288"/>
                    </a:lnTo>
                    <a:lnTo>
                      <a:pt x="11390" y="378"/>
                    </a:lnTo>
                    <a:lnTo>
                      <a:pt x="11149" y="469"/>
                    </a:lnTo>
                    <a:lnTo>
                      <a:pt x="10907" y="575"/>
                    </a:lnTo>
                    <a:lnTo>
                      <a:pt x="10424" y="817"/>
                    </a:lnTo>
                    <a:lnTo>
                      <a:pt x="9940" y="1104"/>
                    </a:lnTo>
                    <a:lnTo>
                      <a:pt x="9442" y="1436"/>
                    </a:lnTo>
                    <a:lnTo>
                      <a:pt x="8943" y="1798"/>
                    </a:lnTo>
                    <a:lnTo>
                      <a:pt x="8460" y="2191"/>
                    </a:lnTo>
                    <a:lnTo>
                      <a:pt x="7961" y="2629"/>
                    </a:lnTo>
                    <a:lnTo>
                      <a:pt x="7463" y="3098"/>
                    </a:lnTo>
                    <a:lnTo>
                      <a:pt x="6979" y="3596"/>
                    </a:lnTo>
                    <a:lnTo>
                      <a:pt x="6496" y="4140"/>
                    </a:lnTo>
                    <a:lnTo>
                      <a:pt x="6028" y="4699"/>
                    </a:lnTo>
                    <a:lnTo>
                      <a:pt x="5559" y="5273"/>
                    </a:lnTo>
                    <a:lnTo>
                      <a:pt x="5106" y="5892"/>
                    </a:lnTo>
                    <a:lnTo>
                      <a:pt x="4653" y="6527"/>
                    </a:lnTo>
                    <a:lnTo>
                      <a:pt x="4230" y="7191"/>
                    </a:lnTo>
                    <a:lnTo>
                      <a:pt x="3807" y="7871"/>
                    </a:lnTo>
                    <a:lnTo>
                      <a:pt x="3414" y="8581"/>
                    </a:lnTo>
                    <a:lnTo>
                      <a:pt x="3022" y="9291"/>
                    </a:lnTo>
                    <a:lnTo>
                      <a:pt x="2659" y="10031"/>
                    </a:lnTo>
                    <a:lnTo>
                      <a:pt x="2327" y="10786"/>
                    </a:lnTo>
                    <a:lnTo>
                      <a:pt x="1994" y="11557"/>
                    </a:lnTo>
                    <a:lnTo>
                      <a:pt x="1707" y="12342"/>
                    </a:lnTo>
                    <a:lnTo>
                      <a:pt x="1436" y="13143"/>
                    </a:lnTo>
                    <a:lnTo>
                      <a:pt x="1194" y="13944"/>
                    </a:lnTo>
                    <a:lnTo>
                      <a:pt x="967" y="14759"/>
                    </a:lnTo>
                    <a:lnTo>
                      <a:pt x="786" y="15575"/>
                    </a:lnTo>
                    <a:lnTo>
                      <a:pt x="650" y="16300"/>
                    </a:lnTo>
                    <a:lnTo>
                      <a:pt x="514" y="17025"/>
                    </a:lnTo>
                    <a:lnTo>
                      <a:pt x="408" y="17735"/>
                    </a:lnTo>
                    <a:lnTo>
                      <a:pt x="303" y="18460"/>
                    </a:lnTo>
                    <a:lnTo>
                      <a:pt x="227" y="19170"/>
                    </a:lnTo>
                    <a:lnTo>
                      <a:pt x="152" y="19880"/>
                    </a:lnTo>
                    <a:lnTo>
                      <a:pt x="91" y="20575"/>
                    </a:lnTo>
                    <a:lnTo>
                      <a:pt x="61" y="21270"/>
                    </a:lnTo>
                    <a:lnTo>
                      <a:pt x="31" y="21965"/>
                    </a:lnTo>
                    <a:lnTo>
                      <a:pt x="16" y="22660"/>
                    </a:lnTo>
                    <a:lnTo>
                      <a:pt x="0" y="23340"/>
                    </a:lnTo>
                    <a:lnTo>
                      <a:pt x="16" y="24019"/>
                    </a:lnTo>
                    <a:lnTo>
                      <a:pt x="31" y="24699"/>
                    </a:lnTo>
                    <a:lnTo>
                      <a:pt x="76" y="25364"/>
                    </a:lnTo>
                    <a:lnTo>
                      <a:pt x="106" y="26028"/>
                    </a:lnTo>
                    <a:lnTo>
                      <a:pt x="167" y="26678"/>
                    </a:lnTo>
                    <a:lnTo>
                      <a:pt x="227" y="27328"/>
                    </a:lnTo>
                    <a:lnTo>
                      <a:pt x="318" y="27962"/>
                    </a:lnTo>
                    <a:lnTo>
                      <a:pt x="393" y="28612"/>
                    </a:lnTo>
                    <a:lnTo>
                      <a:pt x="499" y="29231"/>
                    </a:lnTo>
                    <a:lnTo>
                      <a:pt x="605" y="29850"/>
                    </a:lnTo>
                    <a:lnTo>
                      <a:pt x="710" y="30470"/>
                    </a:lnTo>
                    <a:lnTo>
                      <a:pt x="831" y="31074"/>
                    </a:lnTo>
                    <a:lnTo>
                      <a:pt x="967" y="31663"/>
                    </a:lnTo>
                    <a:lnTo>
                      <a:pt x="1118" y="32252"/>
                    </a:lnTo>
                    <a:lnTo>
                      <a:pt x="1269" y="32841"/>
                    </a:lnTo>
                    <a:lnTo>
                      <a:pt x="1420" y="33400"/>
                    </a:lnTo>
                    <a:lnTo>
                      <a:pt x="1587" y="33974"/>
                    </a:lnTo>
                    <a:lnTo>
                      <a:pt x="1753" y="34518"/>
                    </a:lnTo>
                    <a:lnTo>
                      <a:pt x="1934" y="35062"/>
                    </a:lnTo>
                    <a:lnTo>
                      <a:pt x="2115" y="35606"/>
                    </a:lnTo>
                    <a:lnTo>
                      <a:pt x="2312" y="36119"/>
                    </a:lnTo>
                    <a:lnTo>
                      <a:pt x="2704" y="37146"/>
                    </a:lnTo>
                    <a:lnTo>
                      <a:pt x="3127" y="38128"/>
                    </a:lnTo>
                    <a:lnTo>
                      <a:pt x="3565" y="39050"/>
                    </a:lnTo>
                    <a:lnTo>
                      <a:pt x="4019" y="39941"/>
                    </a:lnTo>
                    <a:lnTo>
                      <a:pt x="4502" y="40787"/>
                    </a:lnTo>
                    <a:lnTo>
                      <a:pt x="4970" y="41572"/>
                    </a:lnTo>
                    <a:lnTo>
                      <a:pt x="5469" y="42313"/>
                    </a:lnTo>
                    <a:lnTo>
                      <a:pt x="5967" y="42992"/>
                    </a:lnTo>
                    <a:lnTo>
                      <a:pt x="6209" y="43325"/>
                    </a:lnTo>
                    <a:lnTo>
                      <a:pt x="6466" y="43627"/>
                    </a:lnTo>
                    <a:lnTo>
                      <a:pt x="6723" y="43929"/>
                    </a:lnTo>
                    <a:lnTo>
                      <a:pt x="6964" y="44201"/>
                    </a:lnTo>
                    <a:lnTo>
                      <a:pt x="7221" y="44473"/>
                    </a:lnTo>
                    <a:lnTo>
                      <a:pt x="7478" y="44730"/>
                    </a:lnTo>
                    <a:lnTo>
                      <a:pt x="7720" y="44956"/>
                    </a:lnTo>
                    <a:lnTo>
                      <a:pt x="7976" y="45183"/>
                    </a:lnTo>
                    <a:lnTo>
                      <a:pt x="8218" y="45394"/>
                    </a:lnTo>
                    <a:lnTo>
                      <a:pt x="8475" y="45576"/>
                    </a:lnTo>
                    <a:lnTo>
                      <a:pt x="8717" y="45757"/>
                    </a:lnTo>
                    <a:lnTo>
                      <a:pt x="8958" y="45908"/>
                    </a:lnTo>
                    <a:lnTo>
                      <a:pt x="9200" y="46059"/>
                    </a:lnTo>
                    <a:lnTo>
                      <a:pt x="9427" y="46180"/>
                    </a:lnTo>
                    <a:lnTo>
                      <a:pt x="9668" y="46286"/>
                    </a:lnTo>
                    <a:lnTo>
                      <a:pt x="9895" y="46376"/>
                    </a:lnTo>
                    <a:lnTo>
                      <a:pt x="10076" y="46225"/>
                    </a:lnTo>
                    <a:lnTo>
                      <a:pt x="10288" y="46029"/>
                    </a:lnTo>
                    <a:lnTo>
                      <a:pt x="10544" y="45772"/>
                    </a:lnTo>
                    <a:lnTo>
                      <a:pt x="10831" y="45440"/>
                    </a:lnTo>
                    <a:lnTo>
                      <a:pt x="11134" y="45047"/>
                    </a:lnTo>
                    <a:lnTo>
                      <a:pt x="11269" y="44820"/>
                    </a:lnTo>
                    <a:lnTo>
                      <a:pt x="11421" y="44594"/>
                    </a:lnTo>
                    <a:lnTo>
                      <a:pt x="11556" y="44337"/>
                    </a:lnTo>
                    <a:lnTo>
                      <a:pt x="11692" y="44080"/>
                    </a:lnTo>
                    <a:lnTo>
                      <a:pt x="11828" y="43793"/>
                    </a:lnTo>
                    <a:lnTo>
                      <a:pt x="11934" y="43506"/>
                    </a:lnTo>
                    <a:lnTo>
                      <a:pt x="12025" y="43204"/>
                    </a:lnTo>
                    <a:lnTo>
                      <a:pt x="12115" y="42887"/>
                    </a:lnTo>
                    <a:lnTo>
                      <a:pt x="12176" y="42569"/>
                    </a:lnTo>
                    <a:lnTo>
                      <a:pt x="12206" y="42222"/>
                    </a:lnTo>
                    <a:lnTo>
                      <a:pt x="12236" y="41875"/>
                    </a:lnTo>
                    <a:lnTo>
                      <a:pt x="12221" y="41512"/>
                    </a:lnTo>
                    <a:lnTo>
                      <a:pt x="12176" y="41134"/>
                    </a:lnTo>
                    <a:lnTo>
                      <a:pt x="12115" y="40757"/>
                    </a:lnTo>
                    <a:lnTo>
                      <a:pt x="12010" y="40364"/>
                    </a:lnTo>
                    <a:lnTo>
                      <a:pt x="11889" y="39971"/>
                    </a:lnTo>
                    <a:lnTo>
                      <a:pt x="11708" y="39563"/>
                    </a:lnTo>
                    <a:lnTo>
                      <a:pt x="11496" y="39140"/>
                    </a:lnTo>
                    <a:lnTo>
                      <a:pt x="11254" y="38717"/>
                    </a:lnTo>
                    <a:lnTo>
                      <a:pt x="10952" y="38294"/>
                    </a:lnTo>
                    <a:lnTo>
                      <a:pt x="10847" y="38174"/>
                    </a:lnTo>
                    <a:lnTo>
                      <a:pt x="10575" y="37856"/>
                    </a:lnTo>
                    <a:lnTo>
                      <a:pt x="10137" y="37343"/>
                    </a:lnTo>
                    <a:lnTo>
                      <a:pt x="9880" y="37010"/>
                    </a:lnTo>
                    <a:lnTo>
                      <a:pt x="9593" y="36633"/>
                    </a:lnTo>
                    <a:lnTo>
                      <a:pt x="9275" y="36210"/>
                    </a:lnTo>
                    <a:lnTo>
                      <a:pt x="8958" y="35742"/>
                    </a:lnTo>
                    <a:lnTo>
                      <a:pt x="8611" y="35213"/>
                    </a:lnTo>
                    <a:lnTo>
                      <a:pt x="8263" y="34654"/>
                    </a:lnTo>
                    <a:lnTo>
                      <a:pt x="7916" y="34050"/>
                    </a:lnTo>
                    <a:lnTo>
                      <a:pt x="7569" y="33415"/>
                    </a:lnTo>
                    <a:lnTo>
                      <a:pt x="7221" y="32720"/>
                    </a:lnTo>
                    <a:lnTo>
                      <a:pt x="6874" y="31995"/>
                    </a:lnTo>
                    <a:lnTo>
                      <a:pt x="6556" y="31240"/>
                    </a:lnTo>
                    <a:lnTo>
                      <a:pt x="6239" y="30424"/>
                    </a:lnTo>
                    <a:lnTo>
                      <a:pt x="5952" y="29593"/>
                    </a:lnTo>
                    <a:lnTo>
                      <a:pt x="5680" y="28717"/>
                    </a:lnTo>
                    <a:lnTo>
                      <a:pt x="5559" y="28264"/>
                    </a:lnTo>
                    <a:lnTo>
                      <a:pt x="5439" y="27811"/>
                    </a:lnTo>
                    <a:lnTo>
                      <a:pt x="5333" y="27343"/>
                    </a:lnTo>
                    <a:lnTo>
                      <a:pt x="5242" y="26859"/>
                    </a:lnTo>
                    <a:lnTo>
                      <a:pt x="5152" y="26376"/>
                    </a:lnTo>
                    <a:lnTo>
                      <a:pt x="5076" y="25877"/>
                    </a:lnTo>
                    <a:lnTo>
                      <a:pt x="5001" y="25379"/>
                    </a:lnTo>
                    <a:lnTo>
                      <a:pt x="4940" y="24865"/>
                    </a:lnTo>
                    <a:lnTo>
                      <a:pt x="4895" y="24352"/>
                    </a:lnTo>
                    <a:lnTo>
                      <a:pt x="4849" y="23823"/>
                    </a:lnTo>
                    <a:lnTo>
                      <a:pt x="4834" y="23294"/>
                    </a:lnTo>
                    <a:lnTo>
                      <a:pt x="4819" y="22750"/>
                    </a:lnTo>
                    <a:lnTo>
                      <a:pt x="4819" y="22207"/>
                    </a:lnTo>
                    <a:lnTo>
                      <a:pt x="4834" y="21648"/>
                    </a:lnTo>
                    <a:lnTo>
                      <a:pt x="4865" y="21089"/>
                    </a:lnTo>
                    <a:lnTo>
                      <a:pt x="4910" y="20515"/>
                    </a:lnTo>
                    <a:lnTo>
                      <a:pt x="4970" y="19941"/>
                    </a:lnTo>
                    <a:lnTo>
                      <a:pt x="5046" y="19367"/>
                    </a:lnTo>
                    <a:lnTo>
                      <a:pt x="5152" y="18778"/>
                    </a:lnTo>
                    <a:lnTo>
                      <a:pt x="5257" y="18173"/>
                    </a:lnTo>
                    <a:lnTo>
                      <a:pt x="5378" y="17569"/>
                    </a:lnTo>
                    <a:lnTo>
                      <a:pt x="5529" y="16965"/>
                    </a:lnTo>
                    <a:lnTo>
                      <a:pt x="5695" y="16345"/>
                    </a:lnTo>
                    <a:lnTo>
                      <a:pt x="5877" y="15726"/>
                    </a:lnTo>
                    <a:lnTo>
                      <a:pt x="6194" y="14714"/>
                    </a:lnTo>
                    <a:lnTo>
                      <a:pt x="6526" y="13747"/>
                    </a:lnTo>
                    <a:lnTo>
                      <a:pt x="6874" y="12826"/>
                    </a:lnTo>
                    <a:lnTo>
                      <a:pt x="7236" y="11950"/>
                    </a:lnTo>
                    <a:lnTo>
                      <a:pt x="7599" y="11134"/>
                    </a:lnTo>
                    <a:lnTo>
                      <a:pt x="7961" y="10364"/>
                    </a:lnTo>
                    <a:lnTo>
                      <a:pt x="8339" y="9638"/>
                    </a:lnTo>
                    <a:lnTo>
                      <a:pt x="8717" y="8959"/>
                    </a:lnTo>
                    <a:lnTo>
                      <a:pt x="9109" y="8324"/>
                    </a:lnTo>
                    <a:lnTo>
                      <a:pt x="9502" y="7750"/>
                    </a:lnTo>
                    <a:lnTo>
                      <a:pt x="9880" y="7221"/>
                    </a:lnTo>
                    <a:lnTo>
                      <a:pt x="10272" y="6738"/>
                    </a:lnTo>
                    <a:lnTo>
                      <a:pt x="10665" y="6300"/>
                    </a:lnTo>
                    <a:lnTo>
                      <a:pt x="11058" y="5907"/>
                    </a:lnTo>
                    <a:lnTo>
                      <a:pt x="11451" y="5575"/>
                    </a:lnTo>
                    <a:lnTo>
                      <a:pt x="11632" y="5424"/>
                    </a:lnTo>
                    <a:lnTo>
                      <a:pt x="11828" y="5273"/>
                    </a:lnTo>
                    <a:lnTo>
                      <a:pt x="12025" y="5152"/>
                    </a:lnTo>
                    <a:lnTo>
                      <a:pt x="12206" y="5031"/>
                    </a:lnTo>
                    <a:lnTo>
                      <a:pt x="12402" y="4940"/>
                    </a:lnTo>
                    <a:lnTo>
                      <a:pt x="12584" y="4850"/>
                    </a:lnTo>
                    <a:lnTo>
                      <a:pt x="12765" y="4759"/>
                    </a:lnTo>
                    <a:lnTo>
                      <a:pt x="12961" y="4699"/>
                    </a:lnTo>
                    <a:lnTo>
                      <a:pt x="13143" y="4638"/>
                    </a:lnTo>
                    <a:lnTo>
                      <a:pt x="13324" y="4608"/>
                    </a:lnTo>
                    <a:lnTo>
                      <a:pt x="13490" y="4578"/>
                    </a:lnTo>
                    <a:lnTo>
                      <a:pt x="13671" y="4548"/>
                    </a:lnTo>
                    <a:lnTo>
                      <a:pt x="14019" y="4548"/>
                    </a:lnTo>
                    <a:lnTo>
                      <a:pt x="14185" y="4578"/>
                    </a:lnTo>
                    <a:lnTo>
                      <a:pt x="14351" y="4608"/>
                    </a:lnTo>
                    <a:lnTo>
                      <a:pt x="14517" y="4638"/>
                    </a:lnTo>
                    <a:lnTo>
                      <a:pt x="14683" y="4699"/>
                    </a:lnTo>
                    <a:lnTo>
                      <a:pt x="14834" y="4774"/>
                    </a:lnTo>
                    <a:lnTo>
                      <a:pt x="14986" y="4850"/>
                    </a:lnTo>
                    <a:lnTo>
                      <a:pt x="15137" y="4940"/>
                    </a:lnTo>
                    <a:lnTo>
                      <a:pt x="15288" y="5046"/>
                    </a:lnTo>
                    <a:lnTo>
                      <a:pt x="15439" y="5152"/>
                    </a:lnTo>
                    <a:lnTo>
                      <a:pt x="15575" y="5288"/>
                    </a:lnTo>
                    <a:lnTo>
                      <a:pt x="15711" y="5424"/>
                    </a:lnTo>
                    <a:lnTo>
                      <a:pt x="15847" y="5575"/>
                    </a:lnTo>
                    <a:lnTo>
                      <a:pt x="15983" y="5741"/>
                    </a:lnTo>
                    <a:lnTo>
                      <a:pt x="16103" y="5922"/>
                    </a:lnTo>
                    <a:lnTo>
                      <a:pt x="16224" y="6104"/>
                    </a:lnTo>
                    <a:lnTo>
                      <a:pt x="16345" y="6300"/>
                    </a:lnTo>
                    <a:lnTo>
                      <a:pt x="16451" y="6511"/>
                    </a:lnTo>
                    <a:lnTo>
                      <a:pt x="16557" y="6738"/>
                    </a:lnTo>
                    <a:lnTo>
                      <a:pt x="16662" y="6980"/>
                    </a:lnTo>
                    <a:lnTo>
                      <a:pt x="16768" y="7221"/>
                    </a:lnTo>
                    <a:lnTo>
                      <a:pt x="19261" y="9215"/>
                    </a:lnTo>
                    <a:lnTo>
                      <a:pt x="19276" y="8883"/>
                    </a:lnTo>
                    <a:lnTo>
                      <a:pt x="19276" y="8505"/>
                    </a:lnTo>
                    <a:lnTo>
                      <a:pt x="19276" y="8007"/>
                    </a:lnTo>
                    <a:lnTo>
                      <a:pt x="19230" y="7418"/>
                    </a:lnTo>
                    <a:lnTo>
                      <a:pt x="19200" y="7086"/>
                    </a:lnTo>
                    <a:lnTo>
                      <a:pt x="19155" y="6738"/>
                    </a:lnTo>
                    <a:lnTo>
                      <a:pt x="19109" y="6391"/>
                    </a:lnTo>
                    <a:lnTo>
                      <a:pt x="19034" y="6013"/>
                    </a:lnTo>
                    <a:lnTo>
                      <a:pt x="18958" y="5635"/>
                    </a:lnTo>
                    <a:lnTo>
                      <a:pt x="18853" y="5243"/>
                    </a:lnTo>
                    <a:lnTo>
                      <a:pt x="18747" y="4865"/>
                    </a:lnTo>
                    <a:lnTo>
                      <a:pt x="18611" y="4457"/>
                    </a:lnTo>
                    <a:lnTo>
                      <a:pt x="18460" y="4064"/>
                    </a:lnTo>
                    <a:lnTo>
                      <a:pt x="18279" y="3687"/>
                    </a:lnTo>
                    <a:lnTo>
                      <a:pt x="18082" y="3294"/>
                    </a:lnTo>
                    <a:lnTo>
                      <a:pt x="17856" y="2916"/>
                    </a:lnTo>
                    <a:lnTo>
                      <a:pt x="17614" y="2554"/>
                    </a:lnTo>
                    <a:lnTo>
                      <a:pt x="17342" y="2191"/>
                    </a:lnTo>
                    <a:lnTo>
                      <a:pt x="17040" y="1859"/>
                    </a:lnTo>
                    <a:lnTo>
                      <a:pt x="16708" y="1542"/>
                    </a:lnTo>
                    <a:lnTo>
                      <a:pt x="16526" y="1375"/>
                    </a:lnTo>
                    <a:lnTo>
                      <a:pt x="16345" y="1240"/>
                    </a:lnTo>
                    <a:lnTo>
                      <a:pt x="16149" y="1088"/>
                    </a:lnTo>
                    <a:lnTo>
                      <a:pt x="15952" y="952"/>
                    </a:lnTo>
                    <a:lnTo>
                      <a:pt x="15741" y="832"/>
                    </a:lnTo>
                    <a:lnTo>
                      <a:pt x="15529" y="696"/>
                    </a:lnTo>
                    <a:lnTo>
                      <a:pt x="15303" y="590"/>
                    </a:lnTo>
                    <a:lnTo>
                      <a:pt x="15061" y="469"/>
                    </a:lnTo>
                    <a:lnTo>
                      <a:pt x="14819" y="378"/>
                    </a:lnTo>
                    <a:lnTo>
                      <a:pt x="14563" y="273"/>
                    </a:lnTo>
                    <a:lnTo>
                      <a:pt x="14306" y="197"/>
                    </a:lnTo>
                    <a:lnTo>
                      <a:pt x="14034" y="107"/>
                    </a:lnTo>
                    <a:lnTo>
                      <a:pt x="13822" y="61"/>
                    </a:lnTo>
                    <a:lnTo>
                      <a:pt x="13626" y="31"/>
                    </a:lnTo>
                    <a:lnTo>
                      <a:pt x="13415" y="16"/>
                    </a:lnTo>
                    <a:lnTo>
                      <a:pt x="132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04;p23">
                <a:extLst>
                  <a:ext uri="{FF2B5EF4-FFF2-40B4-BE49-F238E27FC236}">
                    <a16:creationId xmlns:a16="http://schemas.microsoft.com/office/drawing/2014/main" id="{DEBD40AA-F2C4-B78E-9E70-FF669F60F018}"/>
                  </a:ext>
                </a:extLst>
              </p:cNvPr>
              <p:cNvSpPr/>
              <p:nvPr/>
            </p:nvSpPr>
            <p:spPr>
              <a:xfrm>
                <a:off x="7281355" y="2237126"/>
                <a:ext cx="287637" cy="479058"/>
              </a:xfrm>
              <a:custGeom>
                <a:avLst/>
                <a:gdLst/>
                <a:ahLst/>
                <a:cxnLst/>
                <a:rect l="l" t="t" r="r" b="b"/>
                <a:pathLst>
                  <a:path w="17025" h="28355" extrusionOk="0">
                    <a:moveTo>
                      <a:pt x="16934" y="0"/>
                    </a:moveTo>
                    <a:lnTo>
                      <a:pt x="16707" y="31"/>
                    </a:lnTo>
                    <a:lnTo>
                      <a:pt x="16405" y="91"/>
                    </a:lnTo>
                    <a:lnTo>
                      <a:pt x="16012" y="182"/>
                    </a:lnTo>
                    <a:lnTo>
                      <a:pt x="15559" y="318"/>
                    </a:lnTo>
                    <a:lnTo>
                      <a:pt x="15031" y="484"/>
                    </a:lnTo>
                    <a:lnTo>
                      <a:pt x="14426" y="695"/>
                    </a:lnTo>
                    <a:lnTo>
                      <a:pt x="13777" y="952"/>
                    </a:lnTo>
                    <a:lnTo>
                      <a:pt x="13082" y="1254"/>
                    </a:lnTo>
                    <a:lnTo>
                      <a:pt x="12357" y="1602"/>
                    </a:lnTo>
                    <a:lnTo>
                      <a:pt x="11586" y="2009"/>
                    </a:lnTo>
                    <a:lnTo>
                      <a:pt x="11179" y="2236"/>
                    </a:lnTo>
                    <a:lnTo>
                      <a:pt x="10786" y="2463"/>
                    </a:lnTo>
                    <a:lnTo>
                      <a:pt x="10378" y="2719"/>
                    </a:lnTo>
                    <a:lnTo>
                      <a:pt x="9970" y="2976"/>
                    </a:lnTo>
                    <a:lnTo>
                      <a:pt x="9562" y="3248"/>
                    </a:lnTo>
                    <a:lnTo>
                      <a:pt x="9139" y="3550"/>
                    </a:lnTo>
                    <a:lnTo>
                      <a:pt x="8731" y="3852"/>
                    </a:lnTo>
                    <a:lnTo>
                      <a:pt x="8308" y="4170"/>
                    </a:lnTo>
                    <a:lnTo>
                      <a:pt x="7901" y="4517"/>
                    </a:lnTo>
                    <a:lnTo>
                      <a:pt x="7478" y="4864"/>
                    </a:lnTo>
                    <a:lnTo>
                      <a:pt x="7070" y="5227"/>
                    </a:lnTo>
                    <a:lnTo>
                      <a:pt x="6662" y="5620"/>
                    </a:lnTo>
                    <a:lnTo>
                      <a:pt x="6254" y="6028"/>
                    </a:lnTo>
                    <a:lnTo>
                      <a:pt x="5846" y="6435"/>
                    </a:lnTo>
                    <a:lnTo>
                      <a:pt x="5453" y="6874"/>
                    </a:lnTo>
                    <a:lnTo>
                      <a:pt x="5076" y="7327"/>
                    </a:lnTo>
                    <a:lnTo>
                      <a:pt x="4683" y="7810"/>
                    </a:lnTo>
                    <a:lnTo>
                      <a:pt x="4320" y="8294"/>
                    </a:lnTo>
                    <a:lnTo>
                      <a:pt x="3958" y="8807"/>
                    </a:lnTo>
                    <a:lnTo>
                      <a:pt x="3610" y="9336"/>
                    </a:lnTo>
                    <a:lnTo>
                      <a:pt x="3263" y="9880"/>
                    </a:lnTo>
                    <a:lnTo>
                      <a:pt x="2931" y="10439"/>
                    </a:lnTo>
                    <a:lnTo>
                      <a:pt x="2613" y="11028"/>
                    </a:lnTo>
                    <a:lnTo>
                      <a:pt x="2311" y="11632"/>
                    </a:lnTo>
                    <a:lnTo>
                      <a:pt x="2024" y="12266"/>
                    </a:lnTo>
                    <a:lnTo>
                      <a:pt x="1752" y="12916"/>
                    </a:lnTo>
                    <a:lnTo>
                      <a:pt x="1496" y="13581"/>
                    </a:lnTo>
                    <a:lnTo>
                      <a:pt x="1254" y="14260"/>
                    </a:lnTo>
                    <a:lnTo>
                      <a:pt x="1027" y="14970"/>
                    </a:lnTo>
                    <a:lnTo>
                      <a:pt x="831" y="15711"/>
                    </a:lnTo>
                    <a:lnTo>
                      <a:pt x="650" y="16451"/>
                    </a:lnTo>
                    <a:lnTo>
                      <a:pt x="484" y="17236"/>
                    </a:lnTo>
                    <a:lnTo>
                      <a:pt x="348" y="18022"/>
                    </a:lnTo>
                    <a:lnTo>
                      <a:pt x="227" y="18853"/>
                    </a:lnTo>
                    <a:lnTo>
                      <a:pt x="136" y="19683"/>
                    </a:lnTo>
                    <a:lnTo>
                      <a:pt x="61" y="20560"/>
                    </a:lnTo>
                    <a:lnTo>
                      <a:pt x="15" y="21451"/>
                    </a:lnTo>
                    <a:lnTo>
                      <a:pt x="0" y="22357"/>
                    </a:lnTo>
                    <a:lnTo>
                      <a:pt x="15" y="23294"/>
                    </a:lnTo>
                    <a:lnTo>
                      <a:pt x="45" y="24261"/>
                    </a:lnTo>
                    <a:lnTo>
                      <a:pt x="106" y="25242"/>
                    </a:lnTo>
                    <a:lnTo>
                      <a:pt x="197" y="26255"/>
                    </a:lnTo>
                    <a:lnTo>
                      <a:pt x="332" y="27297"/>
                    </a:lnTo>
                    <a:lnTo>
                      <a:pt x="484" y="28354"/>
                    </a:lnTo>
                    <a:lnTo>
                      <a:pt x="3021" y="20560"/>
                    </a:lnTo>
                    <a:lnTo>
                      <a:pt x="3021" y="20409"/>
                    </a:lnTo>
                    <a:lnTo>
                      <a:pt x="3036" y="19970"/>
                    </a:lnTo>
                    <a:lnTo>
                      <a:pt x="3082" y="19291"/>
                    </a:lnTo>
                    <a:lnTo>
                      <a:pt x="3127" y="18853"/>
                    </a:lnTo>
                    <a:lnTo>
                      <a:pt x="3187" y="18384"/>
                    </a:lnTo>
                    <a:lnTo>
                      <a:pt x="3263" y="17856"/>
                    </a:lnTo>
                    <a:lnTo>
                      <a:pt x="3369" y="17297"/>
                    </a:lnTo>
                    <a:lnTo>
                      <a:pt x="3505" y="16708"/>
                    </a:lnTo>
                    <a:lnTo>
                      <a:pt x="3671" y="16073"/>
                    </a:lnTo>
                    <a:lnTo>
                      <a:pt x="3852" y="15424"/>
                    </a:lnTo>
                    <a:lnTo>
                      <a:pt x="4079" y="14744"/>
                    </a:lnTo>
                    <a:lnTo>
                      <a:pt x="4336" y="14034"/>
                    </a:lnTo>
                    <a:lnTo>
                      <a:pt x="4638" y="13324"/>
                    </a:lnTo>
                    <a:lnTo>
                      <a:pt x="4804" y="12961"/>
                    </a:lnTo>
                    <a:lnTo>
                      <a:pt x="4985" y="12599"/>
                    </a:lnTo>
                    <a:lnTo>
                      <a:pt x="5166" y="12236"/>
                    </a:lnTo>
                    <a:lnTo>
                      <a:pt x="5363" y="11874"/>
                    </a:lnTo>
                    <a:lnTo>
                      <a:pt x="5574" y="11511"/>
                    </a:lnTo>
                    <a:lnTo>
                      <a:pt x="5801" y="11149"/>
                    </a:lnTo>
                    <a:lnTo>
                      <a:pt x="6042" y="10786"/>
                    </a:lnTo>
                    <a:lnTo>
                      <a:pt x="6284" y="10423"/>
                    </a:lnTo>
                    <a:lnTo>
                      <a:pt x="6541" y="10061"/>
                    </a:lnTo>
                    <a:lnTo>
                      <a:pt x="6828" y="9698"/>
                    </a:lnTo>
                    <a:lnTo>
                      <a:pt x="7115" y="9336"/>
                    </a:lnTo>
                    <a:lnTo>
                      <a:pt x="7417" y="8988"/>
                    </a:lnTo>
                    <a:lnTo>
                      <a:pt x="7734" y="8641"/>
                    </a:lnTo>
                    <a:lnTo>
                      <a:pt x="8067" y="8294"/>
                    </a:lnTo>
                    <a:lnTo>
                      <a:pt x="8414" y="7961"/>
                    </a:lnTo>
                    <a:lnTo>
                      <a:pt x="8777" y="7629"/>
                    </a:lnTo>
                    <a:lnTo>
                      <a:pt x="9154" y="7297"/>
                    </a:lnTo>
                    <a:lnTo>
                      <a:pt x="9562" y="6979"/>
                    </a:lnTo>
                    <a:lnTo>
                      <a:pt x="9970" y="6662"/>
                    </a:lnTo>
                    <a:lnTo>
                      <a:pt x="10408" y="6360"/>
                    </a:lnTo>
                    <a:lnTo>
                      <a:pt x="10846" y="6073"/>
                    </a:lnTo>
                    <a:lnTo>
                      <a:pt x="11314" y="5786"/>
                    </a:lnTo>
                    <a:lnTo>
                      <a:pt x="11798" y="5499"/>
                    </a:lnTo>
                    <a:lnTo>
                      <a:pt x="12311" y="5227"/>
                    </a:lnTo>
                    <a:lnTo>
                      <a:pt x="12825" y="4970"/>
                    </a:lnTo>
                    <a:lnTo>
                      <a:pt x="13369" y="4729"/>
                    </a:lnTo>
                    <a:lnTo>
                      <a:pt x="13928" y="4487"/>
                    </a:lnTo>
                    <a:lnTo>
                      <a:pt x="14502" y="4275"/>
                    </a:lnTo>
                    <a:lnTo>
                      <a:pt x="15106" y="4064"/>
                    </a:lnTo>
                    <a:lnTo>
                      <a:pt x="15725" y="3867"/>
                    </a:lnTo>
                    <a:lnTo>
                      <a:pt x="16375" y="3686"/>
                    </a:lnTo>
                    <a:lnTo>
                      <a:pt x="17024" y="3520"/>
                    </a:lnTo>
                    <a:lnTo>
                      <a:pt x="16934" y="3173"/>
                    </a:lnTo>
                    <a:lnTo>
                      <a:pt x="16873" y="2810"/>
                    </a:lnTo>
                    <a:lnTo>
                      <a:pt x="16843" y="2448"/>
                    </a:lnTo>
                    <a:lnTo>
                      <a:pt x="16843" y="2070"/>
                    </a:lnTo>
                    <a:lnTo>
                      <a:pt x="16934"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5;p23">
                <a:extLst>
                  <a:ext uri="{FF2B5EF4-FFF2-40B4-BE49-F238E27FC236}">
                    <a16:creationId xmlns:a16="http://schemas.microsoft.com/office/drawing/2014/main" id="{EA6C5ABF-D374-A89E-9968-95E3963F533D}"/>
                  </a:ext>
                </a:extLst>
              </p:cNvPr>
              <p:cNvSpPr/>
              <p:nvPr/>
            </p:nvSpPr>
            <p:spPr>
              <a:xfrm>
                <a:off x="8234667" y="2887995"/>
                <a:ext cx="23501" cy="96487"/>
              </a:xfrm>
              <a:custGeom>
                <a:avLst/>
                <a:gdLst/>
                <a:ahLst/>
                <a:cxnLst/>
                <a:rect l="l" t="t" r="r" b="b"/>
                <a:pathLst>
                  <a:path w="1391" h="5711" extrusionOk="0">
                    <a:moveTo>
                      <a:pt x="137" y="1"/>
                    </a:moveTo>
                    <a:lnTo>
                      <a:pt x="76" y="439"/>
                    </a:lnTo>
                    <a:lnTo>
                      <a:pt x="46" y="846"/>
                    </a:lnTo>
                    <a:lnTo>
                      <a:pt x="16" y="1239"/>
                    </a:lnTo>
                    <a:lnTo>
                      <a:pt x="1" y="1617"/>
                    </a:lnTo>
                    <a:lnTo>
                      <a:pt x="1" y="1979"/>
                    </a:lnTo>
                    <a:lnTo>
                      <a:pt x="16" y="2312"/>
                    </a:lnTo>
                    <a:lnTo>
                      <a:pt x="31" y="2614"/>
                    </a:lnTo>
                    <a:lnTo>
                      <a:pt x="61" y="2916"/>
                    </a:lnTo>
                    <a:lnTo>
                      <a:pt x="106" y="3188"/>
                    </a:lnTo>
                    <a:lnTo>
                      <a:pt x="152" y="3445"/>
                    </a:lnTo>
                    <a:lnTo>
                      <a:pt x="197" y="3686"/>
                    </a:lnTo>
                    <a:lnTo>
                      <a:pt x="258" y="3913"/>
                    </a:lnTo>
                    <a:lnTo>
                      <a:pt x="318" y="4124"/>
                    </a:lnTo>
                    <a:lnTo>
                      <a:pt x="378" y="4321"/>
                    </a:lnTo>
                    <a:lnTo>
                      <a:pt x="529" y="4653"/>
                    </a:lnTo>
                    <a:lnTo>
                      <a:pt x="680" y="4940"/>
                    </a:lnTo>
                    <a:lnTo>
                      <a:pt x="832" y="5167"/>
                    </a:lnTo>
                    <a:lnTo>
                      <a:pt x="967" y="5348"/>
                    </a:lnTo>
                    <a:lnTo>
                      <a:pt x="1103" y="5499"/>
                    </a:lnTo>
                    <a:lnTo>
                      <a:pt x="1224" y="5590"/>
                    </a:lnTo>
                    <a:lnTo>
                      <a:pt x="1315" y="5665"/>
                    </a:lnTo>
                    <a:lnTo>
                      <a:pt x="1390" y="5711"/>
                    </a:lnTo>
                    <a:lnTo>
                      <a:pt x="1390" y="5711"/>
                    </a:lnTo>
                    <a:lnTo>
                      <a:pt x="1345" y="5257"/>
                    </a:lnTo>
                    <a:lnTo>
                      <a:pt x="1315" y="4819"/>
                    </a:lnTo>
                    <a:lnTo>
                      <a:pt x="1270" y="3973"/>
                    </a:lnTo>
                    <a:lnTo>
                      <a:pt x="1270" y="3203"/>
                    </a:lnTo>
                    <a:lnTo>
                      <a:pt x="1285" y="2523"/>
                    </a:lnTo>
                    <a:lnTo>
                      <a:pt x="1315" y="1964"/>
                    </a:lnTo>
                    <a:lnTo>
                      <a:pt x="1345" y="1541"/>
                    </a:lnTo>
                    <a:lnTo>
                      <a:pt x="1390" y="1164"/>
                    </a:lnTo>
                    <a:lnTo>
                      <a:pt x="1103" y="877"/>
                    </a:lnTo>
                    <a:lnTo>
                      <a:pt x="801" y="575"/>
                    </a:lnTo>
                    <a:lnTo>
                      <a:pt x="469" y="288"/>
                    </a:lnTo>
                    <a:lnTo>
                      <a:pt x="13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06;p23">
                <a:extLst>
                  <a:ext uri="{FF2B5EF4-FFF2-40B4-BE49-F238E27FC236}">
                    <a16:creationId xmlns:a16="http://schemas.microsoft.com/office/drawing/2014/main" id="{6E85DE6F-2606-0B3C-4359-3A2BD441BA11}"/>
                  </a:ext>
                </a:extLst>
              </p:cNvPr>
              <p:cNvSpPr/>
              <p:nvPr/>
            </p:nvSpPr>
            <p:spPr>
              <a:xfrm>
                <a:off x="7280324" y="1926493"/>
                <a:ext cx="66887" cy="30124"/>
              </a:xfrm>
              <a:custGeom>
                <a:avLst/>
                <a:gdLst/>
                <a:ahLst/>
                <a:cxnLst/>
                <a:rect l="l" t="t" r="r" b="b"/>
                <a:pathLst>
                  <a:path w="3959" h="1783" extrusionOk="0">
                    <a:moveTo>
                      <a:pt x="3958" y="0"/>
                    </a:moveTo>
                    <a:lnTo>
                      <a:pt x="3581" y="15"/>
                    </a:lnTo>
                    <a:lnTo>
                      <a:pt x="3158" y="46"/>
                    </a:lnTo>
                    <a:lnTo>
                      <a:pt x="2629" y="106"/>
                    </a:lnTo>
                    <a:lnTo>
                      <a:pt x="2010" y="197"/>
                    </a:lnTo>
                    <a:lnTo>
                      <a:pt x="1693" y="257"/>
                    </a:lnTo>
                    <a:lnTo>
                      <a:pt x="1345" y="318"/>
                    </a:lnTo>
                    <a:lnTo>
                      <a:pt x="1013" y="393"/>
                    </a:lnTo>
                    <a:lnTo>
                      <a:pt x="665" y="499"/>
                    </a:lnTo>
                    <a:lnTo>
                      <a:pt x="333" y="605"/>
                    </a:lnTo>
                    <a:lnTo>
                      <a:pt x="1" y="710"/>
                    </a:lnTo>
                    <a:lnTo>
                      <a:pt x="197" y="997"/>
                    </a:lnTo>
                    <a:lnTo>
                      <a:pt x="409" y="1269"/>
                    </a:lnTo>
                    <a:lnTo>
                      <a:pt x="620" y="1526"/>
                    </a:lnTo>
                    <a:lnTo>
                      <a:pt x="847" y="1783"/>
                    </a:lnTo>
                    <a:lnTo>
                      <a:pt x="2146" y="1028"/>
                    </a:lnTo>
                    <a:lnTo>
                      <a:pt x="3173" y="438"/>
                    </a:lnTo>
                    <a:lnTo>
                      <a:pt x="3958"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07;p23">
                <a:extLst>
                  <a:ext uri="{FF2B5EF4-FFF2-40B4-BE49-F238E27FC236}">
                    <a16:creationId xmlns:a16="http://schemas.microsoft.com/office/drawing/2014/main" id="{351DACE9-984C-8C5C-ED59-A7D5AA8ECF39}"/>
                  </a:ext>
                </a:extLst>
              </p:cNvPr>
              <p:cNvSpPr/>
              <p:nvPr/>
            </p:nvSpPr>
            <p:spPr>
              <a:xfrm>
                <a:off x="7934260" y="3752002"/>
                <a:ext cx="443832" cy="353224"/>
              </a:xfrm>
              <a:custGeom>
                <a:avLst/>
                <a:gdLst/>
                <a:ahLst/>
                <a:cxnLst/>
                <a:rect l="l" t="t" r="r" b="b"/>
                <a:pathLst>
                  <a:path w="26270" h="20907" extrusionOk="0">
                    <a:moveTo>
                      <a:pt x="3912" y="0"/>
                    </a:moveTo>
                    <a:lnTo>
                      <a:pt x="3610" y="46"/>
                    </a:lnTo>
                    <a:lnTo>
                      <a:pt x="3474" y="76"/>
                    </a:lnTo>
                    <a:lnTo>
                      <a:pt x="3354" y="106"/>
                    </a:lnTo>
                    <a:lnTo>
                      <a:pt x="3233" y="151"/>
                    </a:lnTo>
                    <a:lnTo>
                      <a:pt x="3127" y="197"/>
                    </a:lnTo>
                    <a:lnTo>
                      <a:pt x="3036" y="257"/>
                    </a:lnTo>
                    <a:lnTo>
                      <a:pt x="2946" y="317"/>
                    </a:lnTo>
                    <a:lnTo>
                      <a:pt x="2885" y="393"/>
                    </a:lnTo>
                    <a:lnTo>
                      <a:pt x="2825" y="469"/>
                    </a:lnTo>
                    <a:lnTo>
                      <a:pt x="2417" y="1103"/>
                    </a:lnTo>
                    <a:lnTo>
                      <a:pt x="891" y="3550"/>
                    </a:lnTo>
                    <a:lnTo>
                      <a:pt x="0" y="5000"/>
                    </a:lnTo>
                    <a:lnTo>
                      <a:pt x="242" y="5242"/>
                    </a:lnTo>
                    <a:lnTo>
                      <a:pt x="483" y="5529"/>
                    </a:lnTo>
                    <a:lnTo>
                      <a:pt x="710" y="5846"/>
                    </a:lnTo>
                    <a:lnTo>
                      <a:pt x="922" y="6194"/>
                    </a:lnTo>
                    <a:lnTo>
                      <a:pt x="1148" y="6556"/>
                    </a:lnTo>
                    <a:lnTo>
                      <a:pt x="1360" y="6949"/>
                    </a:lnTo>
                    <a:lnTo>
                      <a:pt x="1556" y="7357"/>
                    </a:lnTo>
                    <a:lnTo>
                      <a:pt x="1752" y="7795"/>
                    </a:lnTo>
                    <a:lnTo>
                      <a:pt x="1934" y="8233"/>
                    </a:lnTo>
                    <a:lnTo>
                      <a:pt x="2115" y="8686"/>
                    </a:lnTo>
                    <a:lnTo>
                      <a:pt x="2447" y="9593"/>
                    </a:lnTo>
                    <a:lnTo>
                      <a:pt x="2764" y="10514"/>
                    </a:lnTo>
                    <a:lnTo>
                      <a:pt x="3036" y="11405"/>
                    </a:lnTo>
                    <a:lnTo>
                      <a:pt x="3036" y="11420"/>
                    </a:lnTo>
                    <a:lnTo>
                      <a:pt x="3233" y="12100"/>
                    </a:lnTo>
                    <a:lnTo>
                      <a:pt x="3399" y="12750"/>
                    </a:lnTo>
                    <a:lnTo>
                      <a:pt x="3671" y="13822"/>
                    </a:lnTo>
                    <a:lnTo>
                      <a:pt x="3837" y="14562"/>
                    </a:lnTo>
                    <a:lnTo>
                      <a:pt x="3897" y="14819"/>
                    </a:lnTo>
                    <a:lnTo>
                      <a:pt x="4003" y="14940"/>
                    </a:lnTo>
                    <a:lnTo>
                      <a:pt x="4124" y="15046"/>
                    </a:lnTo>
                    <a:lnTo>
                      <a:pt x="4260" y="15136"/>
                    </a:lnTo>
                    <a:lnTo>
                      <a:pt x="4396" y="15227"/>
                    </a:lnTo>
                    <a:lnTo>
                      <a:pt x="4547" y="15303"/>
                    </a:lnTo>
                    <a:lnTo>
                      <a:pt x="4698" y="15378"/>
                    </a:lnTo>
                    <a:lnTo>
                      <a:pt x="4864" y="15439"/>
                    </a:lnTo>
                    <a:lnTo>
                      <a:pt x="5045" y="15499"/>
                    </a:lnTo>
                    <a:lnTo>
                      <a:pt x="5408" y="15605"/>
                    </a:lnTo>
                    <a:lnTo>
                      <a:pt x="5831" y="15680"/>
                    </a:lnTo>
                    <a:lnTo>
                      <a:pt x="6269" y="15741"/>
                    </a:lnTo>
                    <a:lnTo>
                      <a:pt x="6752" y="15801"/>
                    </a:lnTo>
                    <a:lnTo>
                      <a:pt x="7266" y="15846"/>
                    </a:lnTo>
                    <a:lnTo>
                      <a:pt x="7825" y="15877"/>
                    </a:lnTo>
                    <a:lnTo>
                      <a:pt x="9033" y="15952"/>
                    </a:lnTo>
                    <a:lnTo>
                      <a:pt x="10393" y="16043"/>
                    </a:lnTo>
                    <a:lnTo>
                      <a:pt x="11133" y="16103"/>
                    </a:lnTo>
                    <a:lnTo>
                      <a:pt x="11904" y="16179"/>
                    </a:lnTo>
                    <a:lnTo>
                      <a:pt x="12266" y="16224"/>
                    </a:lnTo>
                    <a:lnTo>
                      <a:pt x="12613" y="16285"/>
                    </a:lnTo>
                    <a:lnTo>
                      <a:pt x="12946" y="16345"/>
                    </a:lnTo>
                    <a:lnTo>
                      <a:pt x="13278" y="16436"/>
                    </a:lnTo>
                    <a:lnTo>
                      <a:pt x="13610" y="16526"/>
                    </a:lnTo>
                    <a:lnTo>
                      <a:pt x="13943" y="16617"/>
                    </a:lnTo>
                    <a:lnTo>
                      <a:pt x="14260" y="16723"/>
                    </a:lnTo>
                    <a:lnTo>
                      <a:pt x="14562" y="16843"/>
                    </a:lnTo>
                    <a:lnTo>
                      <a:pt x="15181" y="17100"/>
                    </a:lnTo>
                    <a:lnTo>
                      <a:pt x="15771" y="17387"/>
                    </a:lnTo>
                    <a:lnTo>
                      <a:pt x="16360" y="17689"/>
                    </a:lnTo>
                    <a:lnTo>
                      <a:pt x="16919" y="18007"/>
                    </a:lnTo>
                    <a:lnTo>
                      <a:pt x="17478" y="18324"/>
                    </a:lnTo>
                    <a:lnTo>
                      <a:pt x="18021" y="18656"/>
                    </a:lnTo>
                    <a:lnTo>
                      <a:pt x="19094" y="19291"/>
                    </a:lnTo>
                    <a:lnTo>
                      <a:pt x="19638" y="19593"/>
                    </a:lnTo>
                    <a:lnTo>
                      <a:pt x="20151" y="19880"/>
                    </a:lnTo>
                    <a:lnTo>
                      <a:pt x="20680" y="20152"/>
                    </a:lnTo>
                    <a:lnTo>
                      <a:pt x="21224" y="20378"/>
                    </a:lnTo>
                    <a:lnTo>
                      <a:pt x="21692" y="20544"/>
                    </a:lnTo>
                    <a:lnTo>
                      <a:pt x="22176" y="20695"/>
                    </a:lnTo>
                    <a:lnTo>
                      <a:pt x="22478" y="20771"/>
                    </a:lnTo>
                    <a:lnTo>
                      <a:pt x="22780" y="20831"/>
                    </a:lnTo>
                    <a:lnTo>
                      <a:pt x="23067" y="20862"/>
                    </a:lnTo>
                    <a:lnTo>
                      <a:pt x="23339" y="20892"/>
                    </a:lnTo>
                    <a:lnTo>
                      <a:pt x="23611" y="20907"/>
                    </a:lnTo>
                    <a:lnTo>
                      <a:pt x="23852" y="20892"/>
                    </a:lnTo>
                    <a:lnTo>
                      <a:pt x="24094" y="20877"/>
                    </a:lnTo>
                    <a:lnTo>
                      <a:pt x="24321" y="20847"/>
                    </a:lnTo>
                    <a:lnTo>
                      <a:pt x="24532" y="20786"/>
                    </a:lnTo>
                    <a:lnTo>
                      <a:pt x="24744" y="20726"/>
                    </a:lnTo>
                    <a:lnTo>
                      <a:pt x="24925" y="20650"/>
                    </a:lnTo>
                    <a:lnTo>
                      <a:pt x="25106" y="20559"/>
                    </a:lnTo>
                    <a:lnTo>
                      <a:pt x="25272" y="20439"/>
                    </a:lnTo>
                    <a:lnTo>
                      <a:pt x="25423" y="20318"/>
                    </a:lnTo>
                    <a:lnTo>
                      <a:pt x="25574" y="20197"/>
                    </a:lnTo>
                    <a:lnTo>
                      <a:pt x="25695" y="20046"/>
                    </a:lnTo>
                    <a:lnTo>
                      <a:pt x="25801" y="19895"/>
                    </a:lnTo>
                    <a:lnTo>
                      <a:pt x="25892" y="19744"/>
                    </a:lnTo>
                    <a:lnTo>
                      <a:pt x="25982" y="19578"/>
                    </a:lnTo>
                    <a:lnTo>
                      <a:pt x="26058" y="19411"/>
                    </a:lnTo>
                    <a:lnTo>
                      <a:pt x="26118" y="19230"/>
                    </a:lnTo>
                    <a:lnTo>
                      <a:pt x="26163" y="19034"/>
                    </a:lnTo>
                    <a:lnTo>
                      <a:pt x="26209" y="18837"/>
                    </a:lnTo>
                    <a:lnTo>
                      <a:pt x="26239" y="18626"/>
                    </a:lnTo>
                    <a:lnTo>
                      <a:pt x="26254" y="18399"/>
                    </a:lnTo>
                    <a:lnTo>
                      <a:pt x="26269" y="18173"/>
                    </a:lnTo>
                    <a:lnTo>
                      <a:pt x="26269" y="17931"/>
                    </a:lnTo>
                    <a:lnTo>
                      <a:pt x="26254" y="17689"/>
                    </a:lnTo>
                    <a:lnTo>
                      <a:pt x="26224" y="17433"/>
                    </a:lnTo>
                    <a:lnTo>
                      <a:pt x="26194" y="17176"/>
                    </a:lnTo>
                    <a:lnTo>
                      <a:pt x="26148" y="16904"/>
                    </a:lnTo>
                    <a:lnTo>
                      <a:pt x="26088" y="16632"/>
                    </a:lnTo>
                    <a:lnTo>
                      <a:pt x="25997" y="16330"/>
                    </a:lnTo>
                    <a:lnTo>
                      <a:pt x="25876" y="15997"/>
                    </a:lnTo>
                    <a:lnTo>
                      <a:pt x="25710" y="15665"/>
                    </a:lnTo>
                    <a:lnTo>
                      <a:pt x="25514" y="15303"/>
                    </a:lnTo>
                    <a:lnTo>
                      <a:pt x="25272" y="14925"/>
                    </a:lnTo>
                    <a:lnTo>
                      <a:pt x="25015" y="14532"/>
                    </a:lnTo>
                    <a:lnTo>
                      <a:pt x="24728" y="14139"/>
                    </a:lnTo>
                    <a:lnTo>
                      <a:pt x="24411" y="13732"/>
                    </a:lnTo>
                    <a:lnTo>
                      <a:pt x="24064" y="13309"/>
                    </a:lnTo>
                    <a:lnTo>
                      <a:pt x="23701" y="12886"/>
                    </a:lnTo>
                    <a:lnTo>
                      <a:pt x="23324" y="12463"/>
                    </a:lnTo>
                    <a:lnTo>
                      <a:pt x="22931" y="12040"/>
                    </a:lnTo>
                    <a:lnTo>
                      <a:pt x="22523" y="11602"/>
                    </a:lnTo>
                    <a:lnTo>
                      <a:pt x="22100" y="11179"/>
                    </a:lnTo>
                    <a:lnTo>
                      <a:pt x="21224" y="10333"/>
                    </a:lnTo>
                    <a:lnTo>
                      <a:pt x="20348" y="9502"/>
                    </a:lnTo>
                    <a:lnTo>
                      <a:pt x="19456" y="8732"/>
                    </a:lnTo>
                    <a:lnTo>
                      <a:pt x="18595" y="7991"/>
                    </a:lnTo>
                    <a:lnTo>
                      <a:pt x="17765" y="7342"/>
                    </a:lnTo>
                    <a:lnTo>
                      <a:pt x="16994" y="6768"/>
                    </a:lnTo>
                    <a:lnTo>
                      <a:pt x="16632" y="6511"/>
                    </a:lnTo>
                    <a:lnTo>
                      <a:pt x="16284" y="6284"/>
                    </a:lnTo>
                    <a:lnTo>
                      <a:pt x="15982" y="6088"/>
                    </a:lnTo>
                    <a:lnTo>
                      <a:pt x="15695" y="5922"/>
                    </a:lnTo>
                    <a:lnTo>
                      <a:pt x="15423" y="5786"/>
                    </a:lnTo>
                    <a:lnTo>
                      <a:pt x="15197" y="5680"/>
                    </a:lnTo>
                    <a:lnTo>
                      <a:pt x="14381" y="5348"/>
                    </a:lnTo>
                    <a:lnTo>
                      <a:pt x="13626" y="5031"/>
                    </a:lnTo>
                    <a:lnTo>
                      <a:pt x="12900" y="4698"/>
                    </a:lnTo>
                    <a:lnTo>
                      <a:pt x="12538" y="4532"/>
                    </a:lnTo>
                    <a:lnTo>
                      <a:pt x="12175" y="4336"/>
                    </a:lnTo>
                    <a:lnTo>
                      <a:pt x="11798" y="4124"/>
                    </a:lnTo>
                    <a:lnTo>
                      <a:pt x="11420" y="3898"/>
                    </a:lnTo>
                    <a:lnTo>
                      <a:pt x="11042" y="3656"/>
                    </a:lnTo>
                    <a:lnTo>
                      <a:pt x="10635" y="3384"/>
                    </a:lnTo>
                    <a:lnTo>
                      <a:pt x="10212" y="3097"/>
                    </a:lnTo>
                    <a:lnTo>
                      <a:pt x="9774" y="2765"/>
                    </a:lnTo>
                    <a:lnTo>
                      <a:pt x="9305" y="2402"/>
                    </a:lnTo>
                    <a:lnTo>
                      <a:pt x="8822" y="2009"/>
                    </a:lnTo>
                    <a:lnTo>
                      <a:pt x="8565" y="1798"/>
                    </a:lnTo>
                    <a:lnTo>
                      <a:pt x="8308" y="1617"/>
                    </a:lnTo>
                    <a:lnTo>
                      <a:pt x="8067" y="1435"/>
                    </a:lnTo>
                    <a:lnTo>
                      <a:pt x="7810" y="1269"/>
                    </a:lnTo>
                    <a:lnTo>
                      <a:pt x="7311" y="967"/>
                    </a:lnTo>
                    <a:lnTo>
                      <a:pt x="6828" y="710"/>
                    </a:lnTo>
                    <a:lnTo>
                      <a:pt x="6345" y="499"/>
                    </a:lnTo>
                    <a:lnTo>
                      <a:pt x="5876" y="317"/>
                    </a:lnTo>
                    <a:lnTo>
                      <a:pt x="5438" y="197"/>
                    </a:lnTo>
                    <a:lnTo>
                      <a:pt x="5015" y="91"/>
                    </a:lnTo>
                    <a:lnTo>
                      <a:pt x="4622" y="30"/>
                    </a:lnTo>
                    <a:lnTo>
                      <a:pt x="424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8;p23">
                <a:extLst>
                  <a:ext uri="{FF2B5EF4-FFF2-40B4-BE49-F238E27FC236}">
                    <a16:creationId xmlns:a16="http://schemas.microsoft.com/office/drawing/2014/main" id="{010FB0FC-D11C-12D8-2070-F032DC43CB8F}"/>
                  </a:ext>
                </a:extLst>
              </p:cNvPr>
              <p:cNvSpPr/>
              <p:nvPr/>
            </p:nvSpPr>
            <p:spPr>
              <a:xfrm>
                <a:off x="7975083" y="3752002"/>
                <a:ext cx="403013" cy="353224"/>
              </a:xfrm>
              <a:custGeom>
                <a:avLst/>
                <a:gdLst/>
                <a:ahLst/>
                <a:cxnLst/>
                <a:rect l="l" t="t" r="r" b="b"/>
                <a:pathLst>
                  <a:path w="23854" h="20907" extrusionOk="0">
                    <a:moveTo>
                      <a:pt x="1496" y="0"/>
                    </a:moveTo>
                    <a:lnTo>
                      <a:pt x="1194" y="46"/>
                    </a:lnTo>
                    <a:lnTo>
                      <a:pt x="1058" y="76"/>
                    </a:lnTo>
                    <a:lnTo>
                      <a:pt x="938" y="106"/>
                    </a:lnTo>
                    <a:lnTo>
                      <a:pt x="817" y="151"/>
                    </a:lnTo>
                    <a:lnTo>
                      <a:pt x="711" y="197"/>
                    </a:lnTo>
                    <a:lnTo>
                      <a:pt x="620" y="257"/>
                    </a:lnTo>
                    <a:lnTo>
                      <a:pt x="530" y="317"/>
                    </a:lnTo>
                    <a:lnTo>
                      <a:pt x="469" y="393"/>
                    </a:lnTo>
                    <a:lnTo>
                      <a:pt x="409" y="469"/>
                    </a:lnTo>
                    <a:lnTo>
                      <a:pt x="1" y="1103"/>
                    </a:lnTo>
                    <a:lnTo>
                      <a:pt x="364" y="1058"/>
                    </a:lnTo>
                    <a:lnTo>
                      <a:pt x="771" y="1043"/>
                    </a:lnTo>
                    <a:lnTo>
                      <a:pt x="1209" y="1043"/>
                    </a:lnTo>
                    <a:lnTo>
                      <a:pt x="1678" y="1058"/>
                    </a:lnTo>
                    <a:lnTo>
                      <a:pt x="1919" y="1088"/>
                    </a:lnTo>
                    <a:lnTo>
                      <a:pt x="2146" y="1118"/>
                    </a:lnTo>
                    <a:lnTo>
                      <a:pt x="2388" y="1163"/>
                    </a:lnTo>
                    <a:lnTo>
                      <a:pt x="2614" y="1224"/>
                    </a:lnTo>
                    <a:lnTo>
                      <a:pt x="2841" y="1284"/>
                    </a:lnTo>
                    <a:lnTo>
                      <a:pt x="3067" y="1375"/>
                    </a:lnTo>
                    <a:lnTo>
                      <a:pt x="3279" y="1466"/>
                    </a:lnTo>
                    <a:lnTo>
                      <a:pt x="3490" y="1571"/>
                    </a:lnTo>
                    <a:lnTo>
                      <a:pt x="3808" y="1768"/>
                    </a:lnTo>
                    <a:lnTo>
                      <a:pt x="4125" y="1979"/>
                    </a:lnTo>
                    <a:lnTo>
                      <a:pt x="4820" y="2478"/>
                    </a:lnTo>
                    <a:lnTo>
                      <a:pt x="6361" y="3641"/>
                    </a:lnTo>
                    <a:lnTo>
                      <a:pt x="7191" y="4245"/>
                    </a:lnTo>
                    <a:lnTo>
                      <a:pt x="7614" y="4547"/>
                    </a:lnTo>
                    <a:lnTo>
                      <a:pt x="8052" y="4834"/>
                    </a:lnTo>
                    <a:lnTo>
                      <a:pt x="8506" y="5121"/>
                    </a:lnTo>
                    <a:lnTo>
                      <a:pt x="8944" y="5378"/>
                    </a:lnTo>
                    <a:lnTo>
                      <a:pt x="9397" y="5635"/>
                    </a:lnTo>
                    <a:lnTo>
                      <a:pt x="9865" y="5861"/>
                    </a:lnTo>
                    <a:lnTo>
                      <a:pt x="10349" y="6103"/>
                    </a:lnTo>
                    <a:lnTo>
                      <a:pt x="10877" y="6375"/>
                    </a:lnTo>
                    <a:lnTo>
                      <a:pt x="11451" y="6707"/>
                    </a:lnTo>
                    <a:lnTo>
                      <a:pt x="12056" y="7070"/>
                    </a:lnTo>
                    <a:lnTo>
                      <a:pt x="12675" y="7463"/>
                    </a:lnTo>
                    <a:lnTo>
                      <a:pt x="13324" y="7870"/>
                    </a:lnTo>
                    <a:lnTo>
                      <a:pt x="13989" y="8309"/>
                    </a:lnTo>
                    <a:lnTo>
                      <a:pt x="14669" y="8777"/>
                    </a:lnTo>
                    <a:lnTo>
                      <a:pt x="15333" y="9245"/>
                    </a:lnTo>
                    <a:lnTo>
                      <a:pt x="15998" y="9729"/>
                    </a:lnTo>
                    <a:lnTo>
                      <a:pt x="16648" y="10212"/>
                    </a:lnTo>
                    <a:lnTo>
                      <a:pt x="17282" y="10695"/>
                    </a:lnTo>
                    <a:lnTo>
                      <a:pt x="17886" y="11179"/>
                    </a:lnTo>
                    <a:lnTo>
                      <a:pt x="18445" y="11647"/>
                    </a:lnTo>
                    <a:lnTo>
                      <a:pt x="18989" y="12100"/>
                    </a:lnTo>
                    <a:lnTo>
                      <a:pt x="19473" y="12538"/>
                    </a:lnTo>
                    <a:lnTo>
                      <a:pt x="19699" y="12765"/>
                    </a:lnTo>
                    <a:lnTo>
                      <a:pt x="19911" y="12991"/>
                    </a:lnTo>
                    <a:lnTo>
                      <a:pt x="20334" y="13460"/>
                    </a:lnTo>
                    <a:lnTo>
                      <a:pt x="20741" y="13943"/>
                    </a:lnTo>
                    <a:lnTo>
                      <a:pt x="21104" y="14457"/>
                    </a:lnTo>
                    <a:lnTo>
                      <a:pt x="21436" y="14970"/>
                    </a:lnTo>
                    <a:lnTo>
                      <a:pt x="21738" y="15484"/>
                    </a:lnTo>
                    <a:lnTo>
                      <a:pt x="22010" y="15997"/>
                    </a:lnTo>
                    <a:lnTo>
                      <a:pt x="22252" y="16511"/>
                    </a:lnTo>
                    <a:lnTo>
                      <a:pt x="22448" y="17010"/>
                    </a:lnTo>
                    <a:lnTo>
                      <a:pt x="22599" y="17478"/>
                    </a:lnTo>
                    <a:lnTo>
                      <a:pt x="22720" y="17931"/>
                    </a:lnTo>
                    <a:lnTo>
                      <a:pt x="22766" y="18143"/>
                    </a:lnTo>
                    <a:lnTo>
                      <a:pt x="22796" y="18354"/>
                    </a:lnTo>
                    <a:lnTo>
                      <a:pt x="22826" y="18550"/>
                    </a:lnTo>
                    <a:lnTo>
                      <a:pt x="22841" y="18747"/>
                    </a:lnTo>
                    <a:lnTo>
                      <a:pt x="22841" y="18928"/>
                    </a:lnTo>
                    <a:lnTo>
                      <a:pt x="22826" y="19094"/>
                    </a:lnTo>
                    <a:lnTo>
                      <a:pt x="22796" y="19245"/>
                    </a:lnTo>
                    <a:lnTo>
                      <a:pt x="22766" y="19396"/>
                    </a:lnTo>
                    <a:lnTo>
                      <a:pt x="22720" y="19532"/>
                    </a:lnTo>
                    <a:lnTo>
                      <a:pt x="22660" y="19638"/>
                    </a:lnTo>
                    <a:lnTo>
                      <a:pt x="22509" y="19850"/>
                    </a:lnTo>
                    <a:lnTo>
                      <a:pt x="22358" y="20031"/>
                    </a:lnTo>
                    <a:lnTo>
                      <a:pt x="22192" y="20182"/>
                    </a:lnTo>
                    <a:lnTo>
                      <a:pt x="22010" y="20318"/>
                    </a:lnTo>
                    <a:lnTo>
                      <a:pt x="21814" y="20424"/>
                    </a:lnTo>
                    <a:lnTo>
                      <a:pt x="21602" y="20514"/>
                    </a:lnTo>
                    <a:lnTo>
                      <a:pt x="21391" y="20575"/>
                    </a:lnTo>
                    <a:lnTo>
                      <a:pt x="21149" y="20605"/>
                    </a:lnTo>
                    <a:lnTo>
                      <a:pt x="20908" y="20635"/>
                    </a:lnTo>
                    <a:lnTo>
                      <a:pt x="20364" y="20635"/>
                    </a:lnTo>
                    <a:lnTo>
                      <a:pt x="20077" y="20605"/>
                    </a:lnTo>
                    <a:lnTo>
                      <a:pt x="19775" y="20559"/>
                    </a:lnTo>
                    <a:lnTo>
                      <a:pt x="19473" y="20514"/>
                    </a:lnTo>
                    <a:lnTo>
                      <a:pt x="18808" y="20378"/>
                    </a:lnTo>
                    <a:lnTo>
                      <a:pt x="18808" y="20378"/>
                    </a:lnTo>
                    <a:lnTo>
                      <a:pt x="19276" y="20544"/>
                    </a:lnTo>
                    <a:lnTo>
                      <a:pt x="19760" y="20695"/>
                    </a:lnTo>
                    <a:lnTo>
                      <a:pt x="20047" y="20771"/>
                    </a:lnTo>
                    <a:lnTo>
                      <a:pt x="20334" y="20816"/>
                    </a:lnTo>
                    <a:lnTo>
                      <a:pt x="20605" y="20862"/>
                    </a:lnTo>
                    <a:lnTo>
                      <a:pt x="20877" y="20892"/>
                    </a:lnTo>
                    <a:lnTo>
                      <a:pt x="21134" y="20907"/>
                    </a:lnTo>
                    <a:lnTo>
                      <a:pt x="21376" y="20907"/>
                    </a:lnTo>
                    <a:lnTo>
                      <a:pt x="21602" y="20892"/>
                    </a:lnTo>
                    <a:lnTo>
                      <a:pt x="21814" y="20862"/>
                    </a:lnTo>
                    <a:lnTo>
                      <a:pt x="22025" y="20816"/>
                    </a:lnTo>
                    <a:lnTo>
                      <a:pt x="22222" y="20756"/>
                    </a:lnTo>
                    <a:lnTo>
                      <a:pt x="22418" y="20695"/>
                    </a:lnTo>
                    <a:lnTo>
                      <a:pt x="22584" y="20605"/>
                    </a:lnTo>
                    <a:lnTo>
                      <a:pt x="22750" y="20514"/>
                    </a:lnTo>
                    <a:lnTo>
                      <a:pt x="22917" y="20408"/>
                    </a:lnTo>
                    <a:lnTo>
                      <a:pt x="23053" y="20288"/>
                    </a:lnTo>
                    <a:lnTo>
                      <a:pt x="23189" y="20152"/>
                    </a:lnTo>
                    <a:lnTo>
                      <a:pt x="23294" y="20016"/>
                    </a:lnTo>
                    <a:lnTo>
                      <a:pt x="23415" y="19865"/>
                    </a:lnTo>
                    <a:lnTo>
                      <a:pt x="23506" y="19698"/>
                    </a:lnTo>
                    <a:lnTo>
                      <a:pt x="23596" y="19517"/>
                    </a:lnTo>
                    <a:lnTo>
                      <a:pt x="23657" y="19336"/>
                    </a:lnTo>
                    <a:lnTo>
                      <a:pt x="23717" y="19140"/>
                    </a:lnTo>
                    <a:lnTo>
                      <a:pt x="23778" y="18928"/>
                    </a:lnTo>
                    <a:lnTo>
                      <a:pt x="23808" y="18717"/>
                    </a:lnTo>
                    <a:lnTo>
                      <a:pt x="23838" y="18490"/>
                    </a:lnTo>
                    <a:lnTo>
                      <a:pt x="23853" y="18248"/>
                    </a:lnTo>
                    <a:lnTo>
                      <a:pt x="23853" y="18007"/>
                    </a:lnTo>
                    <a:lnTo>
                      <a:pt x="23838" y="17750"/>
                    </a:lnTo>
                    <a:lnTo>
                      <a:pt x="23808" y="17478"/>
                    </a:lnTo>
                    <a:lnTo>
                      <a:pt x="23778" y="17206"/>
                    </a:lnTo>
                    <a:lnTo>
                      <a:pt x="23732" y="16919"/>
                    </a:lnTo>
                    <a:lnTo>
                      <a:pt x="23672" y="16632"/>
                    </a:lnTo>
                    <a:lnTo>
                      <a:pt x="23581" y="16330"/>
                    </a:lnTo>
                    <a:lnTo>
                      <a:pt x="23460" y="15997"/>
                    </a:lnTo>
                    <a:lnTo>
                      <a:pt x="23294" y="15665"/>
                    </a:lnTo>
                    <a:lnTo>
                      <a:pt x="23098" y="15303"/>
                    </a:lnTo>
                    <a:lnTo>
                      <a:pt x="22856" y="14925"/>
                    </a:lnTo>
                    <a:lnTo>
                      <a:pt x="22599" y="14532"/>
                    </a:lnTo>
                    <a:lnTo>
                      <a:pt x="22312" y="14139"/>
                    </a:lnTo>
                    <a:lnTo>
                      <a:pt x="21995" y="13732"/>
                    </a:lnTo>
                    <a:lnTo>
                      <a:pt x="21648" y="13309"/>
                    </a:lnTo>
                    <a:lnTo>
                      <a:pt x="21285" y="12886"/>
                    </a:lnTo>
                    <a:lnTo>
                      <a:pt x="20908" y="12463"/>
                    </a:lnTo>
                    <a:lnTo>
                      <a:pt x="20515" y="12040"/>
                    </a:lnTo>
                    <a:lnTo>
                      <a:pt x="20107" y="11602"/>
                    </a:lnTo>
                    <a:lnTo>
                      <a:pt x="19684" y="11179"/>
                    </a:lnTo>
                    <a:lnTo>
                      <a:pt x="18808" y="10333"/>
                    </a:lnTo>
                    <a:lnTo>
                      <a:pt x="17932" y="9502"/>
                    </a:lnTo>
                    <a:lnTo>
                      <a:pt x="17040" y="8732"/>
                    </a:lnTo>
                    <a:lnTo>
                      <a:pt x="16179" y="7991"/>
                    </a:lnTo>
                    <a:lnTo>
                      <a:pt x="15349" y="7342"/>
                    </a:lnTo>
                    <a:lnTo>
                      <a:pt x="14578" y="6768"/>
                    </a:lnTo>
                    <a:lnTo>
                      <a:pt x="14216" y="6511"/>
                    </a:lnTo>
                    <a:lnTo>
                      <a:pt x="13868" y="6284"/>
                    </a:lnTo>
                    <a:lnTo>
                      <a:pt x="13566" y="6088"/>
                    </a:lnTo>
                    <a:lnTo>
                      <a:pt x="13279" y="5922"/>
                    </a:lnTo>
                    <a:lnTo>
                      <a:pt x="13007" y="5786"/>
                    </a:lnTo>
                    <a:lnTo>
                      <a:pt x="12781" y="5680"/>
                    </a:lnTo>
                    <a:lnTo>
                      <a:pt x="11965" y="5348"/>
                    </a:lnTo>
                    <a:lnTo>
                      <a:pt x="11210" y="5031"/>
                    </a:lnTo>
                    <a:lnTo>
                      <a:pt x="10484" y="4698"/>
                    </a:lnTo>
                    <a:lnTo>
                      <a:pt x="10122" y="4532"/>
                    </a:lnTo>
                    <a:lnTo>
                      <a:pt x="9759" y="4336"/>
                    </a:lnTo>
                    <a:lnTo>
                      <a:pt x="9382" y="4124"/>
                    </a:lnTo>
                    <a:lnTo>
                      <a:pt x="9004" y="3898"/>
                    </a:lnTo>
                    <a:lnTo>
                      <a:pt x="8626" y="3656"/>
                    </a:lnTo>
                    <a:lnTo>
                      <a:pt x="8219" y="3384"/>
                    </a:lnTo>
                    <a:lnTo>
                      <a:pt x="7796" y="3097"/>
                    </a:lnTo>
                    <a:lnTo>
                      <a:pt x="7358" y="2765"/>
                    </a:lnTo>
                    <a:lnTo>
                      <a:pt x="6889" y="2402"/>
                    </a:lnTo>
                    <a:lnTo>
                      <a:pt x="6406" y="2009"/>
                    </a:lnTo>
                    <a:lnTo>
                      <a:pt x="6149" y="1798"/>
                    </a:lnTo>
                    <a:lnTo>
                      <a:pt x="5892" y="1617"/>
                    </a:lnTo>
                    <a:lnTo>
                      <a:pt x="5651" y="1435"/>
                    </a:lnTo>
                    <a:lnTo>
                      <a:pt x="5394" y="1269"/>
                    </a:lnTo>
                    <a:lnTo>
                      <a:pt x="4895" y="967"/>
                    </a:lnTo>
                    <a:lnTo>
                      <a:pt x="4412" y="710"/>
                    </a:lnTo>
                    <a:lnTo>
                      <a:pt x="3929" y="499"/>
                    </a:lnTo>
                    <a:lnTo>
                      <a:pt x="3460" y="317"/>
                    </a:lnTo>
                    <a:lnTo>
                      <a:pt x="3022" y="197"/>
                    </a:lnTo>
                    <a:lnTo>
                      <a:pt x="2599" y="91"/>
                    </a:lnTo>
                    <a:lnTo>
                      <a:pt x="2206" y="30"/>
                    </a:lnTo>
                    <a:lnTo>
                      <a:pt x="182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Google Shape;509;p23">
              <a:extLst>
                <a:ext uri="{FF2B5EF4-FFF2-40B4-BE49-F238E27FC236}">
                  <a16:creationId xmlns:a16="http://schemas.microsoft.com/office/drawing/2014/main" id="{E00D7446-36A1-B688-AAF8-81777AA080D4}"/>
                </a:ext>
              </a:extLst>
            </p:cNvPr>
            <p:cNvSpPr/>
            <p:nvPr/>
          </p:nvSpPr>
          <p:spPr>
            <a:xfrm>
              <a:off x="7199175" y="4588925"/>
              <a:ext cx="963300" cy="1281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69735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heel(1)">
                                      <p:cBhvr>
                                        <p:cTn id="15" dur="2000"/>
                                        <p:tgtEl>
                                          <p:spTgt spid="102"/>
                                        </p:tgtEl>
                                      </p:cBhvr>
                                    </p:animEffect>
                                  </p:childTnLst>
                                </p:cTn>
                              </p:par>
                              <p:par>
                                <p:cTn id="16" presetID="21"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Tập</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luyện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3" name="Google Shape;502;p33">
            <a:extLst>
              <a:ext uri="{FF2B5EF4-FFF2-40B4-BE49-F238E27FC236}">
                <a16:creationId xmlns:a16="http://schemas.microsoft.com/office/drawing/2014/main" id="{4633AA8C-2F12-84CA-6F22-78BE3A5373DB}"/>
              </a:ext>
            </a:extLst>
          </p:cNvPr>
          <p:cNvGrpSpPr/>
          <p:nvPr/>
        </p:nvGrpSpPr>
        <p:grpSpPr>
          <a:xfrm>
            <a:off x="6301907" y="2856944"/>
            <a:ext cx="3926209" cy="3029612"/>
            <a:chOff x="309900" y="238100"/>
            <a:chExt cx="7048350" cy="5237800"/>
          </a:xfrm>
          <a:solidFill>
            <a:schemeClr val="accent2">
              <a:lumMod val="40000"/>
              <a:lumOff val="60000"/>
            </a:schemeClr>
          </a:solidFill>
        </p:grpSpPr>
        <p:sp>
          <p:nvSpPr>
            <p:cNvPr id="6" name="Google Shape;503;p33">
              <a:extLst>
                <a:ext uri="{FF2B5EF4-FFF2-40B4-BE49-F238E27FC236}">
                  <a16:creationId xmlns:a16="http://schemas.microsoft.com/office/drawing/2014/main" id="{D917295A-8F80-11FA-AF14-D798AC01C012}"/>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504;p33">
              <a:extLst>
                <a:ext uri="{FF2B5EF4-FFF2-40B4-BE49-F238E27FC236}">
                  <a16:creationId xmlns:a16="http://schemas.microsoft.com/office/drawing/2014/main" id="{00B84770-140D-4BDF-8405-176A2D5B1EBB}"/>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 name="Google Shape;505;p33">
              <a:extLst>
                <a:ext uri="{FF2B5EF4-FFF2-40B4-BE49-F238E27FC236}">
                  <a16:creationId xmlns:a16="http://schemas.microsoft.com/office/drawing/2014/main" id="{CDE6256E-669F-6DD1-6A7B-327F2985D3A4}"/>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506;p33">
              <a:extLst>
                <a:ext uri="{FF2B5EF4-FFF2-40B4-BE49-F238E27FC236}">
                  <a16:creationId xmlns:a16="http://schemas.microsoft.com/office/drawing/2014/main" id="{42964426-D8AA-1A7E-E069-3D035A39D160}"/>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 name="Google Shape;507;p33">
              <a:extLst>
                <a:ext uri="{FF2B5EF4-FFF2-40B4-BE49-F238E27FC236}">
                  <a16:creationId xmlns:a16="http://schemas.microsoft.com/office/drawing/2014/main" id="{BDD7E217-1246-48FB-EC69-A3740F332616}"/>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508;p33">
              <a:extLst>
                <a:ext uri="{FF2B5EF4-FFF2-40B4-BE49-F238E27FC236}">
                  <a16:creationId xmlns:a16="http://schemas.microsoft.com/office/drawing/2014/main" id="{CE82306D-4364-6397-BAD0-9BAF1FA0DA38}"/>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 name="Google Shape;509;p33">
              <a:extLst>
                <a:ext uri="{FF2B5EF4-FFF2-40B4-BE49-F238E27FC236}">
                  <a16:creationId xmlns:a16="http://schemas.microsoft.com/office/drawing/2014/main" id="{DD038654-A3E9-FFD7-AB1D-73E0383B849A}"/>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510;p33">
              <a:extLst>
                <a:ext uri="{FF2B5EF4-FFF2-40B4-BE49-F238E27FC236}">
                  <a16:creationId xmlns:a16="http://schemas.microsoft.com/office/drawing/2014/main" id="{CF058FE0-F211-4867-355E-051AA04E97AB}"/>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511;p33">
              <a:extLst>
                <a:ext uri="{FF2B5EF4-FFF2-40B4-BE49-F238E27FC236}">
                  <a16:creationId xmlns:a16="http://schemas.microsoft.com/office/drawing/2014/main" id="{144BCA8F-D923-FF5C-BBE3-58ACD86DD7AF}"/>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15" name="Google Shape;502;p33">
            <a:extLst>
              <a:ext uri="{FF2B5EF4-FFF2-40B4-BE49-F238E27FC236}">
                <a16:creationId xmlns:a16="http://schemas.microsoft.com/office/drawing/2014/main" id="{DBD462D8-FA61-9FBE-8E12-64C002EFABC0}"/>
              </a:ext>
            </a:extLst>
          </p:cNvPr>
          <p:cNvGrpSpPr/>
          <p:nvPr/>
        </p:nvGrpSpPr>
        <p:grpSpPr>
          <a:xfrm>
            <a:off x="1675854" y="2894110"/>
            <a:ext cx="3926209" cy="3029612"/>
            <a:chOff x="309900" y="238100"/>
            <a:chExt cx="7048350" cy="5237800"/>
          </a:xfrm>
          <a:solidFill>
            <a:schemeClr val="accent5">
              <a:lumMod val="20000"/>
              <a:lumOff val="80000"/>
            </a:schemeClr>
          </a:solidFill>
        </p:grpSpPr>
        <p:sp>
          <p:nvSpPr>
            <p:cNvPr id="16" name="Google Shape;503;p33">
              <a:extLst>
                <a:ext uri="{FF2B5EF4-FFF2-40B4-BE49-F238E27FC236}">
                  <a16:creationId xmlns:a16="http://schemas.microsoft.com/office/drawing/2014/main" id="{E33807D5-4839-4CB3-14CE-EFFA2848A6D7}"/>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504;p33">
              <a:extLst>
                <a:ext uri="{FF2B5EF4-FFF2-40B4-BE49-F238E27FC236}">
                  <a16:creationId xmlns:a16="http://schemas.microsoft.com/office/drawing/2014/main" id="{BEEB6C0A-1AA7-5550-AD7D-973DC356BB2A}"/>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505;p33">
              <a:extLst>
                <a:ext uri="{FF2B5EF4-FFF2-40B4-BE49-F238E27FC236}">
                  <a16:creationId xmlns:a16="http://schemas.microsoft.com/office/drawing/2014/main" id="{B098C345-9428-666B-8C5A-778E658A047C}"/>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 name="Google Shape;506;p33">
              <a:extLst>
                <a:ext uri="{FF2B5EF4-FFF2-40B4-BE49-F238E27FC236}">
                  <a16:creationId xmlns:a16="http://schemas.microsoft.com/office/drawing/2014/main" id="{E0AAC7F7-ED52-B238-D12B-D0D0E67DC84A}"/>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 name="Google Shape;507;p33">
              <a:extLst>
                <a:ext uri="{FF2B5EF4-FFF2-40B4-BE49-F238E27FC236}">
                  <a16:creationId xmlns:a16="http://schemas.microsoft.com/office/drawing/2014/main" id="{4F19877F-5F91-7AF3-C773-043A286DF652}"/>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 name="Google Shape;508;p33">
              <a:extLst>
                <a:ext uri="{FF2B5EF4-FFF2-40B4-BE49-F238E27FC236}">
                  <a16:creationId xmlns:a16="http://schemas.microsoft.com/office/drawing/2014/main" id="{C51BC6C9-14E0-A9DE-EB8E-0C3F8667337D}"/>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509;p33">
              <a:extLst>
                <a:ext uri="{FF2B5EF4-FFF2-40B4-BE49-F238E27FC236}">
                  <a16:creationId xmlns:a16="http://schemas.microsoft.com/office/drawing/2014/main" id="{AE493D4C-AC65-AEBC-122D-A38F1F03E7AF}"/>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Google Shape;510;p33">
              <a:extLst>
                <a:ext uri="{FF2B5EF4-FFF2-40B4-BE49-F238E27FC236}">
                  <a16:creationId xmlns:a16="http://schemas.microsoft.com/office/drawing/2014/main" id="{7FD3EBAD-F526-819B-0181-0230547141B6}"/>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4" name="Google Shape;511;p33">
              <a:extLst>
                <a:ext uri="{FF2B5EF4-FFF2-40B4-BE49-F238E27FC236}">
                  <a16:creationId xmlns:a16="http://schemas.microsoft.com/office/drawing/2014/main" id="{CDF63497-D81B-6A38-D665-7D519DEFD199}"/>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pic>
        <p:nvPicPr>
          <p:cNvPr id="25" name="Google Shape;1984;p117">
            <a:extLst>
              <a:ext uri="{FF2B5EF4-FFF2-40B4-BE49-F238E27FC236}">
                <a16:creationId xmlns:a16="http://schemas.microsoft.com/office/drawing/2014/main" id="{454E1C49-6889-D9B7-81AB-D26FB5A183D7}"/>
              </a:ext>
            </a:extLst>
          </p:cNvPr>
          <p:cNvPicPr preferRelativeResize="0"/>
          <p:nvPr/>
        </p:nvPicPr>
        <p:blipFill>
          <a:blip r:embed="rId5">
            <a:alphaModFix/>
          </a:blip>
          <a:stretch>
            <a:fillRect/>
          </a:stretch>
        </p:blipFill>
        <p:spPr>
          <a:xfrm>
            <a:off x="3512485" y="1120547"/>
            <a:ext cx="5167030" cy="2906454"/>
          </a:xfrm>
          <a:prstGeom prst="rect">
            <a:avLst/>
          </a:prstGeom>
          <a:noFill/>
          <a:ln>
            <a:noFill/>
          </a:ln>
        </p:spPr>
      </p:pic>
      <p:sp>
        <p:nvSpPr>
          <p:cNvPr id="26" name="TextBox 25">
            <a:extLst>
              <a:ext uri="{FF2B5EF4-FFF2-40B4-BE49-F238E27FC236}">
                <a16:creationId xmlns:a16="http://schemas.microsoft.com/office/drawing/2014/main" id="{241B82B8-862F-72E6-718D-444E4196E629}"/>
              </a:ext>
            </a:extLst>
          </p:cNvPr>
          <p:cNvSpPr txBox="1"/>
          <p:nvPr/>
        </p:nvSpPr>
        <p:spPr>
          <a:xfrm>
            <a:off x="2063041" y="3832691"/>
            <a:ext cx="2992653" cy="1323439"/>
          </a:xfrm>
          <a:prstGeom prst="rect">
            <a:avLst/>
          </a:prstGeom>
          <a:noFill/>
        </p:spPr>
        <p:txBody>
          <a:bodyPr wrap="square">
            <a:spAutoFit/>
          </a:bodyPr>
          <a:lstStyle/>
          <a:p>
            <a:pPr algn="ctr"/>
            <a:r>
              <a:rPr lang="en-US" sz="2000">
                <a:latin typeface="Times New Roman" panose="02020603050405020304" pitchFamily="18" charset="0"/>
                <a:cs typeface="Times New Roman" panose="02020603050405020304" pitchFamily="18" charset="0"/>
              </a:rPr>
              <a:t>Khi tập luyện một mình, em có thể nhìn vào bản đề cương để nói. Chú ý kiểm soát thời gian trình bày</a:t>
            </a:r>
          </a:p>
        </p:txBody>
      </p:sp>
      <p:sp>
        <p:nvSpPr>
          <p:cNvPr id="27" name="TextBox 26">
            <a:extLst>
              <a:ext uri="{FF2B5EF4-FFF2-40B4-BE49-F238E27FC236}">
                <a16:creationId xmlns:a16="http://schemas.microsoft.com/office/drawing/2014/main" id="{80324E36-6A3E-9110-E956-DC95B792A494}"/>
              </a:ext>
            </a:extLst>
          </p:cNvPr>
          <p:cNvSpPr txBox="1"/>
          <p:nvPr/>
        </p:nvSpPr>
        <p:spPr>
          <a:xfrm>
            <a:off x="7131400" y="3588928"/>
            <a:ext cx="2415465" cy="1938992"/>
          </a:xfrm>
          <a:prstGeom prst="rect">
            <a:avLst/>
          </a:prstGeom>
          <a:noFill/>
        </p:spPr>
        <p:txBody>
          <a:bodyPr wrap="square">
            <a:spAutoFit/>
          </a:bodyPr>
          <a:lstStyle/>
          <a:p>
            <a:pPr algn="ctr">
              <a:buClr>
                <a:srgbClr val="000000"/>
              </a:buClr>
              <a:buFont typeface="Arial"/>
              <a:buNone/>
            </a:pPr>
            <a:r>
              <a:rPr lang="en-US" sz="2000">
                <a:latin typeface="Times New Roman" panose="02020603050405020304" pitchFamily="18" charset="0"/>
                <a:cs typeface="Times New Roman" panose="02020603050405020304" pitchFamily="18" charset="0"/>
              </a:rPr>
              <a:t>Khi tập luyện theo nhóm, cần luân phiên vào vai người nói hoặc người nghe, góp ý cho nhau về nội dung bài nói</a:t>
            </a:r>
            <a:endParaRPr lang="en-US" sz="16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1368363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1277" y="-968660"/>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260397" y="2864501"/>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II. Trình</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bày bài nói</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6811711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II. Trình</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bày bài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8" name="图片 8">
            <a:extLst>
              <a:ext uri="{FF2B5EF4-FFF2-40B4-BE49-F238E27FC236}">
                <a16:creationId xmlns:a16="http://schemas.microsoft.com/office/drawing/2014/main" id="{09BCA998-8C34-A5B0-2C55-CD1FBB7B8C4B}"/>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3562197" y="2581293"/>
            <a:ext cx="3184875" cy="3949244"/>
          </a:xfrm>
          <a:prstGeom prst="rect">
            <a:avLst/>
          </a:prstGeom>
        </p:spPr>
      </p:pic>
      <p:pic>
        <p:nvPicPr>
          <p:cNvPr id="29" name="图片 9">
            <a:extLst>
              <a:ext uri="{FF2B5EF4-FFF2-40B4-BE49-F238E27FC236}">
                <a16:creationId xmlns:a16="http://schemas.microsoft.com/office/drawing/2014/main" id="{5EBA76F8-15ED-A2F3-D16F-51A827C6218B}"/>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5904411" y="3312739"/>
            <a:ext cx="3211187" cy="3949244"/>
          </a:xfrm>
          <a:prstGeom prst="rect">
            <a:avLst/>
          </a:prstGeom>
        </p:spPr>
      </p:pic>
      <p:pic>
        <p:nvPicPr>
          <p:cNvPr id="30" name="图片 11">
            <a:extLst>
              <a:ext uri="{FF2B5EF4-FFF2-40B4-BE49-F238E27FC236}">
                <a16:creationId xmlns:a16="http://schemas.microsoft.com/office/drawing/2014/main" id="{05B906F8-FA36-000B-8123-6923D1F6293D}"/>
              </a:ext>
            </a:extLst>
          </p:cNvPr>
          <p:cNvPicPr>
            <a:picLocks noChangeAspect="1"/>
          </p:cNvPicPr>
          <p:nvPr/>
        </p:nvPicPr>
        <p:blipFill>
          <a:blip r:embed="rId6" cstate="print"/>
          <a:stretch>
            <a:fillRect/>
          </a:stretch>
        </p:blipFill>
        <p:spPr>
          <a:xfrm>
            <a:off x="458070" y="710275"/>
            <a:ext cx="4431983" cy="4431983"/>
          </a:xfrm>
          <a:prstGeom prst="rect">
            <a:avLst/>
          </a:prstGeom>
        </p:spPr>
      </p:pic>
      <p:sp>
        <p:nvSpPr>
          <p:cNvPr id="31" name="矩形 13">
            <a:extLst>
              <a:ext uri="{FF2B5EF4-FFF2-40B4-BE49-F238E27FC236}">
                <a16:creationId xmlns:a16="http://schemas.microsoft.com/office/drawing/2014/main" id="{61EC05B9-9EC9-7DE0-A42B-AC0785B44789}"/>
              </a:ext>
            </a:extLst>
          </p:cNvPr>
          <p:cNvSpPr/>
          <p:nvPr/>
        </p:nvSpPr>
        <p:spPr>
          <a:xfrm>
            <a:off x="1472428" y="2416221"/>
            <a:ext cx="2284669" cy="1323439"/>
          </a:xfrm>
          <a:prstGeom prst="rect">
            <a:avLst/>
          </a:prstGeom>
        </p:spPr>
        <p:txBody>
          <a:bodyPr wrap="square">
            <a:spAutoFit/>
          </a:bodyPr>
          <a:lstStyle/>
          <a:p>
            <a:pPr algn="ctr" fontAlgn="base">
              <a:spcBef>
                <a:spcPct val="0"/>
              </a:spcBef>
              <a:spcAft>
                <a:spcPct val="0"/>
              </a:spcAft>
              <a:buFont typeface="Arial" panose="020B0604020202020204" pitchFamily="34" charset="0"/>
              <a:buNone/>
            </a:pPr>
            <a:r>
              <a:rPr lang="en-US" sz="2000" i="1">
                <a:latin typeface="Times New Roman" panose="02020603050405020304" pitchFamily="18" charset="0"/>
                <a:cs typeface="Times New Roman" panose="02020603050405020304" pitchFamily="18" charset="0"/>
              </a:rPr>
              <a:t>Gv hướng dẫn học sinh các yêu cầu đối với người nói và người nghe</a:t>
            </a:r>
            <a:endParaRPr lang="en-US" sz="16600">
              <a:solidFill>
                <a:srgbClr val="22323F"/>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2" name="图片 11">
            <a:extLst>
              <a:ext uri="{FF2B5EF4-FFF2-40B4-BE49-F238E27FC236}">
                <a16:creationId xmlns:a16="http://schemas.microsoft.com/office/drawing/2014/main" id="{39A92D40-8F4A-CB1C-2581-269E30FA4480}"/>
              </a:ext>
            </a:extLst>
          </p:cNvPr>
          <p:cNvPicPr>
            <a:picLocks noChangeAspect="1"/>
          </p:cNvPicPr>
          <p:nvPr/>
        </p:nvPicPr>
        <p:blipFill>
          <a:blip r:embed="rId6" cstate="print"/>
          <a:stretch>
            <a:fillRect/>
          </a:stretch>
        </p:blipFill>
        <p:spPr>
          <a:xfrm>
            <a:off x="7301949" y="142659"/>
            <a:ext cx="4751589" cy="4751589"/>
          </a:xfrm>
          <a:prstGeom prst="rect">
            <a:avLst/>
          </a:prstGeom>
        </p:spPr>
      </p:pic>
      <p:sp>
        <p:nvSpPr>
          <p:cNvPr id="33" name="矩形 13">
            <a:extLst>
              <a:ext uri="{FF2B5EF4-FFF2-40B4-BE49-F238E27FC236}">
                <a16:creationId xmlns:a16="http://schemas.microsoft.com/office/drawing/2014/main" id="{790A02F3-1300-6FED-042F-852B9A81DB0F}"/>
              </a:ext>
            </a:extLst>
          </p:cNvPr>
          <p:cNvSpPr/>
          <p:nvPr/>
        </p:nvSpPr>
        <p:spPr>
          <a:xfrm>
            <a:off x="8535408" y="2227350"/>
            <a:ext cx="2284669" cy="707886"/>
          </a:xfrm>
          <a:prstGeom prst="rect">
            <a:avLst/>
          </a:prstGeom>
        </p:spPr>
        <p:txBody>
          <a:bodyPr wrap="square">
            <a:spAutoFit/>
          </a:bodyPr>
          <a:lstStyle/>
          <a:p>
            <a:pPr algn="ctr" fontAlgn="base">
              <a:spcBef>
                <a:spcPct val="0"/>
              </a:spcBef>
              <a:spcAft>
                <a:spcPct val="0"/>
              </a:spcAft>
              <a:buFont typeface="Arial" panose="020B0604020202020204" pitchFamily="34" charset="0"/>
              <a:buNone/>
            </a:pPr>
            <a:r>
              <a:rPr lang="en-US" sz="2000" i="1">
                <a:latin typeface="Times New Roman" panose="02020603050405020304" pitchFamily="18" charset="0"/>
                <a:cs typeface="Times New Roman" panose="02020603050405020304" pitchFamily="18" charset="0"/>
              </a:rPr>
              <a:t>Gv phát hoặc chiếu bảng kiểm</a:t>
            </a:r>
            <a:endParaRPr lang="en-US" sz="16600">
              <a:solidFill>
                <a:srgbClr val="22323F"/>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3092670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iterate type="lt">
                                    <p:tmPct val="10000"/>
                                  </p:iterate>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*Bảng</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kiểm</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339DC3B5-272B-6FF7-44C8-377B68F6B7FB}"/>
              </a:ext>
            </a:extLst>
          </p:cNvPr>
          <p:cNvGraphicFramePr>
            <a:graphicFrameLocks noGrp="1"/>
          </p:cNvGraphicFramePr>
          <p:nvPr>
            <p:extLst>
              <p:ext uri="{D42A27DB-BD31-4B8C-83A1-F6EECF244321}">
                <p14:modId xmlns:p14="http://schemas.microsoft.com/office/powerpoint/2010/main" val="535015587"/>
              </p:ext>
            </p:extLst>
          </p:nvPr>
        </p:nvGraphicFramePr>
        <p:xfrm>
          <a:off x="954813" y="1441311"/>
          <a:ext cx="10467904" cy="4720952"/>
        </p:xfrm>
        <a:graphic>
          <a:graphicData uri="http://schemas.openxmlformats.org/drawingml/2006/table">
            <a:tbl>
              <a:tblPr firstRow="1" firstCol="1" bandRow="1"/>
              <a:tblGrid>
                <a:gridCol w="1205291">
                  <a:extLst>
                    <a:ext uri="{9D8B030D-6E8A-4147-A177-3AD203B41FA5}">
                      <a16:colId xmlns:a16="http://schemas.microsoft.com/office/drawing/2014/main" val="1552486953"/>
                    </a:ext>
                  </a:extLst>
                </a:gridCol>
                <a:gridCol w="7592839">
                  <a:extLst>
                    <a:ext uri="{9D8B030D-6E8A-4147-A177-3AD203B41FA5}">
                      <a16:colId xmlns:a16="http://schemas.microsoft.com/office/drawing/2014/main" val="349105622"/>
                    </a:ext>
                  </a:extLst>
                </a:gridCol>
                <a:gridCol w="749244">
                  <a:extLst>
                    <a:ext uri="{9D8B030D-6E8A-4147-A177-3AD203B41FA5}">
                      <a16:colId xmlns:a16="http://schemas.microsoft.com/office/drawing/2014/main" val="405117238"/>
                    </a:ext>
                  </a:extLst>
                </a:gridCol>
                <a:gridCol w="460265">
                  <a:extLst>
                    <a:ext uri="{9D8B030D-6E8A-4147-A177-3AD203B41FA5}">
                      <a16:colId xmlns:a16="http://schemas.microsoft.com/office/drawing/2014/main" val="1604938667"/>
                    </a:ext>
                  </a:extLst>
                </a:gridCol>
                <a:gridCol w="460265">
                  <a:extLst>
                    <a:ext uri="{9D8B030D-6E8A-4147-A177-3AD203B41FA5}">
                      <a16:colId xmlns:a16="http://schemas.microsoft.com/office/drawing/2014/main" val="4195093455"/>
                    </a:ext>
                  </a:extLst>
                </a:gridCol>
              </a:tblGrid>
              <a:tr h="220467">
                <a:tc rowSpan="2">
                  <a:txBody>
                    <a:bodyPr/>
                    <a:lstStyle/>
                    <a:p>
                      <a:pPr algn="ctr">
                        <a:lnSpc>
                          <a:spcPct val="100000"/>
                        </a:lnSpc>
                        <a:spcAft>
                          <a:spcPts val="800"/>
                        </a:spcAft>
                      </a:pPr>
                      <a:r>
                        <a:rPr lang="en-US" sz="1600" b="1">
                          <a:effectLst/>
                          <a:latin typeface="Times New Roman" panose="02020603050405020304" pitchFamily="18" charset="0"/>
                          <a:ea typeface="Arial" panose="020B0604020202020204" pitchFamily="34" charset="0"/>
                          <a:cs typeface="Times New Roman" panose="02020603050405020304" pitchFamily="18" charset="0"/>
                        </a:rPr>
                        <a:t>Tiêu chí</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rowSpan="2">
                  <a:txBody>
                    <a:bodyPr/>
                    <a:lstStyle/>
                    <a:p>
                      <a:pPr algn="ctr">
                        <a:lnSpc>
                          <a:spcPct val="100000"/>
                        </a:lnSpc>
                        <a:spcAft>
                          <a:spcPts val="800"/>
                        </a:spcAft>
                      </a:pPr>
                      <a:r>
                        <a:rPr lang="en-US" sz="1400" b="1">
                          <a:effectLst/>
                          <a:latin typeface="Times New Roman" panose="02020603050405020304" pitchFamily="18" charset="0"/>
                          <a:ea typeface="Arial" panose="020B0604020202020204" pitchFamily="34" charset="0"/>
                          <a:cs typeface="Times New Roman" panose="02020603050405020304" pitchFamily="18" charset="0"/>
                        </a:rPr>
                        <a:t>Nội dung đánh giá</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gridSpan="3">
                  <a:txBody>
                    <a:bodyPr/>
                    <a:lstStyle/>
                    <a:p>
                      <a:pPr algn="ctr">
                        <a:lnSpc>
                          <a:spcPct val="100000"/>
                        </a:lnSpc>
                        <a:spcAft>
                          <a:spcPts val="800"/>
                        </a:spcAft>
                      </a:pPr>
                      <a:r>
                        <a:rPr lang="en-US" sz="1400" b="1">
                          <a:effectLst/>
                          <a:latin typeface="Times New Roman" panose="02020603050405020304" pitchFamily="18" charset="0"/>
                          <a:ea typeface="Arial" panose="020B0604020202020204" pitchFamily="34" charset="0"/>
                          <a:cs typeface="Times New Roman" panose="02020603050405020304" pitchFamily="18" charset="0"/>
                        </a:rPr>
                        <a:t>Mức độ đạt được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1362257"/>
                  </a:ext>
                </a:extLst>
              </a:tr>
              <a:tr h="440933">
                <a:tc vMerge="1">
                  <a:txBody>
                    <a:bodyPr/>
                    <a:lstStyle/>
                    <a:p>
                      <a:endParaRPr lang="en-US"/>
                    </a:p>
                  </a:txBody>
                  <a:tcPr/>
                </a:tc>
                <a:tc vMerge="1">
                  <a:txBody>
                    <a:bodyPr/>
                    <a:lstStyle/>
                    <a:p>
                      <a:endParaRPr lang="en-US"/>
                    </a:p>
                  </a:txBody>
                  <a:tcPr/>
                </a:tc>
                <a:tc>
                  <a:txBody>
                    <a:bodyPr/>
                    <a:lstStyle/>
                    <a:p>
                      <a:pPr algn="ctr">
                        <a:lnSpc>
                          <a:spcPct val="100000"/>
                        </a:lnSpc>
                        <a:spcAft>
                          <a:spcPts val="800"/>
                        </a:spcAft>
                      </a:pPr>
                      <a:r>
                        <a:rPr lang="en-US" sz="1400" b="1">
                          <a:effectLst/>
                          <a:latin typeface="Times New Roman" panose="02020603050405020304" pitchFamily="18" charset="0"/>
                          <a:ea typeface="Arial" panose="020B0604020202020204" pitchFamily="34" charset="0"/>
                          <a:cs typeface="Times New Roman" panose="02020603050405020304" pitchFamily="18" charset="0"/>
                        </a:rPr>
                        <a:t>Chưa đạt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0000"/>
                        </a:lnSpc>
                        <a:spcAft>
                          <a:spcPts val="800"/>
                        </a:spcAft>
                      </a:pPr>
                      <a:r>
                        <a:rPr lang="en-US" sz="1400" b="1">
                          <a:effectLst/>
                          <a:latin typeface="Times New Roman" panose="02020603050405020304" pitchFamily="18" charset="0"/>
                          <a:ea typeface="Arial" panose="020B0604020202020204" pitchFamily="34" charset="0"/>
                          <a:cs typeface="Times New Roman" panose="02020603050405020304" pitchFamily="18" charset="0"/>
                        </a:rPr>
                        <a:t>Đạt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a:lnSpc>
                          <a:spcPct val="100000"/>
                        </a:lnSpc>
                        <a:spcAft>
                          <a:spcPts val="800"/>
                        </a:spcAft>
                      </a:pPr>
                      <a:r>
                        <a:rPr lang="en-US" sz="1400" b="1">
                          <a:effectLst/>
                          <a:latin typeface="Times New Roman" panose="02020603050405020304" pitchFamily="18" charset="0"/>
                          <a:ea typeface="Arial" panose="020B0604020202020204" pitchFamily="34" charset="0"/>
                          <a:cs typeface="Times New Roman" panose="02020603050405020304" pitchFamily="18" charset="0"/>
                        </a:rPr>
                        <a:t>Tốt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587884248"/>
                  </a:ext>
                </a:extLst>
              </a:tr>
              <a:tr h="683851">
                <a:tc rowSpan="3">
                  <a:txBody>
                    <a:bodyPr/>
                    <a:lstStyle/>
                    <a:p>
                      <a:pPr algn="ctr">
                        <a:lnSpc>
                          <a:spcPct val="100000"/>
                        </a:lnSpc>
                        <a:spcAft>
                          <a:spcPts val="800"/>
                        </a:spcAft>
                      </a:pPr>
                      <a:r>
                        <a:rPr lang="en-US" sz="1600" b="1" i="1">
                          <a:effectLst/>
                          <a:latin typeface="Times New Roman" panose="02020603050405020304" pitchFamily="18" charset="0"/>
                          <a:ea typeface="Arial" panose="020B0604020202020204" pitchFamily="34" charset="0"/>
                          <a:cs typeface="Times New Roman" panose="02020603050405020304" pitchFamily="18" charset="0"/>
                        </a:rPr>
                        <a:t>Nội dung nói</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Bám sát vấn đề đã được xác định thống nhất hoặc chọn được vấn đề đích đáng để trình bày (vấn đề có ý nghĩa đối với cuộc sống hiện nay được mọi người quan tâm, có thể thúc đẩy việc đưa ra những chương trình hành động cụ thể,...)</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60729253"/>
                  </a:ext>
                </a:extLst>
              </a:tr>
              <a:tr h="486946">
                <a:tc vMerge="1">
                  <a:txBody>
                    <a:bodyPr/>
                    <a:lstStyle/>
                    <a:p>
                      <a:endParaRPr lang="en-US"/>
                    </a:p>
                  </a:txBody>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Bài nói làm sáng tỏ được nhiều khía cạnh của vấn đề, đảm bảo mạch lạc: </a:t>
                      </a:r>
                      <a:r>
                        <a:rPr lang="en-US" sz="1400" i="1">
                          <a:effectLst/>
                          <a:latin typeface="Times New Roman" panose="02020603050405020304" pitchFamily="18" charset="0"/>
                          <a:ea typeface="Arial" panose="020B0604020202020204" pitchFamily="34" charset="0"/>
                          <a:cs typeface="Times New Roman" panose="02020603050405020304" pitchFamily="18" charset="0"/>
                        </a:rPr>
                        <a:t>Vấn đề văn hóa truyền thống tôi sẽ nói là... Ý kiến phân tích, đánh giá của tôi là... Giải pháp tôi muốn đề xuất là...</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23919919"/>
                  </a:ext>
                </a:extLst>
              </a:tr>
              <a:tr h="220467">
                <a:tc vMerge="1">
                  <a:txBody>
                    <a:bodyPr/>
                    <a:lstStyle/>
                    <a:p>
                      <a:endParaRPr lang="en-US"/>
                    </a:p>
                  </a:txBody>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Biết mở đầu, triển khai và kết thúc lôi cuốn, hấp dẫn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7337902"/>
                  </a:ext>
                </a:extLst>
              </a:tr>
              <a:tr h="220467">
                <a:tc rowSpan="2">
                  <a:txBody>
                    <a:bodyPr/>
                    <a:lstStyle/>
                    <a:p>
                      <a:pPr algn="ctr">
                        <a:lnSpc>
                          <a:spcPct val="100000"/>
                        </a:lnSpc>
                        <a:spcAft>
                          <a:spcPts val="800"/>
                        </a:spcAft>
                      </a:pPr>
                      <a:r>
                        <a:rPr lang="en-US" sz="1600" b="1" i="1">
                          <a:effectLst/>
                          <a:latin typeface="Times New Roman" panose="02020603050405020304" pitchFamily="18" charset="0"/>
                          <a:ea typeface="Arial" panose="020B0604020202020204" pitchFamily="34" charset="0"/>
                          <a:cs typeface="Times New Roman" panose="02020603050405020304" pitchFamily="18" charset="0"/>
                        </a:rPr>
                        <a:t>Ngữ điệu nói</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Nói rõ và lưu loát, biết nhấn giọng những chỗ cần thiết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41046406"/>
                  </a:ext>
                </a:extLst>
              </a:tr>
              <a:tr h="319870">
                <a:tc vMerge="1">
                  <a:txBody>
                    <a:bodyPr/>
                    <a:lstStyle/>
                    <a:p>
                      <a:endParaRPr lang="en-US"/>
                    </a:p>
                  </a:txBody>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Thể hiện được cảm xúc, cho thấy rõ sự quan tâm và am hiểu của người nói về vấn đề</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05506409"/>
                  </a:ext>
                </a:extLst>
              </a:tr>
              <a:tr h="220467">
                <a:tc rowSpan="2">
                  <a:txBody>
                    <a:bodyPr/>
                    <a:lstStyle/>
                    <a:p>
                      <a:pPr algn="ctr">
                        <a:lnSpc>
                          <a:spcPct val="100000"/>
                        </a:lnSpc>
                        <a:spcAft>
                          <a:spcPts val="800"/>
                        </a:spcAft>
                      </a:pPr>
                      <a:r>
                        <a:rPr lang="en-US" sz="1600" b="1" i="1">
                          <a:effectLst/>
                          <a:latin typeface="Times New Roman" panose="02020603050405020304" pitchFamily="18" charset="0"/>
                          <a:ea typeface="Arial" panose="020B0604020202020204" pitchFamily="34" charset="0"/>
                          <a:cs typeface="Times New Roman" panose="02020603050405020304" pitchFamily="18" charset="0"/>
                        </a:rPr>
                        <a:t>Diễn đạt</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Dùng từ ngữ chính xác, gây ấn tượng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45926733"/>
                  </a:ext>
                </a:extLst>
              </a:tr>
              <a:tr h="220467">
                <a:tc vMerge="1">
                  <a:txBody>
                    <a:bodyPr/>
                    <a:lstStyle/>
                    <a:p>
                      <a:endParaRPr lang="en-US"/>
                    </a:p>
                  </a:txBody>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Dùng đa dạng các kiểu câu câu hỏi, câu kể,…</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56259114"/>
                  </a:ext>
                </a:extLst>
              </a:tr>
              <a:tr h="220467">
                <a:tc rowSpan="3">
                  <a:txBody>
                    <a:bodyPr/>
                    <a:lstStyle/>
                    <a:p>
                      <a:pPr algn="ctr">
                        <a:lnSpc>
                          <a:spcPct val="100000"/>
                        </a:lnSpc>
                        <a:spcAft>
                          <a:spcPts val="800"/>
                        </a:spcAft>
                      </a:pPr>
                      <a:r>
                        <a:rPr lang="en-US" sz="1600" b="1" i="1">
                          <a:effectLst/>
                          <a:latin typeface="Times New Roman" panose="02020603050405020304" pitchFamily="18" charset="0"/>
                          <a:ea typeface="Arial" panose="020B0604020202020204" pitchFamily="34" charset="0"/>
                          <a:cs typeface="Times New Roman" panose="02020603050405020304" pitchFamily="18" charset="0"/>
                        </a:rPr>
                        <a:t>Tương tác với người nghe</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Biết sử dụng cử chỉ, điệu bộ phù hợp với bối cảnh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19711948"/>
                  </a:ext>
                </a:extLst>
              </a:tr>
              <a:tr h="488850">
                <a:tc vMerge="1">
                  <a:txBody>
                    <a:bodyPr/>
                    <a:lstStyle/>
                    <a:p>
                      <a:endParaRPr lang="en-US"/>
                    </a:p>
                  </a:txBody>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Biết hướng tới người nghe để nắm bắt chính xác thông tin phản hồi và điều chỉnh nội dung nói, cách nói một cách phù hợp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95101621"/>
                  </a:ext>
                </a:extLst>
              </a:tr>
              <a:tr h="488850">
                <a:tc vMerge="1">
                  <a:txBody>
                    <a:bodyPr/>
                    <a:lstStyle/>
                    <a:p>
                      <a:endParaRPr lang="en-US"/>
                    </a:p>
                  </a:txBody>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Biết bảo vệ ý kiến, quan điểm của mình trước sự phản bác của người nghe bằng những lí lẽ, bằng chứng sắc bén, phù hợp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9725218"/>
                  </a:ext>
                </a:extLst>
              </a:tr>
              <a:tr h="488850">
                <a:tc>
                  <a:txBody>
                    <a:bodyPr/>
                    <a:lstStyle/>
                    <a:p>
                      <a:pPr algn="ctr">
                        <a:lnSpc>
                          <a:spcPct val="100000"/>
                        </a:lnSpc>
                        <a:spcAft>
                          <a:spcPts val="800"/>
                        </a:spcAft>
                      </a:pPr>
                      <a:r>
                        <a:rPr lang="en-US" sz="1600" b="1" i="1">
                          <a:effectLst/>
                          <a:latin typeface="Times New Roman" panose="02020603050405020304" pitchFamily="18" charset="0"/>
                          <a:ea typeface="Arial" panose="020B0604020202020204" pitchFamily="34" charset="0"/>
                          <a:cs typeface="Times New Roman" panose="02020603050405020304" pitchFamily="18" charset="0"/>
                        </a:rPr>
                        <a:t>Thời gian nói</a:t>
                      </a:r>
                      <a:endParaRPr lang="en-US" sz="1400" b="1" i="1">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Bảo đảm thời gian quy định; phân bố hợp lí tỉ lệ giữa thời gian nói trực tiếp, thời gian trình chiếu các hình ảnh, tư liệu (nếu có) và thời gian trao đổi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0000"/>
                        </a:lnSpc>
                        <a:spcAft>
                          <a:spcPts val="800"/>
                        </a:spcAft>
                      </a:pPr>
                      <a:r>
                        <a:rPr lang="en-US" sz="1400">
                          <a:effectLst/>
                          <a:latin typeface="Times New Roman" panose="02020603050405020304" pitchFamily="18" charset="0"/>
                          <a:ea typeface="Arial" panose="020B060402020202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7738" marR="377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2290605"/>
                  </a:ext>
                </a:extLst>
              </a:tr>
            </a:tbl>
          </a:graphicData>
        </a:graphic>
      </p:graphicFrame>
    </p:spTree>
    <p:extLst>
      <p:ext uri="{BB962C8B-B14F-4D97-AF65-F5344CB8AC3E}">
        <p14:creationId xmlns:p14="http://schemas.microsoft.com/office/powerpoint/2010/main" val="2173482099"/>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Người</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 name="文本框 6">
            <a:extLst>
              <a:ext uri="{FF2B5EF4-FFF2-40B4-BE49-F238E27FC236}">
                <a16:creationId xmlns:a16="http://schemas.microsoft.com/office/drawing/2014/main" id="{DFA08BEB-3E4C-9FC8-7689-D866AA4EF6E4}"/>
              </a:ext>
            </a:extLst>
          </p:cNvPr>
          <p:cNvSpPr txBox="1"/>
          <p:nvPr/>
        </p:nvSpPr>
        <p:spPr>
          <a:xfrm>
            <a:off x="4443398" y="2210174"/>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rPr>
              <a:t>01</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 name="文本框 7">
            <a:extLst>
              <a:ext uri="{FF2B5EF4-FFF2-40B4-BE49-F238E27FC236}">
                <a16:creationId xmlns:a16="http://schemas.microsoft.com/office/drawing/2014/main" id="{7FD8D726-808A-B3AD-D2E2-8EF71334A207}"/>
              </a:ext>
            </a:extLst>
          </p:cNvPr>
          <p:cNvSpPr txBox="1"/>
          <p:nvPr/>
        </p:nvSpPr>
        <p:spPr>
          <a:xfrm>
            <a:off x="5499071" y="1971835"/>
            <a:ext cx="5818702"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Lần lượt trình bày các ý theo nội dung đã chuẩn bị</a:t>
            </a:r>
          </a:p>
        </p:txBody>
      </p:sp>
      <p:sp>
        <p:nvSpPr>
          <p:cNvPr id="7" name="文本框 8">
            <a:extLst>
              <a:ext uri="{FF2B5EF4-FFF2-40B4-BE49-F238E27FC236}">
                <a16:creationId xmlns:a16="http://schemas.microsoft.com/office/drawing/2014/main" id="{9290F5BA-6033-7FC5-43DE-D5CA00C10DCF}"/>
              </a:ext>
            </a:extLst>
          </p:cNvPr>
          <p:cNvSpPr txBox="1"/>
          <p:nvPr/>
        </p:nvSpPr>
        <p:spPr>
          <a:xfrm>
            <a:off x="4673170" y="3465603"/>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rPr>
              <a:t>02</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 name="文本框 9">
            <a:extLst>
              <a:ext uri="{FF2B5EF4-FFF2-40B4-BE49-F238E27FC236}">
                <a16:creationId xmlns:a16="http://schemas.microsoft.com/office/drawing/2014/main" id="{63FE4ACF-BE62-FD67-8D0E-8F6602A0C3AA}"/>
              </a:ext>
            </a:extLst>
          </p:cNvPr>
          <p:cNvSpPr txBox="1"/>
          <p:nvPr/>
        </p:nvSpPr>
        <p:spPr>
          <a:xfrm>
            <a:off x="5726132" y="3222417"/>
            <a:ext cx="5364580" cy="1661993"/>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Nhấn mạnh ý kiến riêng của mình về vấn đề đời sống</a:t>
            </a:r>
          </a:p>
          <a:p>
            <a:pPr algn="just"/>
            <a:endParaRPr kumimoji="0" lang="zh-C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A837A26A-E5AA-AD73-9ECB-2033BEE1DA50}"/>
              </a:ext>
            </a:extLst>
          </p:cNvPr>
          <p:cNvSpPr txBox="1"/>
          <p:nvPr/>
        </p:nvSpPr>
        <p:spPr>
          <a:xfrm>
            <a:off x="4951080" y="4709992"/>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rPr>
              <a:t>03</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文本框 9">
            <a:extLst>
              <a:ext uri="{FF2B5EF4-FFF2-40B4-BE49-F238E27FC236}">
                <a16:creationId xmlns:a16="http://schemas.microsoft.com/office/drawing/2014/main" id="{301E676C-755C-29B4-038B-194BA63CE8A3}"/>
              </a:ext>
            </a:extLst>
          </p:cNvPr>
          <p:cNvSpPr txBox="1"/>
          <p:nvPr/>
        </p:nvSpPr>
        <p:spPr>
          <a:xfrm>
            <a:off x="5786144" y="4516834"/>
            <a:ext cx="5568751"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Điều chỉnh giọng nói, tốc độ nói; sử dụng cử chỉ, điệu bộ phù hợp với nội dung trình bày và </a:t>
            </a:r>
            <a:endParaRPr kumimoji="0" lang="zh-C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nvGrpSpPr>
          <p:cNvPr id="11" name="Google Shape;2669;p45">
            <a:extLst>
              <a:ext uri="{FF2B5EF4-FFF2-40B4-BE49-F238E27FC236}">
                <a16:creationId xmlns:a16="http://schemas.microsoft.com/office/drawing/2014/main" id="{E4DD9475-1FF7-1CDC-C9BC-2830A23D84D6}"/>
              </a:ext>
            </a:extLst>
          </p:cNvPr>
          <p:cNvGrpSpPr/>
          <p:nvPr/>
        </p:nvGrpSpPr>
        <p:grpSpPr>
          <a:xfrm>
            <a:off x="1482416" y="2305878"/>
            <a:ext cx="2647357" cy="4179235"/>
            <a:chOff x="1501775" y="1578487"/>
            <a:chExt cx="1864133" cy="3074141"/>
          </a:xfrm>
        </p:grpSpPr>
        <p:sp>
          <p:nvSpPr>
            <p:cNvPr id="12" name="Google Shape;2670;p45">
              <a:extLst>
                <a:ext uri="{FF2B5EF4-FFF2-40B4-BE49-F238E27FC236}">
                  <a16:creationId xmlns:a16="http://schemas.microsoft.com/office/drawing/2014/main" id="{1F6B3CD5-290A-B99C-6393-5E95A6D6D7DC}"/>
                </a:ext>
              </a:extLst>
            </p:cNvPr>
            <p:cNvSpPr/>
            <p:nvPr/>
          </p:nvSpPr>
          <p:spPr>
            <a:xfrm rot="10800000" flipH="1">
              <a:off x="1534599" y="4490575"/>
              <a:ext cx="1821678" cy="14825"/>
            </a:xfrm>
            <a:custGeom>
              <a:avLst/>
              <a:gdLst/>
              <a:ahLst/>
              <a:cxnLst/>
              <a:rect l="l" t="t" r="r" b="b"/>
              <a:pathLst>
                <a:path w="46884" h="59" extrusionOk="0">
                  <a:moveTo>
                    <a:pt x="23454" y="1"/>
                  </a:moveTo>
                  <a:cubicBezTo>
                    <a:pt x="10494" y="1"/>
                    <a:pt x="1" y="13"/>
                    <a:pt x="1" y="36"/>
                  </a:cubicBezTo>
                  <a:cubicBezTo>
                    <a:pt x="1" y="47"/>
                    <a:pt x="10494" y="59"/>
                    <a:pt x="23454" y="59"/>
                  </a:cubicBezTo>
                  <a:cubicBezTo>
                    <a:pt x="36391" y="59"/>
                    <a:pt x="46884" y="47"/>
                    <a:pt x="46884" y="36"/>
                  </a:cubicBezTo>
                  <a:cubicBezTo>
                    <a:pt x="46884" y="13"/>
                    <a:pt x="36391" y="1"/>
                    <a:pt x="2345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71;p45">
              <a:extLst>
                <a:ext uri="{FF2B5EF4-FFF2-40B4-BE49-F238E27FC236}">
                  <a16:creationId xmlns:a16="http://schemas.microsoft.com/office/drawing/2014/main" id="{0E7C5745-A023-A39F-C087-93B5436DAA96}"/>
                </a:ext>
              </a:extLst>
            </p:cNvPr>
            <p:cNvSpPr/>
            <p:nvPr/>
          </p:nvSpPr>
          <p:spPr>
            <a:xfrm>
              <a:off x="1966041" y="3833166"/>
              <a:ext cx="65092" cy="123880"/>
            </a:xfrm>
            <a:custGeom>
              <a:avLst/>
              <a:gdLst/>
              <a:ahLst/>
              <a:cxnLst/>
              <a:rect l="l" t="t" r="r" b="b"/>
              <a:pathLst>
                <a:path w="950" h="1808" extrusionOk="0">
                  <a:moveTo>
                    <a:pt x="730" y="0"/>
                  </a:moveTo>
                  <a:cubicBezTo>
                    <a:pt x="730" y="0"/>
                    <a:pt x="0" y="707"/>
                    <a:pt x="0" y="1807"/>
                  </a:cubicBezTo>
                  <a:cubicBezTo>
                    <a:pt x="0" y="1807"/>
                    <a:pt x="950" y="915"/>
                    <a:pt x="730"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672;p45">
              <a:extLst>
                <a:ext uri="{FF2B5EF4-FFF2-40B4-BE49-F238E27FC236}">
                  <a16:creationId xmlns:a16="http://schemas.microsoft.com/office/drawing/2014/main" id="{7326A702-4DC9-C8E9-006A-92E8258C9F71}"/>
                </a:ext>
              </a:extLst>
            </p:cNvPr>
            <p:cNvSpPr/>
            <p:nvPr/>
          </p:nvSpPr>
          <p:spPr>
            <a:xfrm>
              <a:off x="2037435" y="3907849"/>
              <a:ext cx="133404" cy="28640"/>
            </a:xfrm>
            <a:custGeom>
              <a:avLst/>
              <a:gdLst/>
              <a:ahLst/>
              <a:cxnLst/>
              <a:rect l="l" t="t" r="r" b="b"/>
              <a:pathLst>
                <a:path w="1947" h="418" extrusionOk="0">
                  <a:moveTo>
                    <a:pt x="1042" y="1"/>
                  </a:moveTo>
                  <a:cubicBezTo>
                    <a:pt x="735" y="1"/>
                    <a:pt x="374" y="51"/>
                    <a:pt x="0" y="207"/>
                  </a:cubicBezTo>
                  <a:cubicBezTo>
                    <a:pt x="0" y="207"/>
                    <a:pt x="497" y="418"/>
                    <a:pt x="1049" y="418"/>
                  </a:cubicBezTo>
                  <a:cubicBezTo>
                    <a:pt x="1357" y="418"/>
                    <a:pt x="1681" y="353"/>
                    <a:pt x="1946" y="150"/>
                  </a:cubicBezTo>
                  <a:cubicBezTo>
                    <a:pt x="1946" y="150"/>
                    <a:pt x="1574" y="1"/>
                    <a:pt x="1042"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673;p45">
              <a:extLst>
                <a:ext uri="{FF2B5EF4-FFF2-40B4-BE49-F238E27FC236}">
                  <a16:creationId xmlns:a16="http://schemas.microsoft.com/office/drawing/2014/main" id="{9AF55485-0F36-7D78-F35D-9B6AB0831691}"/>
                </a:ext>
              </a:extLst>
            </p:cNvPr>
            <p:cNvSpPr/>
            <p:nvPr/>
          </p:nvSpPr>
          <p:spPr>
            <a:xfrm>
              <a:off x="2035037" y="3778422"/>
              <a:ext cx="51662" cy="103187"/>
            </a:xfrm>
            <a:custGeom>
              <a:avLst/>
              <a:gdLst/>
              <a:ahLst/>
              <a:cxnLst/>
              <a:rect l="l" t="t" r="r" b="b"/>
              <a:pathLst>
                <a:path w="754" h="1506" extrusionOk="0">
                  <a:moveTo>
                    <a:pt x="429" y="0"/>
                  </a:moveTo>
                  <a:cubicBezTo>
                    <a:pt x="429" y="0"/>
                    <a:pt x="1" y="649"/>
                    <a:pt x="174" y="1506"/>
                  </a:cubicBezTo>
                  <a:cubicBezTo>
                    <a:pt x="174" y="1506"/>
                    <a:pt x="754" y="672"/>
                    <a:pt x="4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674;p45">
              <a:extLst>
                <a:ext uri="{FF2B5EF4-FFF2-40B4-BE49-F238E27FC236}">
                  <a16:creationId xmlns:a16="http://schemas.microsoft.com/office/drawing/2014/main" id="{057ACBB9-0153-2C76-FBA5-E73EB6696EA4}"/>
                </a:ext>
              </a:extLst>
            </p:cNvPr>
            <p:cNvSpPr/>
            <p:nvPr/>
          </p:nvSpPr>
          <p:spPr>
            <a:xfrm>
              <a:off x="1766864" y="3737106"/>
              <a:ext cx="161907" cy="119906"/>
            </a:xfrm>
            <a:custGeom>
              <a:avLst/>
              <a:gdLst/>
              <a:ahLst/>
              <a:cxnLst/>
              <a:rect l="l" t="t" r="r" b="b"/>
              <a:pathLst>
                <a:path w="2363" h="1750" extrusionOk="0">
                  <a:moveTo>
                    <a:pt x="0" y="1"/>
                  </a:moveTo>
                  <a:cubicBezTo>
                    <a:pt x="0" y="1"/>
                    <a:pt x="1054" y="1750"/>
                    <a:pt x="2363" y="1750"/>
                  </a:cubicBezTo>
                  <a:cubicBezTo>
                    <a:pt x="2363" y="1750"/>
                    <a:pt x="1540" y="406"/>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75;p45">
              <a:extLst>
                <a:ext uri="{FF2B5EF4-FFF2-40B4-BE49-F238E27FC236}">
                  <a16:creationId xmlns:a16="http://schemas.microsoft.com/office/drawing/2014/main" id="{067C51DD-5179-15E1-F037-95093DC8315E}"/>
                </a:ext>
              </a:extLst>
            </p:cNvPr>
            <p:cNvSpPr/>
            <p:nvPr/>
          </p:nvSpPr>
          <p:spPr>
            <a:xfrm>
              <a:off x="1929522" y="3538751"/>
              <a:ext cx="111958" cy="242072"/>
            </a:xfrm>
            <a:custGeom>
              <a:avLst/>
              <a:gdLst/>
              <a:ahLst/>
              <a:cxnLst/>
              <a:rect l="l" t="t" r="r" b="b"/>
              <a:pathLst>
                <a:path w="1634" h="3533" extrusionOk="0">
                  <a:moveTo>
                    <a:pt x="1633" y="0"/>
                  </a:moveTo>
                  <a:lnTo>
                    <a:pt x="1633" y="0"/>
                  </a:lnTo>
                  <a:cubicBezTo>
                    <a:pt x="1633" y="1"/>
                    <a:pt x="0" y="1865"/>
                    <a:pt x="93" y="3533"/>
                  </a:cubicBezTo>
                  <a:cubicBezTo>
                    <a:pt x="93" y="3533"/>
                    <a:pt x="1390" y="2050"/>
                    <a:pt x="16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76;p45">
              <a:extLst>
                <a:ext uri="{FF2B5EF4-FFF2-40B4-BE49-F238E27FC236}">
                  <a16:creationId xmlns:a16="http://schemas.microsoft.com/office/drawing/2014/main" id="{2BD99178-8C41-EB58-A4A4-813321FEE058}"/>
                </a:ext>
              </a:extLst>
            </p:cNvPr>
            <p:cNvSpPr/>
            <p:nvPr/>
          </p:nvSpPr>
          <p:spPr>
            <a:xfrm>
              <a:off x="1880327" y="3456188"/>
              <a:ext cx="60364" cy="162798"/>
            </a:xfrm>
            <a:custGeom>
              <a:avLst/>
              <a:gdLst/>
              <a:ahLst/>
              <a:cxnLst/>
              <a:rect l="l" t="t" r="r" b="b"/>
              <a:pathLst>
                <a:path w="881" h="2376" extrusionOk="0">
                  <a:moveTo>
                    <a:pt x="811" y="1"/>
                  </a:moveTo>
                  <a:cubicBezTo>
                    <a:pt x="811" y="1"/>
                    <a:pt x="0" y="1321"/>
                    <a:pt x="232" y="2375"/>
                  </a:cubicBezTo>
                  <a:cubicBezTo>
                    <a:pt x="232" y="2375"/>
                    <a:pt x="881" y="1344"/>
                    <a:pt x="81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77;p45">
              <a:extLst>
                <a:ext uri="{FF2B5EF4-FFF2-40B4-BE49-F238E27FC236}">
                  <a16:creationId xmlns:a16="http://schemas.microsoft.com/office/drawing/2014/main" id="{392F2AAF-1EBF-FFA4-6AB2-68C0502ED1A7}"/>
                </a:ext>
              </a:extLst>
            </p:cNvPr>
            <p:cNvSpPr/>
            <p:nvPr/>
          </p:nvSpPr>
          <p:spPr>
            <a:xfrm>
              <a:off x="1763644" y="3595893"/>
              <a:ext cx="128676" cy="91334"/>
            </a:xfrm>
            <a:custGeom>
              <a:avLst/>
              <a:gdLst/>
              <a:ahLst/>
              <a:cxnLst/>
              <a:rect l="l" t="t" r="r" b="b"/>
              <a:pathLst>
                <a:path w="1878" h="1333" extrusionOk="0">
                  <a:moveTo>
                    <a:pt x="1" y="0"/>
                  </a:moveTo>
                  <a:lnTo>
                    <a:pt x="1" y="0"/>
                  </a:lnTo>
                  <a:cubicBezTo>
                    <a:pt x="1" y="0"/>
                    <a:pt x="661" y="1205"/>
                    <a:pt x="1877" y="1332"/>
                  </a:cubicBezTo>
                  <a:cubicBezTo>
                    <a:pt x="1877" y="1332"/>
                    <a:pt x="1472" y="406"/>
                    <a:pt x="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78;p45">
              <a:extLst>
                <a:ext uri="{FF2B5EF4-FFF2-40B4-BE49-F238E27FC236}">
                  <a16:creationId xmlns:a16="http://schemas.microsoft.com/office/drawing/2014/main" id="{AFB6F37E-ADBE-DC43-27CA-793B7FB19F59}"/>
                </a:ext>
              </a:extLst>
            </p:cNvPr>
            <p:cNvSpPr/>
            <p:nvPr/>
          </p:nvSpPr>
          <p:spPr>
            <a:xfrm>
              <a:off x="1713696" y="4007815"/>
              <a:ext cx="131005" cy="32477"/>
            </a:xfrm>
            <a:custGeom>
              <a:avLst/>
              <a:gdLst/>
              <a:ahLst/>
              <a:cxnLst/>
              <a:rect l="l" t="t" r="r" b="b"/>
              <a:pathLst>
                <a:path w="1912" h="474" extrusionOk="0">
                  <a:moveTo>
                    <a:pt x="1429" y="1"/>
                  </a:moveTo>
                  <a:cubicBezTo>
                    <a:pt x="1057" y="1"/>
                    <a:pt x="519" y="74"/>
                    <a:pt x="0" y="405"/>
                  </a:cubicBezTo>
                  <a:cubicBezTo>
                    <a:pt x="0" y="405"/>
                    <a:pt x="285" y="473"/>
                    <a:pt x="654" y="473"/>
                  </a:cubicBezTo>
                  <a:cubicBezTo>
                    <a:pt x="1059" y="473"/>
                    <a:pt x="1566" y="391"/>
                    <a:pt x="1911" y="46"/>
                  </a:cubicBezTo>
                  <a:cubicBezTo>
                    <a:pt x="1911" y="46"/>
                    <a:pt x="1721" y="1"/>
                    <a:pt x="1429"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79;p45">
              <a:extLst>
                <a:ext uri="{FF2B5EF4-FFF2-40B4-BE49-F238E27FC236}">
                  <a16:creationId xmlns:a16="http://schemas.microsoft.com/office/drawing/2014/main" id="{D4E40CB1-75F4-F8A0-DAA7-F486D66B9C1F}"/>
                </a:ext>
              </a:extLst>
            </p:cNvPr>
            <p:cNvSpPr/>
            <p:nvPr/>
          </p:nvSpPr>
          <p:spPr>
            <a:xfrm>
              <a:off x="1873202" y="4072015"/>
              <a:ext cx="55568" cy="62762"/>
            </a:xfrm>
            <a:custGeom>
              <a:avLst/>
              <a:gdLst/>
              <a:ahLst/>
              <a:cxnLst/>
              <a:rect l="l" t="t" r="r" b="b"/>
              <a:pathLst>
                <a:path w="811" h="916" extrusionOk="0">
                  <a:moveTo>
                    <a:pt x="811" y="0"/>
                  </a:moveTo>
                  <a:cubicBezTo>
                    <a:pt x="811" y="1"/>
                    <a:pt x="46" y="360"/>
                    <a:pt x="0" y="915"/>
                  </a:cubicBezTo>
                  <a:cubicBezTo>
                    <a:pt x="0" y="915"/>
                    <a:pt x="579" y="637"/>
                    <a:pt x="81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80;p45">
              <a:extLst>
                <a:ext uri="{FF2B5EF4-FFF2-40B4-BE49-F238E27FC236}">
                  <a16:creationId xmlns:a16="http://schemas.microsoft.com/office/drawing/2014/main" id="{1E9EC4F8-3264-EBAB-15B3-1A8D8AD3EAD8}"/>
                </a:ext>
              </a:extLst>
            </p:cNvPr>
            <p:cNvSpPr/>
            <p:nvPr/>
          </p:nvSpPr>
          <p:spPr>
            <a:xfrm>
              <a:off x="1818389" y="4056325"/>
              <a:ext cx="99282" cy="23433"/>
            </a:xfrm>
            <a:custGeom>
              <a:avLst/>
              <a:gdLst/>
              <a:ahLst/>
              <a:cxnLst/>
              <a:rect l="l" t="t" r="r" b="b"/>
              <a:pathLst>
                <a:path w="1449" h="342" extrusionOk="0">
                  <a:moveTo>
                    <a:pt x="921" y="1"/>
                  </a:moveTo>
                  <a:cubicBezTo>
                    <a:pt x="612" y="1"/>
                    <a:pt x="238" y="61"/>
                    <a:pt x="1" y="311"/>
                  </a:cubicBezTo>
                  <a:cubicBezTo>
                    <a:pt x="1" y="311"/>
                    <a:pt x="145" y="342"/>
                    <a:pt x="365" y="342"/>
                  </a:cubicBezTo>
                  <a:cubicBezTo>
                    <a:pt x="649" y="342"/>
                    <a:pt x="1058" y="290"/>
                    <a:pt x="1449" y="56"/>
                  </a:cubicBezTo>
                  <a:cubicBezTo>
                    <a:pt x="1449" y="56"/>
                    <a:pt x="1214" y="1"/>
                    <a:pt x="92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81;p45">
              <a:extLst>
                <a:ext uri="{FF2B5EF4-FFF2-40B4-BE49-F238E27FC236}">
                  <a16:creationId xmlns:a16="http://schemas.microsoft.com/office/drawing/2014/main" id="{C3669D20-DC03-4ABA-F631-361EC5155B94}"/>
                </a:ext>
              </a:extLst>
            </p:cNvPr>
            <p:cNvSpPr/>
            <p:nvPr/>
          </p:nvSpPr>
          <p:spPr>
            <a:xfrm>
              <a:off x="1869228" y="3568898"/>
              <a:ext cx="92910" cy="645229"/>
            </a:xfrm>
            <a:custGeom>
              <a:avLst/>
              <a:gdLst/>
              <a:ahLst/>
              <a:cxnLst/>
              <a:rect l="l" t="t" r="r" b="b"/>
              <a:pathLst>
                <a:path w="1356" h="9417" extrusionOk="0">
                  <a:moveTo>
                    <a:pt x="0" y="1"/>
                  </a:moveTo>
                  <a:lnTo>
                    <a:pt x="0" y="35"/>
                  </a:lnTo>
                  <a:cubicBezTo>
                    <a:pt x="0" y="47"/>
                    <a:pt x="12" y="82"/>
                    <a:pt x="12" y="105"/>
                  </a:cubicBezTo>
                  <a:cubicBezTo>
                    <a:pt x="23" y="174"/>
                    <a:pt x="58" y="267"/>
                    <a:pt x="81" y="383"/>
                  </a:cubicBezTo>
                  <a:cubicBezTo>
                    <a:pt x="139" y="614"/>
                    <a:pt x="243" y="950"/>
                    <a:pt x="348" y="1367"/>
                  </a:cubicBezTo>
                  <a:cubicBezTo>
                    <a:pt x="568" y="2190"/>
                    <a:pt x="822" y="3359"/>
                    <a:pt x="1008" y="4668"/>
                  </a:cubicBezTo>
                  <a:cubicBezTo>
                    <a:pt x="1112" y="5317"/>
                    <a:pt x="1181" y="5942"/>
                    <a:pt x="1228" y="6510"/>
                  </a:cubicBezTo>
                  <a:cubicBezTo>
                    <a:pt x="1274" y="7089"/>
                    <a:pt x="1297" y="7587"/>
                    <a:pt x="1320" y="8027"/>
                  </a:cubicBezTo>
                  <a:cubicBezTo>
                    <a:pt x="1332" y="8247"/>
                    <a:pt x="1332" y="8432"/>
                    <a:pt x="1332" y="8606"/>
                  </a:cubicBezTo>
                  <a:lnTo>
                    <a:pt x="1332" y="9034"/>
                  </a:lnTo>
                  <a:lnTo>
                    <a:pt x="1332" y="9312"/>
                  </a:lnTo>
                  <a:lnTo>
                    <a:pt x="1332" y="9382"/>
                  </a:lnTo>
                  <a:lnTo>
                    <a:pt x="1332" y="9417"/>
                  </a:lnTo>
                  <a:cubicBezTo>
                    <a:pt x="1332" y="9417"/>
                    <a:pt x="1332" y="9405"/>
                    <a:pt x="1344" y="9393"/>
                  </a:cubicBezTo>
                  <a:lnTo>
                    <a:pt x="1344" y="9324"/>
                  </a:lnTo>
                  <a:cubicBezTo>
                    <a:pt x="1344" y="9266"/>
                    <a:pt x="1355" y="9162"/>
                    <a:pt x="1355" y="9046"/>
                  </a:cubicBezTo>
                  <a:lnTo>
                    <a:pt x="1355" y="8617"/>
                  </a:lnTo>
                  <a:lnTo>
                    <a:pt x="1355" y="8038"/>
                  </a:lnTo>
                  <a:cubicBezTo>
                    <a:pt x="1355" y="7598"/>
                    <a:pt x="1332" y="7077"/>
                    <a:pt x="1286" y="6521"/>
                  </a:cubicBezTo>
                  <a:cubicBezTo>
                    <a:pt x="1239" y="5942"/>
                    <a:pt x="1181" y="5317"/>
                    <a:pt x="1089" y="4668"/>
                  </a:cubicBezTo>
                  <a:cubicBezTo>
                    <a:pt x="892" y="3348"/>
                    <a:pt x="626" y="2190"/>
                    <a:pt x="406" y="1344"/>
                  </a:cubicBezTo>
                  <a:cubicBezTo>
                    <a:pt x="301" y="927"/>
                    <a:pt x="197" y="603"/>
                    <a:pt x="128" y="371"/>
                  </a:cubicBezTo>
                  <a:cubicBezTo>
                    <a:pt x="81" y="267"/>
                    <a:pt x="58" y="174"/>
                    <a:pt x="46" y="105"/>
                  </a:cubicBezTo>
                  <a:cubicBezTo>
                    <a:pt x="23" y="82"/>
                    <a:pt x="12" y="47"/>
                    <a:pt x="12" y="35"/>
                  </a:cubicBezTo>
                  <a:cubicBezTo>
                    <a:pt x="0" y="24"/>
                    <a:pt x="0" y="1"/>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82;p45">
              <a:extLst>
                <a:ext uri="{FF2B5EF4-FFF2-40B4-BE49-F238E27FC236}">
                  <a16:creationId xmlns:a16="http://schemas.microsoft.com/office/drawing/2014/main" id="{9C7ADC9C-05E3-8E38-1D21-D4E9F1AEF076}"/>
                </a:ext>
              </a:extLst>
            </p:cNvPr>
            <p:cNvSpPr/>
            <p:nvPr/>
          </p:nvSpPr>
          <p:spPr>
            <a:xfrm>
              <a:off x="1807289" y="3972803"/>
              <a:ext cx="149300" cy="102502"/>
            </a:xfrm>
            <a:custGeom>
              <a:avLst/>
              <a:gdLst/>
              <a:ahLst/>
              <a:cxnLst/>
              <a:rect l="l" t="t" r="r" b="b"/>
              <a:pathLst>
                <a:path w="2179" h="1496" extrusionOk="0">
                  <a:moveTo>
                    <a:pt x="2" y="0"/>
                  </a:moveTo>
                  <a:cubicBezTo>
                    <a:pt x="2" y="0"/>
                    <a:pt x="1" y="1"/>
                    <a:pt x="1" y="1"/>
                  </a:cubicBezTo>
                  <a:cubicBezTo>
                    <a:pt x="1" y="12"/>
                    <a:pt x="464" y="348"/>
                    <a:pt x="1078" y="765"/>
                  </a:cubicBezTo>
                  <a:cubicBezTo>
                    <a:pt x="1669" y="1186"/>
                    <a:pt x="2149" y="1495"/>
                    <a:pt x="2177" y="1495"/>
                  </a:cubicBezTo>
                  <a:cubicBezTo>
                    <a:pt x="2178" y="1495"/>
                    <a:pt x="2178" y="1495"/>
                    <a:pt x="2178" y="1495"/>
                  </a:cubicBezTo>
                  <a:cubicBezTo>
                    <a:pt x="2178" y="1483"/>
                    <a:pt x="1692" y="1136"/>
                    <a:pt x="1101" y="730"/>
                  </a:cubicBezTo>
                  <a:cubicBezTo>
                    <a:pt x="510" y="310"/>
                    <a:pt x="41" y="0"/>
                    <a:pt x="2"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83;p45">
              <a:extLst>
                <a:ext uri="{FF2B5EF4-FFF2-40B4-BE49-F238E27FC236}">
                  <a16:creationId xmlns:a16="http://schemas.microsoft.com/office/drawing/2014/main" id="{9EDD1CC8-75F8-5FB7-8D0C-C9F6D3161D69}"/>
                </a:ext>
              </a:extLst>
            </p:cNvPr>
            <p:cNvSpPr/>
            <p:nvPr/>
          </p:nvSpPr>
          <p:spPr>
            <a:xfrm>
              <a:off x="1955695" y="3852214"/>
              <a:ext cx="139707" cy="132581"/>
            </a:xfrm>
            <a:custGeom>
              <a:avLst/>
              <a:gdLst/>
              <a:ahLst/>
              <a:cxnLst/>
              <a:rect l="l" t="t" r="r" b="b"/>
              <a:pathLst>
                <a:path w="2039" h="1935" extrusionOk="0">
                  <a:moveTo>
                    <a:pt x="2039" y="0"/>
                  </a:moveTo>
                  <a:cubicBezTo>
                    <a:pt x="2039" y="1"/>
                    <a:pt x="2004" y="24"/>
                    <a:pt x="1946" y="70"/>
                  </a:cubicBezTo>
                  <a:cubicBezTo>
                    <a:pt x="1888" y="128"/>
                    <a:pt x="1819" y="186"/>
                    <a:pt x="1726" y="267"/>
                  </a:cubicBezTo>
                  <a:cubicBezTo>
                    <a:pt x="1541" y="440"/>
                    <a:pt x="1286" y="695"/>
                    <a:pt x="1008" y="950"/>
                  </a:cubicBezTo>
                  <a:cubicBezTo>
                    <a:pt x="730" y="1216"/>
                    <a:pt x="487" y="1448"/>
                    <a:pt x="290" y="1633"/>
                  </a:cubicBezTo>
                  <a:lnTo>
                    <a:pt x="70" y="1853"/>
                  </a:lnTo>
                  <a:cubicBezTo>
                    <a:pt x="24" y="1911"/>
                    <a:pt x="1" y="1934"/>
                    <a:pt x="1" y="1934"/>
                  </a:cubicBezTo>
                  <a:cubicBezTo>
                    <a:pt x="12" y="1934"/>
                    <a:pt x="35" y="1923"/>
                    <a:pt x="70" y="1865"/>
                  </a:cubicBezTo>
                  <a:cubicBezTo>
                    <a:pt x="128" y="1819"/>
                    <a:pt x="197" y="1749"/>
                    <a:pt x="302" y="1656"/>
                  </a:cubicBezTo>
                  <a:cubicBezTo>
                    <a:pt x="487" y="1506"/>
                    <a:pt x="742" y="1251"/>
                    <a:pt x="1031" y="996"/>
                  </a:cubicBezTo>
                  <a:cubicBezTo>
                    <a:pt x="1321" y="730"/>
                    <a:pt x="1587" y="487"/>
                    <a:pt x="1761" y="301"/>
                  </a:cubicBezTo>
                  <a:cubicBezTo>
                    <a:pt x="1842" y="209"/>
                    <a:pt x="1923" y="139"/>
                    <a:pt x="1958" y="81"/>
                  </a:cubicBezTo>
                  <a:cubicBezTo>
                    <a:pt x="2004" y="24"/>
                    <a:pt x="2039" y="1"/>
                    <a:pt x="203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84;p45">
              <a:extLst>
                <a:ext uri="{FF2B5EF4-FFF2-40B4-BE49-F238E27FC236}">
                  <a16:creationId xmlns:a16="http://schemas.microsoft.com/office/drawing/2014/main" id="{A78EDBE9-3B8F-C463-44FD-8F44001D3EE6}"/>
                </a:ext>
              </a:extLst>
            </p:cNvPr>
            <p:cNvSpPr/>
            <p:nvPr/>
          </p:nvSpPr>
          <p:spPr>
            <a:xfrm>
              <a:off x="1700198" y="3918058"/>
              <a:ext cx="122304" cy="66736"/>
            </a:xfrm>
            <a:custGeom>
              <a:avLst/>
              <a:gdLst/>
              <a:ahLst/>
              <a:cxnLst/>
              <a:rect l="l" t="t" r="r" b="b"/>
              <a:pathLst>
                <a:path w="1785" h="974" extrusionOk="0">
                  <a:moveTo>
                    <a:pt x="8" y="1"/>
                  </a:moveTo>
                  <a:cubicBezTo>
                    <a:pt x="3" y="1"/>
                    <a:pt x="0" y="1"/>
                    <a:pt x="0" y="1"/>
                  </a:cubicBezTo>
                  <a:cubicBezTo>
                    <a:pt x="683" y="943"/>
                    <a:pt x="1659" y="974"/>
                    <a:pt x="1773" y="974"/>
                  </a:cubicBezTo>
                  <a:cubicBezTo>
                    <a:pt x="1781" y="974"/>
                    <a:pt x="1785" y="973"/>
                    <a:pt x="1784" y="973"/>
                  </a:cubicBezTo>
                  <a:cubicBezTo>
                    <a:pt x="1286" y="22"/>
                    <a:pt x="111" y="1"/>
                    <a:pt x="8"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85;p45">
              <a:extLst>
                <a:ext uri="{FF2B5EF4-FFF2-40B4-BE49-F238E27FC236}">
                  <a16:creationId xmlns:a16="http://schemas.microsoft.com/office/drawing/2014/main" id="{A468C068-1DA5-4AE2-1939-4CA94611F8CA}"/>
                </a:ext>
              </a:extLst>
            </p:cNvPr>
            <p:cNvSpPr/>
            <p:nvPr/>
          </p:nvSpPr>
          <p:spPr>
            <a:xfrm>
              <a:off x="1816813" y="3884759"/>
              <a:ext cx="72286" cy="126209"/>
            </a:xfrm>
            <a:custGeom>
              <a:avLst/>
              <a:gdLst/>
              <a:ahLst/>
              <a:cxnLst/>
              <a:rect l="l" t="t" r="r" b="b"/>
              <a:pathLst>
                <a:path w="1055" h="1842" extrusionOk="0">
                  <a:moveTo>
                    <a:pt x="24" y="0"/>
                  </a:moveTo>
                  <a:lnTo>
                    <a:pt x="24" y="0"/>
                  </a:lnTo>
                  <a:cubicBezTo>
                    <a:pt x="1" y="1216"/>
                    <a:pt x="881" y="1842"/>
                    <a:pt x="881" y="1842"/>
                  </a:cubicBezTo>
                  <a:cubicBezTo>
                    <a:pt x="1055" y="718"/>
                    <a:pt x="24" y="0"/>
                    <a:pt x="24"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86;p45">
              <a:extLst>
                <a:ext uri="{FF2B5EF4-FFF2-40B4-BE49-F238E27FC236}">
                  <a16:creationId xmlns:a16="http://schemas.microsoft.com/office/drawing/2014/main" id="{68A2F1D2-5ED0-2A63-B2B2-CEA70D8DD140}"/>
                </a:ext>
              </a:extLst>
            </p:cNvPr>
            <p:cNvSpPr/>
            <p:nvPr/>
          </p:nvSpPr>
          <p:spPr>
            <a:xfrm>
              <a:off x="2071556" y="3761703"/>
              <a:ext cx="115109" cy="112780"/>
            </a:xfrm>
            <a:custGeom>
              <a:avLst/>
              <a:gdLst/>
              <a:ahLst/>
              <a:cxnLst/>
              <a:rect l="l" t="t" r="r" b="b"/>
              <a:pathLst>
                <a:path w="1680" h="1646" extrusionOk="0">
                  <a:moveTo>
                    <a:pt x="1680" y="1"/>
                  </a:moveTo>
                  <a:lnTo>
                    <a:pt x="1680" y="1"/>
                  </a:lnTo>
                  <a:cubicBezTo>
                    <a:pt x="325" y="453"/>
                    <a:pt x="1" y="1646"/>
                    <a:pt x="1" y="1646"/>
                  </a:cubicBezTo>
                  <a:cubicBezTo>
                    <a:pt x="1274" y="1402"/>
                    <a:pt x="1680" y="1"/>
                    <a:pt x="168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87;p45">
              <a:extLst>
                <a:ext uri="{FF2B5EF4-FFF2-40B4-BE49-F238E27FC236}">
                  <a16:creationId xmlns:a16="http://schemas.microsoft.com/office/drawing/2014/main" id="{CED7140C-3051-756B-6678-9B3813A7DCD3}"/>
                </a:ext>
              </a:extLst>
            </p:cNvPr>
            <p:cNvSpPr/>
            <p:nvPr/>
          </p:nvSpPr>
          <p:spPr>
            <a:xfrm>
              <a:off x="1779540" y="3403841"/>
              <a:ext cx="110382" cy="187327"/>
            </a:xfrm>
            <a:custGeom>
              <a:avLst/>
              <a:gdLst/>
              <a:ahLst/>
              <a:cxnLst/>
              <a:rect l="l" t="t" r="r" b="b"/>
              <a:pathLst>
                <a:path w="1611" h="2734" extrusionOk="0">
                  <a:moveTo>
                    <a:pt x="0" y="1"/>
                  </a:moveTo>
                  <a:lnTo>
                    <a:pt x="0" y="1"/>
                  </a:lnTo>
                  <a:cubicBezTo>
                    <a:pt x="46" y="1851"/>
                    <a:pt x="1415" y="2720"/>
                    <a:pt x="1425" y="2734"/>
                  </a:cubicBezTo>
                  <a:lnTo>
                    <a:pt x="1425" y="2734"/>
                  </a:lnTo>
                  <a:cubicBezTo>
                    <a:pt x="1610" y="1043"/>
                    <a:pt x="1" y="1"/>
                    <a:pt x="0" y="1"/>
                  </a:cubicBezTo>
                  <a:close/>
                  <a:moveTo>
                    <a:pt x="1425" y="2734"/>
                  </a:moveTo>
                  <a:cubicBezTo>
                    <a:pt x="1425" y="2734"/>
                    <a:pt x="1425" y="2734"/>
                    <a:pt x="1425" y="2734"/>
                  </a:cubicBezTo>
                  <a:cubicBezTo>
                    <a:pt x="1425" y="2734"/>
                    <a:pt x="1425" y="2734"/>
                    <a:pt x="1425" y="2734"/>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88;p45">
              <a:extLst>
                <a:ext uri="{FF2B5EF4-FFF2-40B4-BE49-F238E27FC236}">
                  <a16:creationId xmlns:a16="http://schemas.microsoft.com/office/drawing/2014/main" id="{BCDD2DDA-47FB-8278-BDE4-A653287616CA}"/>
                </a:ext>
              </a:extLst>
            </p:cNvPr>
            <p:cNvSpPr/>
            <p:nvPr/>
          </p:nvSpPr>
          <p:spPr>
            <a:xfrm>
              <a:off x="1991392" y="4039470"/>
              <a:ext cx="153274" cy="170677"/>
            </a:xfrm>
            <a:custGeom>
              <a:avLst/>
              <a:gdLst/>
              <a:ahLst/>
              <a:cxnLst/>
              <a:rect l="l" t="t" r="r" b="b"/>
              <a:pathLst>
                <a:path w="2237" h="2491" extrusionOk="0">
                  <a:moveTo>
                    <a:pt x="2236" y="1"/>
                  </a:moveTo>
                  <a:cubicBezTo>
                    <a:pt x="2236" y="1"/>
                    <a:pt x="2201" y="24"/>
                    <a:pt x="2120" y="70"/>
                  </a:cubicBezTo>
                  <a:cubicBezTo>
                    <a:pt x="2051" y="116"/>
                    <a:pt x="1946" y="186"/>
                    <a:pt x="1819" y="279"/>
                  </a:cubicBezTo>
                  <a:cubicBezTo>
                    <a:pt x="1576" y="464"/>
                    <a:pt x="1252" y="742"/>
                    <a:pt x="939" y="1089"/>
                  </a:cubicBezTo>
                  <a:cubicBezTo>
                    <a:pt x="615" y="1437"/>
                    <a:pt x="383" y="1796"/>
                    <a:pt x="232" y="2051"/>
                  </a:cubicBezTo>
                  <a:cubicBezTo>
                    <a:pt x="151" y="2190"/>
                    <a:pt x="93" y="2305"/>
                    <a:pt x="59" y="2375"/>
                  </a:cubicBezTo>
                  <a:cubicBezTo>
                    <a:pt x="12" y="2444"/>
                    <a:pt x="1" y="2491"/>
                    <a:pt x="1" y="2491"/>
                  </a:cubicBezTo>
                  <a:cubicBezTo>
                    <a:pt x="1" y="2491"/>
                    <a:pt x="24" y="2444"/>
                    <a:pt x="70" y="2375"/>
                  </a:cubicBezTo>
                  <a:cubicBezTo>
                    <a:pt x="117" y="2305"/>
                    <a:pt x="174" y="2201"/>
                    <a:pt x="256" y="2074"/>
                  </a:cubicBezTo>
                  <a:cubicBezTo>
                    <a:pt x="429" y="1807"/>
                    <a:pt x="672" y="1460"/>
                    <a:pt x="985" y="1112"/>
                  </a:cubicBezTo>
                  <a:cubicBezTo>
                    <a:pt x="1298" y="765"/>
                    <a:pt x="1599" y="487"/>
                    <a:pt x="1854" y="302"/>
                  </a:cubicBezTo>
                  <a:cubicBezTo>
                    <a:pt x="1970" y="221"/>
                    <a:pt x="2062" y="128"/>
                    <a:pt x="2143" y="82"/>
                  </a:cubicBezTo>
                  <a:cubicBezTo>
                    <a:pt x="2213" y="24"/>
                    <a:pt x="2236" y="1"/>
                    <a:pt x="223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89;p45">
              <a:extLst>
                <a:ext uri="{FF2B5EF4-FFF2-40B4-BE49-F238E27FC236}">
                  <a16:creationId xmlns:a16="http://schemas.microsoft.com/office/drawing/2014/main" id="{D4575B8A-7B1D-B4C0-10D8-C0B776F85EEE}"/>
                </a:ext>
              </a:extLst>
            </p:cNvPr>
            <p:cNvSpPr/>
            <p:nvPr/>
          </p:nvSpPr>
          <p:spPr>
            <a:xfrm>
              <a:off x="2035859" y="3979929"/>
              <a:ext cx="50840" cy="131005"/>
            </a:xfrm>
            <a:custGeom>
              <a:avLst/>
              <a:gdLst/>
              <a:ahLst/>
              <a:cxnLst/>
              <a:rect l="l" t="t" r="r" b="b"/>
              <a:pathLst>
                <a:path w="742" h="1912" extrusionOk="0">
                  <a:moveTo>
                    <a:pt x="556" y="1"/>
                  </a:moveTo>
                  <a:cubicBezTo>
                    <a:pt x="556" y="1"/>
                    <a:pt x="0" y="823"/>
                    <a:pt x="197" y="1912"/>
                  </a:cubicBezTo>
                  <a:cubicBezTo>
                    <a:pt x="197" y="1912"/>
                    <a:pt x="742" y="1205"/>
                    <a:pt x="55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90;p45">
              <a:extLst>
                <a:ext uri="{FF2B5EF4-FFF2-40B4-BE49-F238E27FC236}">
                  <a16:creationId xmlns:a16="http://schemas.microsoft.com/office/drawing/2014/main" id="{6E0CBD97-C67B-BFF2-4C47-D1ECAD2462FC}"/>
                </a:ext>
              </a:extLst>
            </p:cNvPr>
            <p:cNvSpPr/>
            <p:nvPr/>
          </p:nvSpPr>
          <p:spPr>
            <a:xfrm>
              <a:off x="2123149" y="4053242"/>
              <a:ext cx="96062" cy="20966"/>
            </a:xfrm>
            <a:custGeom>
              <a:avLst/>
              <a:gdLst/>
              <a:ahLst/>
              <a:cxnLst/>
              <a:rect l="l" t="t" r="r" b="b"/>
              <a:pathLst>
                <a:path w="1402" h="306" extrusionOk="0">
                  <a:moveTo>
                    <a:pt x="996" y="1"/>
                  </a:moveTo>
                  <a:cubicBezTo>
                    <a:pt x="730" y="1"/>
                    <a:pt x="363" y="51"/>
                    <a:pt x="0" y="263"/>
                  </a:cubicBezTo>
                  <a:cubicBezTo>
                    <a:pt x="0" y="263"/>
                    <a:pt x="146" y="305"/>
                    <a:pt x="381" y="305"/>
                  </a:cubicBezTo>
                  <a:cubicBezTo>
                    <a:pt x="638" y="305"/>
                    <a:pt x="1002" y="255"/>
                    <a:pt x="1402" y="43"/>
                  </a:cubicBezTo>
                  <a:cubicBezTo>
                    <a:pt x="1402" y="43"/>
                    <a:pt x="1241" y="1"/>
                    <a:pt x="99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91;p45">
              <a:extLst>
                <a:ext uri="{FF2B5EF4-FFF2-40B4-BE49-F238E27FC236}">
                  <a16:creationId xmlns:a16="http://schemas.microsoft.com/office/drawing/2014/main" id="{FC4DB391-90D5-9904-2CC4-3DD5F476B5B0}"/>
                </a:ext>
              </a:extLst>
            </p:cNvPr>
            <p:cNvSpPr/>
            <p:nvPr/>
          </p:nvSpPr>
          <p:spPr>
            <a:xfrm>
              <a:off x="1800986" y="4222820"/>
              <a:ext cx="334914" cy="269822"/>
            </a:xfrm>
            <a:custGeom>
              <a:avLst/>
              <a:gdLst/>
              <a:ahLst/>
              <a:cxnLst/>
              <a:rect l="l" t="t" r="r" b="b"/>
              <a:pathLst>
                <a:path w="4888" h="3938" extrusionOk="0">
                  <a:moveTo>
                    <a:pt x="0" y="0"/>
                  </a:moveTo>
                  <a:lnTo>
                    <a:pt x="591" y="3938"/>
                  </a:lnTo>
                  <a:lnTo>
                    <a:pt x="4077" y="3938"/>
                  </a:lnTo>
                  <a:lnTo>
                    <a:pt x="4888" y="46"/>
                  </a:lnTo>
                  <a:lnTo>
                    <a:pt x="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92;p45">
              <a:extLst>
                <a:ext uri="{FF2B5EF4-FFF2-40B4-BE49-F238E27FC236}">
                  <a16:creationId xmlns:a16="http://schemas.microsoft.com/office/drawing/2014/main" id="{1F645D21-2AC3-0F72-8C67-F275CBFFC71C}"/>
                </a:ext>
              </a:extLst>
            </p:cNvPr>
            <p:cNvSpPr/>
            <p:nvPr/>
          </p:nvSpPr>
          <p:spPr>
            <a:xfrm>
              <a:off x="1828735" y="4394180"/>
              <a:ext cx="273864" cy="2467"/>
            </a:xfrm>
            <a:custGeom>
              <a:avLst/>
              <a:gdLst/>
              <a:ahLst/>
              <a:cxnLst/>
              <a:rect l="l" t="t" r="r" b="b"/>
              <a:pathLst>
                <a:path w="3997" h="36" extrusionOk="0">
                  <a:moveTo>
                    <a:pt x="1993" y="1"/>
                  </a:moveTo>
                  <a:cubicBezTo>
                    <a:pt x="892" y="1"/>
                    <a:pt x="0" y="24"/>
                    <a:pt x="0" y="24"/>
                  </a:cubicBezTo>
                  <a:cubicBezTo>
                    <a:pt x="0" y="24"/>
                    <a:pt x="892" y="35"/>
                    <a:pt x="1993" y="35"/>
                  </a:cubicBezTo>
                  <a:cubicBezTo>
                    <a:pt x="3093" y="35"/>
                    <a:pt x="3996" y="35"/>
                    <a:pt x="3996" y="24"/>
                  </a:cubicBezTo>
                  <a:cubicBezTo>
                    <a:pt x="3996" y="1"/>
                    <a:pt x="3104" y="1"/>
                    <a:pt x="1993"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93;p45">
              <a:extLst>
                <a:ext uri="{FF2B5EF4-FFF2-40B4-BE49-F238E27FC236}">
                  <a16:creationId xmlns:a16="http://schemas.microsoft.com/office/drawing/2014/main" id="{C2CC3BD2-2AA6-1011-4117-E1C4127BC243}"/>
                </a:ext>
              </a:extLst>
            </p:cNvPr>
            <p:cNvSpPr/>
            <p:nvPr/>
          </p:nvSpPr>
          <p:spPr>
            <a:xfrm>
              <a:off x="1827159" y="4381162"/>
              <a:ext cx="276194" cy="2809"/>
            </a:xfrm>
            <a:custGeom>
              <a:avLst/>
              <a:gdLst/>
              <a:ahLst/>
              <a:cxnLst/>
              <a:rect l="l" t="t" r="r" b="b"/>
              <a:pathLst>
                <a:path w="4031" h="41" extrusionOk="0">
                  <a:moveTo>
                    <a:pt x="2921" y="1"/>
                  </a:moveTo>
                  <a:cubicBezTo>
                    <a:pt x="2649" y="1"/>
                    <a:pt x="2341" y="2"/>
                    <a:pt x="2016" y="5"/>
                  </a:cubicBezTo>
                  <a:cubicBezTo>
                    <a:pt x="904" y="5"/>
                    <a:pt x="0" y="5"/>
                    <a:pt x="0" y="17"/>
                  </a:cubicBezTo>
                  <a:cubicBezTo>
                    <a:pt x="0" y="17"/>
                    <a:pt x="904" y="40"/>
                    <a:pt x="2016" y="40"/>
                  </a:cubicBezTo>
                  <a:cubicBezTo>
                    <a:pt x="3127" y="40"/>
                    <a:pt x="4031" y="40"/>
                    <a:pt x="4031" y="17"/>
                  </a:cubicBezTo>
                  <a:cubicBezTo>
                    <a:pt x="4031" y="9"/>
                    <a:pt x="3579" y="1"/>
                    <a:pt x="292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94;p45">
              <a:extLst>
                <a:ext uri="{FF2B5EF4-FFF2-40B4-BE49-F238E27FC236}">
                  <a16:creationId xmlns:a16="http://schemas.microsoft.com/office/drawing/2014/main" id="{0580A81E-C090-73D5-ADDE-0EE54396F801}"/>
                </a:ext>
              </a:extLst>
            </p:cNvPr>
            <p:cNvSpPr/>
            <p:nvPr/>
          </p:nvSpPr>
          <p:spPr>
            <a:xfrm>
              <a:off x="1827159" y="4366088"/>
              <a:ext cx="276194" cy="2809"/>
            </a:xfrm>
            <a:custGeom>
              <a:avLst/>
              <a:gdLst/>
              <a:ahLst/>
              <a:cxnLst/>
              <a:rect l="l" t="t" r="r" b="b"/>
              <a:pathLst>
                <a:path w="4031" h="41" extrusionOk="0">
                  <a:moveTo>
                    <a:pt x="2851" y="1"/>
                  </a:moveTo>
                  <a:cubicBezTo>
                    <a:pt x="2596" y="1"/>
                    <a:pt x="2313" y="2"/>
                    <a:pt x="2016" y="5"/>
                  </a:cubicBezTo>
                  <a:cubicBezTo>
                    <a:pt x="904" y="5"/>
                    <a:pt x="0" y="5"/>
                    <a:pt x="0" y="28"/>
                  </a:cubicBezTo>
                  <a:cubicBezTo>
                    <a:pt x="0" y="28"/>
                    <a:pt x="904" y="40"/>
                    <a:pt x="2016" y="40"/>
                  </a:cubicBezTo>
                  <a:cubicBezTo>
                    <a:pt x="3127" y="40"/>
                    <a:pt x="4031" y="40"/>
                    <a:pt x="4031" y="28"/>
                  </a:cubicBezTo>
                  <a:cubicBezTo>
                    <a:pt x="4031" y="12"/>
                    <a:pt x="3547" y="1"/>
                    <a:pt x="285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95;p45">
              <a:extLst>
                <a:ext uri="{FF2B5EF4-FFF2-40B4-BE49-F238E27FC236}">
                  <a16:creationId xmlns:a16="http://schemas.microsoft.com/office/drawing/2014/main" id="{D2872C9A-5C88-594A-8DA0-A256EB01498F}"/>
                </a:ext>
              </a:extLst>
            </p:cNvPr>
            <p:cNvSpPr/>
            <p:nvPr/>
          </p:nvSpPr>
          <p:spPr>
            <a:xfrm>
              <a:off x="1857306" y="4409254"/>
              <a:ext cx="12744" cy="68312"/>
            </a:xfrm>
            <a:custGeom>
              <a:avLst/>
              <a:gdLst/>
              <a:ahLst/>
              <a:cxnLst/>
              <a:rect l="l" t="t" r="r" b="b"/>
              <a:pathLst>
                <a:path w="186" h="997" extrusionOk="0">
                  <a:moveTo>
                    <a:pt x="0" y="1"/>
                  </a:moveTo>
                  <a:cubicBezTo>
                    <a:pt x="0" y="1"/>
                    <a:pt x="24" y="232"/>
                    <a:pt x="70" y="510"/>
                  </a:cubicBezTo>
                  <a:cubicBezTo>
                    <a:pt x="116" y="788"/>
                    <a:pt x="163" y="997"/>
                    <a:pt x="174" y="997"/>
                  </a:cubicBezTo>
                  <a:cubicBezTo>
                    <a:pt x="186" y="985"/>
                    <a:pt x="163" y="765"/>
                    <a:pt x="105" y="499"/>
                  </a:cubicBezTo>
                  <a:cubicBezTo>
                    <a:pt x="58" y="221"/>
                    <a:pt x="12" y="1"/>
                    <a:pt x="0"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96;p45">
              <a:extLst>
                <a:ext uri="{FF2B5EF4-FFF2-40B4-BE49-F238E27FC236}">
                  <a16:creationId xmlns:a16="http://schemas.microsoft.com/office/drawing/2014/main" id="{9B843922-DF91-F8B1-D8DC-7A592CBB70EC}"/>
                </a:ext>
              </a:extLst>
            </p:cNvPr>
            <p:cNvSpPr/>
            <p:nvPr/>
          </p:nvSpPr>
          <p:spPr>
            <a:xfrm>
              <a:off x="1880327" y="4408500"/>
              <a:ext cx="5618" cy="66736"/>
            </a:xfrm>
            <a:custGeom>
              <a:avLst/>
              <a:gdLst/>
              <a:ahLst/>
              <a:cxnLst/>
              <a:rect l="l" t="t" r="r" b="b"/>
              <a:pathLst>
                <a:path w="82" h="974" extrusionOk="0">
                  <a:moveTo>
                    <a:pt x="0" y="0"/>
                  </a:moveTo>
                  <a:cubicBezTo>
                    <a:pt x="0" y="12"/>
                    <a:pt x="12" y="232"/>
                    <a:pt x="23" y="487"/>
                  </a:cubicBezTo>
                  <a:cubicBezTo>
                    <a:pt x="35" y="753"/>
                    <a:pt x="58" y="973"/>
                    <a:pt x="70" y="973"/>
                  </a:cubicBezTo>
                  <a:cubicBezTo>
                    <a:pt x="81" y="973"/>
                    <a:pt x="81" y="753"/>
                    <a:pt x="58" y="475"/>
                  </a:cubicBezTo>
                  <a:cubicBezTo>
                    <a:pt x="35" y="220"/>
                    <a:pt x="12" y="0"/>
                    <a:pt x="0"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97;p45">
              <a:extLst>
                <a:ext uri="{FF2B5EF4-FFF2-40B4-BE49-F238E27FC236}">
                  <a16:creationId xmlns:a16="http://schemas.microsoft.com/office/drawing/2014/main" id="{C53D5CA5-88CD-9BFD-59CD-793FC0D42A31}"/>
                </a:ext>
              </a:extLst>
            </p:cNvPr>
            <p:cNvSpPr/>
            <p:nvPr/>
          </p:nvSpPr>
          <p:spPr>
            <a:xfrm>
              <a:off x="1905678" y="4406102"/>
              <a:ext cx="10415" cy="69134"/>
            </a:xfrm>
            <a:custGeom>
              <a:avLst/>
              <a:gdLst/>
              <a:ahLst/>
              <a:cxnLst/>
              <a:rect l="l" t="t" r="r" b="b"/>
              <a:pathLst>
                <a:path w="152" h="1009" extrusionOk="0">
                  <a:moveTo>
                    <a:pt x="12" y="0"/>
                  </a:moveTo>
                  <a:cubicBezTo>
                    <a:pt x="1" y="0"/>
                    <a:pt x="12" y="232"/>
                    <a:pt x="47" y="510"/>
                  </a:cubicBezTo>
                  <a:cubicBezTo>
                    <a:pt x="70" y="788"/>
                    <a:pt x="117" y="1008"/>
                    <a:pt x="128" y="1008"/>
                  </a:cubicBezTo>
                  <a:cubicBezTo>
                    <a:pt x="151" y="1008"/>
                    <a:pt x="117" y="776"/>
                    <a:pt x="94" y="510"/>
                  </a:cubicBezTo>
                  <a:cubicBezTo>
                    <a:pt x="47" y="220"/>
                    <a:pt x="36" y="0"/>
                    <a:pt x="12"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98;p45">
              <a:extLst>
                <a:ext uri="{FF2B5EF4-FFF2-40B4-BE49-F238E27FC236}">
                  <a16:creationId xmlns:a16="http://schemas.microsoft.com/office/drawing/2014/main" id="{C89C2E9C-302E-2BF1-781B-1D5C5EAFB9F9}"/>
                </a:ext>
              </a:extLst>
            </p:cNvPr>
            <p:cNvSpPr/>
            <p:nvPr/>
          </p:nvSpPr>
          <p:spPr>
            <a:xfrm>
              <a:off x="1931920" y="4406102"/>
              <a:ext cx="4796" cy="69888"/>
            </a:xfrm>
            <a:custGeom>
              <a:avLst/>
              <a:gdLst/>
              <a:ahLst/>
              <a:cxnLst/>
              <a:rect l="l" t="t" r="r" b="b"/>
              <a:pathLst>
                <a:path w="70" h="1020" extrusionOk="0">
                  <a:moveTo>
                    <a:pt x="23" y="0"/>
                  </a:moveTo>
                  <a:cubicBezTo>
                    <a:pt x="12" y="0"/>
                    <a:pt x="0" y="232"/>
                    <a:pt x="12" y="510"/>
                  </a:cubicBezTo>
                  <a:cubicBezTo>
                    <a:pt x="12" y="788"/>
                    <a:pt x="35" y="1020"/>
                    <a:pt x="58" y="1020"/>
                  </a:cubicBezTo>
                  <a:cubicBezTo>
                    <a:pt x="70" y="1020"/>
                    <a:pt x="58" y="788"/>
                    <a:pt x="58" y="510"/>
                  </a:cubicBezTo>
                  <a:cubicBezTo>
                    <a:pt x="35" y="232"/>
                    <a:pt x="35" y="0"/>
                    <a:pt x="23"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99;p45">
              <a:extLst>
                <a:ext uri="{FF2B5EF4-FFF2-40B4-BE49-F238E27FC236}">
                  <a16:creationId xmlns:a16="http://schemas.microsoft.com/office/drawing/2014/main" id="{0746260D-6300-029D-4E47-DDFE90B095AF}"/>
                </a:ext>
              </a:extLst>
            </p:cNvPr>
            <p:cNvSpPr/>
            <p:nvPr/>
          </p:nvSpPr>
          <p:spPr>
            <a:xfrm>
              <a:off x="1968371" y="4409254"/>
              <a:ext cx="4865" cy="65982"/>
            </a:xfrm>
            <a:custGeom>
              <a:avLst/>
              <a:gdLst/>
              <a:ahLst/>
              <a:cxnLst/>
              <a:rect l="l" t="t" r="r" b="b"/>
              <a:pathLst>
                <a:path w="71" h="963" extrusionOk="0">
                  <a:moveTo>
                    <a:pt x="12" y="1"/>
                  </a:moveTo>
                  <a:cubicBezTo>
                    <a:pt x="12" y="1"/>
                    <a:pt x="1" y="221"/>
                    <a:pt x="12" y="476"/>
                  </a:cubicBezTo>
                  <a:cubicBezTo>
                    <a:pt x="24" y="742"/>
                    <a:pt x="47" y="962"/>
                    <a:pt x="59" y="962"/>
                  </a:cubicBezTo>
                  <a:cubicBezTo>
                    <a:pt x="70" y="962"/>
                    <a:pt x="70" y="742"/>
                    <a:pt x="59" y="476"/>
                  </a:cubicBezTo>
                  <a:cubicBezTo>
                    <a:pt x="47" y="221"/>
                    <a:pt x="24" y="1"/>
                    <a:pt x="12"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00;p45">
              <a:extLst>
                <a:ext uri="{FF2B5EF4-FFF2-40B4-BE49-F238E27FC236}">
                  <a16:creationId xmlns:a16="http://schemas.microsoft.com/office/drawing/2014/main" id="{75A12B7D-FB29-22CA-1FF3-053565730F73}"/>
                </a:ext>
              </a:extLst>
            </p:cNvPr>
            <p:cNvSpPr/>
            <p:nvPr/>
          </p:nvSpPr>
          <p:spPr>
            <a:xfrm>
              <a:off x="1997764" y="4408500"/>
              <a:ext cx="3220" cy="67490"/>
            </a:xfrm>
            <a:custGeom>
              <a:avLst/>
              <a:gdLst/>
              <a:ahLst/>
              <a:cxnLst/>
              <a:rect l="l" t="t" r="r" b="b"/>
              <a:pathLst>
                <a:path w="47" h="985" extrusionOk="0">
                  <a:moveTo>
                    <a:pt x="35" y="0"/>
                  </a:moveTo>
                  <a:cubicBezTo>
                    <a:pt x="24" y="0"/>
                    <a:pt x="0" y="220"/>
                    <a:pt x="0" y="487"/>
                  </a:cubicBezTo>
                  <a:cubicBezTo>
                    <a:pt x="0" y="765"/>
                    <a:pt x="0" y="985"/>
                    <a:pt x="24" y="985"/>
                  </a:cubicBezTo>
                  <a:cubicBezTo>
                    <a:pt x="35" y="985"/>
                    <a:pt x="47" y="765"/>
                    <a:pt x="47" y="487"/>
                  </a:cubicBezTo>
                  <a:cubicBezTo>
                    <a:pt x="47" y="220"/>
                    <a:pt x="47" y="0"/>
                    <a:pt x="35"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01;p45">
              <a:extLst>
                <a:ext uri="{FF2B5EF4-FFF2-40B4-BE49-F238E27FC236}">
                  <a16:creationId xmlns:a16="http://schemas.microsoft.com/office/drawing/2014/main" id="{C6150B0A-FB17-4F24-13A4-785E04E2A48D}"/>
                </a:ext>
              </a:extLst>
            </p:cNvPr>
            <p:cNvSpPr/>
            <p:nvPr/>
          </p:nvSpPr>
          <p:spPr>
            <a:xfrm>
              <a:off x="2023938" y="4400552"/>
              <a:ext cx="8770" cy="71532"/>
            </a:xfrm>
            <a:custGeom>
              <a:avLst/>
              <a:gdLst/>
              <a:ahLst/>
              <a:cxnLst/>
              <a:rect l="l" t="t" r="r" b="b"/>
              <a:pathLst>
                <a:path w="128" h="1044" extrusionOk="0">
                  <a:moveTo>
                    <a:pt x="116" y="0"/>
                  </a:moveTo>
                  <a:cubicBezTo>
                    <a:pt x="93" y="0"/>
                    <a:pt x="70" y="232"/>
                    <a:pt x="35" y="522"/>
                  </a:cubicBezTo>
                  <a:cubicBezTo>
                    <a:pt x="12" y="811"/>
                    <a:pt x="1" y="1043"/>
                    <a:pt x="12" y="1043"/>
                  </a:cubicBezTo>
                  <a:cubicBezTo>
                    <a:pt x="12" y="1043"/>
                    <a:pt x="13" y="1043"/>
                    <a:pt x="13" y="1043"/>
                  </a:cubicBezTo>
                  <a:cubicBezTo>
                    <a:pt x="25" y="1043"/>
                    <a:pt x="59" y="815"/>
                    <a:pt x="82" y="522"/>
                  </a:cubicBezTo>
                  <a:cubicBezTo>
                    <a:pt x="116" y="232"/>
                    <a:pt x="128" y="0"/>
                    <a:pt x="116"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702;p45">
              <a:extLst>
                <a:ext uri="{FF2B5EF4-FFF2-40B4-BE49-F238E27FC236}">
                  <a16:creationId xmlns:a16="http://schemas.microsoft.com/office/drawing/2014/main" id="{936FDAB5-809E-3CDB-1B2E-1FA4AD7824DD}"/>
                </a:ext>
              </a:extLst>
            </p:cNvPr>
            <p:cNvSpPr/>
            <p:nvPr/>
          </p:nvSpPr>
          <p:spPr>
            <a:xfrm>
              <a:off x="2056483" y="4410007"/>
              <a:ext cx="15142" cy="58857"/>
            </a:xfrm>
            <a:custGeom>
              <a:avLst/>
              <a:gdLst/>
              <a:ahLst/>
              <a:cxnLst/>
              <a:rect l="l" t="t" r="r" b="b"/>
              <a:pathLst>
                <a:path w="221" h="859" extrusionOk="0">
                  <a:moveTo>
                    <a:pt x="207" y="1"/>
                  </a:moveTo>
                  <a:cubicBezTo>
                    <a:pt x="182" y="1"/>
                    <a:pt x="126" y="183"/>
                    <a:pt x="70" y="430"/>
                  </a:cubicBezTo>
                  <a:cubicBezTo>
                    <a:pt x="12" y="661"/>
                    <a:pt x="0" y="858"/>
                    <a:pt x="12" y="858"/>
                  </a:cubicBezTo>
                  <a:cubicBezTo>
                    <a:pt x="12" y="858"/>
                    <a:pt x="58" y="673"/>
                    <a:pt x="116" y="441"/>
                  </a:cubicBezTo>
                  <a:cubicBezTo>
                    <a:pt x="163" y="198"/>
                    <a:pt x="221" y="1"/>
                    <a:pt x="209" y="1"/>
                  </a:cubicBezTo>
                  <a:cubicBezTo>
                    <a:pt x="208" y="1"/>
                    <a:pt x="208" y="1"/>
                    <a:pt x="207"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03;p45">
              <a:extLst>
                <a:ext uri="{FF2B5EF4-FFF2-40B4-BE49-F238E27FC236}">
                  <a16:creationId xmlns:a16="http://schemas.microsoft.com/office/drawing/2014/main" id="{8C4A132A-899A-58A0-2C6C-C82665806655}"/>
                </a:ext>
              </a:extLst>
            </p:cNvPr>
            <p:cNvSpPr/>
            <p:nvPr/>
          </p:nvSpPr>
          <p:spPr>
            <a:xfrm>
              <a:off x="1773168" y="4169651"/>
              <a:ext cx="385754" cy="69888"/>
            </a:xfrm>
            <a:custGeom>
              <a:avLst/>
              <a:gdLst/>
              <a:ahLst/>
              <a:cxnLst/>
              <a:rect l="l" t="t" r="r" b="b"/>
              <a:pathLst>
                <a:path w="5630" h="1020" extrusionOk="0">
                  <a:moveTo>
                    <a:pt x="1" y="0"/>
                  </a:moveTo>
                  <a:lnTo>
                    <a:pt x="1" y="730"/>
                  </a:lnTo>
                  <a:cubicBezTo>
                    <a:pt x="1" y="892"/>
                    <a:pt x="128" y="1019"/>
                    <a:pt x="290" y="1019"/>
                  </a:cubicBezTo>
                  <a:lnTo>
                    <a:pt x="5340" y="1019"/>
                  </a:lnTo>
                  <a:cubicBezTo>
                    <a:pt x="5491" y="1019"/>
                    <a:pt x="5630" y="892"/>
                    <a:pt x="5630" y="730"/>
                  </a:cubicBezTo>
                  <a:lnTo>
                    <a:pt x="563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04;p45">
              <a:extLst>
                <a:ext uri="{FF2B5EF4-FFF2-40B4-BE49-F238E27FC236}">
                  <a16:creationId xmlns:a16="http://schemas.microsoft.com/office/drawing/2014/main" id="{4A605490-C7FA-C7ED-4951-AE97FCD324C4}"/>
                </a:ext>
              </a:extLst>
            </p:cNvPr>
            <p:cNvSpPr/>
            <p:nvPr/>
          </p:nvSpPr>
          <p:spPr>
            <a:xfrm>
              <a:off x="1802561" y="4239470"/>
              <a:ext cx="330186" cy="38918"/>
            </a:xfrm>
            <a:custGeom>
              <a:avLst/>
              <a:gdLst/>
              <a:ahLst/>
              <a:cxnLst/>
              <a:rect l="l" t="t" r="r" b="b"/>
              <a:pathLst>
                <a:path w="4819" h="568" extrusionOk="0">
                  <a:moveTo>
                    <a:pt x="0" y="0"/>
                  </a:moveTo>
                  <a:lnTo>
                    <a:pt x="47" y="232"/>
                  </a:lnTo>
                  <a:lnTo>
                    <a:pt x="4702" y="568"/>
                  </a:lnTo>
                  <a:lnTo>
                    <a:pt x="4818"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05;p45">
              <a:extLst>
                <a:ext uri="{FF2B5EF4-FFF2-40B4-BE49-F238E27FC236}">
                  <a16:creationId xmlns:a16="http://schemas.microsoft.com/office/drawing/2014/main" id="{9CB4A968-5D91-C7B6-1FEB-67EFCCC15B0D}"/>
                </a:ext>
              </a:extLst>
            </p:cNvPr>
            <p:cNvSpPr/>
            <p:nvPr/>
          </p:nvSpPr>
          <p:spPr>
            <a:xfrm>
              <a:off x="2746099" y="3415763"/>
              <a:ext cx="619809" cy="631731"/>
            </a:xfrm>
            <a:custGeom>
              <a:avLst/>
              <a:gdLst/>
              <a:ahLst/>
              <a:cxnLst/>
              <a:rect l="l" t="t" r="r" b="b"/>
              <a:pathLst>
                <a:path w="9046" h="9220" extrusionOk="0">
                  <a:moveTo>
                    <a:pt x="1784" y="0"/>
                  </a:moveTo>
                  <a:lnTo>
                    <a:pt x="0" y="6463"/>
                  </a:lnTo>
                  <a:lnTo>
                    <a:pt x="2189" y="8015"/>
                  </a:lnTo>
                  <a:lnTo>
                    <a:pt x="7088" y="9219"/>
                  </a:lnTo>
                  <a:lnTo>
                    <a:pt x="9045" y="1923"/>
                  </a:lnTo>
                  <a:lnTo>
                    <a:pt x="1784"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06;p45">
              <a:extLst>
                <a:ext uri="{FF2B5EF4-FFF2-40B4-BE49-F238E27FC236}">
                  <a16:creationId xmlns:a16="http://schemas.microsoft.com/office/drawing/2014/main" id="{CF03AA06-7240-5006-DB56-7817DC564662}"/>
                </a:ext>
              </a:extLst>
            </p:cNvPr>
            <p:cNvSpPr/>
            <p:nvPr/>
          </p:nvSpPr>
          <p:spPr>
            <a:xfrm>
              <a:off x="2745277" y="3838716"/>
              <a:ext cx="150807" cy="127031"/>
            </a:xfrm>
            <a:custGeom>
              <a:avLst/>
              <a:gdLst/>
              <a:ahLst/>
              <a:cxnLst/>
              <a:rect l="l" t="t" r="r" b="b"/>
              <a:pathLst>
                <a:path w="2201" h="1854" extrusionOk="0">
                  <a:moveTo>
                    <a:pt x="950" y="0"/>
                  </a:moveTo>
                  <a:lnTo>
                    <a:pt x="0" y="290"/>
                  </a:lnTo>
                  <a:cubicBezTo>
                    <a:pt x="0" y="290"/>
                    <a:pt x="302" y="857"/>
                    <a:pt x="765" y="1193"/>
                  </a:cubicBezTo>
                  <a:cubicBezTo>
                    <a:pt x="1228" y="1529"/>
                    <a:pt x="1691" y="1738"/>
                    <a:pt x="2178" y="1853"/>
                  </a:cubicBezTo>
                  <a:cubicBezTo>
                    <a:pt x="2201" y="1842"/>
                    <a:pt x="1135" y="1240"/>
                    <a:pt x="950" y="0"/>
                  </a:cubicBezTo>
                  <a:close/>
                </a:path>
              </a:pathLst>
            </a:custGeom>
            <a:solidFill>
              <a:srgbClr val="E0E0E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07;p45">
              <a:extLst>
                <a:ext uri="{FF2B5EF4-FFF2-40B4-BE49-F238E27FC236}">
                  <a16:creationId xmlns:a16="http://schemas.microsoft.com/office/drawing/2014/main" id="{E8ED563F-A901-D427-4AD6-E16F7A6F6F00}"/>
                </a:ext>
              </a:extLst>
            </p:cNvPr>
            <p:cNvSpPr/>
            <p:nvPr/>
          </p:nvSpPr>
          <p:spPr>
            <a:xfrm>
              <a:off x="2889709" y="3591097"/>
              <a:ext cx="379381" cy="100104"/>
            </a:xfrm>
            <a:custGeom>
              <a:avLst/>
              <a:gdLst/>
              <a:ahLst/>
              <a:cxnLst/>
              <a:rect l="l" t="t" r="r" b="b"/>
              <a:pathLst>
                <a:path w="5537" h="1461" extrusionOk="0">
                  <a:moveTo>
                    <a:pt x="2" y="1"/>
                  </a:moveTo>
                  <a:cubicBezTo>
                    <a:pt x="1" y="1"/>
                    <a:pt x="0" y="1"/>
                    <a:pt x="0" y="1"/>
                  </a:cubicBezTo>
                  <a:cubicBezTo>
                    <a:pt x="0" y="12"/>
                    <a:pt x="1251" y="348"/>
                    <a:pt x="2768" y="754"/>
                  </a:cubicBezTo>
                  <a:cubicBezTo>
                    <a:pt x="4258" y="1152"/>
                    <a:pt x="5491" y="1460"/>
                    <a:pt x="5535" y="1460"/>
                  </a:cubicBezTo>
                  <a:cubicBezTo>
                    <a:pt x="5536" y="1460"/>
                    <a:pt x="5536" y="1460"/>
                    <a:pt x="5536" y="1460"/>
                  </a:cubicBezTo>
                  <a:cubicBezTo>
                    <a:pt x="5536" y="1449"/>
                    <a:pt x="4297" y="1101"/>
                    <a:pt x="2768" y="707"/>
                  </a:cubicBezTo>
                  <a:cubicBezTo>
                    <a:pt x="1278" y="309"/>
                    <a:pt x="45"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708;p45">
              <a:extLst>
                <a:ext uri="{FF2B5EF4-FFF2-40B4-BE49-F238E27FC236}">
                  <a16:creationId xmlns:a16="http://schemas.microsoft.com/office/drawing/2014/main" id="{742E5723-E38E-287E-A996-65C8C00AA4AF}"/>
                </a:ext>
              </a:extLst>
            </p:cNvPr>
            <p:cNvSpPr/>
            <p:nvPr/>
          </p:nvSpPr>
          <p:spPr>
            <a:xfrm>
              <a:off x="2869840" y="3658586"/>
              <a:ext cx="379381" cy="100036"/>
            </a:xfrm>
            <a:custGeom>
              <a:avLst/>
              <a:gdLst/>
              <a:ahLst/>
              <a:cxnLst/>
              <a:rect l="l" t="t" r="r" b="b"/>
              <a:pathLst>
                <a:path w="5537" h="1460" extrusionOk="0">
                  <a:moveTo>
                    <a:pt x="2" y="0"/>
                  </a:moveTo>
                  <a:cubicBezTo>
                    <a:pt x="1" y="0"/>
                    <a:pt x="1" y="0"/>
                    <a:pt x="1" y="0"/>
                  </a:cubicBezTo>
                  <a:cubicBezTo>
                    <a:pt x="1" y="12"/>
                    <a:pt x="1252" y="348"/>
                    <a:pt x="2769" y="753"/>
                  </a:cubicBezTo>
                  <a:cubicBezTo>
                    <a:pt x="4259" y="1151"/>
                    <a:pt x="5492" y="1460"/>
                    <a:pt x="5536" y="1460"/>
                  </a:cubicBezTo>
                  <a:cubicBezTo>
                    <a:pt x="5537" y="1460"/>
                    <a:pt x="5537" y="1460"/>
                    <a:pt x="5537" y="1460"/>
                  </a:cubicBezTo>
                  <a:cubicBezTo>
                    <a:pt x="5537" y="1448"/>
                    <a:pt x="4298" y="1112"/>
                    <a:pt x="2769" y="707"/>
                  </a:cubicBezTo>
                  <a:cubicBezTo>
                    <a:pt x="1279" y="309"/>
                    <a:pt x="46" y="0"/>
                    <a:pt x="2"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709;p45">
              <a:extLst>
                <a:ext uri="{FF2B5EF4-FFF2-40B4-BE49-F238E27FC236}">
                  <a16:creationId xmlns:a16="http://schemas.microsoft.com/office/drawing/2014/main" id="{DAEAF88C-90E4-B6F4-1945-7004E3DA1363}"/>
                </a:ext>
              </a:extLst>
            </p:cNvPr>
            <p:cNvSpPr/>
            <p:nvPr/>
          </p:nvSpPr>
          <p:spPr>
            <a:xfrm>
              <a:off x="2856342" y="3719634"/>
              <a:ext cx="378628" cy="100926"/>
            </a:xfrm>
            <a:custGeom>
              <a:avLst/>
              <a:gdLst/>
              <a:ahLst/>
              <a:cxnLst/>
              <a:rect l="l" t="t" r="r" b="b"/>
              <a:pathLst>
                <a:path w="5526" h="1473" extrusionOk="0">
                  <a:moveTo>
                    <a:pt x="2" y="1"/>
                  </a:moveTo>
                  <a:cubicBezTo>
                    <a:pt x="1" y="1"/>
                    <a:pt x="1" y="1"/>
                    <a:pt x="1" y="1"/>
                  </a:cubicBezTo>
                  <a:cubicBezTo>
                    <a:pt x="1" y="24"/>
                    <a:pt x="1240" y="349"/>
                    <a:pt x="2757" y="754"/>
                  </a:cubicBezTo>
                  <a:cubicBezTo>
                    <a:pt x="4260" y="1152"/>
                    <a:pt x="5482" y="1472"/>
                    <a:pt x="5524" y="1472"/>
                  </a:cubicBezTo>
                  <a:cubicBezTo>
                    <a:pt x="5525" y="1472"/>
                    <a:pt x="5525" y="1472"/>
                    <a:pt x="5525" y="1472"/>
                  </a:cubicBezTo>
                  <a:cubicBezTo>
                    <a:pt x="5525" y="1449"/>
                    <a:pt x="4298" y="1101"/>
                    <a:pt x="2757" y="719"/>
                  </a:cubicBezTo>
                  <a:cubicBezTo>
                    <a:pt x="1267" y="321"/>
                    <a:pt x="44"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710;p45">
              <a:extLst>
                <a:ext uri="{FF2B5EF4-FFF2-40B4-BE49-F238E27FC236}">
                  <a16:creationId xmlns:a16="http://schemas.microsoft.com/office/drawing/2014/main" id="{533496BC-333E-5233-A411-BB5021328BBA}"/>
                </a:ext>
              </a:extLst>
            </p:cNvPr>
            <p:cNvSpPr/>
            <p:nvPr/>
          </p:nvSpPr>
          <p:spPr>
            <a:xfrm>
              <a:off x="2840515" y="3777599"/>
              <a:ext cx="378559" cy="100104"/>
            </a:xfrm>
            <a:custGeom>
              <a:avLst/>
              <a:gdLst/>
              <a:ahLst/>
              <a:cxnLst/>
              <a:rect l="l" t="t" r="r" b="b"/>
              <a:pathLst>
                <a:path w="5525" h="1461" extrusionOk="0">
                  <a:moveTo>
                    <a:pt x="1" y="0"/>
                  </a:moveTo>
                  <a:cubicBezTo>
                    <a:pt x="1" y="0"/>
                    <a:pt x="0" y="0"/>
                    <a:pt x="0" y="1"/>
                  </a:cubicBezTo>
                  <a:cubicBezTo>
                    <a:pt x="0" y="12"/>
                    <a:pt x="1240" y="348"/>
                    <a:pt x="2757" y="753"/>
                  </a:cubicBezTo>
                  <a:cubicBezTo>
                    <a:pt x="4258" y="1151"/>
                    <a:pt x="5480" y="1460"/>
                    <a:pt x="5524" y="1460"/>
                  </a:cubicBezTo>
                  <a:cubicBezTo>
                    <a:pt x="5524" y="1460"/>
                    <a:pt x="5525" y="1460"/>
                    <a:pt x="5525" y="1460"/>
                  </a:cubicBezTo>
                  <a:cubicBezTo>
                    <a:pt x="5525" y="1448"/>
                    <a:pt x="4297" y="1112"/>
                    <a:pt x="2757" y="707"/>
                  </a:cubicBezTo>
                  <a:cubicBezTo>
                    <a:pt x="1267" y="309"/>
                    <a:pt x="45" y="0"/>
                    <a:pt x="1"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11;p45">
              <a:extLst>
                <a:ext uri="{FF2B5EF4-FFF2-40B4-BE49-F238E27FC236}">
                  <a16:creationId xmlns:a16="http://schemas.microsoft.com/office/drawing/2014/main" id="{A1E1726B-C265-0EA7-3D87-459C19E780E2}"/>
                </a:ext>
              </a:extLst>
            </p:cNvPr>
            <p:cNvSpPr/>
            <p:nvPr/>
          </p:nvSpPr>
          <p:spPr>
            <a:xfrm>
              <a:off x="2541296" y="1578487"/>
              <a:ext cx="353208" cy="320730"/>
            </a:xfrm>
            <a:custGeom>
              <a:avLst/>
              <a:gdLst/>
              <a:ahLst/>
              <a:cxnLst/>
              <a:rect l="l" t="t" r="r" b="b"/>
              <a:pathLst>
                <a:path w="5155" h="4681" extrusionOk="0">
                  <a:moveTo>
                    <a:pt x="1129" y="0"/>
                  </a:moveTo>
                  <a:cubicBezTo>
                    <a:pt x="568" y="0"/>
                    <a:pt x="105" y="455"/>
                    <a:pt x="93" y="1020"/>
                  </a:cubicBezTo>
                  <a:lnTo>
                    <a:pt x="12" y="3499"/>
                  </a:lnTo>
                  <a:cubicBezTo>
                    <a:pt x="1" y="4078"/>
                    <a:pt x="464" y="4576"/>
                    <a:pt x="1043" y="4587"/>
                  </a:cubicBezTo>
                  <a:lnTo>
                    <a:pt x="3985" y="4680"/>
                  </a:lnTo>
                  <a:cubicBezTo>
                    <a:pt x="3992" y="4680"/>
                    <a:pt x="3999" y="4680"/>
                    <a:pt x="4007" y="4680"/>
                  </a:cubicBezTo>
                  <a:cubicBezTo>
                    <a:pt x="4576" y="4680"/>
                    <a:pt x="5051" y="4232"/>
                    <a:pt x="5073" y="3649"/>
                  </a:cubicBezTo>
                  <a:lnTo>
                    <a:pt x="5143" y="1171"/>
                  </a:lnTo>
                  <a:cubicBezTo>
                    <a:pt x="5155" y="592"/>
                    <a:pt x="4691" y="105"/>
                    <a:pt x="4112" y="82"/>
                  </a:cubicBezTo>
                  <a:lnTo>
                    <a:pt x="1170" y="1"/>
                  </a:lnTo>
                  <a:cubicBezTo>
                    <a:pt x="1156" y="0"/>
                    <a:pt x="1143" y="0"/>
                    <a:pt x="11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712;p45">
              <a:extLst>
                <a:ext uri="{FF2B5EF4-FFF2-40B4-BE49-F238E27FC236}">
                  <a16:creationId xmlns:a16="http://schemas.microsoft.com/office/drawing/2014/main" id="{F43EC6CE-8774-A995-B73B-501E97A0E419}"/>
                </a:ext>
              </a:extLst>
            </p:cNvPr>
            <p:cNvSpPr/>
            <p:nvPr/>
          </p:nvSpPr>
          <p:spPr>
            <a:xfrm>
              <a:off x="2540542" y="1679618"/>
              <a:ext cx="350810" cy="218845"/>
            </a:xfrm>
            <a:custGeom>
              <a:avLst/>
              <a:gdLst/>
              <a:ahLst/>
              <a:cxnLst/>
              <a:rect l="l" t="t" r="r" b="b"/>
              <a:pathLst>
                <a:path w="5120" h="3194" extrusionOk="0">
                  <a:moveTo>
                    <a:pt x="4467" y="1"/>
                  </a:moveTo>
                  <a:cubicBezTo>
                    <a:pt x="4379" y="1"/>
                    <a:pt x="4291" y="30"/>
                    <a:pt x="4227" y="88"/>
                  </a:cubicBezTo>
                  <a:lnTo>
                    <a:pt x="3023" y="1258"/>
                  </a:lnTo>
                  <a:lnTo>
                    <a:pt x="2189" y="830"/>
                  </a:lnTo>
                  <a:cubicBezTo>
                    <a:pt x="2116" y="763"/>
                    <a:pt x="2030" y="731"/>
                    <a:pt x="1947" y="731"/>
                  </a:cubicBezTo>
                  <a:cubicBezTo>
                    <a:pt x="1871" y="731"/>
                    <a:pt x="1798" y="757"/>
                    <a:pt x="1737" y="807"/>
                  </a:cubicBezTo>
                  <a:lnTo>
                    <a:pt x="23" y="1953"/>
                  </a:lnTo>
                  <a:lnTo>
                    <a:pt x="23" y="2034"/>
                  </a:lnTo>
                  <a:cubicBezTo>
                    <a:pt x="0" y="2602"/>
                    <a:pt x="440" y="3077"/>
                    <a:pt x="1008" y="3100"/>
                  </a:cubicBezTo>
                  <a:lnTo>
                    <a:pt x="4054" y="3192"/>
                  </a:lnTo>
                  <a:cubicBezTo>
                    <a:pt x="4068" y="3193"/>
                    <a:pt x="4082" y="3193"/>
                    <a:pt x="4096" y="3193"/>
                  </a:cubicBezTo>
                  <a:cubicBezTo>
                    <a:pt x="4656" y="3193"/>
                    <a:pt x="5108" y="2750"/>
                    <a:pt x="5108" y="2185"/>
                  </a:cubicBezTo>
                  <a:lnTo>
                    <a:pt x="5119" y="621"/>
                  </a:lnTo>
                  <a:lnTo>
                    <a:pt x="4737" y="123"/>
                  </a:lnTo>
                  <a:cubicBezTo>
                    <a:pt x="4674" y="42"/>
                    <a:pt x="4571" y="1"/>
                    <a:pt x="4467"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713;p45">
              <a:extLst>
                <a:ext uri="{FF2B5EF4-FFF2-40B4-BE49-F238E27FC236}">
                  <a16:creationId xmlns:a16="http://schemas.microsoft.com/office/drawing/2014/main" id="{F9A17C71-8AB9-E5BE-BF50-4E6709EAB1D6}"/>
                </a:ext>
              </a:extLst>
            </p:cNvPr>
            <p:cNvSpPr/>
            <p:nvPr/>
          </p:nvSpPr>
          <p:spPr>
            <a:xfrm>
              <a:off x="2641261" y="1629875"/>
              <a:ext cx="69956" cy="68518"/>
            </a:xfrm>
            <a:custGeom>
              <a:avLst/>
              <a:gdLst/>
              <a:ahLst/>
              <a:cxnLst/>
              <a:rect l="l" t="t" r="r" b="b"/>
              <a:pathLst>
                <a:path w="1021" h="1000" extrusionOk="0">
                  <a:moveTo>
                    <a:pt x="543" y="0"/>
                  </a:moveTo>
                  <a:cubicBezTo>
                    <a:pt x="524" y="0"/>
                    <a:pt x="506" y="1"/>
                    <a:pt x="487" y="4"/>
                  </a:cubicBezTo>
                  <a:cubicBezTo>
                    <a:pt x="209" y="4"/>
                    <a:pt x="1" y="247"/>
                    <a:pt x="1" y="525"/>
                  </a:cubicBezTo>
                  <a:cubicBezTo>
                    <a:pt x="1" y="803"/>
                    <a:pt x="256" y="1000"/>
                    <a:pt x="522" y="1000"/>
                  </a:cubicBezTo>
                  <a:cubicBezTo>
                    <a:pt x="800" y="1000"/>
                    <a:pt x="1020" y="757"/>
                    <a:pt x="1009" y="479"/>
                  </a:cubicBezTo>
                  <a:cubicBezTo>
                    <a:pt x="987" y="209"/>
                    <a:pt x="785" y="0"/>
                    <a:pt x="543"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14;p45">
              <a:extLst>
                <a:ext uri="{FF2B5EF4-FFF2-40B4-BE49-F238E27FC236}">
                  <a16:creationId xmlns:a16="http://schemas.microsoft.com/office/drawing/2014/main" id="{B0547772-85AF-834F-6AFF-6AAECA6215FE}"/>
                </a:ext>
              </a:extLst>
            </p:cNvPr>
            <p:cNvSpPr/>
            <p:nvPr/>
          </p:nvSpPr>
          <p:spPr>
            <a:xfrm>
              <a:off x="1501775" y="2283390"/>
              <a:ext cx="490517" cy="433236"/>
            </a:xfrm>
            <a:custGeom>
              <a:avLst/>
              <a:gdLst/>
              <a:ahLst/>
              <a:cxnLst/>
              <a:rect l="l" t="t" r="r" b="b"/>
              <a:pathLst>
                <a:path w="7159" h="6323" extrusionOk="0">
                  <a:moveTo>
                    <a:pt x="3575" y="1"/>
                  </a:moveTo>
                  <a:cubicBezTo>
                    <a:pt x="3190" y="1"/>
                    <a:pt x="2800" y="71"/>
                    <a:pt x="2421" y="220"/>
                  </a:cubicBezTo>
                  <a:cubicBezTo>
                    <a:pt x="800" y="857"/>
                    <a:pt x="1" y="2699"/>
                    <a:pt x="638" y="4320"/>
                  </a:cubicBezTo>
                  <a:cubicBezTo>
                    <a:pt x="1126" y="5563"/>
                    <a:pt x="2322" y="6323"/>
                    <a:pt x="3584" y="6323"/>
                  </a:cubicBezTo>
                  <a:cubicBezTo>
                    <a:pt x="3969" y="6323"/>
                    <a:pt x="4359" y="6252"/>
                    <a:pt x="4738" y="6104"/>
                  </a:cubicBezTo>
                  <a:cubicBezTo>
                    <a:pt x="6359" y="5467"/>
                    <a:pt x="7158" y="3625"/>
                    <a:pt x="6521" y="2004"/>
                  </a:cubicBezTo>
                  <a:cubicBezTo>
                    <a:pt x="6033" y="761"/>
                    <a:pt x="4837" y="1"/>
                    <a:pt x="3575"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15;p45">
              <a:extLst>
                <a:ext uri="{FF2B5EF4-FFF2-40B4-BE49-F238E27FC236}">
                  <a16:creationId xmlns:a16="http://schemas.microsoft.com/office/drawing/2014/main" id="{D961BF2C-C5C6-B1E6-7371-2B47A9D461D9}"/>
                </a:ext>
              </a:extLst>
            </p:cNvPr>
            <p:cNvSpPr/>
            <p:nvPr/>
          </p:nvSpPr>
          <p:spPr>
            <a:xfrm>
              <a:off x="1559740" y="2335325"/>
              <a:ext cx="374585" cy="328953"/>
            </a:xfrm>
            <a:custGeom>
              <a:avLst/>
              <a:gdLst/>
              <a:ahLst/>
              <a:cxnLst/>
              <a:rect l="l" t="t" r="r" b="b"/>
              <a:pathLst>
                <a:path w="5467" h="4801" extrusionOk="0">
                  <a:moveTo>
                    <a:pt x="2733" y="0"/>
                  </a:moveTo>
                  <a:cubicBezTo>
                    <a:pt x="2440" y="0"/>
                    <a:pt x="2142" y="54"/>
                    <a:pt x="1853" y="169"/>
                  </a:cubicBezTo>
                  <a:cubicBezTo>
                    <a:pt x="602" y="655"/>
                    <a:pt x="0" y="2056"/>
                    <a:pt x="487" y="3284"/>
                  </a:cubicBezTo>
                  <a:cubicBezTo>
                    <a:pt x="867" y="4221"/>
                    <a:pt x="1774" y="4801"/>
                    <a:pt x="2728" y="4801"/>
                  </a:cubicBezTo>
                  <a:cubicBezTo>
                    <a:pt x="3023" y="4801"/>
                    <a:pt x="3323" y="4745"/>
                    <a:pt x="3614" y="4628"/>
                  </a:cubicBezTo>
                  <a:cubicBezTo>
                    <a:pt x="4865" y="4153"/>
                    <a:pt x="5467" y="2751"/>
                    <a:pt x="4980" y="1524"/>
                  </a:cubicBezTo>
                  <a:cubicBezTo>
                    <a:pt x="4599" y="575"/>
                    <a:pt x="3689" y="0"/>
                    <a:pt x="27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16;p45">
              <a:extLst>
                <a:ext uri="{FF2B5EF4-FFF2-40B4-BE49-F238E27FC236}">
                  <a16:creationId xmlns:a16="http://schemas.microsoft.com/office/drawing/2014/main" id="{1EFAD326-C6F4-E352-F37F-BBD58E1065F1}"/>
                </a:ext>
              </a:extLst>
            </p:cNvPr>
            <p:cNvSpPr/>
            <p:nvPr/>
          </p:nvSpPr>
          <p:spPr>
            <a:xfrm>
              <a:off x="1576389" y="2330392"/>
              <a:ext cx="322238" cy="236317"/>
            </a:xfrm>
            <a:custGeom>
              <a:avLst/>
              <a:gdLst/>
              <a:ahLst/>
              <a:cxnLst/>
              <a:rect l="l" t="t" r="r" b="b"/>
              <a:pathLst>
                <a:path w="4703" h="3449" extrusionOk="0">
                  <a:moveTo>
                    <a:pt x="2420" y="0"/>
                  </a:moveTo>
                  <a:cubicBezTo>
                    <a:pt x="2357" y="0"/>
                    <a:pt x="2294" y="3"/>
                    <a:pt x="2224" y="9"/>
                  </a:cubicBezTo>
                  <a:cubicBezTo>
                    <a:pt x="2097" y="9"/>
                    <a:pt x="1969" y="44"/>
                    <a:pt x="1842" y="67"/>
                  </a:cubicBezTo>
                  <a:cubicBezTo>
                    <a:pt x="1703" y="102"/>
                    <a:pt x="1587" y="148"/>
                    <a:pt x="1460" y="206"/>
                  </a:cubicBezTo>
                  <a:cubicBezTo>
                    <a:pt x="1344" y="264"/>
                    <a:pt x="1228" y="322"/>
                    <a:pt x="1112" y="391"/>
                  </a:cubicBezTo>
                  <a:cubicBezTo>
                    <a:pt x="1008" y="461"/>
                    <a:pt x="915" y="530"/>
                    <a:pt x="811" y="623"/>
                  </a:cubicBezTo>
                  <a:cubicBezTo>
                    <a:pt x="707" y="704"/>
                    <a:pt x="626" y="796"/>
                    <a:pt x="545" y="901"/>
                  </a:cubicBezTo>
                  <a:cubicBezTo>
                    <a:pt x="475" y="982"/>
                    <a:pt x="406" y="1086"/>
                    <a:pt x="348" y="1190"/>
                  </a:cubicBezTo>
                  <a:cubicBezTo>
                    <a:pt x="232" y="1387"/>
                    <a:pt x="139" y="1596"/>
                    <a:pt x="82" y="1793"/>
                  </a:cubicBezTo>
                  <a:cubicBezTo>
                    <a:pt x="24" y="2001"/>
                    <a:pt x="0" y="2186"/>
                    <a:pt x="0" y="2360"/>
                  </a:cubicBezTo>
                  <a:cubicBezTo>
                    <a:pt x="0" y="2707"/>
                    <a:pt x="70" y="2985"/>
                    <a:pt x="128" y="3171"/>
                  </a:cubicBezTo>
                  <a:cubicBezTo>
                    <a:pt x="186" y="3356"/>
                    <a:pt x="244" y="3449"/>
                    <a:pt x="267" y="3449"/>
                  </a:cubicBezTo>
                  <a:cubicBezTo>
                    <a:pt x="267" y="3449"/>
                    <a:pt x="232" y="3344"/>
                    <a:pt x="186" y="3159"/>
                  </a:cubicBezTo>
                  <a:cubicBezTo>
                    <a:pt x="139" y="2985"/>
                    <a:pt x="105" y="2707"/>
                    <a:pt x="128" y="2372"/>
                  </a:cubicBezTo>
                  <a:cubicBezTo>
                    <a:pt x="151" y="2198"/>
                    <a:pt x="174" y="2024"/>
                    <a:pt x="232" y="1839"/>
                  </a:cubicBezTo>
                  <a:cubicBezTo>
                    <a:pt x="290" y="1654"/>
                    <a:pt x="383" y="1457"/>
                    <a:pt x="498" y="1271"/>
                  </a:cubicBezTo>
                  <a:cubicBezTo>
                    <a:pt x="556" y="1167"/>
                    <a:pt x="626" y="1086"/>
                    <a:pt x="695" y="993"/>
                  </a:cubicBezTo>
                  <a:cubicBezTo>
                    <a:pt x="765" y="912"/>
                    <a:pt x="858" y="820"/>
                    <a:pt x="939" y="750"/>
                  </a:cubicBezTo>
                  <a:cubicBezTo>
                    <a:pt x="1031" y="681"/>
                    <a:pt x="1135" y="588"/>
                    <a:pt x="1228" y="530"/>
                  </a:cubicBezTo>
                  <a:cubicBezTo>
                    <a:pt x="1332" y="472"/>
                    <a:pt x="1448" y="403"/>
                    <a:pt x="1564" y="356"/>
                  </a:cubicBezTo>
                  <a:cubicBezTo>
                    <a:pt x="1680" y="322"/>
                    <a:pt x="1796" y="275"/>
                    <a:pt x="1911" y="241"/>
                  </a:cubicBezTo>
                  <a:cubicBezTo>
                    <a:pt x="2039" y="217"/>
                    <a:pt x="2155" y="206"/>
                    <a:pt x="2270" y="183"/>
                  </a:cubicBezTo>
                  <a:cubicBezTo>
                    <a:pt x="2386" y="171"/>
                    <a:pt x="2502" y="171"/>
                    <a:pt x="2618" y="171"/>
                  </a:cubicBezTo>
                  <a:cubicBezTo>
                    <a:pt x="2734" y="183"/>
                    <a:pt x="2850" y="194"/>
                    <a:pt x="2954" y="217"/>
                  </a:cubicBezTo>
                  <a:cubicBezTo>
                    <a:pt x="3174" y="252"/>
                    <a:pt x="3371" y="333"/>
                    <a:pt x="3544" y="414"/>
                  </a:cubicBezTo>
                  <a:cubicBezTo>
                    <a:pt x="3741" y="507"/>
                    <a:pt x="3880" y="600"/>
                    <a:pt x="4008" y="704"/>
                  </a:cubicBezTo>
                  <a:cubicBezTo>
                    <a:pt x="4274" y="912"/>
                    <a:pt x="4448" y="1121"/>
                    <a:pt x="4552" y="1283"/>
                  </a:cubicBezTo>
                  <a:cubicBezTo>
                    <a:pt x="4645" y="1445"/>
                    <a:pt x="4691" y="1538"/>
                    <a:pt x="4703" y="1538"/>
                  </a:cubicBezTo>
                  <a:cubicBezTo>
                    <a:pt x="4703" y="1515"/>
                    <a:pt x="4680" y="1422"/>
                    <a:pt x="4575" y="1271"/>
                  </a:cubicBezTo>
                  <a:cubicBezTo>
                    <a:pt x="4483" y="1098"/>
                    <a:pt x="4332" y="854"/>
                    <a:pt x="4066" y="623"/>
                  </a:cubicBezTo>
                  <a:cubicBezTo>
                    <a:pt x="3938" y="507"/>
                    <a:pt x="3776" y="391"/>
                    <a:pt x="3591" y="287"/>
                  </a:cubicBezTo>
                  <a:cubicBezTo>
                    <a:pt x="3406" y="183"/>
                    <a:pt x="3197" y="102"/>
                    <a:pt x="2965" y="55"/>
                  </a:cubicBezTo>
                  <a:cubicBezTo>
                    <a:pt x="2850" y="44"/>
                    <a:pt x="2722" y="32"/>
                    <a:pt x="2606" y="9"/>
                  </a:cubicBezTo>
                  <a:cubicBezTo>
                    <a:pt x="2543" y="3"/>
                    <a:pt x="2482" y="0"/>
                    <a:pt x="2420"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17;p45">
              <a:extLst>
                <a:ext uri="{FF2B5EF4-FFF2-40B4-BE49-F238E27FC236}">
                  <a16:creationId xmlns:a16="http://schemas.microsoft.com/office/drawing/2014/main" id="{D4B9FA57-DD0C-C62A-791C-8ADEE1E30819}"/>
                </a:ext>
              </a:extLst>
            </p:cNvPr>
            <p:cNvSpPr/>
            <p:nvPr/>
          </p:nvSpPr>
          <p:spPr>
            <a:xfrm>
              <a:off x="1661281" y="2387329"/>
              <a:ext cx="184175" cy="234947"/>
            </a:xfrm>
            <a:custGeom>
              <a:avLst/>
              <a:gdLst/>
              <a:ahLst/>
              <a:cxnLst/>
              <a:rect l="l" t="t" r="r" b="b"/>
              <a:pathLst>
                <a:path w="2688" h="3429" extrusionOk="0">
                  <a:moveTo>
                    <a:pt x="846" y="1008"/>
                  </a:moveTo>
                  <a:lnTo>
                    <a:pt x="1055" y="1494"/>
                  </a:lnTo>
                  <a:cubicBezTo>
                    <a:pt x="1021" y="1499"/>
                    <a:pt x="989" y="1501"/>
                    <a:pt x="959" y="1501"/>
                  </a:cubicBezTo>
                  <a:cubicBezTo>
                    <a:pt x="831" y="1501"/>
                    <a:pt x="735" y="1460"/>
                    <a:pt x="707" y="1367"/>
                  </a:cubicBezTo>
                  <a:cubicBezTo>
                    <a:pt x="638" y="1251"/>
                    <a:pt x="672" y="1124"/>
                    <a:pt x="846" y="1008"/>
                  </a:cubicBezTo>
                  <a:close/>
                  <a:moveTo>
                    <a:pt x="1706" y="1955"/>
                  </a:moveTo>
                  <a:cubicBezTo>
                    <a:pt x="1848" y="1955"/>
                    <a:pt x="1952" y="1995"/>
                    <a:pt x="1993" y="2097"/>
                  </a:cubicBezTo>
                  <a:cubicBezTo>
                    <a:pt x="2039" y="2189"/>
                    <a:pt x="1993" y="2328"/>
                    <a:pt x="1842" y="2444"/>
                  </a:cubicBezTo>
                  <a:lnTo>
                    <a:pt x="1645" y="1958"/>
                  </a:lnTo>
                  <a:cubicBezTo>
                    <a:pt x="1666" y="1956"/>
                    <a:pt x="1686" y="1955"/>
                    <a:pt x="1706" y="1955"/>
                  </a:cubicBezTo>
                  <a:close/>
                  <a:moveTo>
                    <a:pt x="846" y="0"/>
                  </a:moveTo>
                  <a:lnTo>
                    <a:pt x="499" y="151"/>
                  </a:lnTo>
                  <a:lnTo>
                    <a:pt x="661" y="545"/>
                  </a:lnTo>
                  <a:cubicBezTo>
                    <a:pt x="140" y="834"/>
                    <a:pt x="1" y="1263"/>
                    <a:pt x="151" y="1633"/>
                  </a:cubicBezTo>
                  <a:cubicBezTo>
                    <a:pt x="284" y="1961"/>
                    <a:pt x="553" y="2042"/>
                    <a:pt x="843" y="2042"/>
                  </a:cubicBezTo>
                  <a:cubicBezTo>
                    <a:pt x="983" y="2042"/>
                    <a:pt x="1127" y="2023"/>
                    <a:pt x="1263" y="2004"/>
                  </a:cubicBezTo>
                  <a:lnTo>
                    <a:pt x="1495" y="2583"/>
                  </a:lnTo>
                  <a:cubicBezTo>
                    <a:pt x="1339" y="2625"/>
                    <a:pt x="1175" y="2651"/>
                    <a:pt x="1018" y="2651"/>
                  </a:cubicBezTo>
                  <a:cubicBezTo>
                    <a:pt x="918" y="2651"/>
                    <a:pt x="821" y="2640"/>
                    <a:pt x="730" y="2618"/>
                  </a:cubicBezTo>
                  <a:lnTo>
                    <a:pt x="719" y="3116"/>
                  </a:lnTo>
                  <a:cubicBezTo>
                    <a:pt x="809" y="3146"/>
                    <a:pt x="917" y="3160"/>
                    <a:pt x="1034" y="3160"/>
                  </a:cubicBezTo>
                  <a:cubicBezTo>
                    <a:pt x="1234" y="3160"/>
                    <a:pt x="1461" y="3119"/>
                    <a:pt x="1680" y="3046"/>
                  </a:cubicBezTo>
                  <a:lnTo>
                    <a:pt x="1842" y="3428"/>
                  </a:lnTo>
                  <a:lnTo>
                    <a:pt x="2190" y="3278"/>
                  </a:lnTo>
                  <a:lnTo>
                    <a:pt x="2039" y="2884"/>
                  </a:lnTo>
                  <a:cubicBezTo>
                    <a:pt x="2537" y="2595"/>
                    <a:pt x="2688" y="2178"/>
                    <a:pt x="2537" y="1819"/>
                  </a:cubicBezTo>
                  <a:cubicBezTo>
                    <a:pt x="2404" y="1482"/>
                    <a:pt x="2143" y="1394"/>
                    <a:pt x="1856" y="1394"/>
                  </a:cubicBezTo>
                  <a:cubicBezTo>
                    <a:pt x="1719" y="1394"/>
                    <a:pt x="1575" y="1414"/>
                    <a:pt x="1437" y="1436"/>
                  </a:cubicBezTo>
                  <a:lnTo>
                    <a:pt x="1194" y="846"/>
                  </a:lnTo>
                  <a:cubicBezTo>
                    <a:pt x="1320" y="806"/>
                    <a:pt x="1458" y="788"/>
                    <a:pt x="1599" y="788"/>
                  </a:cubicBezTo>
                  <a:cubicBezTo>
                    <a:pt x="1664" y="788"/>
                    <a:pt x="1730" y="792"/>
                    <a:pt x="1796" y="799"/>
                  </a:cubicBezTo>
                  <a:lnTo>
                    <a:pt x="1796" y="313"/>
                  </a:lnTo>
                  <a:cubicBezTo>
                    <a:pt x="1715" y="298"/>
                    <a:pt x="1631" y="290"/>
                    <a:pt x="1545" y="290"/>
                  </a:cubicBezTo>
                  <a:cubicBezTo>
                    <a:pt x="1374" y="290"/>
                    <a:pt x="1194" y="321"/>
                    <a:pt x="1008" y="382"/>
                  </a:cubicBezTo>
                  <a:lnTo>
                    <a:pt x="846"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18;p45">
              <a:extLst>
                <a:ext uri="{FF2B5EF4-FFF2-40B4-BE49-F238E27FC236}">
                  <a16:creationId xmlns:a16="http://schemas.microsoft.com/office/drawing/2014/main" id="{7EB1C358-473F-9DE9-2D9A-4E748A549792}"/>
                </a:ext>
              </a:extLst>
            </p:cNvPr>
            <p:cNvSpPr/>
            <p:nvPr/>
          </p:nvSpPr>
          <p:spPr>
            <a:xfrm>
              <a:off x="2365971" y="1679485"/>
              <a:ext cx="69" cy="2398"/>
            </a:xfrm>
            <a:custGeom>
              <a:avLst/>
              <a:gdLst/>
              <a:ahLst/>
              <a:cxnLst/>
              <a:rect l="l" t="t" r="r" b="b"/>
              <a:pathLst>
                <a:path w="1" h="35" extrusionOk="0">
                  <a:moveTo>
                    <a:pt x="0" y="0"/>
                  </a:moveTo>
                  <a:lnTo>
                    <a:pt x="0" y="35"/>
                  </a:lnTo>
                  <a:lnTo>
                    <a:pt x="0" y="35"/>
                  </a:ln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19;p45">
              <a:extLst>
                <a:ext uri="{FF2B5EF4-FFF2-40B4-BE49-F238E27FC236}">
                  <a16:creationId xmlns:a16="http://schemas.microsoft.com/office/drawing/2014/main" id="{0DC84CC1-D9BC-87F7-A766-EAD3CDD55D1D}"/>
                </a:ext>
              </a:extLst>
            </p:cNvPr>
            <p:cNvSpPr/>
            <p:nvPr/>
          </p:nvSpPr>
          <p:spPr>
            <a:xfrm>
              <a:off x="1555355" y="1668591"/>
              <a:ext cx="398018" cy="388152"/>
            </a:xfrm>
            <a:custGeom>
              <a:avLst/>
              <a:gdLst/>
              <a:ahLst/>
              <a:cxnLst/>
              <a:rect l="l" t="t" r="r" b="b"/>
              <a:pathLst>
                <a:path w="5809" h="5665" extrusionOk="0">
                  <a:moveTo>
                    <a:pt x="2947" y="1"/>
                  </a:moveTo>
                  <a:cubicBezTo>
                    <a:pt x="1306" y="1"/>
                    <a:pt x="0" y="1423"/>
                    <a:pt x="134" y="3089"/>
                  </a:cubicBezTo>
                  <a:cubicBezTo>
                    <a:pt x="250" y="4479"/>
                    <a:pt x="1408" y="5591"/>
                    <a:pt x="2809" y="5661"/>
                  </a:cubicBezTo>
                  <a:cubicBezTo>
                    <a:pt x="2856" y="5663"/>
                    <a:pt x="2903" y="5664"/>
                    <a:pt x="2950" y="5664"/>
                  </a:cubicBezTo>
                  <a:cubicBezTo>
                    <a:pt x="3614" y="5664"/>
                    <a:pt x="4221" y="5436"/>
                    <a:pt x="4697" y="5047"/>
                  </a:cubicBezTo>
                  <a:lnTo>
                    <a:pt x="5589" y="5151"/>
                  </a:lnTo>
                  <a:lnTo>
                    <a:pt x="5357" y="4306"/>
                  </a:lnTo>
                  <a:cubicBezTo>
                    <a:pt x="5647" y="3819"/>
                    <a:pt x="5809" y="3240"/>
                    <a:pt x="5762" y="2615"/>
                  </a:cubicBezTo>
                  <a:cubicBezTo>
                    <a:pt x="5670" y="1225"/>
                    <a:pt x="4535" y="113"/>
                    <a:pt x="3157" y="9"/>
                  </a:cubicBezTo>
                  <a:cubicBezTo>
                    <a:pt x="3086" y="4"/>
                    <a:pt x="3016" y="1"/>
                    <a:pt x="29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20;p45">
              <a:extLst>
                <a:ext uri="{FF2B5EF4-FFF2-40B4-BE49-F238E27FC236}">
                  <a16:creationId xmlns:a16="http://schemas.microsoft.com/office/drawing/2014/main" id="{A04FDF36-09DA-A367-CFFE-5E7ED2D6F913}"/>
                </a:ext>
              </a:extLst>
            </p:cNvPr>
            <p:cNvSpPr/>
            <p:nvPr/>
          </p:nvSpPr>
          <p:spPr>
            <a:xfrm>
              <a:off x="1553368" y="1666535"/>
              <a:ext cx="400827" cy="389865"/>
            </a:xfrm>
            <a:custGeom>
              <a:avLst/>
              <a:gdLst/>
              <a:ahLst/>
              <a:cxnLst/>
              <a:rect l="l" t="t" r="r" b="b"/>
              <a:pathLst>
                <a:path w="5850" h="5690" extrusionOk="0">
                  <a:moveTo>
                    <a:pt x="4714" y="5054"/>
                  </a:moveTo>
                  <a:lnTo>
                    <a:pt x="4714" y="5065"/>
                  </a:lnTo>
                  <a:cubicBezTo>
                    <a:pt x="4718" y="5066"/>
                    <a:pt x="4721" y="5066"/>
                    <a:pt x="4724" y="5066"/>
                  </a:cubicBezTo>
                  <a:lnTo>
                    <a:pt x="4724" y="5066"/>
                  </a:lnTo>
                  <a:cubicBezTo>
                    <a:pt x="4725" y="5066"/>
                    <a:pt x="4725" y="5066"/>
                    <a:pt x="4726" y="5065"/>
                  </a:cubicBezTo>
                  <a:lnTo>
                    <a:pt x="4714" y="5054"/>
                  </a:lnTo>
                  <a:close/>
                  <a:moveTo>
                    <a:pt x="4726" y="5077"/>
                  </a:moveTo>
                  <a:lnTo>
                    <a:pt x="4738" y="5100"/>
                  </a:lnTo>
                  <a:lnTo>
                    <a:pt x="4738" y="5078"/>
                  </a:lnTo>
                  <a:lnTo>
                    <a:pt x="4738" y="5078"/>
                  </a:lnTo>
                  <a:cubicBezTo>
                    <a:pt x="4734" y="5078"/>
                    <a:pt x="4730" y="5077"/>
                    <a:pt x="4726" y="5077"/>
                  </a:cubicBezTo>
                  <a:close/>
                  <a:moveTo>
                    <a:pt x="5469" y="4576"/>
                  </a:moveTo>
                  <a:cubicBezTo>
                    <a:pt x="5507" y="4735"/>
                    <a:pt x="5536" y="4867"/>
                    <a:pt x="5560" y="4961"/>
                  </a:cubicBezTo>
                  <a:cubicBezTo>
                    <a:pt x="5583" y="5042"/>
                    <a:pt x="5595" y="5088"/>
                    <a:pt x="5606" y="5123"/>
                  </a:cubicBezTo>
                  <a:cubicBezTo>
                    <a:pt x="5618" y="5169"/>
                    <a:pt x="5618" y="5181"/>
                    <a:pt x="5618" y="5181"/>
                  </a:cubicBezTo>
                  <a:lnTo>
                    <a:pt x="5618" y="5112"/>
                  </a:lnTo>
                  <a:cubicBezTo>
                    <a:pt x="5606" y="5077"/>
                    <a:pt x="5595" y="5019"/>
                    <a:pt x="5571" y="4949"/>
                  </a:cubicBezTo>
                  <a:cubicBezTo>
                    <a:pt x="5548" y="4856"/>
                    <a:pt x="5514" y="4730"/>
                    <a:pt x="5469" y="4576"/>
                  </a:cubicBezTo>
                  <a:close/>
                  <a:moveTo>
                    <a:pt x="4724" y="5066"/>
                  </a:moveTo>
                  <a:lnTo>
                    <a:pt x="4724" y="5066"/>
                  </a:lnTo>
                  <a:cubicBezTo>
                    <a:pt x="4566" y="5193"/>
                    <a:pt x="4369" y="5323"/>
                    <a:pt x="4130" y="5432"/>
                  </a:cubicBezTo>
                  <a:lnTo>
                    <a:pt x="4130" y="5432"/>
                  </a:lnTo>
                  <a:cubicBezTo>
                    <a:pt x="4369" y="5326"/>
                    <a:pt x="4567" y="5198"/>
                    <a:pt x="4726" y="5077"/>
                  </a:cubicBezTo>
                  <a:lnTo>
                    <a:pt x="4738" y="5077"/>
                  </a:lnTo>
                  <a:lnTo>
                    <a:pt x="4738" y="5078"/>
                  </a:lnTo>
                  <a:lnTo>
                    <a:pt x="4738" y="5078"/>
                  </a:lnTo>
                  <a:cubicBezTo>
                    <a:pt x="5021" y="5112"/>
                    <a:pt x="5238" y="5135"/>
                    <a:pt x="5386" y="5158"/>
                  </a:cubicBezTo>
                  <a:cubicBezTo>
                    <a:pt x="5467" y="5158"/>
                    <a:pt x="5525" y="5169"/>
                    <a:pt x="5560" y="5169"/>
                  </a:cubicBezTo>
                  <a:cubicBezTo>
                    <a:pt x="5606" y="5181"/>
                    <a:pt x="5618" y="5181"/>
                    <a:pt x="5618" y="5181"/>
                  </a:cubicBezTo>
                  <a:cubicBezTo>
                    <a:pt x="5618" y="5181"/>
                    <a:pt x="5606" y="5181"/>
                    <a:pt x="5560" y="5135"/>
                  </a:cubicBezTo>
                  <a:cubicBezTo>
                    <a:pt x="5525" y="5135"/>
                    <a:pt x="5467" y="5123"/>
                    <a:pt x="5386" y="5123"/>
                  </a:cubicBezTo>
                  <a:cubicBezTo>
                    <a:pt x="5237" y="5112"/>
                    <a:pt x="5009" y="5100"/>
                    <a:pt x="4724" y="5066"/>
                  </a:cubicBezTo>
                  <a:close/>
                  <a:moveTo>
                    <a:pt x="2979" y="0"/>
                  </a:moveTo>
                  <a:cubicBezTo>
                    <a:pt x="2643" y="0"/>
                    <a:pt x="2300" y="63"/>
                    <a:pt x="1958" y="189"/>
                  </a:cubicBezTo>
                  <a:cubicBezTo>
                    <a:pt x="1738" y="259"/>
                    <a:pt x="1541" y="375"/>
                    <a:pt x="1356" y="514"/>
                  </a:cubicBezTo>
                  <a:cubicBezTo>
                    <a:pt x="1263" y="583"/>
                    <a:pt x="1159" y="641"/>
                    <a:pt x="1078" y="722"/>
                  </a:cubicBezTo>
                  <a:lnTo>
                    <a:pt x="950" y="838"/>
                  </a:lnTo>
                  <a:lnTo>
                    <a:pt x="834" y="965"/>
                  </a:lnTo>
                  <a:cubicBezTo>
                    <a:pt x="209" y="1683"/>
                    <a:pt x="1" y="2645"/>
                    <a:pt x="197" y="3478"/>
                  </a:cubicBezTo>
                  <a:cubicBezTo>
                    <a:pt x="290" y="3895"/>
                    <a:pt x="464" y="4266"/>
                    <a:pt x="719" y="4590"/>
                  </a:cubicBezTo>
                  <a:cubicBezTo>
                    <a:pt x="962" y="4915"/>
                    <a:pt x="1251" y="5158"/>
                    <a:pt x="1564" y="5332"/>
                  </a:cubicBezTo>
                  <a:cubicBezTo>
                    <a:pt x="1888" y="5505"/>
                    <a:pt x="2224" y="5621"/>
                    <a:pt x="2537" y="5656"/>
                  </a:cubicBezTo>
                  <a:cubicBezTo>
                    <a:pt x="2690" y="5678"/>
                    <a:pt x="2841" y="5689"/>
                    <a:pt x="2986" y="5689"/>
                  </a:cubicBezTo>
                  <a:cubicBezTo>
                    <a:pt x="3149" y="5689"/>
                    <a:pt x="3305" y="5675"/>
                    <a:pt x="3452" y="5644"/>
                  </a:cubicBezTo>
                  <a:cubicBezTo>
                    <a:pt x="3708" y="5597"/>
                    <a:pt x="3933" y="5522"/>
                    <a:pt x="4130" y="5432"/>
                  </a:cubicBezTo>
                  <a:lnTo>
                    <a:pt x="4130" y="5432"/>
                  </a:lnTo>
                  <a:cubicBezTo>
                    <a:pt x="3935" y="5519"/>
                    <a:pt x="3713" y="5591"/>
                    <a:pt x="3464" y="5633"/>
                  </a:cubicBezTo>
                  <a:cubicBezTo>
                    <a:pt x="3317" y="5657"/>
                    <a:pt x="3164" y="5672"/>
                    <a:pt x="3006" y="5672"/>
                  </a:cubicBezTo>
                  <a:cubicBezTo>
                    <a:pt x="2865" y="5672"/>
                    <a:pt x="2719" y="5660"/>
                    <a:pt x="2572" y="5633"/>
                  </a:cubicBezTo>
                  <a:cubicBezTo>
                    <a:pt x="2247" y="5586"/>
                    <a:pt x="1912" y="5471"/>
                    <a:pt x="1610" y="5297"/>
                  </a:cubicBezTo>
                  <a:cubicBezTo>
                    <a:pt x="1309" y="5123"/>
                    <a:pt x="1008" y="4880"/>
                    <a:pt x="777" y="4556"/>
                  </a:cubicBezTo>
                  <a:cubicBezTo>
                    <a:pt x="545" y="4254"/>
                    <a:pt x="348" y="3884"/>
                    <a:pt x="267" y="3478"/>
                  </a:cubicBezTo>
                  <a:cubicBezTo>
                    <a:pt x="82" y="2668"/>
                    <a:pt x="279" y="1706"/>
                    <a:pt x="892" y="1012"/>
                  </a:cubicBezTo>
                  <a:lnTo>
                    <a:pt x="1008" y="884"/>
                  </a:lnTo>
                  <a:lnTo>
                    <a:pt x="1136" y="768"/>
                  </a:lnTo>
                  <a:cubicBezTo>
                    <a:pt x="1217" y="676"/>
                    <a:pt x="1309" y="618"/>
                    <a:pt x="1390" y="548"/>
                  </a:cubicBezTo>
                  <a:cubicBezTo>
                    <a:pt x="1587" y="421"/>
                    <a:pt x="1784" y="317"/>
                    <a:pt x="1993" y="236"/>
                  </a:cubicBezTo>
                  <a:cubicBezTo>
                    <a:pt x="2317" y="109"/>
                    <a:pt x="2648" y="46"/>
                    <a:pt x="2976" y="46"/>
                  </a:cubicBezTo>
                  <a:cubicBezTo>
                    <a:pt x="3069" y="46"/>
                    <a:pt x="3162" y="52"/>
                    <a:pt x="3255" y="62"/>
                  </a:cubicBezTo>
                  <a:cubicBezTo>
                    <a:pt x="3684" y="97"/>
                    <a:pt x="4066" y="236"/>
                    <a:pt x="4402" y="432"/>
                  </a:cubicBezTo>
                  <a:cubicBezTo>
                    <a:pt x="4738" y="641"/>
                    <a:pt x="5027" y="896"/>
                    <a:pt x="5247" y="1185"/>
                  </a:cubicBezTo>
                  <a:cubicBezTo>
                    <a:pt x="5676" y="1764"/>
                    <a:pt x="5826" y="2436"/>
                    <a:pt x="5791" y="2992"/>
                  </a:cubicBezTo>
                  <a:cubicBezTo>
                    <a:pt x="5768" y="3560"/>
                    <a:pt x="5571" y="4011"/>
                    <a:pt x="5398" y="4312"/>
                  </a:cubicBezTo>
                  <a:lnTo>
                    <a:pt x="5398" y="4336"/>
                  </a:lnTo>
                  <a:cubicBezTo>
                    <a:pt x="5424" y="4422"/>
                    <a:pt x="5448" y="4503"/>
                    <a:pt x="5469" y="4576"/>
                  </a:cubicBezTo>
                  <a:lnTo>
                    <a:pt x="5469" y="4576"/>
                  </a:lnTo>
                  <a:cubicBezTo>
                    <a:pt x="5452" y="4504"/>
                    <a:pt x="5433" y="4426"/>
                    <a:pt x="5411" y="4344"/>
                  </a:cubicBezTo>
                  <a:lnTo>
                    <a:pt x="5411" y="4344"/>
                  </a:lnTo>
                  <a:cubicBezTo>
                    <a:pt x="5596" y="4042"/>
                    <a:pt x="5780" y="3581"/>
                    <a:pt x="5826" y="3015"/>
                  </a:cubicBezTo>
                  <a:cubicBezTo>
                    <a:pt x="5849" y="2448"/>
                    <a:pt x="5710" y="1764"/>
                    <a:pt x="5270" y="1174"/>
                  </a:cubicBezTo>
                  <a:cubicBezTo>
                    <a:pt x="5062" y="884"/>
                    <a:pt x="4772" y="606"/>
                    <a:pt x="4436" y="409"/>
                  </a:cubicBezTo>
                  <a:cubicBezTo>
                    <a:pt x="4089" y="201"/>
                    <a:pt x="3695" y="62"/>
                    <a:pt x="3267" y="16"/>
                  </a:cubicBezTo>
                  <a:cubicBezTo>
                    <a:pt x="3171" y="5"/>
                    <a:pt x="3076" y="0"/>
                    <a:pt x="297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21;p45">
              <a:extLst>
                <a:ext uri="{FF2B5EF4-FFF2-40B4-BE49-F238E27FC236}">
                  <a16:creationId xmlns:a16="http://schemas.microsoft.com/office/drawing/2014/main" id="{AC9C31AB-47DF-277D-7F6E-B74DD72B8CB1}"/>
                </a:ext>
              </a:extLst>
            </p:cNvPr>
            <p:cNvSpPr/>
            <p:nvPr/>
          </p:nvSpPr>
          <p:spPr>
            <a:xfrm>
              <a:off x="1651757" y="1785822"/>
              <a:ext cx="211171" cy="170677"/>
            </a:xfrm>
            <a:custGeom>
              <a:avLst/>
              <a:gdLst/>
              <a:ahLst/>
              <a:cxnLst/>
              <a:rect l="l" t="t" r="r" b="b"/>
              <a:pathLst>
                <a:path w="3082" h="2491" extrusionOk="0">
                  <a:moveTo>
                    <a:pt x="2583" y="0"/>
                  </a:moveTo>
                  <a:lnTo>
                    <a:pt x="1344" y="1645"/>
                  </a:lnTo>
                  <a:lnTo>
                    <a:pt x="348" y="985"/>
                  </a:lnTo>
                  <a:lnTo>
                    <a:pt x="1" y="1506"/>
                  </a:lnTo>
                  <a:lnTo>
                    <a:pt x="1483" y="2490"/>
                  </a:lnTo>
                  <a:lnTo>
                    <a:pt x="3081" y="371"/>
                  </a:lnTo>
                  <a:lnTo>
                    <a:pt x="2583"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22;p45">
              <a:extLst>
                <a:ext uri="{FF2B5EF4-FFF2-40B4-BE49-F238E27FC236}">
                  <a16:creationId xmlns:a16="http://schemas.microsoft.com/office/drawing/2014/main" id="{0B009D3C-4871-D0C6-E78D-D76F762F9AAA}"/>
                </a:ext>
              </a:extLst>
            </p:cNvPr>
            <p:cNvSpPr/>
            <p:nvPr/>
          </p:nvSpPr>
          <p:spPr>
            <a:xfrm>
              <a:off x="2028734" y="1633168"/>
              <a:ext cx="187327" cy="175610"/>
            </a:xfrm>
            <a:custGeom>
              <a:avLst/>
              <a:gdLst/>
              <a:ahLst/>
              <a:cxnLst/>
              <a:rect l="l" t="t" r="r" b="b"/>
              <a:pathLst>
                <a:path w="2734" h="2563" extrusionOk="0">
                  <a:moveTo>
                    <a:pt x="1597" y="0"/>
                  </a:moveTo>
                  <a:cubicBezTo>
                    <a:pt x="1261" y="0"/>
                    <a:pt x="925" y="135"/>
                    <a:pt x="649" y="329"/>
                  </a:cubicBezTo>
                  <a:cubicBezTo>
                    <a:pt x="405" y="503"/>
                    <a:pt x="209" y="734"/>
                    <a:pt x="104" y="1012"/>
                  </a:cubicBezTo>
                  <a:cubicBezTo>
                    <a:pt x="0" y="1290"/>
                    <a:pt x="0" y="1614"/>
                    <a:pt x="151" y="1881"/>
                  </a:cubicBezTo>
                  <a:cubicBezTo>
                    <a:pt x="290" y="2159"/>
                    <a:pt x="568" y="2332"/>
                    <a:pt x="857" y="2448"/>
                  </a:cubicBezTo>
                  <a:cubicBezTo>
                    <a:pt x="1051" y="2513"/>
                    <a:pt x="1260" y="2563"/>
                    <a:pt x="1459" y="2563"/>
                  </a:cubicBezTo>
                  <a:cubicBezTo>
                    <a:pt x="1510" y="2563"/>
                    <a:pt x="1561" y="2560"/>
                    <a:pt x="1610" y="2553"/>
                  </a:cubicBezTo>
                  <a:cubicBezTo>
                    <a:pt x="1865" y="2529"/>
                    <a:pt x="2108" y="2379"/>
                    <a:pt x="2247" y="2170"/>
                  </a:cubicBezTo>
                  <a:lnTo>
                    <a:pt x="2733" y="1128"/>
                  </a:lnTo>
                  <a:cubicBezTo>
                    <a:pt x="2733" y="456"/>
                    <a:pt x="2270" y="109"/>
                    <a:pt x="1853" y="28"/>
                  </a:cubicBezTo>
                  <a:cubicBezTo>
                    <a:pt x="1768" y="9"/>
                    <a:pt x="1683" y="0"/>
                    <a:pt x="159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23;p45">
              <a:extLst>
                <a:ext uri="{FF2B5EF4-FFF2-40B4-BE49-F238E27FC236}">
                  <a16:creationId xmlns:a16="http://schemas.microsoft.com/office/drawing/2014/main" id="{41CEA018-BF89-7EE5-549F-6FFA8F9B20F2}"/>
                </a:ext>
              </a:extLst>
            </p:cNvPr>
            <p:cNvSpPr/>
            <p:nvPr/>
          </p:nvSpPr>
          <p:spPr>
            <a:xfrm>
              <a:off x="2121573" y="1650160"/>
              <a:ext cx="383355" cy="378559"/>
            </a:xfrm>
            <a:custGeom>
              <a:avLst/>
              <a:gdLst/>
              <a:ahLst/>
              <a:cxnLst/>
              <a:rect l="l" t="t" r="r" b="b"/>
              <a:pathLst>
                <a:path w="5595" h="5525" extrusionOk="0">
                  <a:moveTo>
                    <a:pt x="2934" y="1"/>
                  </a:moveTo>
                  <a:cubicBezTo>
                    <a:pt x="2462" y="1"/>
                    <a:pt x="1985" y="120"/>
                    <a:pt x="1552" y="370"/>
                  </a:cubicBezTo>
                  <a:cubicBezTo>
                    <a:pt x="1436" y="440"/>
                    <a:pt x="1320" y="521"/>
                    <a:pt x="1205" y="602"/>
                  </a:cubicBezTo>
                  <a:cubicBezTo>
                    <a:pt x="440" y="1169"/>
                    <a:pt x="0" y="2154"/>
                    <a:pt x="58" y="3104"/>
                  </a:cubicBezTo>
                  <a:cubicBezTo>
                    <a:pt x="116" y="4065"/>
                    <a:pt x="637" y="4957"/>
                    <a:pt x="1425" y="5524"/>
                  </a:cubicBezTo>
                  <a:lnTo>
                    <a:pt x="5177" y="4609"/>
                  </a:lnTo>
                  <a:cubicBezTo>
                    <a:pt x="5409" y="3972"/>
                    <a:pt x="5513" y="3370"/>
                    <a:pt x="5583" y="2606"/>
                  </a:cubicBezTo>
                  <a:cubicBezTo>
                    <a:pt x="5594" y="2513"/>
                    <a:pt x="5594" y="2409"/>
                    <a:pt x="5594" y="2316"/>
                  </a:cubicBezTo>
                  <a:cubicBezTo>
                    <a:pt x="5583" y="1864"/>
                    <a:pt x="5432" y="1424"/>
                    <a:pt x="5142" y="1077"/>
                  </a:cubicBezTo>
                  <a:cubicBezTo>
                    <a:pt x="4601" y="380"/>
                    <a:pt x="3775" y="1"/>
                    <a:pt x="293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24;p45">
              <a:extLst>
                <a:ext uri="{FF2B5EF4-FFF2-40B4-BE49-F238E27FC236}">
                  <a16:creationId xmlns:a16="http://schemas.microsoft.com/office/drawing/2014/main" id="{FBB15ACD-8E9A-6881-D419-236BA885EE04}"/>
                </a:ext>
              </a:extLst>
            </p:cNvPr>
            <p:cNvSpPr/>
            <p:nvPr/>
          </p:nvSpPr>
          <p:spPr>
            <a:xfrm>
              <a:off x="2187417" y="1707714"/>
              <a:ext cx="303190" cy="586852"/>
            </a:xfrm>
            <a:custGeom>
              <a:avLst/>
              <a:gdLst/>
              <a:ahLst/>
              <a:cxnLst/>
              <a:rect l="l" t="t" r="r" b="b"/>
              <a:pathLst>
                <a:path w="4425" h="8565" extrusionOk="0">
                  <a:moveTo>
                    <a:pt x="3022" y="1"/>
                  </a:moveTo>
                  <a:cubicBezTo>
                    <a:pt x="2992" y="1"/>
                    <a:pt x="2961" y="2"/>
                    <a:pt x="2931" y="5"/>
                  </a:cubicBezTo>
                  <a:lnTo>
                    <a:pt x="1054" y="492"/>
                  </a:lnTo>
                  <a:cubicBezTo>
                    <a:pt x="464" y="631"/>
                    <a:pt x="58" y="1140"/>
                    <a:pt x="12" y="1754"/>
                  </a:cubicBezTo>
                  <a:cubicBezTo>
                    <a:pt x="12" y="1789"/>
                    <a:pt x="12" y="1754"/>
                    <a:pt x="0" y="1800"/>
                  </a:cubicBezTo>
                  <a:lnTo>
                    <a:pt x="417" y="6653"/>
                  </a:lnTo>
                  <a:lnTo>
                    <a:pt x="3081" y="8564"/>
                  </a:lnTo>
                  <a:lnTo>
                    <a:pt x="3070" y="6838"/>
                  </a:lnTo>
                  <a:lnTo>
                    <a:pt x="3070" y="5796"/>
                  </a:lnTo>
                  <a:cubicBezTo>
                    <a:pt x="3070" y="5796"/>
                    <a:pt x="4100" y="5622"/>
                    <a:pt x="4309" y="4267"/>
                  </a:cubicBezTo>
                  <a:cubicBezTo>
                    <a:pt x="4425" y="3584"/>
                    <a:pt x="4390" y="2634"/>
                    <a:pt x="4332" y="1731"/>
                  </a:cubicBezTo>
                  <a:cubicBezTo>
                    <a:pt x="4276" y="951"/>
                    <a:pt x="3771" y="1"/>
                    <a:pt x="3022"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25;p45">
              <a:extLst>
                <a:ext uri="{FF2B5EF4-FFF2-40B4-BE49-F238E27FC236}">
                  <a16:creationId xmlns:a16="http://schemas.microsoft.com/office/drawing/2014/main" id="{C5D97568-C4A3-40E0-4546-510315B27067}"/>
                </a:ext>
              </a:extLst>
            </p:cNvPr>
            <p:cNvSpPr/>
            <p:nvPr/>
          </p:nvSpPr>
          <p:spPr>
            <a:xfrm>
              <a:off x="2443737" y="1889762"/>
              <a:ext cx="23844" cy="23090"/>
            </a:xfrm>
            <a:custGeom>
              <a:avLst/>
              <a:gdLst/>
              <a:ahLst/>
              <a:cxnLst/>
              <a:rect l="l" t="t" r="r" b="b"/>
              <a:pathLst>
                <a:path w="348" h="337" extrusionOk="0">
                  <a:moveTo>
                    <a:pt x="174" y="0"/>
                  </a:moveTo>
                  <a:cubicBezTo>
                    <a:pt x="70" y="0"/>
                    <a:pt x="0" y="93"/>
                    <a:pt x="0" y="174"/>
                  </a:cubicBezTo>
                  <a:cubicBezTo>
                    <a:pt x="0" y="278"/>
                    <a:pt x="70" y="336"/>
                    <a:pt x="174" y="336"/>
                  </a:cubicBezTo>
                  <a:cubicBezTo>
                    <a:pt x="267"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26;p45">
              <a:extLst>
                <a:ext uri="{FF2B5EF4-FFF2-40B4-BE49-F238E27FC236}">
                  <a16:creationId xmlns:a16="http://schemas.microsoft.com/office/drawing/2014/main" id="{04BCBA07-9407-6B65-48CE-224A98C29BCF}"/>
                </a:ext>
              </a:extLst>
            </p:cNvPr>
            <p:cNvSpPr/>
            <p:nvPr/>
          </p:nvSpPr>
          <p:spPr>
            <a:xfrm>
              <a:off x="2421538" y="1850845"/>
              <a:ext cx="47620" cy="13841"/>
            </a:xfrm>
            <a:custGeom>
              <a:avLst/>
              <a:gdLst/>
              <a:ahLst/>
              <a:cxnLst/>
              <a:rect l="l" t="t" r="r" b="b"/>
              <a:pathLst>
                <a:path w="695" h="202" extrusionOk="0">
                  <a:moveTo>
                    <a:pt x="359" y="1"/>
                  </a:moveTo>
                  <a:cubicBezTo>
                    <a:pt x="243" y="1"/>
                    <a:pt x="151" y="47"/>
                    <a:pt x="93" y="94"/>
                  </a:cubicBezTo>
                  <a:cubicBezTo>
                    <a:pt x="23" y="140"/>
                    <a:pt x="0" y="175"/>
                    <a:pt x="12" y="198"/>
                  </a:cubicBezTo>
                  <a:cubicBezTo>
                    <a:pt x="15" y="200"/>
                    <a:pt x="20" y="201"/>
                    <a:pt x="25" y="201"/>
                  </a:cubicBezTo>
                  <a:cubicBezTo>
                    <a:pt x="72" y="201"/>
                    <a:pt x="192" y="117"/>
                    <a:pt x="359" y="117"/>
                  </a:cubicBezTo>
                  <a:cubicBezTo>
                    <a:pt x="515" y="117"/>
                    <a:pt x="653" y="201"/>
                    <a:pt x="687" y="201"/>
                  </a:cubicBezTo>
                  <a:cubicBezTo>
                    <a:pt x="691" y="201"/>
                    <a:pt x="694" y="200"/>
                    <a:pt x="695" y="198"/>
                  </a:cubicBezTo>
                  <a:cubicBezTo>
                    <a:pt x="695" y="175"/>
                    <a:pt x="683" y="151"/>
                    <a:pt x="637" y="94"/>
                  </a:cubicBezTo>
                  <a:cubicBezTo>
                    <a:pt x="579" y="47"/>
                    <a:pt x="475" y="1"/>
                    <a:pt x="35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27;p45">
              <a:extLst>
                <a:ext uri="{FF2B5EF4-FFF2-40B4-BE49-F238E27FC236}">
                  <a16:creationId xmlns:a16="http://schemas.microsoft.com/office/drawing/2014/main" id="{F17051BB-1DA9-04F4-A4C7-4C721510844D}"/>
                </a:ext>
              </a:extLst>
            </p:cNvPr>
            <p:cNvSpPr/>
            <p:nvPr/>
          </p:nvSpPr>
          <p:spPr>
            <a:xfrm>
              <a:off x="2333426" y="1889762"/>
              <a:ext cx="23844" cy="23090"/>
            </a:xfrm>
            <a:custGeom>
              <a:avLst/>
              <a:gdLst/>
              <a:ahLst/>
              <a:cxnLst/>
              <a:rect l="l" t="t" r="r" b="b"/>
              <a:pathLst>
                <a:path w="348" h="337" extrusionOk="0">
                  <a:moveTo>
                    <a:pt x="174" y="0"/>
                  </a:moveTo>
                  <a:cubicBezTo>
                    <a:pt x="70" y="0"/>
                    <a:pt x="1" y="93"/>
                    <a:pt x="1" y="174"/>
                  </a:cubicBezTo>
                  <a:cubicBezTo>
                    <a:pt x="1" y="278"/>
                    <a:pt x="70" y="336"/>
                    <a:pt x="174" y="336"/>
                  </a:cubicBezTo>
                  <a:cubicBezTo>
                    <a:pt x="278"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28;p45">
              <a:extLst>
                <a:ext uri="{FF2B5EF4-FFF2-40B4-BE49-F238E27FC236}">
                  <a16:creationId xmlns:a16="http://schemas.microsoft.com/office/drawing/2014/main" id="{40EBEF14-D83A-F302-E9F1-EE5DC457B283}"/>
                </a:ext>
              </a:extLst>
            </p:cNvPr>
            <p:cNvSpPr/>
            <p:nvPr/>
          </p:nvSpPr>
          <p:spPr>
            <a:xfrm>
              <a:off x="2300880" y="1853243"/>
              <a:ext cx="49264" cy="13292"/>
            </a:xfrm>
            <a:custGeom>
              <a:avLst/>
              <a:gdLst/>
              <a:ahLst/>
              <a:cxnLst/>
              <a:rect l="l" t="t" r="r" b="b"/>
              <a:pathLst>
                <a:path w="719" h="194" extrusionOk="0">
                  <a:moveTo>
                    <a:pt x="360" y="1"/>
                  </a:moveTo>
                  <a:cubicBezTo>
                    <a:pt x="244" y="1"/>
                    <a:pt x="140" y="47"/>
                    <a:pt x="82" y="82"/>
                  </a:cubicBezTo>
                  <a:cubicBezTo>
                    <a:pt x="24" y="128"/>
                    <a:pt x="1" y="174"/>
                    <a:pt x="12" y="186"/>
                  </a:cubicBezTo>
                  <a:cubicBezTo>
                    <a:pt x="16" y="191"/>
                    <a:pt x="21" y="193"/>
                    <a:pt x="28" y="193"/>
                  </a:cubicBezTo>
                  <a:cubicBezTo>
                    <a:pt x="73" y="193"/>
                    <a:pt x="191" y="116"/>
                    <a:pt x="360" y="116"/>
                  </a:cubicBezTo>
                  <a:cubicBezTo>
                    <a:pt x="519" y="116"/>
                    <a:pt x="652" y="193"/>
                    <a:pt x="694" y="193"/>
                  </a:cubicBezTo>
                  <a:cubicBezTo>
                    <a:pt x="701" y="193"/>
                    <a:pt x="705" y="191"/>
                    <a:pt x="707" y="186"/>
                  </a:cubicBezTo>
                  <a:cubicBezTo>
                    <a:pt x="719" y="186"/>
                    <a:pt x="707" y="140"/>
                    <a:pt x="638" y="82"/>
                  </a:cubicBezTo>
                  <a:cubicBezTo>
                    <a:pt x="580" y="35"/>
                    <a:pt x="476" y="1"/>
                    <a:pt x="36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29;p45">
              <a:extLst>
                <a:ext uri="{FF2B5EF4-FFF2-40B4-BE49-F238E27FC236}">
                  <a16:creationId xmlns:a16="http://schemas.microsoft.com/office/drawing/2014/main" id="{963B8A5D-83BA-EBE3-0F4D-0219FC00AC8C}"/>
                </a:ext>
              </a:extLst>
            </p:cNvPr>
            <p:cNvSpPr/>
            <p:nvPr/>
          </p:nvSpPr>
          <p:spPr>
            <a:xfrm>
              <a:off x="2381798" y="1856395"/>
              <a:ext cx="39809" cy="107230"/>
            </a:xfrm>
            <a:custGeom>
              <a:avLst/>
              <a:gdLst/>
              <a:ahLst/>
              <a:cxnLst/>
              <a:rect l="l" t="t" r="r" b="b"/>
              <a:pathLst>
                <a:path w="581" h="1565" extrusionOk="0">
                  <a:moveTo>
                    <a:pt x="15" y="0"/>
                  </a:moveTo>
                  <a:cubicBezTo>
                    <a:pt x="14" y="0"/>
                    <a:pt x="13" y="0"/>
                    <a:pt x="13" y="1"/>
                  </a:cubicBezTo>
                  <a:cubicBezTo>
                    <a:pt x="1" y="13"/>
                    <a:pt x="128" y="430"/>
                    <a:pt x="337" y="951"/>
                  </a:cubicBezTo>
                  <a:cubicBezTo>
                    <a:pt x="395" y="1078"/>
                    <a:pt x="441" y="1194"/>
                    <a:pt x="476" y="1310"/>
                  </a:cubicBezTo>
                  <a:cubicBezTo>
                    <a:pt x="499" y="1368"/>
                    <a:pt x="522" y="1426"/>
                    <a:pt x="511" y="1460"/>
                  </a:cubicBezTo>
                  <a:cubicBezTo>
                    <a:pt x="499" y="1483"/>
                    <a:pt x="453" y="1507"/>
                    <a:pt x="406" y="1507"/>
                  </a:cubicBezTo>
                  <a:cubicBezTo>
                    <a:pt x="221" y="1530"/>
                    <a:pt x="105" y="1541"/>
                    <a:pt x="105" y="1565"/>
                  </a:cubicBezTo>
                  <a:lnTo>
                    <a:pt x="406" y="1565"/>
                  </a:lnTo>
                  <a:cubicBezTo>
                    <a:pt x="441" y="1565"/>
                    <a:pt x="464" y="1565"/>
                    <a:pt x="499" y="1541"/>
                  </a:cubicBezTo>
                  <a:cubicBezTo>
                    <a:pt x="522" y="1530"/>
                    <a:pt x="557" y="1507"/>
                    <a:pt x="569" y="1472"/>
                  </a:cubicBezTo>
                  <a:cubicBezTo>
                    <a:pt x="580" y="1402"/>
                    <a:pt x="557" y="1344"/>
                    <a:pt x="534" y="1287"/>
                  </a:cubicBezTo>
                  <a:cubicBezTo>
                    <a:pt x="499" y="1171"/>
                    <a:pt x="453" y="1055"/>
                    <a:pt x="406" y="928"/>
                  </a:cubicBezTo>
                  <a:cubicBezTo>
                    <a:pt x="226" y="420"/>
                    <a:pt x="45" y="0"/>
                    <a:pt x="1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30;p45">
              <a:extLst>
                <a:ext uri="{FF2B5EF4-FFF2-40B4-BE49-F238E27FC236}">
                  <a16:creationId xmlns:a16="http://schemas.microsoft.com/office/drawing/2014/main" id="{97969303-CEFA-9AC2-C029-445FCBD356D4}"/>
                </a:ext>
              </a:extLst>
            </p:cNvPr>
            <p:cNvSpPr/>
            <p:nvPr/>
          </p:nvSpPr>
          <p:spPr>
            <a:xfrm>
              <a:off x="2274707" y="2071468"/>
              <a:ext cx="123057" cy="55020"/>
            </a:xfrm>
            <a:custGeom>
              <a:avLst/>
              <a:gdLst/>
              <a:ahLst/>
              <a:cxnLst/>
              <a:rect l="l" t="t" r="r" b="b"/>
              <a:pathLst>
                <a:path w="1796" h="803" extrusionOk="0">
                  <a:moveTo>
                    <a:pt x="1796" y="476"/>
                  </a:moveTo>
                  <a:lnTo>
                    <a:pt x="1796" y="476"/>
                  </a:lnTo>
                  <a:lnTo>
                    <a:pt x="1796" y="476"/>
                  </a:lnTo>
                  <a:cubicBezTo>
                    <a:pt x="1796" y="476"/>
                    <a:pt x="1796" y="476"/>
                    <a:pt x="1796" y="476"/>
                  </a:cubicBezTo>
                  <a:close/>
                  <a:moveTo>
                    <a:pt x="0" y="1"/>
                  </a:moveTo>
                  <a:lnTo>
                    <a:pt x="0" y="1"/>
                  </a:lnTo>
                  <a:cubicBezTo>
                    <a:pt x="0" y="1"/>
                    <a:pt x="381" y="802"/>
                    <a:pt x="1525" y="802"/>
                  </a:cubicBezTo>
                  <a:cubicBezTo>
                    <a:pt x="1611" y="802"/>
                    <a:pt x="1701" y="798"/>
                    <a:pt x="1796" y="788"/>
                  </a:cubicBezTo>
                  <a:lnTo>
                    <a:pt x="1796" y="476"/>
                  </a:lnTo>
                  <a:lnTo>
                    <a:pt x="1796" y="476"/>
                  </a:lnTo>
                  <a:cubicBezTo>
                    <a:pt x="1794" y="476"/>
                    <a:pt x="1767" y="477"/>
                    <a:pt x="1720" y="477"/>
                  </a:cubicBezTo>
                  <a:cubicBezTo>
                    <a:pt x="1488" y="477"/>
                    <a:pt x="752" y="438"/>
                    <a:pt x="0"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31;p45">
              <a:extLst>
                <a:ext uri="{FF2B5EF4-FFF2-40B4-BE49-F238E27FC236}">
                  <a16:creationId xmlns:a16="http://schemas.microsoft.com/office/drawing/2014/main" id="{CF40C496-A7BA-2F78-22DA-A4E605C9242D}"/>
                </a:ext>
              </a:extLst>
            </p:cNvPr>
            <p:cNvSpPr/>
            <p:nvPr/>
          </p:nvSpPr>
          <p:spPr>
            <a:xfrm>
              <a:off x="2286629" y="1806926"/>
              <a:ext cx="58788" cy="17472"/>
            </a:xfrm>
            <a:custGeom>
              <a:avLst/>
              <a:gdLst/>
              <a:ahLst/>
              <a:cxnLst/>
              <a:rect l="l" t="t" r="r" b="b"/>
              <a:pathLst>
                <a:path w="858" h="255" extrusionOk="0">
                  <a:moveTo>
                    <a:pt x="505" y="1"/>
                  </a:moveTo>
                  <a:cubicBezTo>
                    <a:pt x="477" y="1"/>
                    <a:pt x="447" y="2"/>
                    <a:pt x="417" y="5"/>
                  </a:cubicBezTo>
                  <a:cubicBezTo>
                    <a:pt x="290" y="17"/>
                    <a:pt x="174" y="86"/>
                    <a:pt x="104" y="121"/>
                  </a:cubicBezTo>
                  <a:cubicBezTo>
                    <a:pt x="23" y="167"/>
                    <a:pt x="0" y="213"/>
                    <a:pt x="12" y="237"/>
                  </a:cubicBezTo>
                  <a:cubicBezTo>
                    <a:pt x="21" y="249"/>
                    <a:pt x="41" y="254"/>
                    <a:pt x="69" y="254"/>
                  </a:cubicBezTo>
                  <a:cubicBezTo>
                    <a:pt x="144" y="254"/>
                    <a:pt x="280" y="219"/>
                    <a:pt x="440" y="202"/>
                  </a:cubicBezTo>
                  <a:cubicBezTo>
                    <a:pt x="649" y="167"/>
                    <a:pt x="846" y="202"/>
                    <a:pt x="857" y="144"/>
                  </a:cubicBezTo>
                  <a:cubicBezTo>
                    <a:pt x="857" y="109"/>
                    <a:pt x="822" y="63"/>
                    <a:pt x="753" y="51"/>
                  </a:cubicBezTo>
                  <a:cubicBezTo>
                    <a:pt x="682" y="16"/>
                    <a:pt x="598" y="1"/>
                    <a:pt x="50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32;p45">
              <a:extLst>
                <a:ext uri="{FF2B5EF4-FFF2-40B4-BE49-F238E27FC236}">
                  <a16:creationId xmlns:a16="http://schemas.microsoft.com/office/drawing/2014/main" id="{8261C792-79DF-AE4C-D4F7-C2DBD699AA84}"/>
                </a:ext>
              </a:extLst>
            </p:cNvPr>
            <p:cNvSpPr/>
            <p:nvPr/>
          </p:nvSpPr>
          <p:spPr>
            <a:xfrm>
              <a:off x="2410369" y="1804870"/>
              <a:ext cx="46112" cy="14183"/>
            </a:xfrm>
            <a:custGeom>
              <a:avLst/>
              <a:gdLst/>
              <a:ahLst/>
              <a:cxnLst/>
              <a:rect l="l" t="t" r="r" b="b"/>
              <a:pathLst>
                <a:path w="673" h="207" extrusionOk="0">
                  <a:moveTo>
                    <a:pt x="337" y="0"/>
                  </a:moveTo>
                  <a:cubicBezTo>
                    <a:pt x="221" y="0"/>
                    <a:pt x="140" y="23"/>
                    <a:pt x="82" y="70"/>
                  </a:cubicBezTo>
                  <a:cubicBezTo>
                    <a:pt x="36" y="116"/>
                    <a:pt x="1" y="151"/>
                    <a:pt x="24" y="174"/>
                  </a:cubicBezTo>
                  <a:cubicBezTo>
                    <a:pt x="34" y="189"/>
                    <a:pt x="63" y="193"/>
                    <a:pt x="106" y="193"/>
                  </a:cubicBezTo>
                  <a:cubicBezTo>
                    <a:pt x="163" y="193"/>
                    <a:pt x="244" y="185"/>
                    <a:pt x="337" y="185"/>
                  </a:cubicBezTo>
                  <a:cubicBezTo>
                    <a:pt x="445" y="185"/>
                    <a:pt x="538" y="206"/>
                    <a:pt x="598" y="206"/>
                  </a:cubicBezTo>
                  <a:cubicBezTo>
                    <a:pt x="628" y="206"/>
                    <a:pt x="650" y="201"/>
                    <a:pt x="661" y="185"/>
                  </a:cubicBezTo>
                  <a:cubicBezTo>
                    <a:pt x="673" y="174"/>
                    <a:pt x="661" y="128"/>
                    <a:pt x="580" y="81"/>
                  </a:cubicBezTo>
                  <a:cubicBezTo>
                    <a:pt x="545" y="35"/>
                    <a:pt x="441" y="0"/>
                    <a:pt x="33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33;p45">
              <a:extLst>
                <a:ext uri="{FF2B5EF4-FFF2-40B4-BE49-F238E27FC236}">
                  <a16:creationId xmlns:a16="http://schemas.microsoft.com/office/drawing/2014/main" id="{5324D5D7-50B4-2AD8-F321-F259D884B70D}"/>
                </a:ext>
              </a:extLst>
            </p:cNvPr>
            <p:cNvSpPr/>
            <p:nvPr/>
          </p:nvSpPr>
          <p:spPr>
            <a:xfrm>
              <a:off x="2151172" y="1890995"/>
              <a:ext cx="50566" cy="76808"/>
            </a:xfrm>
            <a:custGeom>
              <a:avLst/>
              <a:gdLst/>
              <a:ahLst/>
              <a:cxnLst/>
              <a:rect l="l" t="t" r="r" b="b"/>
              <a:pathLst>
                <a:path w="738" h="1121" extrusionOk="0">
                  <a:moveTo>
                    <a:pt x="448" y="1"/>
                  </a:moveTo>
                  <a:cubicBezTo>
                    <a:pt x="244" y="1"/>
                    <a:pt x="8" y="103"/>
                    <a:pt x="8" y="538"/>
                  </a:cubicBezTo>
                  <a:cubicBezTo>
                    <a:pt x="0" y="1031"/>
                    <a:pt x="347" y="1120"/>
                    <a:pt x="565" y="1120"/>
                  </a:cubicBezTo>
                  <a:cubicBezTo>
                    <a:pt x="665" y="1120"/>
                    <a:pt x="738" y="1102"/>
                    <a:pt x="738" y="1094"/>
                  </a:cubicBezTo>
                  <a:lnTo>
                    <a:pt x="738" y="75"/>
                  </a:lnTo>
                  <a:cubicBezTo>
                    <a:pt x="728" y="56"/>
                    <a:pt x="597" y="1"/>
                    <a:pt x="448"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34;p45">
              <a:extLst>
                <a:ext uri="{FF2B5EF4-FFF2-40B4-BE49-F238E27FC236}">
                  <a16:creationId xmlns:a16="http://schemas.microsoft.com/office/drawing/2014/main" id="{E5DB6ABB-5152-04A5-C53E-9D8FB673B4D5}"/>
                </a:ext>
              </a:extLst>
            </p:cNvPr>
            <p:cNvSpPr/>
            <p:nvPr/>
          </p:nvSpPr>
          <p:spPr>
            <a:xfrm>
              <a:off x="2164396" y="1905315"/>
              <a:ext cx="22268" cy="44331"/>
            </a:xfrm>
            <a:custGeom>
              <a:avLst/>
              <a:gdLst/>
              <a:ahLst/>
              <a:cxnLst/>
              <a:rect l="l" t="t" r="r" b="b"/>
              <a:pathLst>
                <a:path w="325" h="647" extrusionOk="0">
                  <a:moveTo>
                    <a:pt x="202" y="0"/>
                  </a:moveTo>
                  <a:cubicBezTo>
                    <a:pt x="194" y="0"/>
                    <a:pt x="184" y="2"/>
                    <a:pt x="174" y="5"/>
                  </a:cubicBezTo>
                  <a:cubicBezTo>
                    <a:pt x="116" y="5"/>
                    <a:pt x="82" y="63"/>
                    <a:pt x="47" y="121"/>
                  </a:cubicBezTo>
                  <a:cubicBezTo>
                    <a:pt x="24" y="179"/>
                    <a:pt x="1" y="248"/>
                    <a:pt x="1" y="329"/>
                  </a:cubicBezTo>
                  <a:cubicBezTo>
                    <a:pt x="1" y="468"/>
                    <a:pt x="82" y="619"/>
                    <a:pt x="197" y="642"/>
                  </a:cubicBezTo>
                  <a:cubicBezTo>
                    <a:pt x="214" y="645"/>
                    <a:pt x="229" y="647"/>
                    <a:pt x="243" y="647"/>
                  </a:cubicBezTo>
                  <a:cubicBezTo>
                    <a:pt x="275" y="647"/>
                    <a:pt x="297" y="639"/>
                    <a:pt x="313" y="630"/>
                  </a:cubicBezTo>
                  <a:cubicBezTo>
                    <a:pt x="313" y="607"/>
                    <a:pt x="325" y="596"/>
                    <a:pt x="313" y="596"/>
                  </a:cubicBezTo>
                  <a:cubicBezTo>
                    <a:pt x="313" y="596"/>
                    <a:pt x="290" y="619"/>
                    <a:pt x="279" y="619"/>
                  </a:cubicBezTo>
                  <a:cubicBezTo>
                    <a:pt x="273" y="625"/>
                    <a:pt x="258" y="628"/>
                    <a:pt x="239" y="628"/>
                  </a:cubicBezTo>
                  <a:cubicBezTo>
                    <a:pt x="221" y="628"/>
                    <a:pt x="197" y="625"/>
                    <a:pt x="174" y="619"/>
                  </a:cubicBezTo>
                  <a:cubicBezTo>
                    <a:pt x="105" y="584"/>
                    <a:pt x="35" y="468"/>
                    <a:pt x="35" y="329"/>
                  </a:cubicBezTo>
                  <a:cubicBezTo>
                    <a:pt x="35" y="248"/>
                    <a:pt x="47" y="190"/>
                    <a:pt x="82" y="132"/>
                  </a:cubicBezTo>
                  <a:cubicBezTo>
                    <a:pt x="105" y="75"/>
                    <a:pt x="140" y="51"/>
                    <a:pt x="174" y="40"/>
                  </a:cubicBezTo>
                  <a:cubicBezTo>
                    <a:pt x="185" y="34"/>
                    <a:pt x="196" y="32"/>
                    <a:pt x="205" y="32"/>
                  </a:cubicBezTo>
                  <a:cubicBezTo>
                    <a:pt x="235" y="32"/>
                    <a:pt x="255" y="54"/>
                    <a:pt x="255" y="63"/>
                  </a:cubicBezTo>
                  <a:cubicBezTo>
                    <a:pt x="267" y="75"/>
                    <a:pt x="255" y="98"/>
                    <a:pt x="267" y="109"/>
                  </a:cubicBezTo>
                  <a:cubicBezTo>
                    <a:pt x="267" y="109"/>
                    <a:pt x="279" y="98"/>
                    <a:pt x="279" y="63"/>
                  </a:cubicBezTo>
                  <a:cubicBezTo>
                    <a:pt x="279" y="51"/>
                    <a:pt x="267" y="40"/>
                    <a:pt x="255" y="17"/>
                  </a:cubicBezTo>
                  <a:cubicBezTo>
                    <a:pt x="239" y="8"/>
                    <a:pt x="223" y="0"/>
                    <a:pt x="202"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735;p45">
              <a:extLst>
                <a:ext uri="{FF2B5EF4-FFF2-40B4-BE49-F238E27FC236}">
                  <a16:creationId xmlns:a16="http://schemas.microsoft.com/office/drawing/2014/main" id="{53C0DCE5-A76A-D704-B6FC-44800D940A0B}"/>
                </a:ext>
              </a:extLst>
            </p:cNvPr>
            <p:cNvSpPr/>
            <p:nvPr/>
          </p:nvSpPr>
          <p:spPr>
            <a:xfrm>
              <a:off x="2168370" y="1955264"/>
              <a:ext cx="22268" cy="19459"/>
            </a:xfrm>
            <a:custGeom>
              <a:avLst/>
              <a:gdLst/>
              <a:ahLst/>
              <a:cxnLst/>
              <a:rect l="l" t="t" r="r" b="b"/>
              <a:pathLst>
                <a:path w="325" h="284" extrusionOk="0">
                  <a:moveTo>
                    <a:pt x="142" y="0"/>
                  </a:moveTo>
                  <a:cubicBezTo>
                    <a:pt x="85" y="0"/>
                    <a:pt x="33" y="49"/>
                    <a:pt x="24" y="98"/>
                  </a:cubicBezTo>
                  <a:cubicBezTo>
                    <a:pt x="0" y="179"/>
                    <a:pt x="47" y="249"/>
                    <a:pt x="116" y="272"/>
                  </a:cubicBezTo>
                  <a:cubicBezTo>
                    <a:pt x="135" y="280"/>
                    <a:pt x="154" y="284"/>
                    <a:pt x="171" y="284"/>
                  </a:cubicBezTo>
                  <a:cubicBezTo>
                    <a:pt x="227" y="284"/>
                    <a:pt x="272" y="244"/>
                    <a:pt x="290" y="191"/>
                  </a:cubicBezTo>
                  <a:cubicBezTo>
                    <a:pt x="325" y="122"/>
                    <a:pt x="278" y="29"/>
                    <a:pt x="221" y="6"/>
                  </a:cubicBezTo>
                  <a:lnTo>
                    <a:pt x="174" y="6"/>
                  </a:lnTo>
                  <a:cubicBezTo>
                    <a:pt x="163" y="2"/>
                    <a:pt x="153" y="0"/>
                    <a:pt x="14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736;p45">
              <a:extLst>
                <a:ext uri="{FF2B5EF4-FFF2-40B4-BE49-F238E27FC236}">
                  <a16:creationId xmlns:a16="http://schemas.microsoft.com/office/drawing/2014/main" id="{34DD0E34-2377-43B8-29EC-4CCCCA9F417B}"/>
                </a:ext>
              </a:extLst>
            </p:cNvPr>
            <p:cNvSpPr/>
            <p:nvPr/>
          </p:nvSpPr>
          <p:spPr>
            <a:xfrm>
              <a:off x="2168370" y="1954031"/>
              <a:ext cx="23844" cy="21652"/>
            </a:xfrm>
            <a:custGeom>
              <a:avLst/>
              <a:gdLst/>
              <a:ahLst/>
              <a:cxnLst/>
              <a:rect l="l" t="t" r="r" b="b"/>
              <a:pathLst>
                <a:path w="348" h="316" extrusionOk="0">
                  <a:moveTo>
                    <a:pt x="163" y="1"/>
                  </a:moveTo>
                  <a:cubicBezTo>
                    <a:pt x="139" y="1"/>
                    <a:pt x="105" y="1"/>
                    <a:pt x="82" y="35"/>
                  </a:cubicBezTo>
                  <a:cubicBezTo>
                    <a:pt x="47" y="58"/>
                    <a:pt x="0" y="105"/>
                    <a:pt x="24" y="163"/>
                  </a:cubicBezTo>
                  <a:cubicBezTo>
                    <a:pt x="24" y="221"/>
                    <a:pt x="58" y="279"/>
                    <a:pt x="139" y="313"/>
                  </a:cubicBezTo>
                  <a:cubicBezTo>
                    <a:pt x="149" y="315"/>
                    <a:pt x="158" y="316"/>
                    <a:pt x="167" y="316"/>
                  </a:cubicBezTo>
                  <a:cubicBezTo>
                    <a:pt x="225" y="316"/>
                    <a:pt x="273" y="287"/>
                    <a:pt x="313" y="267"/>
                  </a:cubicBezTo>
                  <a:cubicBezTo>
                    <a:pt x="348" y="221"/>
                    <a:pt x="348" y="163"/>
                    <a:pt x="336" y="116"/>
                  </a:cubicBezTo>
                  <a:cubicBezTo>
                    <a:pt x="325" y="82"/>
                    <a:pt x="290" y="47"/>
                    <a:pt x="278" y="47"/>
                  </a:cubicBezTo>
                  <a:cubicBezTo>
                    <a:pt x="221" y="35"/>
                    <a:pt x="209" y="35"/>
                    <a:pt x="209" y="35"/>
                  </a:cubicBezTo>
                  <a:lnTo>
                    <a:pt x="209" y="35"/>
                  </a:lnTo>
                  <a:cubicBezTo>
                    <a:pt x="209" y="35"/>
                    <a:pt x="255" y="58"/>
                    <a:pt x="278" y="140"/>
                  </a:cubicBezTo>
                  <a:cubicBezTo>
                    <a:pt x="290" y="163"/>
                    <a:pt x="278" y="221"/>
                    <a:pt x="255" y="255"/>
                  </a:cubicBezTo>
                  <a:cubicBezTo>
                    <a:pt x="229" y="273"/>
                    <a:pt x="188" y="298"/>
                    <a:pt x="150" y="298"/>
                  </a:cubicBezTo>
                  <a:cubicBezTo>
                    <a:pt x="138" y="298"/>
                    <a:pt x="127" y="295"/>
                    <a:pt x="116" y="290"/>
                  </a:cubicBezTo>
                  <a:cubicBezTo>
                    <a:pt x="70" y="279"/>
                    <a:pt x="35" y="221"/>
                    <a:pt x="35" y="174"/>
                  </a:cubicBezTo>
                  <a:cubicBezTo>
                    <a:pt x="35" y="140"/>
                    <a:pt x="47" y="93"/>
                    <a:pt x="82" y="58"/>
                  </a:cubicBezTo>
                  <a:cubicBezTo>
                    <a:pt x="139" y="24"/>
                    <a:pt x="197" y="35"/>
                    <a:pt x="197" y="24"/>
                  </a:cubicBezTo>
                  <a:cubicBezTo>
                    <a:pt x="197" y="24"/>
                    <a:pt x="174" y="1"/>
                    <a:pt x="163" y="1"/>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737;p45">
              <a:extLst>
                <a:ext uri="{FF2B5EF4-FFF2-40B4-BE49-F238E27FC236}">
                  <a16:creationId xmlns:a16="http://schemas.microsoft.com/office/drawing/2014/main" id="{8A447390-9706-0D43-0A42-B19E41E374C9}"/>
                </a:ext>
              </a:extLst>
            </p:cNvPr>
            <p:cNvSpPr/>
            <p:nvPr/>
          </p:nvSpPr>
          <p:spPr>
            <a:xfrm>
              <a:off x="2337400" y="1976093"/>
              <a:ext cx="41316" cy="34464"/>
            </a:xfrm>
            <a:custGeom>
              <a:avLst/>
              <a:gdLst/>
              <a:ahLst/>
              <a:cxnLst/>
              <a:rect l="l" t="t" r="r" b="b"/>
              <a:pathLst>
                <a:path w="603" h="503" extrusionOk="0">
                  <a:moveTo>
                    <a:pt x="303" y="1"/>
                  </a:moveTo>
                  <a:cubicBezTo>
                    <a:pt x="288" y="1"/>
                    <a:pt x="272" y="1"/>
                    <a:pt x="255" y="3"/>
                  </a:cubicBezTo>
                  <a:cubicBezTo>
                    <a:pt x="174" y="3"/>
                    <a:pt x="81" y="49"/>
                    <a:pt x="47" y="130"/>
                  </a:cubicBezTo>
                  <a:cubicBezTo>
                    <a:pt x="0" y="200"/>
                    <a:pt x="0" y="316"/>
                    <a:pt x="47" y="408"/>
                  </a:cubicBezTo>
                  <a:cubicBezTo>
                    <a:pt x="90" y="468"/>
                    <a:pt x="164" y="503"/>
                    <a:pt x="237" y="503"/>
                  </a:cubicBezTo>
                  <a:cubicBezTo>
                    <a:pt x="263" y="503"/>
                    <a:pt x="289" y="498"/>
                    <a:pt x="313" y="489"/>
                  </a:cubicBezTo>
                  <a:cubicBezTo>
                    <a:pt x="417" y="478"/>
                    <a:pt x="487" y="408"/>
                    <a:pt x="568" y="339"/>
                  </a:cubicBezTo>
                  <a:cubicBezTo>
                    <a:pt x="591" y="316"/>
                    <a:pt x="580" y="339"/>
                    <a:pt x="591" y="304"/>
                  </a:cubicBezTo>
                  <a:cubicBezTo>
                    <a:pt x="603" y="281"/>
                    <a:pt x="603" y="177"/>
                    <a:pt x="580" y="142"/>
                  </a:cubicBezTo>
                  <a:cubicBezTo>
                    <a:pt x="498" y="40"/>
                    <a:pt x="416" y="1"/>
                    <a:pt x="303"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738;p45">
              <a:extLst>
                <a:ext uri="{FF2B5EF4-FFF2-40B4-BE49-F238E27FC236}">
                  <a16:creationId xmlns:a16="http://schemas.microsoft.com/office/drawing/2014/main" id="{9DF4D08D-660C-660E-17E0-71DAE0E186F3}"/>
                </a:ext>
              </a:extLst>
            </p:cNvPr>
            <p:cNvSpPr/>
            <p:nvPr/>
          </p:nvSpPr>
          <p:spPr>
            <a:xfrm>
              <a:off x="2339798" y="1966706"/>
              <a:ext cx="43714" cy="35012"/>
            </a:xfrm>
            <a:custGeom>
              <a:avLst/>
              <a:gdLst/>
              <a:ahLst/>
              <a:cxnLst/>
              <a:rect l="l" t="t" r="r" b="b"/>
              <a:pathLst>
                <a:path w="638" h="511" extrusionOk="0">
                  <a:moveTo>
                    <a:pt x="35" y="1"/>
                  </a:moveTo>
                  <a:cubicBezTo>
                    <a:pt x="23" y="1"/>
                    <a:pt x="12" y="70"/>
                    <a:pt x="0" y="140"/>
                  </a:cubicBezTo>
                  <a:cubicBezTo>
                    <a:pt x="23" y="209"/>
                    <a:pt x="58" y="325"/>
                    <a:pt x="174" y="406"/>
                  </a:cubicBezTo>
                  <a:cubicBezTo>
                    <a:pt x="290" y="499"/>
                    <a:pt x="429" y="510"/>
                    <a:pt x="510" y="510"/>
                  </a:cubicBezTo>
                  <a:cubicBezTo>
                    <a:pt x="602" y="510"/>
                    <a:pt x="637" y="487"/>
                    <a:pt x="637" y="464"/>
                  </a:cubicBezTo>
                  <a:cubicBezTo>
                    <a:pt x="637" y="441"/>
                    <a:pt x="429" y="464"/>
                    <a:pt x="255" y="337"/>
                  </a:cubicBezTo>
                  <a:cubicBezTo>
                    <a:pt x="81" y="209"/>
                    <a:pt x="58" y="1"/>
                    <a:pt x="3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39;p45">
              <a:extLst>
                <a:ext uri="{FF2B5EF4-FFF2-40B4-BE49-F238E27FC236}">
                  <a16:creationId xmlns:a16="http://schemas.microsoft.com/office/drawing/2014/main" id="{40127FE7-0738-A6D2-3FC9-FFCEA2E98701}"/>
                </a:ext>
              </a:extLst>
            </p:cNvPr>
            <p:cNvSpPr/>
            <p:nvPr/>
          </p:nvSpPr>
          <p:spPr>
            <a:xfrm>
              <a:off x="2160422" y="1692160"/>
              <a:ext cx="255639" cy="220695"/>
            </a:xfrm>
            <a:custGeom>
              <a:avLst/>
              <a:gdLst/>
              <a:ahLst/>
              <a:cxnLst/>
              <a:rect l="l" t="t" r="r" b="b"/>
              <a:pathLst>
                <a:path w="3731" h="3221" extrusionOk="0">
                  <a:moveTo>
                    <a:pt x="3036" y="0"/>
                  </a:moveTo>
                  <a:cubicBezTo>
                    <a:pt x="1868" y="0"/>
                    <a:pt x="707" y="571"/>
                    <a:pt x="1" y="1495"/>
                  </a:cubicBezTo>
                  <a:lnTo>
                    <a:pt x="209" y="2757"/>
                  </a:lnTo>
                  <a:cubicBezTo>
                    <a:pt x="118" y="2916"/>
                    <a:pt x="530" y="3221"/>
                    <a:pt x="709" y="3221"/>
                  </a:cubicBezTo>
                  <a:cubicBezTo>
                    <a:pt x="712" y="3221"/>
                    <a:pt x="716" y="3221"/>
                    <a:pt x="719" y="3220"/>
                  </a:cubicBezTo>
                  <a:cubicBezTo>
                    <a:pt x="892" y="3209"/>
                    <a:pt x="1031" y="3047"/>
                    <a:pt x="1101" y="2884"/>
                  </a:cubicBezTo>
                  <a:cubicBezTo>
                    <a:pt x="1240" y="2549"/>
                    <a:pt x="1159" y="2132"/>
                    <a:pt x="1414" y="1900"/>
                  </a:cubicBezTo>
                  <a:cubicBezTo>
                    <a:pt x="1553" y="1773"/>
                    <a:pt x="1761" y="1726"/>
                    <a:pt x="1958" y="1680"/>
                  </a:cubicBezTo>
                  <a:cubicBezTo>
                    <a:pt x="2340" y="1599"/>
                    <a:pt x="2688" y="1471"/>
                    <a:pt x="3000" y="1251"/>
                  </a:cubicBezTo>
                  <a:cubicBezTo>
                    <a:pt x="3325" y="1031"/>
                    <a:pt x="3568" y="730"/>
                    <a:pt x="3684" y="371"/>
                  </a:cubicBezTo>
                  <a:cubicBezTo>
                    <a:pt x="3695" y="279"/>
                    <a:pt x="3730" y="197"/>
                    <a:pt x="3684" y="140"/>
                  </a:cubicBezTo>
                  <a:cubicBezTo>
                    <a:pt x="3637" y="47"/>
                    <a:pt x="3533" y="35"/>
                    <a:pt x="3440" y="24"/>
                  </a:cubicBezTo>
                  <a:cubicBezTo>
                    <a:pt x="3306" y="8"/>
                    <a:pt x="3171" y="0"/>
                    <a:pt x="3036"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740;p45">
              <a:extLst>
                <a:ext uri="{FF2B5EF4-FFF2-40B4-BE49-F238E27FC236}">
                  <a16:creationId xmlns:a16="http://schemas.microsoft.com/office/drawing/2014/main" id="{6E2D4CDA-6EC0-BA5E-6BE9-9A2E8201E5BD}"/>
                </a:ext>
              </a:extLst>
            </p:cNvPr>
            <p:cNvSpPr/>
            <p:nvPr/>
          </p:nvSpPr>
          <p:spPr>
            <a:xfrm>
              <a:off x="2120751" y="1701684"/>
              <a:ext cx="77082" cy="235769"/>
            </a:xfrm>
            <a:custGeom>
              <a:avLst/>
              <a:gdLst/>
              <a:ahLst/>
              <a:cxnLst/>
              <a:rect l="l" t="t" r="r" b="b"/>
              <a:pathLst>
                <a:path w="1125" h="3441" extrusionOk="0">
                  <a:moveTo>
                    <a:pt x="1101" y="1"/>
                  </a:moveTo>
                  <a:lnTo>
                    <a:pt x="1101" y="1"/>
                  </a:lnTo>
                  <a:cubicBezTo>
                    <a:pt x="1101" y="1"/>
                    <a:pt x="1055" y="24"/>
                    <a:pt x="985" y="82"/>
                  </a:cubicBezTo>
                  <a:cubicBezTo>
                    <a:pt x="916" y="140"/>
                    <a:pt x="811" y="244"/>
                    <a:pt x="695" y="371"/>
                  </a:cubicBezTo>
                  <a:cubicBezTo>
                    <a:pt x="464" y="638"/>
                    <a:pt x="221" y="1054"/>
                    <a:pt x="105" y="1576"/>
                  </a:cubicBezTo>
                  <a:cubicBezTo>
                    <a:pt x="1" y="2097"/>
                    <a:pt x="58" y="2583"/>
                    <a:pt x="151" y="2919"/>
                  </a:cubicBezTo>
                  <a:cubicBezTo>
                    <a:pt x="209" y="3093"/>
                    <a:pt x="255" y="3220"/>
                    <a:pt x="290" y="3313"/>
                  </a:cubicBezTo>
                  <a:cubicBezTo>
                    <a:pt x="336" y="3394"/>
                    <a:pt x="371" y="3440"/>
                    <a:pt x="371" y="3440"/>
                  </a:cubicBezTo>
                  <a:cubicBezTo>
                    <a:pt x="371" y="3440"/>
                    <a:pt x="279" y="3243"/>
                    <a:pt x="174" y="2919"/>
                  </a:cubicBezTo>
                  <a:cubicBezTo>
                    <a:pt x="105" y="2583"/>
                    <a:pt x="47" y="2108"/>
                    <a:pt x="163" y="1599"/>
                  </a:cubicBezTo>
                  <a:cubicBezTo>
                    <a:pt x="279" y="1078"/>
                    <a:pt x="510" y="661"/>
                    <a:pt x="730" y="394"/>
                  </a:cubicBezTo>
                  <a:cubicBezTo>
                    <a:pt x="950" y="140"/>
                    <a:pt x="1124" y="12"/>
                    <a:pt x="1101" y="1"/>
                  </a:cubicBezTo>
                  <a:close/>
                </a:path>
              </a:pathLst>
            </a:custGeom>
            <a:solidFill>
              <a:srgbClr val="EB5A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741;p45">
              <a:extLst>
                <a:ext uri="{FF2B5EF4-FFF2-40B4-BE49-F238E27FC236}">
                  <a16:creationId xmlns:a16="http://schemas.microsoft.com/office/drawing/2014/main" id="{6CC923E2-2B63-87AC-CB2C-1B814F57C956}"/>
                </a:ext>
              </a:extLst>
            </p:cNvPr>
            <p:cNvSpPr/>
            <p:nvPr/>
          </p:nvSpPr>
          <p:spPr>
            <a:xfrm>
              <a:off x="2208041" y="4209322"/>
              <a:ext cx="148477" cy="266670"/>
            </a:xfrm>
            <a:custGeom>
              <a:avLst/>
              <a:gdLst/>
              <a:ahLst/>
              <a:cxnLst/>
              <a:rect l="l" t="t" r="r" b="b"/>
              <a:pathLst>
                <a:path w="2167" h="3892" extrusionOk="0">
                  <a:moveTo>
                    <a:pt x="2166" y="0"/>
                  </a:moveTo>
                  <a:lnTo>
                    <a:pt x="1" y="197"/>
                  </a:lnTo>
                  <a:lnTo>
                    <a:pt x="429" y="3892"/>
                  </a:lnTo>
                  <a:lnTo>
                    <a:pt x="2051" y="3648"/>
                  </a:lnTo>
                  <a:lnTo>
                    <a:pt x="2166"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742;p45">
              <a:extLst>
                <a:ext uri="{FF2B5EF4-FFF2-40B4-BE49-F238E27FC236}">
                  <a16:creationId xmlns:a16="http://schemas.microsoft.com/office/drawing/2014/main" id="{DC1C16E0-5E79-B386-575A-275B96837BAE}"/>
                </a:ext>
              </a:extLst>
            </p:cNvPr>
            <p:cNvSpPr/>
            <p:nvPr/>
          </p:nvSpPr>
          <p:spPr>
            <a:xfrm>
              <a:off x="2190569" y="4409254"/>
              <a:ext cx="180201" cy="243374"/>
            </a:xfrm>
            <a:custGeom>
              <a:avLst/>
              <a:gdLst/>
              <a:ahLst/>
              <a:cxnLst/>
              <a:rect l="l" t="t" r="r" b="b"/>
              <a:pathLst>
                <a:path w="2630" h="3552" extrusionOk="0">
                  <a:moveTo>
                    <a:pt x="2317" y="1"/>
                  </a:moveTo>
                  <a:cubicBezTo>
                    <a:pt x="2317" y="1"/>
                    <a:pt x="1736" y="495"/>
                    <a:pt x="1188" y="495"/>
                  </a:cubicBezTo>
                  <a:cubicBezTo>
                    <a:pt x="986" y="495"/>
                    <a:pt x="788" y="428"/>
                    <a:pt x="626" y="244"/>
                  </a:cubicBezTo>
                  <a:lnTo>
                    <a:pt x="591" y="128"/>
                  </a:lnTo>
                  <a:lnTo>
                    <a:pt x="24" y="3139"/>
                  </a:lnTo>
                  <a:cubicBezTo>
                    <a:pt x="1" y="3302"/>
                    <a:pt x="82" y="3475"/>
                    <a:pt x="244" y="3533"/>
                  </a:cubicBezTo>
                  <a:cubicBezTo>
                    <a:pt x="276" y="3546"/>
                    <a:pt x="308" y="3552"/>
                    <a:pt x="341" y="3552"/>
                  </a:cubicBezTo>
                  <a:cubicBezTo>
                    <a:pt x="427" y="3552"/>
                    <a:pt x="513" y="3511"/>
                    <a:pt x="580" y="3452"/>
                  </a:cubicBezTo>
                  <a:cubicBezTo>
                    <a:pt x="1008" y="2954"/>
                    <a:pt x="2630" y="1032"/>
                    <a:pt x="2630" y="1032"/>
                  </a:cubicBezTo>
                  <a:lnTo>
                    <a:pt x="2572" y="557"/>
                  </a:lnTo>
                  <a:cubicBezTo>
                    <a:pt x="2537" y="418"/>
                    <a:pt x="2421" y="151"/>
                    <a:pt x="2317" y="1"/>
                  </a:cubicBez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743;p45">
              <a:extLst>
                <a:ext uri="{FF2B5EF4-FFF2-40B4-BE49-F238E27FC236}">
                  <a16:creationId xmlns:a16="http://schemas.microsoft.com/office/drawing/2014/main" id="{8004570D-62B4-2B33-0749-A76878AABE3A}"/>
                </a:ext>
              </a:extLst>
            </p:cNvPr>
            <p:cNvSpPr/>
            <p:nvPr/>
          </p:nvSpPr>
          <p:spPr>
            <a:xfrm>
              <a:off x="2210439" y="4455297"/>
              <a:ext cx="158755" cy="197262"/>
            </a:xfrm>
            <a:custGeom>
              <a:avLst/>
              <a:gdLst/>
              <a:ahLst/>
              <a:cxnLst/>
              <a:rect l="l" t="t" r="r" b="b"/>
              <a:pathLst>
                <a:path w="2317" h="2879" extrusionOk="0">
                  <a:moveTo>
                    <a:pt x="2270" y="0"/>
                  </a:moveTo>
                  <a:lnTo>
                    <a:pt x="0" y="2873"/>
                  </a:lnTo>
                  <a:cubicBezTo>
                    <a:pt x="19" y="2877"/>
                    <a:pt x="38" y="2879"/>
                    <a:pt x="56" y="2879"/>
                  </a:cubicBezTo>
                  <a:cubicBezTo>
                    <a:pt x="144" y="2879"/>
                    <a:pt x="231" y="2837"/>
                    <a:pt x="278" y="2780"/>
                  </a:cubicBezTo>
                  <a:cubicBezTo>
                    <a:pt x="1494" y="1390"/>
                    <a:pt x="2317" y="360"/>
                    <a:pt x="2317" y="360"/>
                  </a:cubicBezTo>
                  <a:lnTo>
                    <a:pt x="227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744;p45">
              <a:extLst>
                <a:ext uri="{FF2B5EF4-FFF2-40B4-BE49-F238E27FC236}">
                  <a16:creationId xmlns:a16="http://schemas.microsoft.com/office/drawing/2014/main" id="{D2915A21-BC2B-D8D2-ED6C-A2E6CE81B95A}"/>
                </a:ext>
              </a:extLst>
            </p:cNvPr>
            <p:cNvSpPr/>
            <p:nvPr/>
          </p:nvSpPr>
          <p:spPr>
            <a:xfrm>
              <a:off x="2207219" y="4531008"/>
              <a:ext cx="45359" cy="23570"/>
            </a:xfrm>
            <a:custGeom>
              <a:avLst/>
              <a:gdLst/>
              <a:ahLst/>
              <a:cxnLst/>
              <a:rect l="l" t="t" r="r" b="b"/>
              <a:pathLst>
                <a:path w="662" h="344" extrusionOk="0">
                  <a:moveTo>
                    <a:pt x="193" y="0"/>
                  </a:moveTo>
                  <a:cubicBezTo>
                    <a:pt x="161" y="0"/>
                    <a:pt x="131" y="3"/>
                    <a:pt x="105" y="7"/>
                  </a:cubicBezTo>
                  <a:cubicBezTo>
                    <a:pt x="24" y="31"/>
                    <a:pt x="1" y="54"/>
                    <a:pt x="1" y="65"/>
                  </a:cubicBezTo>
                  <a:cubicBezTo>
                    <a:pt x="2" y="66"/>
                    <a:pt x="5" y="67"/>
                    <a:pt x="9" y="67"/>
                  </a:cubicBezTo>
                  <a:cubicBezTo>
                    <a:pt x="26" y="67"/>
                    <a:pt x="69" y="58"/>
                    <a:pt x="128" y="58"/>
                  </a:cubicBezTo>
                  <a:cubicBezTo>
                    <a:pt x="192" y="58"/>
                    <a:pt x="273" y="68"/>
                    <a:pt x="360" y="112"/>
                  </a:cubicBezTo>
                  <a:cubicBezTo>
                    <a:pt x="550" y="190"/>
                    <a:pt x="632" y="344"/>
                    <a:pt x="648" y="344"/>
                  </a:cubicBezTo>
                  <a:cubicBezTo>
                    <a:pt x="649" y="344"/>
                    <a:pt x="649" y="344"/>
                    <a:pt x="650" y="343"/>
                  </a:cubicBezTo>
                  <a:cubicBezTo>
                    <a:pt x="661" y="343"/>
                    <a:pt x="650" y="297"/>
                    <a:pt x="592" y="204"/>
                  </a:cubicBezTo>
                  <a:cubicBezTo>
                    <a:pt x="545" y="146"/>
                    <a:pt x="476" y="77"/>
                    <a:pt x="372" y="31"/>
                  </a:cubicBezTo>
                  <a:cubicBezTo>
                    <a:pt x="313" y="8"/>
                    <a:pt x="249" y="0"/>
                    <a:pt x="19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745;p45">
              <a:extLst>
                <a:ext uri="{FF2B5EF4-FFF2-40B4-BE49-F238E27FC236}">
                  <a16:creationId xmlns:a16="http://schemas.microsoft.com/office/drawing/2014/main" id="{9EF9A9FE-8405-FAB3-2CA2-7B03241A2141}"/>
                </a:ext>
              </a:extLst>
            </p:cNvPr>
            <p:cNvSpPr/>
            <p:nvPr/>
          </p:nvSpPr>
          <p:spPr>
            <a:xfrm>
              <a:off x="2198723" y="4570953"/>
              <a:ext cx="41110" cy="13018"/>
            </a:xfrm>
            <a:custGeom>
              <a:avLst/>
              <a:gdLst/>
              <a:ahLst/>
              <a:cxnLst/>
              <a:rect l="l" t="t" r="r" b="b"/>
              <a:pathLst>
                <a:path w="600" h="190" extrusionOk="0">
                  <a:moveTo>
                    <a:pt x="214" y="1"/>
                  </a:moveTo>
                  <a:cubicBezTo>
                    <a:pt x="83" y="1"/>
                    <a:pt x="0" y="52"/>
                    <a:pt x="9" y="61"/>
                  </a:cubicBezTo>
                  <a:cubicBezTo>
                    <a:pt x="9" y="63"/>
                    <a:pt x="11" y="63"/>
                    <a:pt x="15" y="63"/>
                  </a:cubicBezTo>
                  <a:cubicBezTo>
                    <a:pt x="33" y="63"/>
                    <a:pt x="89" y="52"/>
                    <a:pt x="159" y="52"/>
                  </a:cubicBezTo>
                  <a:cubicBezTo>
                    <a:pt x="205" y="52"/>
                    <a:pt x="258" y="57"/>
                    <a:pt x="310" y="73"/>
                  </a:cubicBezTo>
                  <a:cubicBezTo>
                    <a:pt x="463" y="106"/>
                    <a:pt x="564" y="190"/>
                    <a:pt x="585" y="190"/>
                  </a:cubicBezTo>
                  <a:cubicBezTo>
                    <a:pt x="587" y="190"/>
                    <a:pt x="588" y="189"/>
                    <a:pt x="588" y="189"/>
                  </a:cubicBezTo>
                  <a:cubicBezTo>
                    <a:pt x="600" y="189"/>
                    <a:pt x="519" y="50"/>
                    <a:pt x="333" y="15"/>
                  </a:cubicBezTo>
                  <a:cubicBezTo>
                    <a:pt x="290" y="5"/>
                    <a:pt x="250" y="1"/>
                    <a:pt x="214"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746;p45">
              <a:extLst>
                <a:ext uri="{FF2B5EF4-FFF2-40B4-BE49-F238E27FC236}">
                  <a16:creationId xmlns:a16="http://schemas.microsoft.com/office/drawing/2014/main" id="{14C3E94B-2D10-B728-B72F-306F4F9B8D0C}"/>
                </a:ext>
              </a:extLst>
            </p:cNvPr>
            <p:cNvSpPr/>
            <p:nvPr/>
          </p:nvSpPr>
          <p:spPr>
            <a:xfrm>
              <a:off x="2217565" y="4493666"/>
              <a:ext cx="61186" cy="21240"/>
            </a:xfrm>
            <a:custGeom>
              <a:avLst/>
              <a:gdLst/>
              <a:ahLst/>
              <a:cxnLst/>
              <a:rect l="l" t="t" r="r" b="b"/>
              <a:pathLst>
                <a:path w="893" h="310" extrusionOk="0">
                  <a:moveTo>
                    <a:pt x="198" y="0"/>
                  </a:moveTo>
                  <a:cubicBezTo>
                    <a:pt x="76" y="0"/>
                    <a:pt x="1" y="24"/>
                    <a:pt x="1" y="31"/>
                  </a:cubicBezTo>
                  <a:cubicBezTo>
                    <a:pt x="1" y="43"/>
                    <a:pt x="209" y="20"/>
                    <a:pt x="452" y="101"/>
                  </a:cubicBezTo>
                  <a:cubicBezTo>
                    <a:pt x="698" y="168"/>
                    <a:pt x="857" y="310"/>
                    <a:pt x="879" y="310"/>
                  </a:cubicBezTo>
                  <a:cubicBezTo>
                    <a:pt x="880" y="310"/>
                    <a:pt x="880" y="310"/>
                    <a:pt x="881" y="309"/>
                  </a:cubicBezTo>
                  <a:cubicBezTo>
                    <a:pt x="892" y="309"/>
                    <a:pt x="753" y="112"/>
                    <a:pt x="487" y="43"/>
                  </a:cubicBezTo>
                  <a:cubicBezTo>
                    <a:pt x="377" y="11"/>
                    <a:pt x="278" y="0"/>
                    <a:pt x="198"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747;p45">
              <a:extLst>
                <a:ext uri="{FF2B5EF4-FFF2-40B4-BE49-F238E27FC236}">
                  <a16:creationId xmlns:a16="http://schemas.microsoft.com/office/drawing/2014/main" id="{C2FE010D-F94C-8FAA-3842-4EEDB8C909D5}"/>
                </a:ext>
              </a:extLst>
            </p:cNvPr>
            <p:cNvSpPr/>
            <p:nvPr/>
          </p:nvSpPr>
          <p:spPr>
            <a:xfrm>
              <a:off x="2220716" y="4456050"/>
              <a:ext cx="57966" cy="8907"/>
            </a:xfrm>
            <a:custGeom>
              <a:avLst/>
              <a:gdLst/>
              <a:ahLst/>
              <a:cxnLst/>
              <a:rect l="l" t="t" r="r" b="b"/>
              <a:pathLst>
                <a:path w="846" h="130" extrusionOk="0">
                  <a:moveTo>
                    <a:pt x="471" y="0"/>
                  </a:moveTo>
                  <a:cubicBezTo>
                    <a:pt x="458" y="0"/>
                    <a:pt x="444" y="0"/>
                    <a:pt x="429" y="1"/>
                  </a:cubicBezTo>
                  <a:cubicBezTo>
                    <a:pt x="175" y="13"/>
                    <a:pt x="1" y="117"/>
                    <a:pt x="24" y="128"/>
                  </a:cubicBezTo>
                  <a:cubicBezTo>
                    <a:pt x="25" y="129"/>
                    <a:pt x="27" y="130"/>
                    <a:pt x="30" y="130"/>
                  </a:cubicBezTo>
                  <a:cubicBezTo>
                    <a:pt x="63" y="130"/>
                    <a:pt x="226" y="71"/>
                    <a:pt x="429" y="71"/>
                  </a:cubicBezTo>
                  <a:cubicBezTo>
                    <a:pt x="449" y="69"/>
                    <a:pt x="468" y="69"/>
                    <a:pt x="486" y="69"/>
                  </a:cubicBezTo>
                  <a:cubicBezTo>
                    <a:pt x="654" y="69"/>
                    <a:pt x="802" y="107"/>
                    <a:pt x="830" y="107"/>
                  </a:cubicBezTo>
                  <a:cubicBezTo>
                    <a:pt x="833" y="107"/>
                    <a:pt x="835" y="106"/>
                    <a:pt x="835" y="105"/>
                  </a:cubicBezTo>
                  <a:cubicBezTo>
                    <a:pt x="846" y="83"/>
                    <a:pt x="692" y="0"/>
                    <a:pt x="47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748;p45">
              <a:extLst>
                <a:ext uri="{FF2B5EF4-FFF2-40B4-BE49-F238E27FC236}">
                  <a16:creationId xmlns:a16="http://schemas.microsoft.com/office/drawing/2014/main" id="{C792C101-AE1B-0D98-026C-FA26D6A666A4}"/>
                </a:ext>
              </a:extLst>
            </p:cNvPr>
            <p:cNvSpPr/>
            <p:nvPr/>
          </p:nvSpPr>
          <p:spPr>
            <a:xfrm>
              <a:off x="2623044" y="4294214"/>
              <a:ext cx="164373" cy="127854"/>
            </a:xfrm>
            <a:custGeom>
              <a:avLst/>
              <a:gdLst/>
              <a:ahLst/>
              <a:cxnLst/>
              <a:rect l="l" t="t" r="r" b="b"/>
              <a:pathLst>
                <a:path w="2399" h="1866" extrusionOk="0">
                  <a:moveTo>
                    <a:pt x="2097" y="0"/>
                  </a:moveTo>
                  <a:lnTo>
                    <a:pt x="1" y="568"/>
                  </a:lnTo>
                  <a:cubicBezTo>
                    <a:pt x="1" y="568"/>
                    <a:pt x="337" y="1807"/>
                    <a:pt x="371" y="1865"/>
                  </a:cubicBezTo>
                  <a:lnTo>
                    <a:pt x="2398" y="1784"/>
                  </a:lnTo>
                  <a:lnTo>
                    <a:pt x="2097"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749;p45">
              <a:extLst>
                <a:ext uri="{FF2B5EF4-FFF2-40B4-BE49-F238E27FC236}">
                  <a16:creationId xmlns:a16="http://schemas.microsoft.com/office/drawing/2014/main" id="{B4C32E28-E1A4-767B-FD26-EC09C3DF2887}"/>
                </a:ext>
              </a:extLst>
            </p:cNvPr>
            <p:cNvSpPr/>
            <p:nvPr/>
          </p:nvSpPr>
          <p:spPr>
            <a:xfrm>
              <a:off x="2632568" y="4380682"/>
              <a:ext cx="313536" cy="119906"/>
            </a:xfrm>
            <a:custGeom>
              <a:avLst/>
              <a:gdLst/>
              <a:ahLst/>
              <a:cxnLst/>
              <a:rect l="l" t="t" r="r" b="b"/>
              <a:pathLst>
                <a:path w="4576" h="1750" extrusionOk="0">
                  <a:moveTo>
                    <a:pt x="2167" y="1"/>
                  </a:moveTo>
                  <a:cubicBezTo>
                    <a:pt x="1739" y="189"/>
                    <a:pt x="1356" y="289"/>
                    <a:pt x="986" y="289"/>
                  </a:cubicBezTo>
                  <a:cubicBezTo>
                    <a:pt x="674" y="289"/>
                    <a:pt x="371" y="219"/>
                    <a:pt x="59" y="70"/>
                  </a:cubicBezTo>
                  <a:lnTo>
                    <a:pt x="1" y="1750"/>
                  </a:lnTo>
                  <a:lnTo>
                    <a:pt x="1" y="1750"/>
                  </a:lnTo>
                  <a:lnTo>
                    <a:pt x="4576" y="1726"/>
                  </a:lnTo>
                  <a:cubicBezTo>
                    <a:pt x="4552" y="1263"/>
                    <a:pt x="2236" y="314"/>
                    <a:pt x="2236" y="314"/>
                  </a:cubicBezTo>
                  <a:lnTo>
                    <a:pt x="2167" y="1"/>
                  </a:ln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750;p45">
              <a:extLst>
                <a:ext uri="{FF2B5EF4-FFF2-40B4-BE49-F238E27FC236}">
                  <a16:creationId xmlns:a16="http://schemas.microsoft.com/office/drawing/2014/main" id="{DD6EF340-272E-4AE3-2440-E57DB6DC9D3D}"/>
                </a:ext>
              </a:extLst>
            </p:cNvPr>
            <p:cNvSpPr/>
            <p:nvPr/>
          </p:nvSpPr>
          <p:spPr>
            <a:xfrm>
              <a:off x="2632568" y="4473522"/>
              <a:ext cx="315112" cy="27064"/>
            </a:xfrm>
            <a:custGeom>
              <a:avLst/>
              <a:gdLst/>
              <a:ahLst/>
              <a:cxnLst/>
              <a:rect l="l" t="t" r="r" b="b"/>
              <a:pathLst>
                <a:path w="4599" h="395" extrusionOk="0">
                  <a:moveTo>
                    <a:pt x="24" y="1"/>
                  </a:moveTo>
                  <a:lnTo>
                    <a:pt x="1" y="395"/>
                  </a:lnTo>
                  <a:lnTo>
                    <a:pt x="4576" y="371"/>
                  </a:lnTo>
                  <a:cubicBezTo>
                    <a:pt x="4599" y="209"/>
                    <a:pt x="4390" y="117"/>
                    <a:pt x="4390" y="117"/>
                  </a:cubicBezTo>
                  <a:lnTo>
                    <a:pt x="24" y="1"/>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751;p45">
              <a:extLst>
                <a:ext uri="{FF2B5EF4-FFF2-40B4-BE49-F238E27FC236}">
                  <a16:creationId xmlns:a16="http://schemas.microsoft.com/office/drawing/2014/main" id="{A5D7F909-67F3-9D81-1F7E-84B4F2DF2D3A}"/>
                </a:ext>
              </a:extLst>
            </p:cNvPr>
            <p:cNvSpPr/>
            <p:nvPr/>
          </p:nvSpPr>
          <p:spPr>
            <a:xfrm>
              <a:off x="2757953" y="4402196"/>
              <a:ext cx="29051" cy="20076"/>
            </a:xfrm>
            <a:custGeom>
              <a:avLst/>
              <a:gdLst/>
              <a:ahLst/>
              <a:cxnLst/>
              <a:rect l="l" t="t" r="r" b="b"/>
              <a:pathLst>
                <a:path w="424" h="293" extrusionOk="0">
                  <a:moveTo>
                    <a:pt x="351" y="1"/>
                  </a:moveTo>
                  <a:cubicBezTo>
                    <a:pt x="301" y="1"/>
                    <a:pt x="230" y="15"/>
                    <a:pt x="163" y="57"/>
                  </a:cubicBezTo>
                  <a:cubicBezTo>
                    <a:pt x="24" y="150"/>
                    <a:pt x="1" y="289"/>
                    <a:pt x="12" y="289"/>
                  </a:cubicBezTo>
                  <a:cubicBezTo>
                    <a:pt x="13" y="291"/>
                    <a:pt x="15" y="292"/>
                    <a:pt x="17" y="292"/>
                  </a:cubicBezTo>
                  <a:cubicBezTo>
                    <a:pt x="36" y="292"/>
                    <a:pt x="93" y="201"/>
                    <a:pt x="198" y="138"/>
                  </a:cubicBezTo>
                  <a:cubicBezTo>
                    <a:pt x="302" y="46"/>
                    <a:pt x="418" y="46"/>
                    <a:pt x="418" y="23"/>
                  </a:cubicBezTo>
                  <a:cubicBezTo>
                    <a:pt x="423" y="12"/>
                    <a:pt x="395" y="1"/>
                    <a:pt x="35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752;p45">
              <a:extLst>
                <a:ext uri="{FF2B5EF4-FFF2-40B4-BE49-F238E27FC236}">
                  <a16:creationId xmlns:a16="http://schemas.microsoft.com/office/drawing/2014/main" id="{33C8AD3D-0C7E-2016-28C8-7A2C010BA7D4}"/>
                </a:ext>
              </a:extLst>
            </p:cNvPr>
            <p:cNvSpPr/>
            <p:nvPr/>
          </p:nvSpPr>
          <p:spPr>
            <a:xfrm>
              <a:off x="2798446" y="4416859"/>
              <a:ext cx="22268" cy="25009"/>
            </a:xfrm>
            <a:custGeom>
              <a:avLst/>
              <a:gdLst/>
              <a:ahLst/>
              <a:cxnLst/>
              <a:rect l="l" t="t" r="r" b="b"/>
              <a:pathLst>
                <a:path w="325" h="365" extrusionOk="0">
                  <a:moveTo>
                    <a:pt x="303" y="1"/>
                  </a:moveTo>
                  <a:cubicBezTo>
                    <a:pt x="261" y="1"/>
                    <a:pt x="166" y="22"/>
                    <a:pt x="105" y="110"/>
                  </a:cubicBezTo>
                  <a:cubicBezTo>
                    <a:pt x="0" y="237"/>
                    <a:pt x="35" y="365"/>
                    <a:pt x="47" y="365"/>
                  </a:cubicBezTo>
                  <a:cubicBezTo>
                    <a:pt x="58" y="365"/>
                    <a:pt x="93" y="272"/>
                    <a:pt x="163" y="168"/>
                  </a:cubicBezTo>
                  <a:cubicBezTo>
                    <a:pt x="232" y="63"/>
                    <a:pt x="325" y="40"/>
                    <a:pt x="325" y="6"/>
                  </a:cubicBezTo>
                  <a:cubicBezTo>
                    <a:pt x="325" y="3"/>
                    <a:pt x="317" y="1"/>
                    <a:pt x="303"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753;p45">
              <a:extLst>
                <a:ext uri="{FF2B5EF4-FFF2-40B4-BE49-F238E27FC236}">
                  <a16:creationId xmlns:a16="http://schemas.microsoft.com/office/drawing/2014/main" id="{A2E85488-E994-0077-2CEF-3793AB3EFDAB}"/>
                </a:ext>
              </a:extLst>
            </p:cNvPr>
            <p:cNvSpPr/>
            <p:nvPr/>
          </p:nvSpPr>
          <p:spPr>
            <a:xfrm>
              <a:off x="2834965" y="4431110"/>
              <a:ext cx="17472" cy="28229"/>
            </a:xfrm>
            <a:custGeom>
              <a:avLst/>
              <a:gdLst/>
              <a:ahLst/>
              <a:cxnLst/>
              <a:rect l="l" t="t" r="r" b="b"/>
              <a:pathLst>
                <a:path w="255" h="412" extrusionOk="0">
                  <a:moveTo>
                    <a:pt x="219" y="0"/>
                  </a:moveTo>
                  <a:cubicBezTo>
                    <a:pt x="187" y="0"/>
                    <a:pt x="107" y="50"/>
                    <a:pt x="58" y="157"/>
                  </a:cubicBezTo>
                  <a:cubicBezTo>
                    <a:pt x="0" y="296"/>
                    <a:pt x="47" y="411"/>
                    <a:pt x="58" y="411"/>
                  </a:cubicBezTo>
                  <a:cubicBezTo>
                    <a:pt x="81" y="411"/>
                    <a:pt x="93" y="307"/>
                    <a:pt x="139" y="191"/>
                  </a:cubicBezTo>
                  <a:cubicBezTo>
                    <a:pt x="174" y="87"/>
                    <a:pt x="255" y="18"/>
                    <a:pt x="232" y="6"/>
                  </a:cubicBezTo>
                  <a:cubicBezTo>
                    <a:pt x="230" y="2"/>
                    <a:pt x="226" y="0"/>
                    <a:pt x="21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754;p45">
              <a:extLst>
                <a:ext uri="{FF2B5EF4-FFF2-40B4-BE49-F238E27FC236}">
                  <a16:creationId xmlns:a16="http://schemas.microsoft.com/office/drawing/2014/main" id="{7578770C-62AC-DE66-ACC8-4507C216A160}"/>
                </a:ext>
              </a:extLst>
            </p:cNvPr>
            <p:cNvSpPr/>
            <p:nvPr/>
          </p:nvSpPr>
          <p:spPr>
            <a:xfrm>
              <a:off x="2277105" y="2857901"/>
              <a:ext cx="500794" cy="1510194"/>
            </a:xfrm>
            <a:custGeom>
              <a:avLst/>
              <a:gdLst/>
              <a:ahLst/>
              <a:cxnLst/>
              <a:rect l="l" t="t" r="r" b="b"/>
              <a:pathLst>
                <a:path w="7309" h="22041" extrusionOk="0">
                  <a:moveTo>
                    <a:pt x="0" y="0"/>
                  </a:moveTo>
                  <a:lnTo>
                    <a:pt x="475" y="5339"/>
                  </a:lnTo>
                  <a:cubicBezTo>
                    <a:pt x="475" y="5339"/>
                    <a:pt x="1309" y="7471"/>
                    <a:pt x="2351" y="11524"/>
                  </a:cubicBezTo>
                  <a:cubicBezTo>
                    <a:pt x="3486" y="15925"/>
                    <a:pt x="4934" y="22040"/>
                    <a:pt x="4934" y="22040"/>
                  </a:cubicBezTo>
                  <a:lnTo>
                    <a:pt x="7308" y="21890"/>
                  </a:lnTo>
                  <a:cubicBezTo>
                    <a:pt x="7308" y="21890"/>
                    <a:pt x="6961" y="16562"/>
                    <a:pt x="6150" y="11628"/>
                  </a:cubicBezTo>
                  <a:cubicBezTo>
                    <a:pt x="5166" y="5629"/>
                    <a:pt x="4008" y="440"/>
                    <a:pt x="4008" y="440"/>
                  </a:cubicBezTo>
                  <a:lnTo>
                    <a:pt x="0" y="0"/>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755;p45">
              <a:extLst>
                <a:ext uri="{FF2B5EF4-FFF2-40B4-BE49-F238E27FC236}">
                  <a16:creationId xmlns:a16="http://schemas.microsoft.com/office/drawing/2014/main" id="{6EC8F91D-5425-85F3-EACC-68A8786796D9}"/>
                </a:ext>
              </a:extLst>
            </p:cNvPr>
            <p:cNvSpPr/>
            <p:nvPr/>
          </p:nvSpPr>
          <p:spPr>
            <a:xfrm>
              <a:off x="1959669" y="2817408"/>
              <a:ext cx="409529" cy="1583988"/>
            </a:xfrm>
            <a:custGeom>
              <a:avLst/>
              <a:gdLst/>
              <a:ahLst/>
              <a:cxnLst/>
              <a:rect l="l" t="t" r="r" b="b"/>
              <a:pathLst>
                <a:path w="5977" h="23118" extrusionOk="0">
                  <a:moveTo>
                    <a:pt x="2085" y="1"/>
                  </a:moveTo>
                  <a:cubicBezTo>
                    <a:pt x="2085" y="1"/>
                    <a:pt x="0" y="2803"/>
                    <a:pt x="174" y="5745"/>
                  </a:cubicBezTo>
                  <a:cubicBezTo>
                    <a:pt x="267" y="7494"/>
                    <a:pt x="3834" y="23118"/>
                    <a:pt x="3834" y="23118"/>
                  </a:cubicBezTo>
                  <a:lnTo>
                    <a:pt x="5942" y="23048"/>
                  </a:lnTo>
                  <a:lnTo>
                    <a:pt x="5270" y="6452"/>
                  </a:lnTo>
                  <a:lnTo>
                    <a:pt x="5977" y="1031"/>
                  </a:lnTo>
                  <a:lnTo>
                    <a:pt x="2085" y="1"/>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756;p45">
              <a:extLst>
                <a:ext uri="{FF2B5EF4-FFF2-40B4-BE49-F238E27FC236}">
                  <a16:creationId xmlns:a16="http://schemas.microsoft.com/office/drawing/2014/main" id="{3F7CC779-A75F-BF93-7F20-80CDAD47448F}"/>
                </a:ext>
              </a:extLst>
            </p:cNvPr>
            <p:cNvSpPr/>
            <p:nvPr/>
          </p:nvSpPr>
          <p:spPr>
            <a:xfrm>
              <a:off x="2523079" y="2298463"/>
              <a:ext cx="22268" cy="590415"/>
            </a:xfrm>
            <a:custGeom>
              <a:avLst/>
              <a:gdLst/>
              <a:ahLst/>
              <a:cxnLst/>
              <a:rect l="l" t="t" r="r" b="b"/>
              <a:pathLst>
                <a:path w="325" h="8617" extrusionOk="0">
                  <a:moveTo>
                    <a:pt x="255" y="0"/>
                  </a:moveTo>
                  <a:cubicBezTo>
                    <a:pt x="244" y="0"/>
                    <a:pt x="244" y="35"/>
                    <a:pt x="244" y="93"/>
                  </a:cubicBezTo>
                  <a:lnTo>
                    <a:pt x="244" y="336"/>
                  </a:lnTo>
                  <a:cubicBezTo>
                    <a:pt x="255" y="556"/>
                    <a:pt x="255" y="869"/>
                    <a:pt x="255" y="1262"/>
                  </a:cubicBezTo>
                  <a:cubicBezTo>
                    <a:pt x="255" y="2027"/>
                    <a:pt x="209" y="3116"/>
                    <a:pt x="140" y="4297"/>
                  </a:cubicBezTo>
                  <a:cubicBezTo>
                    <a:pt x="58" y="5490"/>
                    <a:pt x="1" y="6579"/>
                    <a:pt x="1" y="7355"/>
                  </a:cubicBezTo>
                  <a:cubicBezTo>
                    <a:pt x="1" y="7748"/>
                    <a:pt x="1" y="8061"/>
                    <a:pt x="12" y="8281"/>
                  </a:cubicBezTo>
                  <a:cubicBezTo>
                    <a:pt x="12" y="8385"/>
                    <a:pt x="24" y="8466"/>
                    <a:pt x="24" y="8524"/>
                  </a:cubicBezTo>
                  <a:cubicBezTo>
                    <a:pt x="35" y="8582"/>
                    <a:pt x="35" y="8617"/>
                    <a:pt x="35" y="8617"/>
                  </a:cubicBezTo>
                  <a:lnTo>
                    <a:pt x="35" y="8524"/>
                  </a:lnTo>
                  <a:lnTo>
                    <a:pt x="35" y="8281"/>
                  </a:lnTo>
                  <a:cubicBezTo>
                    <a:pt x="35" y="8061"/>
                    <a:pt x="35" y="7748"/>
                    <a:pt x="58" y="7355"/>
                  </a:cubicBezTo>
                  <a:cubicBezTo>
                    <a:pt x="70" y="6590"/>
                    <a:pt x="140" y="5501"/>
                    <a:pt x="209" y="4320"/>
                  </a:cubicBezTo>
                  <a:cubicBezTo>
                    <a:pt x="279" y="3127"/>
                    <a:pt x="325" y="2038"/>
                    <a:pt x="313" y="1262"/>
                  </a:cubicBezTo>
                  <a:cubicBezTo>
                    <a:pt x="313" y="869"/>
                    <a:pt x="302" y="556"/>
                    <a:pt x="279" y="336"/>
                  </a:cubicBezTo>
                  <a:cubicBezTo>
                    <a:pt x="279" y="232"/>
                    <a:pt x="267" y="151"/>
                    <a:pt x="267" y="93"/>
                  </a:cubicBezTo>
                  <a:cubicBezTo>
                    <a:pt x="255" y="35"/>
                    <a:pt x="255" y="0"/>
                    <a:pt x="255" y="0"/>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757;p45">
              <a:extLst>
                <a:ext uri="{FF2B5EF4-FFF2-40B4-BE49-F238E27FC236}">
                  <a16:creationId xmlns:a16="http://schemas.microsoft.com/office/drawing/2014/main" id="{97D2E7C2-17DC-D3EA-8E0B-2D2E3E6B6C98}"/>
                </a:ext>
              </a:extLst>
            </p:cNvPr>
            <p:cNvSpPr/>
            <p:nvPr/>
          </p:nvSpPr>
          <p:spPr>
            <a:xfrm>
              <a:off x="2834965" y="2307850"/>
              <a:ext cx="202401" cy="205690"/>
            </a:xfrm>
            <a:custGeom>
              <a:avLst/>
              <a:gdLst/>
              <a:ahLst/>
              <a:cxnLst/>
              <a:rect l="l" t="t" r="r" b="b"/>
              <a:pathLst>
                <a:path w="2954" h="3002" extrusionOk="0">
                  <a:moveTo>
                    <a:pt x="2745" y="0"/>
                  </a:moveTo>
                  <a:cubicBezTo>
                    <a:pt x="2719" y="0"/>
                    <a:pt x="2691" y="5"/>
                    <a:pt x="2664" y="14"/>
                  </a:cubicBezTo>
                  <a:lnTo>
                    <a:pt x="1390" y="477"/>
                  </a:lnTo>
                  <a:lnTo>
                    <a:pt x="0" y="2353"/>
                  </a:lnTo>
                  <a:lnTo>
                    <a:pt x="382" y="3002"/>
                  </a:lnTo>
                  <a:lnTo>
                    <a:pt x="753" y="2654"/>
                  </a:lnTo>
                  <a:cubicBezTo>
                    <a:pt x="753" y="2654"/>
                    <a:pt x="2189" y="2399"/>
                    <a:pt x="2293" y="2191"/>
                  </a:cubicBezTo>
                  <a:cubicBezTo>
                    <a:pt x="2386" y="1994"/>
                    <a:pt x="2282" y="1820"/>
                    <a:pt x="2282" y="1820"/>
                  </a:cubicBezTo>
                  <a:cubicBezTo>
                    <a:pt x="2282" y="1820"/>
                    <a:pt x="2340" y="1600"/>
                    <a:pt x="2293" y="1427"/>
                  </a:cubicBezTo>
                  <a:cubicBezTo>
                    <a:pt x="2247" y="1253"/>
                    <a:pt x="2120" y="1230"/>
                    <a:pt x="2120" y="1230"/>
                  </a:cubicBezTo>
                  <a:cubicBezTo>
                    <a:pt x="2120" y="1230"/>
                    <a:pt x="2282" y="1172"/>
                    <a:pt x="2201" y="963"/>
                  </a:cubicBezTo>
                  <a:cubicBezTo>
                    <a:pt x="2131" y="766"/>
                    <a:pt x="2004" y="732"/>
                    <a:pt x="2004" y="732"/>
                  </a:cubicBezTo>
                  <a:cubicBezTo>
                    <a:pt x="2004" y="732"/>
                    <a:pt x="2861" y="326"/>
                    <a:pt x="2930" y="211"/>
                  </a:cubicBezTo>
                  <a:cubicBezTo>
                    <a:pt x="2954" y="164"/>
                    <a:pt x="2942" y="129"/>
                    <a:pt x="2919" y="95"/>
                  </a:cubicBezTo>
                  <a:cubicBezTo>
                    <a:pt x="2885" y="35"/>
                    <a:pt x="2819" y="0"/>
                    <a:pt x="2745"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758;p45">
              <a:extLst>
                <a:ext uri="{FF2B5EF4-FFF2-40B4-BE49-F238E27FC236}">
                  <a16:creationId xmlns:a16="http://schemas.microsoft.com/office/drawing/2014/main" id="{59D5ED5A-F5C9-27D8-99A1-123BFE142328}"/>
                </a:ext>
              </a:extLst>
            </p:cNvPr>
            <p:cNvSpPr/>
            <p:nvPr/>
          </p:nvSpPr>
          <p:spPr>
            <a:xfrm>
              <a:off x="2821467" y="2326213"/>
              <a:ext cx="154027" cy="158001"/>
            </a:xfrm>
            <a:custGeom>
              <a:avLst/>
              <a:gdLst/>
              <a:ahLst/>
              <a:cxnLst/>
              <a:rect l="l" t="t" r="r" b="b"/>
              <a:pathLst>
                <a:path w="2248" h="2306" extrusionOk="0">
                  <a:moveTo>
                    <a:pt x="2039" y="0"/>
                  </a:moveTo>
                  <a:lnTo>
                    <a:pt x="811" y="336"/>
                  </a:lnTo>
                  <a:lnTo>
                    <a:pt x="255" y="1332"/>
                  </a:lnTo>
                  <a:lnTo>
                    <a:pt x="0" y="1691"/>
                  </a:lnTo>
                  <a:lnTo>
                    <a:pt x="336" y="2305"/>
                  </a:lnTo>
                  <a:cubicBezTo>
                    <a:pt x="336" y="2305"/>
                    <a:pt x="927" y="2270"/>
                    <a:pt x="1147" y="1911"/>
                  </a:cubicBezTo>
                  <a:cubicBezTo>
                    <a:pt x="1355" y="1552"/>
                    <a:pt x="1274" y="753"/>
                    <a:pt x="1274" y="753"/>
                  </a:cubicBezTo>
                  <a:lnTo>
                    <a:pt x="1274" y="753"/>
                  </a:lnTo>
                  <a:cubicBezTo>
                    <a:pt x="1274" y="753"/>
                    <a:pt x="1306" y="759"/>
                    <a:pt x="1358" y="759"/>
                  </a:cubicBezTo>
                  <a:cubicBezTo>
                    <a:pt x="1492" y="759"/>
                    <a:pt x="1760" y="723"/>
                    <a:pt x="1969" y="464"/>
                  </a:cubicBezTo>
                  <a:cubicBezTo>
                    <a:pt x="2247" y="105"/>
                    <a:pt x="2039" y="0"/>
                    <a:pt x="2039"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759;p45">
              <a:extLst>
                <a:ext uri="{FF2B5EF4-FFF2-40B4-BE49-F238E27FC236}">
                  <a16:creationId xmlns:a16="http://schemas.microsoft.com/office/drawing/2014/main" id="{F3765AED-8D1F-D069-8AC0-C290CA3D4261}"/>
                </a:ext>
              </a:extLst>
            </p:cNvPr>
            <p:cNvSpPr/>
            <p:nvPr/>
          </p:nvSpPr>
          <p:spPr>
            <a:xfrm>
              <a:off x="2899987" y="2326213"/>
              <a:ext cx="65982" cy="134979"/>
            </a:xfrm>
            <a:custGeom>
              <a:avLst/>
              <a:gdLst/>
              <a:ahLst/>
              <a:cxnLst/>
              <a:rect l="l" t="t" r="r" b="b"/>
              <a:pathLst>
                <a:path w="963" h="1970" extrusionOk="0">
                  <a:moveTo>
                    <a:pt x="904" y="0"/>
                  </a:moveTo>
                  <a:cubicBezTo>
                    <a:pt x="904" y="0"/>
                    <a:pt x="927" y="35"/>
                    <a:pt x="927" y="105"/>
                  </a:cubicBezTo>
                  <a:cubicBezTo>
                    <a:pt x="927" y="163"/>
                    <a:pt x="927" y="267"/>
                    <a:pt x="870" y="359"/>
                  </a:cubicBezTo>
                  <a:cubicBezTo>
                    <a:pt x="823" y="464"/>
                    <a:pt x="719" y="568"/>
                    <a:pt x="592" y="626"/>
                  </a:cubicBezTo>
                  <a:cubicBezTo>
                    <a:pt x="464" y="695"/>
                    <a:pt x="302" y="730"/>
                    <a:pt x="140" y="753"/>
                  </a:cubicBezTo>
                  <a:cubicBezTo>
                    <a:pt x="128" y="753"/>
                    <a:pt x="117" y="753"/>
                    <a:pt x="94" y="765"/>
                  </a:cubicBezTo>
                  <a:lnTo>
                    <a:pt x="70" y="765"/>
                  </a:lnTo>
                  <a:lnTo>
                    <a:pt x="82" y="800"/>
                  </a:lnTo>
                  <a:cubicBezTo>
                    <a:pt x="198" y="1112"/>
                    <a:pt x="186" y="1437"/>
                    <a:pt x="128" y="1633"/>
                  </a:cubicBezTo>
                  <a:cubicBezTo>
                    <a:pt x="82" y="1854"/>
                    <a:pt x="1" y="1969"/>
                    <a:pt x="12" y="1969"/>
                  </a:cubicBezTo>
                  <a:cubicBezTo>
                    <a:pt x="12" y="1969"/>
                    <a:pt x="36" y="1946"/>
                    <a:pt x="70" y="1900"/>
                  </a:cubicBezTo>
                  <a:cubicBezTo>
                    <a:pt x="94" y="1842"/>
                    <a:pt x="140" y="1772"/>
                    <a:pt x="175" y="1657"/>
                  </a:cubicBezTo>
                  <a:cubicBezTo>
                    <a:pt x="243" y="1442"/>
                    <a:pt x="255" y="1116"/>
                    <a:pt x="148" y="810"/>
                  </a:cubicBezTo>
                  <a:lnTo>
                    <a:pt x="148" y="810"/>
                  </a:lnTo>
                  <a:cubicBezTo>
                    <a:pt x="155" y="808"/>
                    <a:pt x="163" y="805"/>
                    <a:pt x="175" y="800"/>
                  </a:cubicBezTo>
                  <a:cubicBezTo>
                    <a:pt x="348" y="765"/>
                    <a:pt x="499" y="742"/>
                    <a:pt x="638" y="672"/>
                  </a:cubicBezTo>
                  <a:cubicBezTo>
                    <a:pt x="765" y="591"/>
                    <a:pt x="870" y="475"/>
                    <a:pt x="904" y="383"/>
                  </a:cubicBezTo>
                  <a:cubicBezTo>
                    <a:pt x="951" y="267"/>
                    <a:pt x="962" y="163"/>
                    <a:pt x="951" y="105"/>
                  </a:cubicBezTo>
                  <a:cubicBezTo>
                    <a:pt x="939" y="35"/>
                    <a:pt x="927" y="0"/>
                    <a:pt x="904"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760;p45">
              <a:extLst>
                <a:ext uri="{FF2B5EF4-FFF2-40B4-BE49-F238E27FC236}">
                  <a16:creationId xmlns:a16="http://schemas.microsoft.com/office/drawing/2014/main" id="{6F397CFE-E805-6D6D-DFEA-9E3437C4C66C}"/>
                </a:ext>
              </a:extLst>
            </p:cNvPr>
            <p:cNvSpPr/>
            <p:nvPr/>
          </p:nvSpPr>
          <p:spPr>
            <a:xfrm>
              <a:off x="2921432" y="2394455"/>
              <a:ext cx="66736" cy="78658"/>
            </a:xfrm>
            <a:custGeom>
              <a:avLst/>
              <a:gdLst/>
              <a:ahLst/>
              <a:cxnLst/>
              <a:rect l="l" t="t" r="r" b="b"/>
              <a:pathLst>
                <a:path w="974" h="1148" extrusionOk="0">
                  <a:moveTo>
                    <a:pt x="823" y="0"/>
                  </a:moveTo>
                  <a:lnTo>
                    <a:pt x="696" y="47"/>
                  </a:lnTo>
                  <a:cubicBezTo>
                    <a:pt x="614" y="82"/>
                    <a:pt x="499" y="116"/>
                    <a:pt x="348" y="174"/>
                  </a:cubicBezTo>
                  <a:cubicBezTo>
                    <a:pt x="279" y="209"/>
                    <a:pt x="209" y="232"/>
                    <a:pt x="116" y="290"/>
                  </a:cubicBezTo>
                  <a:cubicBezTo>
                    <a:pt x="70" y="325"/>
                    <a:pt x="35" y="348"/>
                    <a:pt x="12" y="406"/>
                  </a:cubicBezTo>
                  <a:cubicBezTo>
                    <a:pt x="1" y="464"/>
                    <a:pt x="1" y="522"/>
                    <a:pt x="47" y="580"/>
                  </a:cubicBezTo>
                  <a:cubicBezTo>
                    <a:pt x="70" y="626"/>
                    <a:pt x="116" y="672"/>
                    <a:pt x="174" y="695"/>
                  </a:cubicBezTo>
                  <a:cubicBezTo>
                    <a:pt x="199" y="710"/>
                    <a:pt x="224" y="715"/>
                    <a:pt x="249" y="715"/>
                  </a:cubicBezTo>
                  <a:cubicBezTo>
                    <a:pt x="282" y="715"/>
                    <a:pt x="315" y="707"/>
                    <a:pt x="348" y="707"/>
                  </a:cubicBezTo>
                  <a:cubicBezTo>
                    <a:pt x="383" y="707"/>
                    <a:pt x="406" y="695"/>
                    <a:pt x="441" y="695"/>
                  </a:cubicBezTo>
                  <a:cubicBezTo>
                    <a:pt x="464" y="695"/>
                    <a:pt x="499" y="684"/>
                    <a:pt x="522" y="684"/>
                  </a:cubicBezTo>
                  <a:cubicBezTo>
                    <a:pt x="528" y="683"/>
                    <a:pt x="533" y="681"/>
                    <a:pt x="539" y="680"/>
                  </a:cubicBezTo>
                  <a:lnTo>
                    <a:pt x="539" y="680"/>
                  </a:lnTo>
                  <a:cubicBezTo>
                    <a:pt x="537" y="681"/>
                    <a:pt x="535" y="682"/>
                    <a:pt x="533" y="684"/>
                  </a:cubicBezTo>
                  <a:lnTo>
                    <a:pt x="406" y="765"/>
                  </a:lnTo>
                  <a:cubicBezTo>
                    <a:pt x="360" y="800"/>
                    <a:pt x="325" y="811"/>
                    <a:pt x="290" y="858"/>
                  </a:cubicBezTo>
                  <a:cubicBezTo>
                    <a:pt x="244" y="892"/>
                    <a:pt x="221" y="950"/>
                    <a:pt x="221" y="997"/>
                  </a:cubicBezTo>
                  <a:cubicBezTo>
                    <a:pt x="221" y="1031"/>
                    <a:pt x="232" y="1054"/>
                    <a:pt x="244" y="1078"/>
                  </a:cubicBezTo>
                  <a:cubicBezTo>
                    <a:pt x="255" y="1089"/>
                    <a:pt x="290" y="1101"/>
                    <a:pt x="302" y="1112"/>
                  </a:cubicBezTo>
                  <a:cubicBezTo>
                    <a:pt x="394" y="1147"/>
                    <a:pt x="464" y="1147"/>
                    <a:pt x="533" y="1147"/>
                  </a:cubicBezTo>
                  <a:cubicBezTo>
                    <a:pt x="684" y="1135"/>
                    <a:pt x="777" y="1089"/>
                    <a:pt x="858" y="1054"/>
                  </a:cubicBezTo>
                  <a:cubicBezTo>
                    <a:pt x="927" y="1031"/>
                    <a:pt x="973" y="1020"/>
                    <a:pt x="950" y="997"/>
                  </a:cubicBezTo>
                  <a:lnTo>
                    <a:pt x="950" y="997"/>
                  </a:lnTo>
                  <a:cubicBezTo>
                    <a:pt x="950" y="997"/>
                    <a:pt x="916" y="1020"/>
                    <a:pt x="835" y="1031"/>
                  </a:cubicBezTo>
                  <a:cubicBezTo>
                    <a:pt x="765" y="1066"/>
                    <a:pt x="661" y="1089"/>
                    <a:pt x="522" y="1101"/>
                  </a:cubicBezTo>
                  <a:cubicBezTo>
                    <a:pt x="452" y="1101"/>
                    <a:pt x="371" y="1101"/>
                    <a:pt x="302" y="1078"/>
                  </a:cubicBezTo>
                  <a:cubicBezTo>
                    <a:pt x="279" y="1054"/>
                    <a:pt x="244" y="1031"/>
                    <a:pt x="244" y="985"/>
                  </a:cubicBezTo>
                  <a:cubicBezTo>
                    <a:pt x="244" y="950"/>
                    <a:pt x="279" y="915"/>
                    <a:pt x="302" y="881"/>
                  </a:cubicBezTo>
                  <a:cubicBezTo>
                    <a:pt x="336" y="858"/>
                    <a:pt x="371" y="846"/>
                    <a:pt x="418" y="811"/>
                  </a:cubicBezTo>
                  <a:lnTo>
                    <a:pt x="545" y="730"/>
                  </a:lnTo>
                  <a:cubicBezTo>
                    <a:pt x="638" y="672"/>
                    <a:pt x="719" y="614"/>
                    <a:pt x="823" y="568"/>
                  </a:cubicBezTo>
                  <a:lnTo>
                    <a:pt x="811" y="522"/>
                  </a:lnTo>
                  <a:cubicBezTo>
                    <a:pt x="811" y="522"/>
                    <a:pt x="811" y="522"/>
                    <a:pt x="811" y="522"/>
                  </a:cubicBezTo>
                  <a:lnTo>
                    <a:pt x="811" y="522"/>
                  </a:lnTo>
                  <a:cubicBezTo>
                    <a:pt x="765" y="533"/>
                    <a:pt x="707" y="568"/>
                    <a:pt x="661" y="580"/>
                  </a:cubicBezTo>
                  <a:cubicBezTo>
                    <a:pt x="603" y="591"/>
                    <a:pt x="545" y="626"/>
                    <a:pt x="510" y="637"/>
                  </a:cubicBezTo>
                  <a:cubicBezTo>
                    <a:pt x="475" y="649"/>
                    <a:pt x="452" y="649"/>
                    <a:pt x="429" y="649"/>
                  </a:cubicBezTo>
                  <a:cubicBezTo>
                    <a:pt x="406" y="649"/>
                    <a:pt x="371" y="672"/>
                    <a:pt x="348" y="672"/>
                  </a:cubicBezTo>
                  <a:cubicBezTo>
                    <a:pt x="319" y="678"/>
                    <a:pt x="293" y="681"/>
                    <a:pt x="268" y="681"/>
                  </a:cubicBezTo>
                  <a:cubicBezTo>
                    <a:pt x="244" y="681"/>
                    <a:pt x="221" y="678"/>
                    <a:pt x="198" y="672"/>
                  </a:cubicBezTo>
                  <a:cubicBezTo>
                    <a:pt x="163" y="649"/>
                    <a:pt x="116" y="614"/>
                    <a:pt x="82" y="580"/>
                  </a:cubicBezTo>
                  <a:cubicBezTo>
                    <a:pt x="59" y="533"/>
                    <a:pt x="59" y="498"/>
                    <a:pt x="70" y="452"/>
                  </a:cubicBezTo>
                  <a:cubicBezTo>
                    <a:pt x="82" y="406"/>
                    <a:pt x="116" y="383"/>
                    <a:pt x="163" y="348"/>
                  </a:cubicBezTo>
                  <a:cubicBezTo>
                    <a:pt x="232" y="290"/>
                    <a:pt x="302" y="267"/>
                    <a:pt x="371" y="232"/>
                  </a:cubicBezTo>
                  <a:cubicBezTo>
                    <a:pt x="522" y="174"/>
                    <a:pt x="638" y="128"/>
                    <a:pt x="707" y="93"/>
                  </a:cubicBezTo>
                  <a:cubicBezTo>
                    <a:pt x="788" y="35"/>
                    <a:pt x="823" y="0"/>
                    <a:pt x="823"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761;p45">
              <a:extLst>
                <a:ext uri="{FF2B5EF4-FFF2-40B4-BE49-F238E27FC236}">
                  <a16:creationId xmlns:a16="http://schemas.microsoft.com/office/drawing/2014/main" id="{5E73AEA0-ED7C-C468-4F7A-622B409B90B5}"/>
                </a:ext>
              </a:extLst>
            </p:cNvPr>
            <p:cNvSpPr/>
            <p:nvPr/>
          </p:nvSpPr>
          <p:spPr>
            <a:xfrm>
              <a:off x="2917458" y="2357936"/>
              <a:ext cx="60364" cy="46455"/>
            </a:xfrm>
            <a:custGeom>
              <a:avLst/>
              <a:gdLst/>
              <a:ahLst/>
              <a:cxnLst/>
              <a:rect l="l" t="t" r="r" b="b"/>
              <a:pathLst>
                <a:path w="881" h="678" extrusionOk="0">
                  <a:moveTo>
                    <a:pt x="788" y="1"/>
                  </a:moveTo>
                  <a:cubicBezTo>
                    <a:pt x="788" y="1"/>
                    <a:pt x="684" y="12"/>
                    <a:pt x="522" y="93"/>
                  </a:cubicBezTo>
                  <a:cubicBezTo>
                    <a:pt x="452" y="128"/>
                    <a:pt x="348" y="174"/>
                    <a:pt x="256" y="232"/>
                  </a:cubicBezTo>
                  <a:cubicBezTo>
                    <a:pt x="221" y="267"/>
                    <a:pt x="163" y="302"/>
                    <a:pt x="117" y="337"/>
                  </a:cubicBezTo>
                  <a:cubicBezTo>
                    <a:pt x="70" y="383"/>
                    <a:pt x="12" y="418"/>
                    <a:pt x="1" y="510"/>
                  </a:cubicBezTo>
                  <a:cubicBezTo>
                    <a:pt x="1" y="557"/>
                    <a:pt x="12" y="591"/>
                    <a:pt x="47" y="626"/>
                  </a:cubicBezTo>
                  <a:cubicBezTo>
                    <a:pt x="70" y="649"/>
                    <a:pt x="105" y="672"/>
                    <a:pt x="140" y="672"/>
                  </a:cubicBezTo>
                  <a:cubicBezTo>
                    <a:pt x="167" y="676"/>
                    <a:pt x="191" y="678"/>
                    <a:pt x="214" y="678"/>
                  </a:cubicBezTo>
                  <a:cubicBezTo>
                    <a:pt x="259" y="678"/>
                    <a:pt x="298" y="672"/>
                    <a:pt x="337" y="672"/>
                  </a:cubicBezTo>
                  <a:cubicBezTo>
                    <a:pt x="452" y="649"/>
                    <a:pt x="545" y="626"/>
                    <a:pt x="626" y="615"/>
                  </a:cubicBezTo>
                  <a:cubicBezTo>
                    <a:pt x="777" y="568"/>
                    <a:pt x="881" y="510"/>
                    <a:pt x="881" y="510"/>
                  </a:cubicBezTo>
                  <a:lnTo>
                    <a:pt x="881" y="510"/>
                  </a:lnTo>
                  <a:cubicBezTo>
                    <a:pt x="881" y="510"/>
                    <a:pt x="788" y="533"/>
                    <a:pt x="626" y="580"/>
                  </a:cubicBezTo>
                  <a:cubicBezTo>
                    <a:pt x="533" y="591"/>
                    <a:pt x="429" y="626"/>
                    <a:pt x="337" y="638"/>
                  </a:cubicBezTo>
                  <a:cubicBezTo>
                    <a:pt x="298" y="638"/>
                    <a:pt x="259" y="643"/>
                    <a:pt x="221" y="643"/>
                  </a:cubicBezTo>
                  <a:cubicBezTo>
                    <a:pt x="201" y="643"/>
                    <a:pt x="182" y="642"/>
                    <a:pt x="163" y="638"/>
                  </a:cubicBezTo>
                  <a:cubicBezTo>
                    <a:pt x="105" y="626"/>
                    <a:pt x="59" y="580"/>
                    <a:pt x="59" y="533"/>
                  </a:cubicBezTo>
                  <a:cubicBezTo>
                    <a:pt x="59" y="476"/>
                    <a:pt x="117" y="429"/>
                    <a:pt x="163" y="406"/>
                  </a:cubicBezTo>
                  <a:cubicBezTo>
                    <a:pt x="209" y="360"/>
                    <a:pt x="256" y="337"/>
                    <a:pt x="302" y="302"/>
                  </a:cubicBezTo>
                  <a:cubicBezTo>
                    <a:pt x="394" y="232"/>
                    <a:pt x="476" y="186"/>
                    <a:pt x="568" y="140"/>
                  </a:cubicBezTo>
                  <a:cubicBezTo>
                    <a:pt x="684" y="47"/>
                    <a:pt x="788" y="1"/>
                    <a:pt x="788"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762;p45">
              <a:extLst>
                <a:ext uri="{FF2B5EF4-FFF2-40B4-BE49-F238E27FC236}">
                  <a16:creationId xmlns:a16="http://schemas.microsoft.com/office/drawing/2014/main" id="{9B093E16-C82E-82F7-1D9D-49049EC165C0}"/>
                </a:ext>
              </a:extLst>
            </p:cNvPr>
            <p:cNvSpPr/>
            <p:nvPr/>
          </p:nvSpPr>
          <p:spPr>
            <a:xfrm>
              <a:off x="2467512" y="2168282"/>
              <a:ext cx="411927" cy="539644"/>
            </a:xfrm>
            <a:custGeom>
              <a:avLst/>
              <a:gdLst/>
              <a:ahLst/>
              <a:cxnLst/>
              <a:rect l="l" t="t" r="r" b="b"/>
              <a:pathLst>
                <a:path w="6012" h="7876" extrusionOk="0">
                  <a:moveTo>
                    <a:pt x="1" y="1"/>
                  </a:moveTo>
                  <a:lnTo>
                    <a:pt x="846" y="6637"/>
                  </a:lnTo>
                  <a:lnTo>
                    <a:pt x="1043" y="7123"/>
                  </a:lnTo>
                  <a:cubicBezTo>
                    <a:pt x="1280" y="7672"/>
                    <a:pt x="1681" y="7875"/>
                    <a:pt x="2139" y="7875"/>
                  </a:cubicBezTo>
                  <a:cubicBezTo>
                    <a:pt x="2531" y="7875"/>
                    <a:pt x="2965" y="7726"/>
                    <a:pt x="3371" y="7517"/>
                  </a:cubicBezTo>
                  <a:lnTo>
                    <a:pt x="3452" y="7471"/>
                  </a:lnTo>
                  <a:lnTo>
                    <a:pt x="6012" y="5409"/>
                  </a:lnTo>
                  <a:lnTo>
                    <a:pt x="5166" y="3869"/>
                  </a:lnTo>
                  <a:lnTo>
                    <a:pt x="2815" y="5039"/>
                  </a:lnTo>
                  <a:lnTo>
                    <a:pt x="1541" y="962"/>
                  </a:lnTo>
                  <a:cubicBezTo>
                    <a:pt x="1425" y="580"/>
                    <a:pt x="1136" y="290"/>
                    <a:pt x="777" y="174"/>
                  </a:cubicBezTo>
                  <a:lnTo>
                    <a:pt x="1"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763;p45">
              <a:extLst>
                <a:ext uri="{FF2B5EF4-FFF2-40B4-BE49-F238E27FC236}">
                  <a16:creationId xmlns:a16="http://schemas.microsoft.com/office/drawing/2014/main" id="{6B9C44DB-B72D-B003-FF01-30B26F77FEB4}"/>
                </a:ext>
              </a:extLst>
            </p:cNvPr>
            <p:cNvSpPr/>
            <p:nvPr/>
          </p:nvSpPr>
          <p:spPr>
            <a:xfrm>
              <a:off x="2638940" y="2514976"/>
              <a:ext cx="23844" cy="79549"/>
            </a:xfrm>
            <a:custGeom>
              <a:avLst/>
              <a:gdLst/>
              <a:ahLst/>
              <a:cxnLst/>
              <a:rect l="l" t="t" r="r" b="b"/>
              <a:pathLst>
                <a:path w="348" h="1161" extrusionOk="0">
                  <a:moveTo>
                    <a:pt x="332" y="0"/>
                  </a:moveTo>
                  <a:cubicBezTo>
                    <a:pt x="300" y="0"/>
                    <a:pt x="170" y="226"/>
                    <a:pt x="82" y="546"/>
                  </a:cubicBezTo>
                  <a:cubicBezTo>
                    <a:pt x="0" y="882"/>
                    <a:pt x="12" y="1160"/>
                    <a:pt x="24" y="1160"/>
                  </a:cubicBezTo>
                  <a:cubicBezTo>
                    <a:pt x="47" y="1160"/>
                    <a:pt x="47" y="882"/>
                    <a:pt x="128" y="558"/>
                  </a:cubicBezTo>
                  <a:cubicBezTo>
                    <a:pt x="221" y="245"/>
                    <a:pt x="348" y="13"/>
                    <a:pt x="336" y="2"/>
                  </a:cubicBezTo>
                  <a:cubicBezTo>
                    <a:pt x="335" y="1"/>
                    <a:pt x="334" y="0"/>
                    <a:pt x="3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764;p45">
              <a:extLst>
                <a:ext uri="{FF2B5EF4-FFF2-40B4-BE49-F238E27FC236}">
                  <a16:creationId xmlns:a16="http://schemas.microsoft.com/office/drawing/2014/main" id="{B4892138-5C7D-E1F7-B5C5-263A22F2A885}"/>
                </a:ext>
              </a:extLst>
            </p:cNvPr>
            <p:cNvSpPr/>
            <p:nvPr/>
          </p:nvSpPr>
          <p:spPr>
            <a:xfrm>
              <a:off x="2112803" y="2127035"/>
              <a:ext cx="411174" cy="761846"/>
            </a:xfrm>
            <a:custGeom>
              <a:avLst/>
              <a:gdLst/>
              <a:ahLst/>
              <a:cxnLst/>
              <a:rect l="l" t="t" r="r" b="b"/>
              <a:pathLst>
                <a:path w="6001" h="11119" extrusionOk="0">
                  <a:moveTo>
                    <a:pt x="1425" y="0"/>
                  </a:moveTo>
                  <a:lnTo>
                    <a:pt x="1" y="2734"/>
                  </a:lnTo>
                  <a:lnTo>
                    <a:pt x="858" y="10771"/>
                  </a:lnTo>
                  <a:lnTo>
                    <a:pt x="5618" y="11119"/>
                  </a:lnTo>
                  <a:lnTo>
                    <a:pt x="6000" y="10795"/>
                  </a:lnTo>
                  <a:lnTo>
                    <a:pt x="5873" y="4726"/>
                  </a:lnTo>
                  <a:lnTo>
                    <a:pt x="4159" y="417"/>
                  </a:lnTo>
                  <a:cubicBezTo>
                    <a:pt x="3977" y="760"/>
                    <a:pt x="3664" y="901"/>
                    <a:pt x="3264" y="901"/>
                  </a:cubicBezTo>
                  <a:cubicBezTo>
                    <a:pt x="3205" y="901"/>
                    <a:pt x="3144" y="898"/>
                    <a:pt x="3082" y="892"/>
                  </a:cubicBezTo>
                  <a:cubicBezTo>
                    <a:pt x="2769" y="869"/>
                    <a:pt x="2468" y="753"/>
                    <a:pt x="2201" y="556"/>
                  </a:cubicBezTo>
                  <a:lnTo>
                    <a:pt x="142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765;p45">
              <a:extLst>
                <a:ext uri="{FF2B5EF4-FFF2-40B4-BE49-F238E27FC236}">
                  <a16:creationId xmlns:a16="http://schemas.microsoft.com/office/drawing/2014/main" id="{110CB70B-CB2A-2A11-6AB4-3A80EC847A33}"/>
                </a:ext>
              </a:extLst>
            </p:cNvPr>
            <p:cNvSpPr/>
            <p:nvPr/>
          </p:nvSpPr>
          <p:spPr>
            <a:xfrm>
              <a:off x="1936648" y="2125459"/>
              <a:ext cx="381780" cy="1118069"/>
            </a:xfrm>
            <a:custGeom>
              <a:avLst/>
              <a:gdLst/>
              <a:ahLst/>
              <a:cxnLst/>
              <a:rect l="l" t="t" r="r" b="b"/>
              <a:pathLst>
                <a:path w="5572" h="16318" extrusionOk="0">
                  <a:moveTo>
                    <a:pt x="3996" y="0"/>
                  </a:moveTo>
                  <a:lnTo>
                    <a:pt x="3417" y="637"/>
                  </a:lnTo>
                  <a:lnTo>
                    <a:pt x="696" y="1297"/>
                  </a:lnTo>
                  <a:lnTo>
                    <a:pt x="2282" y="9011"/>
                  </a:lnTo>
                  <a:lnTo>
                    <a:pt x="1066" y="11987"/>
                  </a:lnTo>
                  <a:cubicBezTo>
                    <a:pt x="939" y="12312"/>
                    <a:pt x="834" y="12624"/>
                    <a:pt x="753" y="12960"/>
                  </a:cubicBezTo>
                  <a:lnTo>
                    <a:pt x="1" y="15891"/>
                  </a:lnTo>
                  <a:cubicBezTo>
                    <a:pt x="1" y="15891"/>
                    <a:pt x="1582" y="16318"/>
                    <a:pt x="2589" y="16318"/>
                  </a:cubicBezTo>
                  <a:cubicBezTo>
                    <a:pt x="2865" y="16318"/>
                    <a:pt x="3099" y="16286"/>
                    <a:pt x="3244" y="16203"/>
                  </a:cubicBezTo>
                  <a:cubicBezTo>
                    <a:pt x="3904" y="15833"/>
                    <a:pt x="4714" y="12092"/>
                    <a:pt x="4969" y="11211"/>
                  </a:cubicBezTo>
                  <a:cubicBezTo>
                    <a:pt x="5212" y="10331"/>
                    <a:pt x="5571" y="7691"/>
                    <a:pt x="5409" y="6289"/>
                  </a:cubicBezTo>
                  <a:cubicBezTo>
                    <a:pt x="5236" y="4888"/>
                    <a:pt x="4807" y="3324"/>
                    <a:pt x="4656" y="2618"/>
                  </a:cubicBezTo>
                  <a:cubicBezTo>
                    <a:pt x="4506" y="1900"/>
                    <a:pt x="3996" y="0"/>
                    <a:pt x="3996" y="0"/>
                  </a:cubicBez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766;p45">
              <a:extLst>
                <a:ext uri="{FF2B5EF4-FFF2-40B4-BE49-F238E27FC236}">
                  <a16:creationId xmlns:a16="http://schemas.microsoft.com/office/drawing/2014/main" id="{EFF20F1D-A190-75EF-DDF1-9F96D69940BA}"/>
                </a:ext>
              </a:extLst>
            </p:cNvPr>
            <p:cNvSpPr/>
            <p:nvPr/>
          </p:nvSpPr>
          <p:spPr>
            <a:xfrm>
              <a:off x="1818389" y="2213503"/>
              <a:ext cx="353208" cy="719023"/>
            </a:xfrm>
            <a:custGeom>
              <a:avLst/>
              <a:gdLst/>
              <a:ahLst/>
              <a:cxnLst/>
              <a:rect l="l" t="t" r="r" b="b"/>
              <a:pathLst>
                <a:path w="5155" h="10494" extrusionOk="0">
                  <a:moveTo>
                    <a:pt x="2422" y="1"/>
                  </a:moveTo>
                  <a:cubicBezTo>
                    <a:pt x="2422" y="1"/>
                    <a:pt x="1900" y="360"/>
                    <a:pt x="1564" y="1715"/>
                  </a:cubicBezTo>
                  <a:cubicBezTo>
                    <a:pt x="1205" y="3139"/>
                    <a:pt x="1" y="7019"/>
                    <a:pt x="70" y="7934"/>
                  </a:cubicBezTo>
                  <a:cubicBezTo>
                    <a:pt x="151" y="8838"/>
                    <a:pt x="4958" y="10494"/>
                    <a:pt x="4958" y="10494"/>
                  </a:cubicBezTo>
                  <a:lnTo>
                    <a:pt x="5155" y="7958"/>
                  </a:lnTo>
                  <a:lnTo>
                    <a:pt x="2908" y="6788"/>
                  </a:lnTo>
                  <a:lnTo>
                    <a:pt x="3522" y="4402"/>
                  </a:lnTo>
                  <a:lnTo>
                    <a:pt x="2422"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767;p45">
              <a:extLst>
                <a:ext uri="{FF2B5EF4-FFF2-40B4-BE49-F238E27FC236}">
                  <a16:creationId xmlns:a16="http://schemas.microsoft.com/office/drawing/2014/main" id="{A49AF7E9-4A5B-A84A-AAA5-816E866F150B}"/>
                </a:ext>
              </a:extLst>
            </p:cNvPr>
            <p:cNvSpPr/>
            <p:nvPr/>
          </p:nvSpPr>
          <p:spPr>
            <a:xfrm>
              <a:off x="2398516" y="2115935"/>
              <a:ext cx="222271" cy="1075314"/>
            </a:xfrm>
            <a:custGeom>
              <a:avLst/>
              <a:gdLst/>
              <a:ahLst/>
              <a:cxnLst/>
              <a:rect l="l" t="t" r="r" b="b"/>
              <a:pathLst>
                <a:path w="3244" h="15694" extrusionOk="0">
                  <a:moveTo>
                    <a:pt x="0" y="0"/>
                  </a:moveTo>
                  <a:lnTo>
                    <a:pt x="0" y="579"/>
                  </a:lnTo>
                  <a:cubicBezTo>
                    <a:pt x="0" y="579"/>
                    <a:pt x="892" y="4123"/>
                    <a:pt x="1135" y="5548"/>
                  </a:cubicBezTo>
                  <a:cubicBezTo>
                    <a:pt x="1378" y="6961"/>
                    <a:pt x="1425" y="9880"/>
                    <a:pt x="1425" y="11049"/>
                  </a:cubicBezTo>
                  <a:cubicBezTo>
                    <a:pt x="1425" y="12231"/>
                    <a:pt x="1876" y="15694"/>
                    <a:pt x="1876" y="15694"/>
                  </a:cubicBezTo>
                  <a:cubicBezTo>
                    <a:pt x="1876" y="15694"/>
                    <a:pt x="3046" y="15520"/>
                    <a:pt x="3150" y="15277"/>
                  </a:cubicBezTo>
                  <a:cubicBezTo>
                    <a:pt x="3243" y="15033"/>
                    <a:pt x="2120" y="11015"/>
                    <a:pt x="2120" y="10725"/>
                  </a:cubicBezTo>
                  <a:cubicBezTo>
                    <a:pt x="2120" y="10435"/>
                    <a:pt x="2351" y="4170"/>
                    <a:pt x="2351" y="3602"/>
                  </a:cubicBezTo>
                  <a:cubicBezTo>
                    <a:pt x="2351" y="3023"/>
                    <a:pt x="1946" y="973"/>
                    <a:pt x="1946" y="973"/>
                  </a:cubicBezTo>
                  <a:lnTo>
                    <a:pt x="382" y="579"/>
                  </a:lnTo>
                  <a:lnTo>
                    <a:pt x="0"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768;p45">
              <a:extLst>
                <a:ext uri="{FF2B5EF4-FFF2-40B4-BE49-F238E27FC236}">
                  <a16:creationId xmlns:a16="http://schemas.microsoft.com/office/drawing/2014/main" id="{75237A09-E203-E6E4-7F58-7315DC95C830}"/>
                </a:ext>
              </a:extLst>
            </p:cNvPr>
            <p:cNvSpPr/>
            <p:nvPr/>
          </p:nvSpPr>
          <p:spPr>
            <a:xfrm>
              <a:off x="2426265" y="2163554"/>
              <a:ext cx="83386" cy="748348"/>
            </a:xfrm>
            <a:custGeom>
              <a:avLst/>
              <a:gdLst/>
              <a:ahLst/>
              <a:cxnLst/>
              <a:rect l="l" t="t" r="r" b="b"/>
              <a:pathLst>
                <a:path w="1217" h="10922" extrusionOk="0">
                  <a:moveTo>
                    <a:pt x="1" y="0"/>
                  </a:moveTo>
                  <a:lnTo>
                    <a:pt x="1" y="0"/>
                  </a:lnTo>
                  <a:cubicBezTo>
                    <a:pt x="47" y="70"/>
                    <a:pt x="93" y="174"/>
                    <a:pt x="163" y="290"/>
                  </a:cubicBezTo>
                  <a:cubicBezTo>
                    <a:pt x="313" y="556"/>
                    <a:pt x="499" y="915"/>
                    <a:pt x="684" y="1390"/>
                  </a:cubicBezTo>
                  <a:cubicBezTo>
                    <a:pt x="788" y="1622"/>
                    <a:pt x="869" y="1900"/>
                    <a:pt x="916" y="2189"/>
                  </a:cubicBezTo>
                  <a:cubicBezTo>
                    <a:pt x="973" y="2490"/>
                    <a:pt x="1020" y="2815"/>
                    <a:pt x="1043" y="3139"/>
                  </a:cubicBezTo>
                  <a:cubicBezTo>
                    <a:pt x="1078" y="3475"/>
                    <a:pt x="1101" y="3834"/>
                    <a:pt x="1136" y="4204"/>
                  </a:cubicBezTo>
                  <a:cubicBezTo>
                    <a:pt x="1147" y="4390"/>
                    <a:pt x="1159" y="4575"/>
                    <a:pt x="1159" y="4760"/>
                  </a:cubicBezTo>
                  <a:lnTo>
                    <a:pt x="1159" y="5339"/>
                  </a:lnTo>
                  <a:cubicBezTo>
                    <a:pt x="1147" y="6903"/>
                    <a:pt x="1101" y="8327"/>
                    <a:pt x="1078" y="9358"/>
                  </a:cubicBezTo>
                  <a:cubicBezTo>
                    <a:pt x="1066" y="9856"/>
                    <a:pt x="1043" y="10285"/>
                    <a:pt x="1043" y="10574"/>
                  </a:cubicBezTo>
                  <a:lnTo>
                    <a:pt x="1043" y="10899"/>
                  </a:lnTo>
                  <a:lnTo>
                    <a:pt x="1043" y="10922"/>
                  </a:lnTo>
                  <a:cubicBezTo>
                    <a:pt x="1043" y="10829"/>
                    <a:pt x="1055" y="10725"/>
                    <a:pt x="1055" y="10586"/>
                  </a:cubicBezTo>
                  <a:cubicBezTo>
                    <a:pt x="1078" y="10296"/>
                    <a:pt x="1089" y="9879"/>
                    <a:pt x="1101" y="9370"/>
                  </a:cubicBezTo>
                  <a:cubicBezTo>
                    <a:pt x="1147" y="8339"/>
                    <a:pt x="1194" y="6926"/>
                    <a:pt x="1217" y="5363"/>
                  </a:cubicBezTo>
                  <a:lnTo>
                    <a:pt x="1217" y="4783"/>
                  </a:lnTo>
                  <a:cubicBezTo>
                    <a:pt x="1217" y="4587"/>
                    <a:pt x="1205" y="4401"/>
                    <a:pt x="1194" y="4216"/>
                  </a:cubicBezTo>
                  <a:cubicBezTo>
                    <a:pt x="1159" y="3857"/>
                    <a:pt x="1112" y="3486"/>
                    <a:pt x="1089" y="3162"/>
                  </a:cubicBezTo>
                  <a:cubicBezTo>
                    <a:pt x="1043" y="2826"/>
                    <a:pt x="1020" y="2502"/>
                    <a:pt x="962" y="2201"/>
                  </a:cubicBezTo>
                  <a:cubicBezTo>
                    <a:pt x="904" y="1900"/>
                    <a:pt x="811" y="1622"/>
                    <a:pt x="719" y="1390"/>
                  </a:cubicBezTo>
                  <a:cubicBezTo>
                    <a:pt x="522" y="915"/>
                    <a:pt x="325" y="533"/>
                    <a:pt x="174" y="290"/>
                  </a:cubicBezTo>
                  <a:cubicBezTo>
                    <a:pt x="105" y="162"/>
                    <a:pt x="47" y="58"/>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769;p45">
              <a:extLst>
                <a:ext uri="{FF2B5EF4-FFF2-40B4-BE49-F238E27FC236}">
                  <a16:creationId xmlns:a16="http://schemas.microsoft.com/office/drawing/2014/main" id="{2EBC2DF9-9EB7-9D8A-1BF0-9AC7F50E3A55}"/>
                </a:ext>
              </a:extLst>
            </p:cNvPr>
            <p:cNvSpPr/>
            <p:nvPr/>
          </p:nvSpPr>
          <p:spPr>
            <a:xfrm>
              <a:off x="2160422" y="2178628"/>
              <a:ext cx="142105" cy="578562"/>
            </a:xfrm>
            <a:custGeom>
              <a:avLst/>
              <a:gdLst/>
              <a:ahLst/>
              <a:cxnLst/>
              <a:rect l="l" t="t" r="r" b="b"/>
              <a:pathLst>
                <a:path w="2074" h="8444" extrusionOk="0">
                  <a:moveTo>
                    <a:pt x="1" y="0"/>
                  </a:moveTo>
                  <a:lnTo>
                    <a:pt x="1" y="81"/>
                  </a:lnTo>
                  <a:cubicBezTo>
                    <a:pt x="1" y="139"/>
                    <a:pt x="24" y="232"/>
                    <a:pt x="35" y="348"/>
                  </a:cubicBezTo>
                  <a:cubicBezTo>
                    <a:pt x="59" y="568"/>
                    <a:pt x="105" y="880"/>
                    <a:pt x="174" y="1274"/>
                  </a:cubicBezTo>
                  <a:cubicBezTo>
                    <a:pt x="221" y="1471"/>
                    <a:pt x="267" y="1691"/>
                    <a:pt x="337" y="1911"/>
                  </a:cubicBezTo>
                  <a:cubicBezTo>
                    <a:pt x="406" y="2143"/>
                    <a:pt x="522" y="2363"/>
                    <a:pt x="638" y="2606"/>
                  </a:cubicBezTo>
                  <a:cubicBezTo>
                    <a:pt x="869" y="3081"/>
                    <a:pt x="1124" y="3602"/>
                    <a:pt x="1356" y="4170"/>
                  </a:cubicBezTo>
                  <a:cubicBezTo>
                    <a:pt x="1587" y="4714"/>
                    <a:pt x="1784" y="5270"/>
                    <a:pt x="1912" y="5780"/>
                  </a:cubicBezTo>
                  <a:cubicBezTo>
                    <a:pt x="1970" y="6023"/>
                    <a:pt x="2016" y="6266"/>
                    <a:pt x="2004" y="6498"/>
                  </a:cubicBezTo>
                  <a:cubicBezTo>
                    <a:pt x="1993" y="6729"/>
                    <a:pt x="1970" y="6949"/>
                    <a:pt x="1970" y="7146"/>
                  </a:cubicBezTo>
                  <a:cubicBezTo>
                    <a:pt x="1958" y="7552"/>
                    <a:pt x="1970" y="7876"/>
                    <a:pt x="1993" y="8096"/>
                  </a:cubicBezTo>
                  <a:cubicBezTo>
                    <a:pt x="1993" y="8212"/>
                    <a:pt x="2004" y="8293"/>
                    <a:pt x="2004" y="8351"/>
                  </a:cubicBezTo>
                  <a:cubicBezTo>
                    <a:pt x="2016" y="8409"/>
                    <a:pt x="2016" y="8443"/>
                    <a:pt x="2016" y="8443"/>
                  </a:cubicBezTo>
                  <a:cubicBezTo>
                    <a:pt x="2016" y="8443"/>
                    <a:pt x="2016" y="8409"/>
                    <a:pt x="2051" y="8339"/>
                  </a:cubicBezTo>
                  <a:cubicBezTo>
                    <a:pt x="2051" y="8270"/>
                    <a:pt x="2027" y="8177"/>
                    <a:pt x="2027" y="8073"/>
                  </a:cubicBezTo>
                  <a:cubicBezTo>
                    <a:pt x="2027" y="7841"/>
                    <a:pt x="2016" y="7528"/>
                    <a:pt x="2027" y="7135"/>
                  </a:cubicBezTo>
                  <a:cubicBezTo>
                    <a:pt x="2027" y="6938"/>
                    <a:pt x="2051" y="6718"/>
                    <a:pt x="2062" y="6486"/>
                  </a:cubicBezTo>
                  <a:cubicBezTo>
                    <a:pt x="2074" y="6254"/>
                    <a:pt x="2027" y="6011"/>
                    <a:pt x="1970" y="5745"/>
                  </a:cubicBezTo>
                  <a:cubicBezTo>
                    <a:pt x="1842" y="5235"/>
                    <a:pt x="1645" y="4691"/>
                    <a:pt x="1414" y="4123"/>
                  </a:cubicBezTo>
                  <a:cubicBezTo>
                    <a:pt x="1182" y="3556"/>
                    <a:pt x="927" y="3035"/>
                    <a:pt x="696" y="2560"/>
                  </a:cubicBezTo>
                  <a:cubicBezTo>
                    <a:pt x="580" y="2317"/>
                    <a:pt x="464" y="2097"/>
                    <a:pt x="394" y="1876"/>
                  </a:cubicBezTo>
                  <a:cubicBezTo>
                    <a:pt x="325" y="1668"/>
                    <a:pt x="279" y="1448"/>
                    <a:pt x="232" y="1263"/>
                  </a:cubicBezTo>
                  <a:cubicBezTo>
                    <a:pt x="151" y="869"/>
                    <a:pt x="93" y="545"/>
                    <a:pt x="59" y="336"/>
                  </a:cubicBezTo>
                  <a:cubicBezTo>
                    <a:pt x="47" y="232"/>
                    <a:pt x="35" y="139"/>
                    <a:pt x="24" y="81"/>
                  </a:cubicBezTo>
                  <a:cubicBezTo>
                    <a:pt x="24" y="23"/>
                    <a:pt x="1" y="0"/>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770;p45">
              <a:extLst>
                <a:ext uri="{FF2B5EF4-FFF2-40B4-BE49-F238E27FC236}">
                  <a16:creationId xmlns:a16="http://schemas.microsoft.com/office/drawing/2014/main" id="{0ABD7179-B219-C79E-B89C-ED37C089F651}"/>
                </a:ext>
              </a:extLst>
            </p:cNvPr>
            <p:cNvSpPr/>
            <p:nvPr/>
          </p:nvSpPr>
          <p:spPr>
            <a:xfrm>
              <a:off x="2258811" y="2634332"/>
              <a:ext cx="530188" cy="240702"/>
            </a:xfrm>
            <a:custGeom>
              <a:avLst/>
              <a:gdLst/>
              <a:ahLst/>
              <a:cxnLst/>
              <a:rect l="l" t="t" r="r" b="b"/>
              <a:pathLst>
                <a:path w="7738" h="3513" extrusionOk="0">
                  <a:moveTo>
                    <a:pt x="884" y="1"/>
                  </a:moveTo>
                  <a:cubicBezTo>
                    <a:pt x="788" y="1"/>
                    <a:pt x="702" y="73"/>
                    <a:pt x="673" y="171"/>
                  </a:cubicBezTo>
                  <a:lnTo>
                    <a:pt x="47" y="2093"/>
                  </a:lnTo>
                  <a:cubicBezTo>
                    <a:pt x="1" y="2232"/>
                    <a:pt x="93" y="2383"/>
                    <a:pt x="232" y="2406"/>
                  </a:cubicBezTo>
                  <a:lnTo>
                    <a:pt x="6035" y="3506"/>
                  </a:lnTo>
                  <a:cubicBezTo>
                    <a:pt x="6053" y="3511"/>
                    <a:pt x="6071" y="3513"/>
                    <a:pt x="6089" y="3513"/>
                  </a:cubicBezTo>
                  <a:cubicBezTo>
                    <a:pt x="6171" y="3513"/>
                    <a:pt x="6242" y="3471"/>
                    <a:pt x="6290" y="3414"/>
                  </a:cubicBezTo>
                  <a:lnTo>
                    <a:pt x="7633" y="1595"/>
                  </a:lnTo>
                  <a:cubicBezTo>
                    <a:pt x="7737" y="1456"/>
                    <a:pt x="7656" y="1248"/>
                    <a:pt x="7459" y="1225"/>
                  </a:cubicBezTo>
                  <a:lnTo>
                    <a:pt x="939" y="9"/>
                  </a:lnTo>
                  <a:cubicBezTo>
                    <a:pt x="921" y="3"/>
                    <a:pt x="902" y="1"/>
                    <a:pt x="88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771;p45">
              <a:extLst>
                <a:ext uri="{FF2B5EF4-FFF2-40B4-BE49-F238E27FC236}">
                  <a16:creationId xmlns:a16="http://schemas.microsoft.com/office/drawing/2014/main" id="{5F0C2A1D-8D40-4424-6E62-4A74C82F0453}"/>
                </a:ext>
              </a:extLst>
            </p:cNvPr>
            <p:cNvSpPr/>
            <p:nvPr/>
          </p:nvSpPr>
          <p:spPr>
            <a:xfrm>
              <a:off x="1924726" y="2667425"/>
              <a:ext cx="107230" cy="22268"/>
            </a:xfrm>
            <a:custGeom>
              <a:avLst/>
              <a:gdLst/>
              <a:ahLst/>
              <a:cxnLst/>
              <a:rect l="l" t="t" r="r" b="b"/>
              <a:pathLst>
                <a:path w="1565" h="325" extrusionOk="0">
                  <a:moveTo>
                    <a:pt x="765" y="1"/>
                  </a:moveTo>
                  <a:cubicBezTo>
                    <a:pt x="534" y="1"/>
                    <a:pt x="314" y="93"/>
                    <a:pt x="186" y="163"/>
                  </a:cubicBezTo>
                  <a:cubicBezTo>
                    <a:pt x="59" y="244"/>
                    <a:pt x="1" y="325"/>
                    <a:pt x="1" y="325"/>
                  </a:cubicBezTo>
                  <a:cubicBezTo>
                    <a:pt x="12" y="325"/>
                    <a:pt x="82" y="267"/>
                    <a:pt x="221" y="221"/>
                  </a:cubicBezTo>
                  <a:cubicBezTo>
                    <a:pt x="348" y="151"/>
                    <a:pt x="545" y="70"/>
                    <a:pt x="777" y="70"/>
                  </a:cubicBezTo>
                  <a:cubicBezTo>
                    <a:pt x="794" y="69"/>
                    <a:pt x="811" y="69"/>
                    <a:pt x="828" y="69"/>
                  </a:cubicBezTo>
                  <a:cubicBezTo>
                    <a:pt x="1039" y="69"/>
                    <a:pt x="1226" y="132"/>
                    <a:pt x="1344" y="186"/>
                  </a:cubicBezTo>
                  <a:cubicBezTo>
                    <a:pt x="1453" y="255"/>
                    <a:pt x="1536" y="307"/>
                    <a:pt x="1558" y="307"/>
                  </a:cubicBezTo>
                  <a:cubicBezTo>
                    <a:pt x="1562" y="307"/>
                    <a:pt x="1564" y="305"/>
                    <a:pt x="1564" y="302"/>
                  </a:cubicBezTo>
                  <a:cubicBezTo>
                    <a:pt x="1564" y="290"/>
                    <a:pt x="1495" y="221"/>
                    <a:pt x="1356" y="151"/>
                  </a:cubicBezTo>
                  <a:cubicBezTo>
                    <a:pt x="1217" y="70"/>
                    <a:pt x="1008" y="1"/>
                    <a:pt x="76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772;p45">
              <a:extLst>
                <a:ext uri="{FF2B5EF4-FFF2-40B4-BE49-F238E27FC236}">
                  <a16:creationId xmlns:a16="http://schemas.microsoft.com/office/drawing/2014/main" id="{3D13F261-6B36-BEDF-20F2-436F8F8238DA}"/>
                </a:ext>
              </a:extLst>
            </p:cNvPr>
            <p:cNvSpPr/>
            <p:nvPr/>
          </p:nvSpPr>
          <p:spPr>
            <a:xfrm>
              <a:off x="2019210" y="2878525"/>
              <a:ext cx="257968" cy="104832"/>
            </a:xfrm>
            <a:custGeom>
              <a:avLst/>
              <a:gdLst/>
              <a:ahLst/>
              <a:cxnLst/>
              <a:rect l="l" t="t" r="r" b="b"/>
              <a:pathLst>
                <a:path w="3765" h="1530" extrusionOk="0">
                  <a:moveTo>
                    <a:pt x="2050" y="0"/>
                  </a:moveTo>
                  <a:lnTo>
                    <a:pt x="2039" y="788"/>
                  </a:lnTo>
                  <a:lnTo>
                    <a:pt x="255" y="116"/>
                  </a:lnTo>
                  <a:lnTo>
                    <a:pt x="0" y="672"/>
                  </a:lnTo>
                  <a:lnTo>
                    <a:pt x="2282" y="1529"/>
                  </a:lnTo>
                  <a:lnTo>
                    <a:pt x="2525" y="568"/>
                  </a:lnTo>
                  <a:lnTo>
                    <a:pt x="3614" y="788"/>
                  </a:lnTo>
                  <a:lnTo>
                    <a:pt x="3764" y="232"/>
                  </a:lnTo>
                  <a:lnTo>
                    <a:pt x="2050"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773;p45">
              <a:extLst>
                <a:ext uri="{FF2B5EF4-FFF2-40B4-BE49-F238E27FC236}">
                  <a16:creationId xmlns:a16="http://schemas.microsoft.com/office/drawing/2014/main" id="{EEDA894A-CC97-720E-C0AA-E1772CBF255C}"/>
                </a:ext>
              </a:extLst>
            </p:cNvPr>
            <p:cNvSpPr/>
            <p:nvPr/>
          </p:nvSpPr>
          <p:spPr>
            <a:xfrm>
              <a:off x="2158846" y="2714085"/>
              <a:ext cx="307164" cy="186299"/>
            </a:xfrm>
            <a:custGeom>
              <a:avLst/>
              <a:gdLst/>
              <a:ahLst/>
              <a:cxnLst/>
              <a:rect l="l" t="t" r="r" b="b"/>
              <a:pathLst>
                <a:path w="4483" h="2719" extrusionOk="0">
                  <a:moveTo>
                    <a:pt x="1554" y="0"/>
                  </a:moveTo>
                  <a:cubicBezTo>
                    <a:pt x="1330" y="0"/>
                    <a:pt x="885" y="297"/>
                    <a:pt x="753" y="374"/>
                  </a:cubicBezTo>
                  <a:cubicBezTo>
                    <a:pt x="626" y="466"/>
                    <a:pt x="163" y="860"/>
                    <a:pt x="163" y="860"/>
                  </a:cubicBezTo>
                  <a:lnTo>
                    <a:pt x="1" y="2389"/>
                  </a:lnTo>
                  <a:cubicBezTo>
                    <a:pt x="1" y="2389"/>
                    <a:pt x="1344" y="2655"/>
                    <a:pt x="1529" y="2713"/>
                  </a:cubicBezTo>
                  <a:cubicBezTo>
                    <a:pt x="1542" y="2717"/>
                    <a:pt x="1556" y="2718"/>
                    <a:pt x="1571" y="2718"/>
                  </a:cubicBezTo>
                  <a:cubicBezTo>
                    <a:pt x="1799" y="2718"/>
                    <a:pt x="2317" y="2342"/>
                    <a:pt x="2317" y="2342"/>
                  </a:cubicBezTo>
                  <a:lnTo>
                    <a:pt x="2491" y="2134"/>
                  </a:lnTo>
                  <a:lnTo>
                    <a:pt x="2664" y="2053"/>
                  </a:lnTo>
                  <a:lnTo>
                    <a:pt x="4112" y="1474"/>
                  </a:lnTo>
                  <a:cubicBezTo>
                    <a:pt x="4112" y="1474"/>
                    <a:pt x="4483" y="1439"/>
                    <a:pt x="4332" y="1184"/>
                  </a:cubicBezTo>
                  <a:cubicBezTo>
                    <a:pt x="4282" y="1103"/>
                    <a:pt x="4004" y="1076"/>
                    <a:pt x="3656" y="1076"/>
                  </a:cubicBezTo>
                  <a:cubicBezTo>
                    <a:pt x="2959" y="1076"/>
                    <a:pt x="1981" y="1184"/>
                    <a:pt x="1981" y="1184"/>
                  </a:cubicBezTo>
                  <a:cubicBezTo>
                    <a:pt x="1981" y="1184"/>
                    <a:pt x="2826" y="1045"/>
                    <a:pt x="3081" y="1011"/>
                  </a:cubicBezTo>
                  <a:cubicBezTo>
                    <a:pt x="3348" y="976"/>
                    <a:pt x="3846" y="929"/>
                    <a:pt x="3602" y="640"/>
                  </a:cubicBezTo>
                  <a:cubicBezTo>
                    <a:pt x="3514" y="535"/>
                    <a:pt x="3229" y="502"/>
                    <a:pt x="2900" y="502"/>
                  </a:cubicBezTo>
                  <a:cubicBezTo>
                    <a:pt x="2322" y="502"/>
                    <a:pt x="1610" y="605"/>
                    <a:pt x="1610" y="605"/>
                  </a:cubicBezTo>
                  <a:lnTo>
                    <a:pt x="1807" y="26"/>
                  </a:lnTo>
                  <a:lnTo>
                    <a:pt x="1587" y="3"/>
                  </a:lnTo>
                  <a:cubicBezTo>
                    <a:pt x="1577" y="1"/>
                    <a:pt x="1565" y="0"/>
                    <a:pt x="1554"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774;p45">
              <a:extLst>
                <a:ext uri="{FF2B5EF4-FFF2-40B4-BE49-F238E27FC236}">
                  <a16:creationId xmlns:a16="http://schemas.microsoft.com/office/drawing/2014/main" id="{E498ADC1-C542-8191-9AF3-34DD7A43E1A9}"/>
                </a:ext>
              </a:extLst>
            </p:cNvPr>
            <p:cNvSpPr/>
            <p:nvPr/>
          </p:nvSpPr>
          <p:spPr>
            <a:xfrm>
              <a:off x="2273885" y="2817888"/>
              <a:ext cx="164373" cy="23433"/>
            </a:xfrm>
            <a:custGeom>
              <a:avLst/>
              <a:gdLst/>
              <a:ahLst/>
              <a:cxnLst/>
              <a:rect l="l" t="t" r="r" b="b"/>
              <a:pathLst>
                <a:path w="2399" h="342" extrusionOk="0">
                  <a:moveTo>
                    <a:pt x="2230" y="0"/>
                  </a:moveTo>
                  <a:cubicBezTo>
                    <a:pt x="2177" y="0"/>
                    <a:pt x="2113" y="1"/>
                    <a:pt x="2039" y="5"/>
                  </a:cubicBezTo>
                  <a:cubicBezTo>
                    <a:pt x="1819" y="5"/>
                    <a:pt x="1518" y="40"/>
                    <a:pt x="1182" y="75"/>
                  </a:cubicBezTo>
                  <a:cubicBezTo>
                    <a:pt x="858" y="121"/>
                    <a:pt x="568" y="179"/>
                    <a:pt x="348" y="237"/>
                  </a:cubicBezTo>
                  <a:cubicBezTo>
                    <a:pt x="128" y="295"/>
                    <a:pt x="1" y="329"/>
                    <a:pt x="1" y="341"/>
                  </a:cubicBezTo>
                  <a:cubicBezTo>
                    <a:pt x="12" y="341"/>
                    <a:pt x="140" y="329"/>
                    <a:pt x="360" y="295"/>
                  </a:cubicBezTo>
                  <a:cubicBezTo>
                    <a:pt x="580" y="248"/>
                    <a:pt x="870" y="190"/>
                    <a:pt x="1205" y="144"/>
                  </a:cubicBezTo>
                  <a:cubicBezTo>
                    <a:pt x="1530" y="86"/>
                    <a:pt x="1842" y="63"/>
                    <a:pt x="2051" y="51"/>
                  </a:cubicBezTo>
                  <a:cubicBezTo>
                    <a:pt x="2271" y="17"/>
                    <a:pt x="2398" y="17"/>
                    <a:pt x="2398" y="5"/>
                  </a:cubicBezTo>
                  <a:cubicBezTo>
                    <a:pt x="2398" y="5"/>
                    <a:pt x="2337" y="0"/>
                    <a:pt x="2230"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775;p45">
              <a:extLst>
                <a:ext uri="{FF2B5EF4-FFF2-40B4-BE49-F238E27FC236}">
                  <a16:creationId xmlns:a16="http://schemas.microsoft.com/office/drawing/2014/main" id="{7B9B5982-EE67-B6FE-5E45-47AC59B331DE}"/>
                </a:ext>
              </a:extLst>
            </p:cNvPr>
            <p:cNvSpPr/>
            <p:nvPr/>
          </p:nvSpPr>
          <p:spPr>
            <a:xfrm>
              <a:off x="2287383" y="2857696"/>
              <a:ext cx="44536" cy="12470"/>
            </a:xfrm>
            <a:custGeom>
              <a:avLst/>
              <a:gdLst/>
              <a:ahLst/>
              <a:cxnLst/>
              <a:rect l="l" t="t" r="r" b="b"/>
              <a:pathLst>
                <a:path w="650" h="182" extrusionOk="0">
                  <a:moveTo>
                    <a:pt x="637" y="0"/>
                  </a:moveTo>
                  <a:cubicBezTo>
                    <a:pt x="597" y="0"/>
                    <a:pt x="469" y="23"/>
                    <a:pt x="325" y="61"/>
                  </a:cubicBezTo>
                  <a:cubicBezTo>
                    <a:pt x="140" y="107"/>
                    <a:pt x="1" y="165"/>
                    <a:pt x="1" y="177"/>
                  </a:cubicBezTo>
                  <a:cubicBezTo>
                    <a:pt x="6" y="180"/>
                    <a:pt x="17" y="181"/>
                    <a:pt x="33" y="181"/>
                  </a:cubicBezTo>
                  <a:cubicBezTo>
                    <a:pt x="88" y="181"/>
                    <a:pt x="202" y="164"/>
                    <a:pt x="337" y="119"/>
                  </a:cubicBezTo>
                  <a:cubicBezTo>
                    <a:pt x="522" y="73"/>
                    <a:pt x="649" y="15"/>
                    <a:pt x="649" y="3"/>
                  </a:cubicBezTo>
                  <a:cubicBezTo>
                    <a:pt x="649" y="1"/>
                    <a:pt x="645" y="0"/>
                    <a:pt x="637"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776;p45">
              <a:extLst>
                <a:ext uri="{FF2B5EF4-FFF2-40B4-BE49-F238E27FC236}">
                  <a16:creationId xmlns:a16="http://schemas.microsoft.com/office/drawing/2014/main" id="{BDC42CBE-788C-F788-1B69-F5B03E13C048}"/>
                </a:ext>
              </a:extLst>
            </p:cNvPr>
            <p:cNvSpPr/>
            <p:nvPr/>
          </p:nvSpPr>
          <p:spPr>
            <a:xfrm>
              <a:off x="2540550" y="2304013"/>
              <a:ext cx="20692" cy="546838"/>
            </a:xfrm>
            <a:custGeom>
              <a:avLst/>
              <a:gdLst/>
              <a:ahLst/>
              <a:cxnLst/>
              <a:rect l="l" t="t" r="r" b="b"/>
              <a:pathLst>
                <a:path w="302" h="7981" extrusionOk="0">
                  <a:moveTo>
                    <a:pt x="232" y="0"/>
                  </a:moveTo>
                  <a:lnTo>
                    <a:pt x="232" y="93"/>
                  </a:lnTo>
                  <a:lnTo>
                    <a:pt x="232" y="324"/>
                  </a:lnTo>
                  <a:cubicBezTo>
                    <a:pt x="244" y="533"/>
                    <a:pt x="244" y="822"/>
                    <a:pt x="244" y="1181"/>
                  </a:cubicBezTo>
                  <a:cubicBezTo>
                    <a:pt x="244" y="1888"/>
                    <a:pt x="209" y="2884"/>
                    <a:pt x="128" y="3984"/>
                  </a:cubicBezTo>
                  <a:cubicBezTo>
                    <a:pt x="58" y="5085"/>
                    <a:pt x="0" y="6092"/>
                    <a:pt x="0" y="6810"/>
                  </a:cubicBezTo>
                  <a:cubicBezTo>
                    <a:pt x="0" y="7169"/>
                    <a:pt x="0" y="7459"/>
                    <a:pt x="12" y="7667"/>
                  </a:cubicBezTo>
                  <a:cubicBezTo>
                    <a:pt x="35" y="7772"/>
                    <a:pt x="35" y="7841"/>
                    <a:pt x="35" y="7899"/>
                  </a:cubicBezTo>
                  <a:cubicBezTo>
                    <a:pt x="47" y="7957"/>
                    <a:pt x="47" y="7980"/>
                    <a:pt x="47" y="7980"/>
                  </a:cubicBezTo>
                  <a:lnTo>
                    <a:pt x="47" y="7899"/>
                  </a:lnTo>
                  <a:lnTo>
                    <a:pt x="47" y="7667"/>
                  </a:lnTo>
                  <a:cubicBezTo>
                    <a:pt x="47" y="7459"/>
                    <a:pt x="47" y="7169"/>
                    <a:pt x="58" y="6810"/>
                  </a:cubicBezTo>
                  <a:cubicBezTo>
                    <a:pt x="70" y="6104"/>
                    <a:pt x="128" y="5108"/>
                    <a:pt x="209" y="4007"/>
                  </a:cubicBezTo>
                  <a:cubicBezTo>
                    <a:pt x="278" y="2896"/>
                    <a:pt x="301" y="1900"/>
                    <a:pt x="290" y="1181"/>
                  </a:cubicBezTo>
                  <a:cubicBezTo>
                    <a:pt x="290" y="822"/>
                    <a:pt x="278" y="533"/>
                    <a:pt x="267" y="324"/>
                  </a:cubicBezTo>
                  <a:cubicBezTo>
                    <a:pt x="267" y="220"/>
                    <a:pt x="244" y="151"/>
                    <a:pt x="244" y="93"/>
                  </a:cubicBezTo>
                  <a:cubicBezTo>
                    <a:pt x="232" y="35"/>
                    <a:pt x="232" y="0"/>
                    <a:pt x="2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777;p45">
              <a:extLst>
                <a:ext uri="{FF2B5EF4-FFF2-40B4-BE49-F238E27FC236}">
                  <a16:creationId xmlns:a16="http://schemas.microsoft.com/office/drawing/2014/main" id="{EE76D552-FB35-049C-CD1D-7E9494D59626}"/>
                </a:ext>
              </a:extLst>
            </p:cNvPr>
            <p:cNvSpPr/>
            <p:nvPr/>
          </p:nvSpPr>
          <p:spPr>
            <a:xfrm>
              <a:off x="2000162" y="2228577"/>
              <a:ext cx="72286" cy="269137"/>
            </a:xfrm>
            <a:custGeom>
              <a:avLst/>
              <a:gdLst/>
              <a:ahLst/>
              <a:cxnLst/>
              <a:rect l="l" t="t" r="r" b="b"/>
              <a:pathLst>
                <a:path w="1055" h="3928" extrusionOk="0">
                  <a:moveTo>
                    <a:pt x="0" y="1"/>
                  </a:moveTo>
                  <a:lnTo>
                    <a:pt x="70" y="151"/>
                  </a:lnTo>
                  <a:cubicBezTo>
                    <a:pt x="128" y="233"/>
                    <a:pt x="185" y="371"/>
                    <a:pt x="278" y="545"/>
                  </a:cubicBezTo>
                  <a:cubicBezTo>
                    <a:pt x="429" y="870"/>
                    <a:pt x="637" y="1356"/>
                    <a:pt x="776" y="1900"/>
                  </a:cubicBezTo>
                  <a:cubicBezTo>
                    <a:pt x="927" y="2456"/>
                    <a:pt x="985" y="2954"/>
                    <a:pt x="1008" y="3336"/>
                  </a:cubicBezTo>
                  <a:cubicBezTo>
                    <a:pt x="1008" y="3510"/>
                    <a:pt x="1031" y="3672"/>
                    <a:pt x="1031" y="3765"/>
                  </a:cubicBezTo>
                  <a:cubicBezTo>
                    <a:pt x="1031" y="3869"/>
                    <a:pt x="1043" y="3927"/>
                    <a:pt x="1043" y="3927"/>
                  </a:cubicBezTo>
                  <a:cubicBezTo>
                    <a:pt x="1043" y="3927"/>
                    <a:pt x="1054" y="3869"/>
                    <a:pt x="1043" y="3753"/>
                  </a:cubicBezTo>
                  <a:lnTo>
                    <a:pt x="1043" y="3302"/>
                  </a:lnTo>
                  <a:cubicBezTo>
                    <a:pt x="1031" y="2943"/>
                    <a:pt x="973" y="2421"/>
                    <a:pt x="822" y="1877"/>
                  </a:cubicBezTo>
                  <a:cubicBezTo>
                    <a:pt x="683" y="1321"/>
                    <a:pt x="475" y="846"/>
                    <a:pt x="301" y="510"/>
                  </a:cubicBezTo>
                  <a:cubicBezTo>
                    <a:pt x="220" y="348"/>
                    <a:pt x="139" y="221"/>
                    <a:pt x="81" y="140"/>
                  </a:cubicBezTo>
                  <a:cubicBezTo>
                    <a:pt x="46" y="47"/>
                    <a:pt x="0" y="1"/>
                    <a:pt x="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7628631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p:bldP spid="7" grpId="0" animBg="1"/>
      <p:bldP spid="8" grpId="0"/>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b="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a:t>
            </a: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Người</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nghe</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 name=" 167">
            <a:extLst>
              <a:ext uri="{FF2B5EF4-FFF2-40B4-BE49-F238E27FC236}">
                <a16:creationId xmlns:a16="http://schemas.microsoft.com/office/drawing/2014/main" id="{43E4EAA1-4BFF-5552-F899-9AA35235793F}"/>
              </a:ext>
            </a:extLst>
          </p:cNvPr>
          <p:cNvSpPr/>
          <p:nvPr/>
        </p:nvSpPr>
        <p:spPr>
          <a:xfrm>
            <a:off x="743802" y="1925605"/>
            <a:ext cx="6242469" cy="1011100"/>
          </a:xfrm>
          <a:prstGeom prst="roundRect">
            <a:avLst/>
          </a:prstGeom>
          <a:solidFill>
            <a:srgbClr val="005EAC">
              <a:lumMod val="20000"/>
              <a:lumOff val="80000"/>
              <a:alpha val="64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p>
            <a:r>
              <a:rPr lang="en-US" sz="2000">
                <a:latin typeface="Times New Roman" panose="02020603050405020304" pitchFamily="18" charset="0"/>
                <a:cs typeface="Times New Roman" panose="02020603050405020304" pitchFamily="18" charset="0"/>
              </a:rPr>
              <a:t>Tập trung lắng nghe để nắm được nội dung trình bày của bạn</a:t>
            </a:r>
          </a:p>
        </p:txBody>
      </p:sp>
      <p:sp>
        <p:nvSpPr>
          <p:cNvPr id="6" name=" 167">
            <a:extLst>
              <a:ext uri="{FF2B5EF4-FFF2-40B4-BE49-F238E27FC236}">
                <a16:creationId xmlns:a16="http://schemas.microsoft.com/office/drawing/2014/main" id="{E0FD6BB9-1924-8F6A-510E-395D23B1F818}"/>
              </a:ext>
            </a:extLst>
          </p:cNvPr>
          <p:cNvSpPr/>
          <p:nvPr/>
        </p:nvSpPr>
        <p:spPr>
          <a:xfrm>
            <a:off x="796444" y="3208761"/>
            <a:ext cx="5086350" cy="1011100"/>
          </a:xfrm>
          <a:prstGeom prst="roundRect">
            <a:avLst/>
          </a:prstGeom>
          <a:solidFill>
            <a:srgbClr val="005EAC">
              <a:lumMod val="20000"/>
              <a:lumOff val="80000"/>
              <a:alpha val="64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p>
            <a:r>
              <a:rPr lang="en-US" sz="2000">
                <a:latin typeface="Times New Roman" panose="02020603050405020304" pitchFamily="18" charset="0"/>
                <a:cs typeface="Times New Roman" panose="02020603050405020304" pitchFamily="18" charset="0"/>
              </a:rPr>
              <a:t>Chú ý cách trình bày và thái độ của người nói</a:t>
            </a:r>
          </a:p>
        </p:txBody>
      </p:sp>
      <p:sp>
        <p:nvSpPr>
          <p:cNvPr id="7" name=" 167">
            <a:extLst>
              <a:ext uri="{FF2B5EF4-FFF2-40B4-BE49-F238E27FC236}">
                <a16:creationId xmlns:a16="http://schemas.microsoft.com/office/drawing/2014/main" id="{016E4A56-8CD4-45DD-82AE-941AE6D4F78D}"/>
              </a:ext>
            </a:extLst>
          </p:cNvPr>
          <p:cNvSpPr/>
          <p:nvPr/>
        </p:nvSpPr>
        <p:spPr>
          <a:xfrm>
            <a:off x="7063573" y="4543943"/>
            <a:ext cx="4400550" cy="1365885"/>
          </a:xfrm>
          <a:prstGeom prst="roundRect">
            <a:avLst/>
          </a:prstGeom>
          <a:solidFill>
            <a:srgbClr val="005EAC">
              <a:lumMod val="20000"/>
              <a:lumOff val="80000"/>
              <a:alpha val="64000"/>
            </a:srgbClr>
          </a:solidFill>
          <a:ln w="25400" cap="flat" cmpd="sng" algn="ctr">
            <a:noFill/>
            <a:prstDash val="solid"/>
          </a:ln>
          <a:effectLst/>
        </p:spPr>
        <p:txBody>
          <a:bodyPr anchor="ctr">
            <a:scene3d>
              <a:camera prst="orthographicFront"/>
              <a:lightRig rig="threePt" dir="t"/>
            </a:scene3d>
            <a:sp3d>
              <a:contourClr>
                <a:srgbClr val="FFFFFF"/>
              </a:contourClr>
            </a:sp3d>
          </a:bodyPr>
          <a:lstStyle/>
          <a:p>
            <a:pPr lvl="0" fontAlgn="base">
              <a:spcBef>
                <a:spcPct val="0"/>
              </a:spcBef>
              <a:spcAft>
                <a:spcPct val="0"/>
              </a:spcAft>
            </a:pPr>
            <a:r>
              <a:rPr lang="en-US" sz="2000">
                <a:latin typeface="Times New Roman" panose="02020603050405020304" pitchFamily="18" charset="0"/>
                <a:cs typeface="Times New Roman" panose="02020603050405020304" pitchFamily="18" charset="0"/>
              </a:rPr>
              <a:t>Ghi lại một số nội dung dự kiến sẽ thảo luận với người nói</a:t>
            </a:r>
            <a:endParaRPr kumimoji="0" lang="en-US" sz="2800" b="0" i="0" u="none" strike="noStrike" kern="0" cap="none" spc="0" normalizeH="0" baseline="0" noProof="0">
              <a:ln>
                <a:noFill/>
              </a:ln>
              <a:solidFill>
                <a:srgbClr val="22323F"/>
              </a:solidFill>
              <a:effectLst/>
              <a:uLnTx/>
              <a:uFillTx/>
              <a:latin typeface="Times New Roman" panose="02020603050405020304" pitchFamily="18" charset="0"/>
              <a:ea typeface="宋体"/>
              <a:cs typeface="Times New Roman" panose="02020603050405020304" pitchFamily="18" charset="0"/>
            </a:endParaRPr>
          </a:p>
        </p:txBody>
      </p:sp>
      <p:pic>
        <p:nvPicPr>
          <p:cNvPr id="8" name="图片 1">
            <a:extLst>
              <a:ext uri="{FF2B5EF4-FFF2-40B4-BE49-F238E27FC236}">
                <a16:creationId xmlns:a16="http://schemas.microsoft.com/office/drawing/2014/main" id="{64A299EA-115C-878C-AFB6-416703174A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4506" y="3741763"/>
            <a:ext cx="30702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698F06F4-A1EC-E951-9662-456E89BFB2D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88860" y="1333221"/>
            <a:ext cx="440055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00292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a:t>
            </a:r>
            <a:r>
              <a:rPr kumimoji="0" lang="en-US" altLang="zh-CN" sz="7200" b="1" i="0" u="none" strike="noStrike" kern="1200" cap="none" spc="0" normalizeH="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động khởi động</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20638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1277" y="-968660"/>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710434" y="2864892"/>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III. Sau khi nói</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884378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b="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III. Sau khi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226" name="Google Shape;1550;p39">
            <a:extLst>
              <a:ext uri="{FF2B5EF4-FFF2-40B4-BE49-F238E27FC236}">
                <a16:creationId xmlns:a16="http://schemas.microsoft.com/office/drawing/2014/main" id="{BF3D20B4-72CF-5F72-FF98-2F5F0AC56473}"/>
              </a:ext>
            </a:extLst>
          </p:cNvPr>
          <p:cNvGrpSpPr/>
          <p:nvPr/>
        </p:nvGrpSpPr>
        <p:grpSpPr>
          <a:xfrm>
            <a:off x="2440011" y="2368716"/>
            <a:ext cx="5674231" cy="1978094"/>
            <a:chOff x="70654" y="1508650"/>
            <a:chExt cx="5674231" cy="1978094"/>
          </a:xfrm>
        </p:grpSpPr>
        <p:cxnSp>
          <p:nvCxnSpPr>
            <p:cNvPr id="227" name="Google Shape;1551;p39">
              <a:extLst>
                <a:ext uri="{FF2B5EF4-FFF2-40B4-BE49-F238E27FC236}">
                  <a16:creationId xmlns:a16="http://schemas.microsoft.com/office/drawing/2014/main" id="{E0EA6CDA-15B6-CDA2-1104-3F94BD4DC495}"/>
                </a:ext>
              </a:extLst>
            </p:cNvPr>
            <p:cNvCxnSpPr>
              <a:cxnSpLocks/>
              <a:endCxn id="228" idx="3"/>
            </p:cNvCxnSpPr>
            <p:nvPr/>
          </p:nvCxnSpPr>
          <p:spPr>
            <a:xfrm rot="10800000">
              <a:off x="2878926" y="1685951"/>
              <a:ext cx="2865959" cy="1800793"/>
            </a:xfrm>
            <a:prstGeom prst="curvedConnector3">
              <a:avLst>
                <a:gd name="adj1" fmla="val 50000"/>
              </a:avLst>
            </a:prstGeom>
            <a:noFill/>
            <a:ln w="28575" cap="flat" cmpd="sng">
              <a:solidFill>
                <a:srgbClr val="58C3C4"/>
              </a:solidFill>
              <a:prstDash val="solid"/>
              <a:round/>
              <a:headEnd type="oval" w="med" len="med"/>
              <a:tailEnd type="oval" w="med" len="med"/>
            </a:ln>
          </p:spPr>
        </p:cxnSp>
        <p:sp>
          <p:nvSpPr>
            <p:cNvPr id="228" name="Google Shape;1552;p39">
              <a:extLst>
                <a:ext uri="{FF2B5EF4-FFF2-40B4-BE49-F238E27FC236}">
                  <a16:creationId xmlns:a16="http://schemas.microsoft.com/office/drawing/2014/main" id="{802AAC25-85D7-4F7E-6985-2D5F5C8E5103}"/>
                </a:ext>
              </a:extLst>
            </p:cNvPr>
            <p:cNvSpPr txBox="1"/>
            <p:nvPr/>
          </p:nvSpPr>
          <p:spPr>
            <a:xfrm>
              <a:off x="70654" y="1508650"/>
              <a:ext cx="2808271"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Gv gọi học sinh nhận xét bài nói của bạn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9" name="Google Shape;1554;p39">
            <a:extLst>
              <a:ext uri="{FF2B5EF4-FFF2-40B4-BE49-F238E27FC236}">
                <a16:creationId xmlns:a16="http://schemas.microsoft.com/office/drawing/2014/main" id="{FEF6F4DF-F721-BA05-15D3-6DE100C106D2}"/>
              </a:ext>
            </a:extLst>
          </p:cNvPr>
          <p:cNvGrpSpPr/>
          <p:nvPr/>
        </p:nvGrpSpPr>
        <p:grpSpPr>
          <a:xfrm>
            <a:off x="1404731" y="4658894"/>
            <a:ext cx="6493068" cy="1001830"/>
            <a:chOff x="-951240" y="2909742"/>
            <a:chExt cx="6493068" cy="1001830"/>
          </a:xfrm>
        </p:grpSpPr>
        <p:cxnSp>
          <p:nvCxnSpPr>
            <p:cNvPr id="230" name="Google Shape;1555;p39">
              <a:extLst>
                <a:ext uri="{FF2B5EF4-FFF2-40B4-BE49-F238E27FC236}">
                  <a16:creationId xmlns:a16="http://schemas.microsoft.com/office/drawing/2014/main" id="{2817C4E8-3DD0-1E8C-88CE-9C0E5A605261}"/>
                </a:ext>
              </a:extLst>
            </p:cNvPr>
            <p:cNvCxnSpPr>
              <a:cxnSpLocks/>
              <a:endCxn id="231" idx="3"/>
            </p:cNvCxnSpPr>
            <p:nvPr/>
          </p:nvCxnSpPr>
          <p:spPr>
            <a:xfrm rot="10800000">
              <a:off x="2309430" y="3087043"/>
              <a:ext cx="3232398" cy="824529"/>
            </a:xfrm>
            <a:prstGeom prst="curvedConnector3">
              <a:avLst>
                <a:gd name="adj1" fmla="val 50000"/>
              </a:avLst>
            </a:prstGeom>
            <a:noFill/>
            <a:ln w="28575" cap="flat" cmpd="sng">
              <a:solidFill>
                <a:srgbClr val="503156"/>
              </a:solidFill>
              <a:prstDash val="solid"/>
              <a:round/>
              <a:headEnd type="none" w="med" len="med"/>
              <a:tailEnd type="oval" w="med" len="med"/>
            </a:ln>
          </p:spPr>
        </p:cxnSp>
        <p:sp>
          <p:nvSpPr>
            <p:cNvPr id="231" name="Google Shape;1556;p39">
              <a:extLst>
                <a:ext uri="{FF2B5EF4-FFF2-40B4-BE49-F238E27FC236}">
                  <a16:creationId xmlns:a16="http://schemas.microsoft.com/office/drawing/2014/main" id="{7C154EA9-FEC0-1B3E-DC5D-8745426832F4}"/>
                </a:ext>
              </a:extLst>
            </p:cNvPr>
            <p:cNvSpPr txBox="1"/>
            <p:nvPr/>
          </p:nvSpPr>
          <p:spPr>
            <a:xfrm>
              <a:off x="-951240" y="2909742"/>
              <a:ext cx="3260670"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tiếp tục sử dụng bảng kiểm để tự đánh giá và đánh giá bài nói của bạn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2" name="Google Shape;5851;p42">
            <a:extLst>
              <a:ext uri="{FF2B5EF4-FFF2-40B4-BE49-F238E27FC236}">
                <a16:creationId xmlns:a16="http://schemas.microsoft.com/office/drawing/2014/main" id="{B0489431-4425-8F34-6A46-78CA629C740C}"/>
              </a:ext>
            </a:extLst>
          </p:cNvPr>
          <p:cNvGrpSpPr/>
          <p:nvPr/>
        </p:nvGrpSpPr>
        <p:grpSpPr>
          <a:xfrm>
            <a:off x="7751102" y="2385392"/>
            <a:ext cx="3703893" cy="4030318"/>
            <a:chOff x="5208300" y="1213225"/>
            <a:chExt cx="3300000" cy="3366175"/>
          </a:xfrm>
        </p:grpSpPr>
        <p:sp>
          <p:nvSpPr>
            <p:cNvPr id="233" name="Google Shape;5852;p42">
              <a:extLst>
                <a:ext uri="{FF2B5EF4-FFF2-40B4-BE49-F238E27FC236}">
                  <a16:creationId xmlns:a16="http://schemas.microsoft.com/office/drawing/2014/main" id="{2F77DA52-012C-6916-830A-5D6F68DD450D}"/>
                </a:ext>
              </a:extLst>
            </p:cNvPr>
            <p:cNvSpPr/>
            <p:nvPr/>
          </p:nvSpPr>
          <p:spPr>
            <a:xfrm>
              <a:off x="5315000" y="1264000"/>
              <a:ext cx="137550" cy="161525"/>
            </a:xfrm>
            <a:custGeom>
              <a:avLst/>
              <a:gdLst/>
              <a:ahLst/>
              <a:cxnLst/>
              <a:rect l="l" t="t" r="r" b="b"/>
              <a:pathLst>
                <a:path w="5502" h="6461" fill="none" extrusionOk="0">
                  <a:moveTo>
                    <a:pt x="5137" y="3470"/>
                  </a:moveTo>
                  <a:cubicBezTo>
                    <a:pt x="5022" y="3653"/>
                    <a:pt x="4885" y="3812"/>
                    <a:pt x="4726" y="3926"/>
                  </a:cubicBezTo>
                  <a:cubicBezTo>
                    <a:pt x="4543" y="4041"/>
                    <a:pt x="4360" y="4155"/>
                    <a:pt x="4178" y="4223"/>
                  </a:cubicBezTo>
                  <a:cubicBezTo>
                    <a:pt x="3972" y="4292"/>
                    <a:pt x="3767" y="4337"/>
                    <a:pt x="3562" y="4383"/>
                  </a:cubicBezTo>
                  <a:cubicBezTo>
                    <a:pt x="3356" y="4429"/>
                    <a:pt x="3151" y="4429"/>
                    <a:pt x="2945" y="4451"/>
                  </a:cubicBezTo>
                  <a:lnTo>
                    <a:pt x="4018" y="5113"/>
                  </a:lnTo>
                  <a:lnTo>
                    <a:pt x="3059" y="6460"/>
                  </a:lnTo>
                  <a:lnTo>
                    <a:pt x="1" y="4383"/>
                  </a:lnTo>
                  <a:lnTo>
                    <a:pt x="754" y="3150"/>
                  </a:lnTo>
                  <a:cubicBezTo>
                    <a:pt x="914" y="3196"/>
                    <a:pt x="1051" y="3219"/>
                    <a:pt x="1233" y="3242"/>
                  </a:cubicBezTo>
                  <a:cubicBezTo>
                    <a:pt x="1393" y="3264"/>
                    <a:pt x="1553" y="3287"/>
                    <a:pt x="1736" y="3287"/>
                  </a:cubicBezTo>
                  <a:cubicBezTo>
                    <a:pt x="1895" y="3310"/>
                    <a:pt x="2078" y="3287"/>
                    <a:pt x="2238" y="3264"/>
                  </a:cubicBezTo>
                  <a:cubicBezTo>
                    <a:pt x="2420" y="3264"/>
                    <a:pt x="2580" y="3219"/>
                    <a:pt x="2740" y="3173"/>
                  </a:cubicBezTo>
                  <a:cubicBezTo>
                    <a:pt x="2877" y="3105"/>
                    <a:pt x="3037" y="3036"/>
                    <a:pt x="3151" y="2945"/>
                  </a:cubicBezTo>
                  <a:cubicBezTo>
                    <a:pt x="3288" y="2831"/>
                    <a:pt x="3402" y="2717"/>
                    <a:pt x="3493" y="2580"/>
                  </a:cubicBezTo>
                  <a:cubicBezTo>
                    <a:pt x="3539" y="2488"/>
                    <a:pt x="3584" y="2397"/>
                    <a:pt x="3584" y="2329"/>
                  </a:cubicBezTo>
                  <a:cubicBezTo>
                    <a:pt x="3584" y="2237"/>
                    <a:pt x="3584" y="2146"/>
                    <a:pt x="3562" y="2078"/>
                  </a:cubicBezTo>
                  <a:cubicBezTo>
                    <a:pt x="3539" y="2009"/>
                    <a:pt x="3493" y="1941"/>
                    <a:pt x="3447" y="1872"/>
                  </a:cubicBezTo>
                  <a:cubicBezTo>
                    <a:pt x="3379" y="1804"/>
                    <a:pt x="3311" y="1735"/>
                    <a:pt x="3242" y="1690"/>
                  </a:cubicBezTo>
                  <a:cubicBezTo>
                    <a:pt x="3174" y="1644"/>
                    <a:pt x="3082" y="1621"/>
                    <a:pt x="3014" y="1575"/>
                  </a:cubicBezTo>
                  <a:cubicBezTo>
                    <a:pt x="2945" y="1553"/>
                    <a:pt x="2854" y="1530"/>
                    <a:pt x="2763" y="1530"/>
                  </a:cubicBezTo>
                  <a:cubicBezTo>
                    <a:pt x="2694" y="1507"/>
                    <a:pt x="2603" y="1507"/>
                    <a:pt x="2512" y="1507"/>
                  </a:cubicBezTo>
                  <a:cubicBezTo>
                    <a:pt x="2443" y="1507"/>
                    <a:pt x="2352" y="1507"/>
                    <a:pt x="2283" y="1530"/>
                  </a:cubicBezTo>
                  <a:lnTo>
                    <a:pt x="2808" y="46"/>
                  </a:lnTo>
                  <a:cubicBezTo>
                    <a:pt x="2945" y="0"/>
                    <a:pt x="3082" y="0"/>
                    <a:pt x="3219" y="0"/>
                  </a:cubicBezTo>
                  <a:cubicBezTo>
                    <a:pt x="3356" y="23"/>
                    <a:pt x="3516" y="46"/>
                    <a:pt x="3653" y="92"/>
                  </a:cubicBezTo>
                  <a:cubicBezTo>
                    <a:pt x="3790" y="115"/>
                    <a:pt x="3927" y="183"/>
                    <a:pt x="4064" y="229"/>
                  </a:cubicBezTo>
                  <a:cubicBezTo>
                    <a:pt x="4178" y="297"/>
                    <a:pt x="4315" y="366"/>
                    <a:pt x="4429" y="434"/>
                  </a:cubicBezTo>
                  <a:cubicBezTo>
                    <a:pt x="4703" y="617"/>
                    <a:pt x="4908" y="799"/>
                    <a:pt x="5068" y="1050"/>
                  </a:cubicBezTo>
                  <a:cubicBezTo>
                    <a:pt x="5251" y="1279"/>
                    <a:pt x="5365" y="1530"/>
                    <a:pt x="5433" y="1804"/>
                  </a:cubicBezTo>
                  <a:cubicBezTo>
                    <a:pt x="5479" y="2078"/>
                    <a:pt x="5502" y="2351"/>
                    <a:pt x="5456" y="2648"/>
                  </a:cubicBezTo>
                  <a:cubicBezTo>
                    <a:pt x="5410" y="2945"/>
                    <a:pt x="5296" y="3219"/>
                    <a:pt x="5137" y="3470"/>
                  </a:cubicBezTo>
                  <a:close/>
                </a:path>
              </a:pathLst>
            </a:custGeom>
            <a:noFill/>
            <a:ln w="9700" cap="rnd" cmpd="sng">
              <a:solidFill>
                <a:srgbClr val="9F4C8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5853;p42">
              <a:extLst>
                <a:ext uri="{FF2B5EF4-FFF2-40B4-BE49-F238E27FC236}">
                  <a16:creationId xmlns:a16="http://schemas.microsoft.com/office/drawing/2014/main" id="{E5931315-6F39-F337-41A0-4F7701AC2877}"/>
                </a:ext>
              </a:extLst>
            </p:cNvPr>
            <p:cNvSpPr/>
            <p:nvPr/>
          </p:nvSpPr>
          <p:spPr>
            <a:xfrm>
              <a:off x="7583275" y="1649750"/>
              <a:ext cx="114725" cy="134700"/>
            </a:xfrm>
            <a:custGeom>
              <a:avLst/>
              <a:gdLst/>
              <a:ahLst/>
              <a:cxnLst/>
              <a:rect l="l" t="t" r="r" b="b"/>
              <a:pathLst>
                <a:path w="4589" h="5388" fill="none" extrusionOk="0">
                  <a:moveTo>
                    <a:pt x="2100" y="0"/>
                  </a:moveTo>
                  <a:lnTo>
                    <a:pt x="2785" y="1370"/>
                  </a:lnTo>
                  <a:cubicBezTo>
                    <a:pt x="2717" y="1393"/>
                    <a:pt x="2671" y="1416"/>
                    <a:pt x="2603" y="1461"/>
                  </a:cubicBezTo>
                  <a:cubicBezTo>
                    <a:pt x="2534" y="1484"/>
                    <a:pt x="2488" y="1530"/>
                    <a:pt x="2420" y="1552"/>
                  </a:cubicBezTo>
                  <a:cubicBezTo>
                    <a:pt x="2283" y="1667"/>
                    <a:pt x="2146" y="1781"/>
                    <a:pt x="2055" y="1895"/>
                  </a:cubicBezTo>
                  <a:cubicBezTo>
                    <a:pt x="1941" y="2032"/>
                    <a:pt x="1872" y="2169"/>
                    <a:pt x="1826" y="2329"/>
                  </a:cubicBezTo>
                  <a:cubicBezTo>
                    <a:pt x="1781" y="2465"/>
                    <a:pt x="1758" y="2625"/>
                    <a:pt x="1781" y="2785"/>
                  </a:cubicBezTo>
                  <a:cubicBezTo>
                    <a:pt x="1804" y="2945"/>
                    <a:pt x="1872" y="3105"/>
                    <a:pt x="1986" y="3264"/>
                  </a:cubicBezTo>
                  <a:cubicBezTo>
                    <a:pt x="2055" y="3356"/>
                    <a:pt x="2123" y="3447"/>
                    <a:pt x="2214" y="3493"/>
                  </a:cubicBezTo>
                  <a:cubicBezTo>
                    <a:pt x="2283" y="3538"/>
                    <a:pt x="2374" y="3584"/>
                    <a:pt x="2466" y="3584"/>
                  </a:cubicBezTo>
                  <a:cubicBezTo>
                    <a:pt x="2557" y="3584"/>
                    <a:pt x="2671" y="3584"/>
                    <a:pt x="2762" y="3538"/>
                  </a:cubicBezTo>
                  <a:cubicBezTo>
                    <a:pt x="2854" y="3515"/>
                    <a:pt x="2945" y="3470"/>
                    <a:pt x="3059" y="3401"/>
                  </a:cubicBezTo>
                  <a:cubicBezTo>
                    <a:pt x="3128" y="3356"/>
                    <a:pt x="3196" y="3287"/>
                    <a:pt x="3264" y="3219"/>
                  </a:cubicBezTo>
                  <a:cubicBezTo>
                    <a:pt x="3333" y="3150"/>
                    <a:pt x="3401" y="3082"/>
                    <a:pt x="3447" y="2990"/>
                  </a:cubicBezTo>
                  <a:cubicBezTo>
                    <a:pt x="3516" y="2922"/>
                    <a:pt x="3561" y="2831"/>
                    <a:pt x="3607" y="2762"/>
                  </a:cubicBezTo>
                  <a:cubicBezTo>
                    <a:pt x="3652" y="2671"/>
                    <a:pt x="3698" y="2580"/>
                    <a:pt x="3744" y="2511"/>
                  </a:cubicBezTo>
                  <a:lnTo>
                    <a:pt x="4588" y="3972"/>
                  </a:lnTo>
                  <a:cubicBezTo>
                    <a:pt x="4543" y="4063"/>
                    <a:pt x="4474" y="4155"/>
                    <a:pt x="4406" y="4269"/>
                  </a:cubicBezTo>
                  <a:cubicBezTo>
                    <a:pt x="4337" y="4360"/>
                    <a:pt x="4269" y="4428"/>
                    <a:pt x="4177" y="4520"/>
                  </a:cubicBezTo>
                  <a:cubicBezTo>
                    <a:pt x="4109" y="4611"/>
                    <a:pt x="4018" y="4702"/>
                    <a:pt x="3926" y="4771"/>
                  </a:cubicBezTo>
                  <a:cubicBezTo>
                    <a:pt x="3858" y="4862"/>
                    <a:pt x="3767" y="4931"/>
                    <a:pt x="3675" y="4976"/>
                  </a:cubicBezTo>
                  <a:cubicBezTo>
                    <a:pt x="3424" y="5159"/>
                    <a:pt x="3150" y="5273"/>
                    <a:pt x="2876" y="5319"/>
                  </a:cubicBezTo>
                  <a:cubicBezTo>
                    <a:pt x="2603" y="5387"/>
                    <a:pt x="2329" y="5387"/>
                    <a:pt x="2055" y="5319"/>
                  </a:cubicBezTo>
                  <a:cubicBezTo>
                    <a:pt x="1781" y="5273"/>
                    <a:pt x="1530" y="5182"/>
                    <a:pt x="1279" y="5022"/>
                  </a:cubicBezTo>
                  <a:cubicBezTo>
                    <a:pt x="1050" y="4862"/>
                    <a:pt x="845" y="4657"/>
                    <a:pt x="662" y="4406"/>
                  </a:cubicBezTo>
                  <a:cubicBezTo>
                    <a:pt x="434" y="4063"/>
                    <a:pt x="252" y="3721"/>
                    <a:pt x="137" y="3356"/>
                  </a:cubicBezTo>
                  <a:cubicBezTo>
                    <a:pt x="46" y="2990"/>
                    <a:pt x="0" y="2625"/>
                    <a:pt x="23" y="2283"/>
                  </a:cubicBezTo>
                  <a:cubicBezTo>
                    <a:pt x="69" y="1918"/>
                    <a:pt x="183" y="1575"/>
                    <a:pt x="366" y="1256"/>
                  </a:cubicBezTo>
                  <a:cubicBezTo>
                    <a:pt x="548" y="936"/>
                    <a:pt x="822" y="662"/>
                    <a:pt x="1187" y="411"/>
                  </a:cubicBezTo>
                  <a:cubicBezTo>
                    <a:pt x="1324" y="320"/>
                    <a:pt x="1461" y="229"/>
                    <a:pt x="1621" y="160"/>
                  </a:cubicBezTo>
                  <a:cubicBezTo>
                    <a:pt x="1781" y="92"/>
                    <a:pt x="1941" y="23"/>
                    <a:pt x="2100" y="0"/>
                  </a:cubicBezTo>
                  <a:close/>
                </a:path>
              </a:pathLst>
            </a:custGeom>
            <a:noFill/>
            <a:ln w="9700" cap="rnd" cmpd="sng">
              <a:solidFill>
                <a:srgbClr val="EB7C9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5854;p42">
              <a:extLst>
                <a:ext uri="{FF2B5EF4-FFF2-40B4-BE49-F238E27FC236}">
                  <a16:creationId xmlns:a16="http://schemas.microsoft.com/office/drawing/2014/main" id="{CB65BA5C-94A5-02CF-8EB9-E0D342DB9386}"/>
                </a:ext>
              </a:extLst>
            </p:cNvPr>
            <p:cNvSpPr/>
            <p:nvPr/>
          </p:nvSpPr>
          <p:spPr>
            <a:xfrm>
              <a:off x="8128225" y="1875725"/>
              <a:ext cx="101025" cy="146100"/>
            </a:xfrm>
            <a:custGeom>
              <a:avLst/>
              <a:gdLst/>
              <a:ahLst/>
              <a:cxnLst/>
              <a:rect l="l" t="t" r="r" b="b"/>
              <a:pathLst>
                <a:path w="4041" h="5844" fill="none" extrusionOk="0">
                  <a:moveTo>
                    <a:pt x="4041" y="822"/>
                  </a:moveTo>
                  <a:lnTo>
                    <a:pt x="1530" y="5843"/>
                  </a:lnTo>
                  <a:lnTo>
                    <a:pt x="1" y="5045"/>
                  </a:lnTo>
                  <a:lnTo>
                    <a:pt x="1621" y="1689"/>
                  </a:lnTo>
                  <a:lnTo>
                    <a:pt x="868" y="1826"/>
                  </a:lnTo>
                  <a:lnTo>
                    <a:pt x="891" y="343"/>
                  </a:lnTo>
                  <a:lnTo>
                    <a:pt x="2443" y="0"/>
                  </a:lnTo>
                  <a:close/>
                </a:path>
              </a:pathLst>
            </a:custGeom>
            <a:no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5855;p42">
              <a:extLst>
                <a:ext uri="{FF2B5EF4-FFF2-40B4-BE49-F238E27FC236}">
                  <a16:creationId xmlns:a16="http://schemas.microsoft.com/office/drawing/2014/main" id="{B7A7E864-12A6-2C99-7D68-B408C1F21E37}"/>
                </a:ext>
              </a:extLst>
            </p:cNvPr>
            <p:cNvSpPr/>
            <p:nvPr/>
          </p:nvSpPr>
          <p:spPr>
            <a:xfrm>
              <a:off x="7752175" y="4286075"/>
              <a:ext cx="133000" cy="152375"/>
            </a:xfrm>
            <a:custGeom>
              <a:avLst/>
              <a:gdLst/>
              <a:ahLst/>
              <a:cxnLst/>
              <a:rect l="l" t="t" r="r" b="b"/>
              <a:pathLst>
                <a:path w="5320" h="6095" fill="none" extrusionOk="0">
                  <a:moveTo>
                    <a:pt x="4315" y="4839"/>
                  </a:moveTo>
                  <a:cubicBezTo>
                    <a:pt x="4178" y="5159"/>
                    <a:pt x="3995" y="5432"/>
                    <a:pt x="3790" y="5615"/>
                  </a:cubicBezTo>
                  <a:cubicBezTo>
                    <a:pt x="3584" y="5798"/>
                    <a:pt x="3356" y="5935"/>
                    <a:pt x="3105" y="6003"/>
                  </a:cubicBezTo>
                  <a:cubicBezTo>
                    <a:pt x="2854" y="6072"/>
                    <a:pt x="2580" y="6094"/>
                    <a:pt x="2306" y="6072"/>
                  </a:cubicBezTo>
                  <a:cubicBezTo>
                    <a:pt x="2009" y="6026"/>
                    <a:pt x="1713" y="5935"/>
                    <a:pt x="1416" y="5798"/>
                  </a:cubicBezTo>
                  <a:cubicBezTo>
                    <a:pt x="1279" y="5752"/>
                    <a:pt x="1142" y="5661"/>
                    <a:pt x="1005" y="5569"/>
                  </a:cubicBezTo>
                  <a:cubicBezTo>
                    <a:pt x="868" y="5501"/>
                    <a:pt x="754" y="5387"/>
                    <a:pt x="617" y="5273"/>
                  </a:cubicBezTo>
                  <a:cubicBezTo>
                    <a:pt x="503" y="5181"/>
                    <a:pt x="389" y="5067"/>
                    <a:pt x="297" y="4930"/>
                  </a:cubicBezTo>
                  <a:cubicBezTo>
                    <a:pt x="183" y="4816"/>
                    <a:pt x="92" y="4702"/>
                    <a:pt x="1" y="4565"/>
                  </a:cubicBezTo>
                  <a:lnTo>
                    <a:pt x="777" y="3173"/>
                  </a:lnTo>
                  <a:cubicBezTo>
                    <a:pt x="845" y="3287"/>
                    <a:pt x="914" y="3378"/>
                    <a:pt x="1005" y="3492"/>
                  </a:cubicBezTo>
                  <a:cubicBezTo>
                    <a:pt x="1096" y="3606"/>
                    <a:pt x="1188" y="3698"/>
                    <a:pt x="1302" y="3789"/>
                  </a:cubicBezTo>
                  <a:cubicBezTo>
                    <a:pt x="1393" y="3903"/>
                    <a:pt x="1507" y="3994"/>
                    <a:pt x="1621" y="4063"/>
                  </a:cubicBezTo>
                  <a:cubicBezTo>
                    <a:pt x="1735" y="4154"/>
                    <a:pt x="1850" y="4223"/>
                    <a:pt x="1964" y="4268"/>
                  </a:cubicBezTo>
                  <a:cubicBezTo>
                    <a:pt x="2032" y="4291"/>
                    <a:pt x="2101" y="4314"/>
                    <a:pt x="2169" y="4337"/>
                  </a:cubicBezTo>
                  <a:cubicBezTo>
                    <a:pt x="2260" y="4360"/>
                    <a:pt x="2329" y="4382"/>
                    <a:pt x="2397" y="4360"/>
                  </a:cubicBezTo>
                  <a:cubicBezTo>
                    <a:pt x="2466" y="4360"/>
                    <a:pt x="2534" y="4337"/>
                    <a:pt x="2580" y="4314"/>
                  </a:cubicBezTo>
                  <a:cubicBezTo>
                    <a:pt x="2648" y="4268"/>
                    <a:pt x="2694" y="4223"/>
                    <a:pt x="2740" y="4131"/>
                  </a:cubicBezTo>
                  <a:cubicBezTo>
                    <a:pt x="2763" y="4086"/>
                    <a:pt x="2763" y="4017"/>
                    <a:pt x="2740" y="3949"/>
                  </a:cubicBezTo>
                  <a:cubicBezTo>
                    <a:pt x="2694" y="3880"/>
                    <a:pt x="2671" y="3812"/>
                    <a:pt x="2603" y="3766"/>
                  </a:cubicBezTo>
                  <a:cubicBezTo>
                    <a:pt x="2557" y="3698"/>
                    <a:pt x="2489" y="3629"/>
                    <a:pt x="2443" y="3584"/>
                  </a:cubicBezTo>
                  <a:cubicBezTo>
                    <a:pt x="2375" y="3538"/>
                    <a:pt x="2306" y="3492"/>
                    <a:pt x="2260" y="3469"/>
                  </a:cubicBezTo>
                  <a:cubicBezTo>
                    <a:pt x="2238" y="3469"/>
                    <a:pt x="2192" y="3447"/>
                    <a:pt x="2146" y="3424"/>
                  </a:cubicBezTo>
                  <a:cubicBezTo>
                    <a:pt x="2101" y="3424"/>
                    <a:pt x="2032" y="3401"/>
                    <a:pt x="1987" y="3378"/>
                  </a:cubicBezTo>
                  <a:cubicBezTo>
                    <a:pt x="1941" y="3378"/>
                    <a:pt x="1895" y="3355"/>
                    <a:pt x="1850" y="3355"/>
                  </a:cubicBezTo>
                  <a:cubicBezTo>
                    <a:pt x="1781" y="3355"/>
                    <a:pt x="1758" y="3355"/>
                    <a:pt x="1713" y="3355"/>
                  </a:cubicBezTo>
                  <a:lnTo>
                    <a:pt x="2192" y="2328"/>
                  </a:lnTo>
                  <a:cubicBezTo>
                    <a:pt x="2238" y="2351"/>
                    <a:pt x="2260" y="2374"/>
                    <a:pt x="2306" y="2397"/>
                  </a:cubicBezTo>
                  <a:cubicBezTo>
                    <a:pt x="2329" y="2420"/>
                    <a:pt x="2375" y="2442"/>
                    <a:pt x="2420" y="2442"/>
                  </a:cubicBezTo>
                  <a:cubicBezTo>
                    <a:pt x="2512" y="2488"/>
                    <a:pt x="2603" y="2511"/>
                    <a:pt x="2694" y="2556"/>
                  </a:cubicBezTo>
                  <a:cubicBezTo>
                    <a:pt x="2808" y="2579"/>
                    <a:pt x="2922" y="2579"/>
                    <a:pt x="3014" y="2579"/>
                  </a:cubicBezTo>
                  <a:cubicBezTo>
                    <a:pt x="3128" y="2579"/>
                    <a:pt x="3219" y="2556"/>
                    <a:pt x="3288" y="2511"/>
                  </a:cubicBezTo>
                  <a:cubicBezTo>
                    <a:pt x="3379" y="2465"/>
                    <a:pt x="3447" y="2397"/>
                    <a:pt x="3493" y="2283"/>
                  </a:cubicBezTo>
                  <a:cubicBezTo>
                    <a:pt x="3539" y="2214"/>
                    <a:pt x="3539" y="2123"/>
                    <a:pt x="3516" y="2054"/>
                  </a:cubicBezTo>
                  <a:cubicBezTo>
                    <a:pt x="3493" y="1986"/>
                    <a:pt x="3470" y="1940"/>
                    <a:pt x="3425" y="1872"/>
                  </a:cubicBezTo>
                  <a:cubicBezTo>
                    <a:pt x="3356" y="1826"/>
                    <a:pt x="3310" y="1780"/>
                    <a:pt x="3242" y="1735"/>
                  </a:cubicBezTo>
                  <a:cubicBezTo>
                    <a:pt x="3151" y="1689"/>
                    <a:pt x="3105" y="1643"/>
                    <a:pt x="3036" y="1621"/>
                  </a:cubicBezTo>
                  <a:cubicBezTo>
                    <a:pt x="2831" y="1529"/>
                    <a:pt x="2626" y="1484"/>
                    <a:pt x="2420" y="1484"/>
                  </a:cubicBezTo>
                  <a:cubicBezTo>
                    <a:pt x="2192" y="1461"/>
                    <a:pt x="1987" y="1484"/>
                    <a:pt x="1781" y="1552"/>
                  </a:cubicBezTo>
                  <a:lnTo>
                    <a:pt x="2055" y="91"/>
                  </a:lnTo>
                  <a:cubicBezTo>
                    <a:pt x="2375" y="23"/>
                    <a:pt x="2671" y="0"/>
                    <a:pt x="2991" y="23"/>
                  </a:cubicBezTo>
                  <a:cubicBezTo>
                    <a:pt x="3333" y="46"/>
                    <a:pt x="3630" y="137"/>
                    <a:pt x="3927" y="251"/>
                  </a:cubicBezTo>
                  <a:cubicBezTo>
                    <a:pt x="4178" y="365"/>
                    <a:pt x="4406" y="525"/>
                    <a:pt x="4611" y="708"/>
                  </a:cubicBezTo>
                  <a:cubicBezTo>
                    <a:pt x="4817" y="890"/>
                    <a:pt x="4999" y="1096"/>
                    <a:pt x="5114" y="1324"/>
                  </a:cubicBezTo>
                  <a:cubicBezTo>
                    <a:pt x="5228" y="1552"/>
                    <a:pt x="5296" y="1803"/>
                    <a:pt x="5296" y="2054"/>
                  </a:cubicBezTo>
                  <a:cubicBezTo>
                    <a:pt x="5319" y="2328"/>
                    <a:pt x="5251" y="2602"/>
                    <a:pt x="5136" y="2876"/>
                  </a:cubicBezTo>
                  <a:cubicBezTo>
                    <a:pt x="5091" y="2967"/>
                    <a:pt x="5045" y="3036"/>
                    <a:pt x="4977" y="3127"/>
                  </a:cubicBezTo>
                  <a:cubicBezTo>
                    <a:pt x="4931" y="3196"/>
                    <a:pt x="4863" y="3264"/>
                    <a:pt x="4771" y="3310"/>
                  </a:cubicBezTo>
                  <a:cubicBezTo>
                    <a:pt x="4703" y="3378"/>
                    <a:pt x="4611" y="3424"/>
                    <a:pt x="4543" y="3469"/>
                  </a:cubicBezTo>
                  <a:cubicBezTo>
                    <a:pt x="4452" y="3515"/>
                    <a:pt x="4360" y="3561"/>
                    <a:pt x="4269" y="3584"/>
                  </a:cubicBezTo>
                  <a:cubicBezTo>
                    <a:pt x="4360" y="3675"/>
                    <a:pt x="4406" y="3766"/>
                    <a:pt x="4452" y="3880"/>
                  </a:cubicBezTo>
                  <a:cubicBezTo>
                    <a:pt x="4474" y="3972"/>
                    <a:pt x="4497" y="4086"/>
                    <a:pt x="4497" y="4200"/>
                  </a:cubicBezTo>
                  <a:cubicBezTo>
                    <a:pt x="4474" y="4314"/>
                    <a:pt x="4474" y="4428"/>
                    <a:pt x="4429" y="4519"/>
                  </a:cubicBezTo>
                  <a:cubicBezTo>
                    <a:pt x="4406" y="4634"/>
                    <a:pt x="4360" y="4748"/>
                    <a:pt x="4315" y="4839"/>
                  </a:cubicBezTo>
                  <a:close/>
                </a:path>
              </a:pathLst>
            </a:custGeom>
            <a:no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5856;p42">
              <a:extLst>
                <a:ext uri="{FF2B5EF4-FFF2-40B4-BE49-F238E27FC236}">
                  <a16:creationId xmlns:a16="http://schemas.microsoft.com/office/drawing/2014/main" id="{204C9021-1679-DA15-747E-FE55CA42E4DE}"/>
                </a:ext>
              </a:extLst>
            </p:cNvPr>
            <p:cNvSpPr/>
            <p:nvPr/>
          </p:nvSpPr>
          <p:spPr>
            <a:xfrm>
              <a:off x="8374175" y="3520850"/>
              <a:ext cx="134125" cy="144950"/>
            </a:xfrm>
            <a:custGeom>
              <a:avLst/>
              <a:gdLst/>
              <a:ahLst/>
              <a:cxnLst/>
              <a:rect l="l" t="t" r="r" b="b"/>
              <a:pathLst>
                <a:path w="5365" h="5798" fill="none" extrusionOk="0">
                  <a:moveTo>
                    <a:pt x="3561" y="2534"/>
                  </a:moveTo>
                  <a:cubicBezTo>
                    <a:pt x="3607" y="2488"/>
                    <a:pt x="3630" y="2420"/>
                    <a:pt x="3630" y="2374"/>
                  </a:cubicBezTo>
                  <a:cubicBezTo>
                    <a:pt x="3630" y="2306"/>
                    <a:pt x="3607" y="2260"/>
                    <a:pt x="3584" y="2214"/>
                  </a:cubicBezTo>
                  <a:cubicBezTo>
                    <a:pt x="3584" y="2169"/>
                    <a:pt x="3538" y="2123"/>
                    <a:pt x="3515" y="2077"/>
                  </a:cubicBezTo>
                  <a:cubicBezTo>
                    <a:pt x="3470" y="2055"/>
                    <a:pt x="3447" y="2009"/>
                    <a:pt x="3401" y="1986"/>
                  </a:cubicBezTo>
                  <a:cubicBezTo>
                    <a:pt x="3378" y="1963"/>
                    <a:pt x="3333" y="1963"/>
                    <a:pt x="3287" y="1941"/>
                  </a:cubicBezTo>
                  <a:cubicBezTo>
                    <a:pt x="3242" y="1941"/>
                    <a:pt x="3196" y="1918"/>
                    <a:pt x="3150" y="1918"/>
                  </a:cubicBezTo>
                  <a:lnTo>
                    <a:pt x="2717" y="2580"/>
                  </a:lnTo>
                  <a:cubicBezTo>
                    <a:pt x="2762" y="2625"/>
                    <a:pt x="2831" y="2648"/>
                    <a:pt x="2899" y="2671"/>
                  </a:cubicBezTo>
                  <a:cubicBezTo>
                    <a:pt x="2968" y="2717"/>
                    <a:pt x="3059" y="2739"/>
                    <a:pt x="3127" y="2739"/>
                  </a:cubicBezTo>
                  <a:cubicBezTo>
                    <a:pt x="3219" y="2762"/>
                    <a:pt x="3287" y="2739"/>
                    <a:pt x="3378" y="2717"/>
                  </a:cubicBezTo>
                  <a:cubicBezTo>
                    <a:pt x="3447" y="2694"/>
                    <a:pt x="3515" y="2625"/>
                    <a:pt x="3561" y="2534"/>
                  </a:cubicBezTo>
                  <a:close/>
                  <a:moveTo>
                    <a:pt x="2534" y="3287"/>
                  </a:moveTo>
                  <a:cubicBezTo>
                    <a:pt x="2465" y="3242"/>
                    <a:pt x="2420" y="3219"/>
                    <a:pt x="2351" y="3196"/>
                  </a:cubicBezTo>
                  <a:lnTo>
                    <a:pt x="1918" y="3881"/>
                  </a:lnTo>
                  <a:cubicBezTo>
                    <a:pt x="1940" y="3926"/>
                    <a:pt x="1963" y="3949"/>
                    <a:pt x="1986" y="3972"/>
                  </a:cubicBezTo>
                  <a:cubicBezTo>
                    <a:pt x="2032" y="3995"/>
                    <a:pt x="2055" y="3995"/>
                    <a:pt x="2077" y="4018"/>
                  </a:cubicBezTo>
                  <a:cubicBezTo>
                    <a:pt x="2123" y="4040"/>
                    <a:pt x="2169" y="4063"/>
                    <a:pt x="2237" y="4086"/>
                  </a:cubicBezTo>
                  <a:cubicBezTo>
                    <a:pt x="2283" y="4109"/>
                    <a:pt x="2351" y="4132"/>
                    <a:pt x="2397" y="4132"/>
                  </a:cubicBezTo>
                  <a:cubicBezTo>
                    <a:pt x="2465" y="4132"/>
                    <a:pt x="2534" y="4109"/>
                    <a:pt x="2580" y="4086"/>
                  </a:cubicBezTo>
                  <a:cubicBezTo>
                    <a:pt x="2648" y="4040"/>
                    <a:pt x="2694" y="3995"/>
                    <a:pt x="2739" y="3926"/>
                  </a:cubicBezTo>
                  <a:cubicBezTo>
                    <a:pt x="2785" y="3835"/>
                    <a:pt x="2808" y="3767"/>
                    <a:pt x="2808" y="3698"/>
                  </a:cubicBezTo>
                  <a:cubicBezTo>
                    <a:pt x="2808" y="3630"/>
                    <a:pt x="2808" y="3584"/>
                    <a:pt x="2762" y="3515"/>
                  </a:cubicBezTo>
                  <a:cubicBezTo>
                    <a:pt x="2739" y="3470"/>
                    <a:pt x="2717" y="3424"/>
                    <a:pt x="2671" y="3379"/>
                  </a:cubicBezTo>
                  <a:cubicBezTo>
                    <a:pt x="2625" y="3333"/>
                    <a:pt x="2580" y="3310"/>
                    <a:pt x="2534" y="3287"/>
                  </a:cubicBezTo>
                  <a:close/>
                  <a:moveTo>
                    <a:pt x="4086" y="5227"/>
                  </a:moveTo>
                  <a:cubicBezTo>
                    <a:pt x="3972" y="5410"/>
                    <a:pt x="3858" y="5524"/>
                    <a:pt x="3721" y="5615"/>
                  </a:cubicBezTo>
                  <a:cubicBezTo>
                    <a:pt x="3584" y="5707"/>
                    <a:pt x="3447" y="5752"/>
                    <a:pt x="3287" y="5775"/>
                  </a:cubicBezTo>
                  <a:cubicBezTo>
                    <a:pt x="3127" y="5798"/>
                    <a:pt x="2968" y="5798"/>
                    <a:pt x="2808" y="5775"/>
                  </a:cubicBezTo>
                  <a:cubicBezTo>
                    <a:pt x="2625" y="5752"/>
                    <a:pt x="2465" y="5707"/>
                    <a:pt x="2306" y="5638"/>
                  </a:cubicBezTo>
                  <a:cubicBezTo>
                    <a:pt x="2123" y="5593"/>
                    <a:pt x="1963" y="5524"/>
                    <a:pt x="1804" y="5433"/>
                  </a:cubicBezTo>
                  <a:cubicBezTo>
                    <a:pt x="1667" y="5364"/>
                    <a:pt x="1507" y="5273"/>
                    <a:pt x="1393" y="5205"/>
                  </a:cubicBezTo>
                  <a:cubicBezTo>
                    <a:pt x="1256" y="5136"/>
                    <a:pt x="1142" y="5045"/>
                    <a:pt x="1005" y="4953"/>
                  </a:cubicBezTo>
                  <a:cubicBezTo>
                    <a:pt x="868" y="4862"/>
                    <a:pt x="754" y="4771"/>
                    <a:pt x="617" y="4657"/>
                  </a:cubicBezTo>
                  <a:cubicBezTo>
                    <a:pt x="502" y="4565"/>
                    <a:pt x="388" y="4451"/>
                    <a:pt x="274" y="4337"/>
                  </a:cubicBezTo>
                  <a:cubicBezTo>
                    <a:pt x="160" y="4223"/>
                    <a:pt x="69" y="4086"/>
                    <a:pt x="0" y="3972"/>
                  </a:cubicBezTo>
                  <a:lnTo>
                    <a:pt x="2351" y="0"/>
                  </a:lnTo>
                  <a:cubicBezTo>
                    <a:pt x="2488" y="23"/>
                    <a:pt x="2648" y="46"/>
                    <a:pt x="2808" y="92"/>
                  </a:cubicBezTo>
                  <a:cubicBezTo>
                    <a:pt x="2945" y="137"/>
                    <a:pt x="3105" y="183"/>
                    <a:pt x="3242" y="229"/>
                  </a:cubicBezTo>
                  <a:cubicBezTo>
                    <a:pt x="3401" y="297"/>
                    <a:pt x="3538" y="343"/>
                    <a:pt x="3698" y="411"/>
                  </a:cubicBezTo>
                  <a:cubicBezTo>
                    <a:pt x="3835" y="480"/>
                    <a:pt x="3972" y="548"/>
                    <a:pt x="4086" y="639"/>
                  </a:cubicBezTo>
                  <a:cubicBezTo>
                    <a:pt x="4223" y="708"/>
                    <a:pt x="4383" y="822"/>
                    <a:pt x="4520" y="913"/>
                  </a:cubicBezTo>
                  <a:cubicBezTo>
                    <a:pt x="4657" y="1028"/>
                    <a:pt x="4771" y="1142"/>
                    <a:pt x="4885" y="1279"/>
                  </a:cubicBezTo>
                  <a:cubicBezTo>
                    <a:pt x="4999" y="1393"/>
                    <a:pt x="5090" y="1530"/>
                    <a:pt x="5159" y="1667"/>
                  </a:cubicBezTo>
                  <a:cubicBezTo>
                    <a:pt x="5250" y="1804"/>
                    <a:pt x="5296" y="1963"/>
                    <a:pt x="5319" y="2100"/>
                  </a:cubicBezTo>
                  <a:cubicBezTo>
                    <a:pt x="5364" y="2260"/>
                    <a:pt x="5364" y="2420"/>
                    <a:pt x="5319" y="2580"/>
                  </a:cubicBezTo>
                  <a:cubicBezTo>
                    <a:pt x="5296" y="2739"/>
                    <a:pt x="5227" y="2922"/>
                    <a:pt x="5136" y="3082"/>
                  </a:cubicBezTo>
                  <a:cubicBezTo>
                    <a:pt x="5068" y="3196"/>
                    <a:pt x="4976" y="3310"/>
                    <a:pt x="4885" y="3379"/>
                  </a:cubicBezTo>
                  <a:cubicBezTo>
                    <a:pt x="4794" y="3470"/>
                    <a:pt x="4680" y="3515"/>
                    <a:pt x="4588" y="3561"/>
                  </a:cubicBezTo>
                  <a:cubicBezTo>
                    <a:pt x="4474" y="3607"/>
                    <a:pt x="4360" y="3630"/>
                    <a:pt x="4246" y="3630"/>
                  </a:cubicBezTo>
                  <a:cubicBezTo>
                    <a:pt x="4109" y="3652"/>
                    <a:pt x="3995" y="3630"/>
                    <a:pt x="3858" y="3584"/>
                  </a:cubicBezTo>
                  <a:cubicBezTo>
                    <a:pt x="3972" y="3698"/>
                    <a:pt x="4063" y="3835"/>
                    <a:pt x="4132" y="3949"/>
                  </a:cubicBezTo>
                  <a:cubicBezTo>
                    <a:pt x="4200" y="4086"/>
                    <a:pt x="4246" y="4223"/>
                    <a:pt x="4269" y="4360"/>
                  </a:cubicBezTo>
                  <a:cubicBezTo>
                    <a:pt x="4291" y="4520"/>
                    <a:pt x="4269" y="4657"/>
                    <a:pt x="4246" y="4794"/>
                  </a:cubicBezTo>
                  <a:cubicBezTo>
                    <a:pt x="4223" y="4953"/>
                    <a:pt x="4155" y="5090"/>
                    <a:pt x="4086" y="5227"/>
                  </a:cubicBezTo>
                  <a:close/>
                </a:path>
              </a:pathLst>
            </a:custGeom>
            <a:no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5857;p42">
              <a:extLst>
                <a:ext uri="{FF2B5EF4-FFF2-40B4-BE49-F238E27FC236}">
                  <a16:creationId xmlns:a16="http://schemas.microsoft.com/office/drawing/2014/main" id="{B5A48DFE-EAF2-577A-7D65-1B6413A32C78}"/>
                </a:ext>
              </a:extLst>
            </p:cNvPr>
            <p:cNvSpPr/>
            <p:nvPr/>
          </p:nvSpPr>
          <p:spPr>
            <a:xfrm>
              <a:off x="5408600" y="1873425"/>
              <a:ext cx="103300" cy="109600"/>
            </a:xfrm>
            <a:custGeom>
              <a:avLst/>
              <a:gdLst/>
              <a:ahLst/>
              <a:cxnLst/>
              <a:rect l="l" t="t" r="r" b="b"/>
              <a:pathLst>
                <a:path w="4132" h="4384" fill="none" extrusionOk="0">
                  <a:moveTo>
                    <a:pt x="2237" y="2717"/>
                  </a:moveTo>
                  <a:lnTo>
                    <a:pt x="1963" y="1667"/>
                  </a:lnTo>
                  <a:lnTo>
                    <a:pt x="1781" y="2740"/>
                  </a:lnTo>
                  <a:close/>
                  <a:moveTo>
                    <a:pt x="4132" y="4087"/>
                  </a:moveTo>
                  <a:lnTo>
                    <a:pt x="2602" y="4338"/>
                  </a:lnTo>
                  <a:lnTo>
                    <a:pt x="2397" y="3653"/>
                  </a:lnTo>
                  <a:lnTo>
                    <a:pt x="1689" y="3699"/>
                  </a:lnTo>
                  <a:lnTo>
                    <a:pt x="1575" y="4383"/>
                  </a:lnTo>
                  <a:lnTo>
                    <a:pt x="0" y="4315"/>
                  </a:lnTo>
                  <a:lnTo>
                    <a:pt x="1027" y="161"/>
                  </a:lnTo>
                  <a:lnTo>
                    <a:pt x="2739" y="1"/>
                  </a:lnTo>
                  <a:close/>
                </a:path>
              </a:pathLst>
            </a:custGeom>
            <a:no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5858;p42">
              <a:extLst>
                <a:ext uri="{FF2B5EF4-FFF2-40B4-BE49-F238E27FC236}">
                  <a16:creationId xmlns:a16="http://schemas.microsoft.com/office/drawing/2014/main" id="{64F5890E-50F4-3F5E-F123-5BD23CED14D1}"/>
                </a:ext>
              </a:extLst>
            </p:cNvPr>
            <p:cNvSpPr/>
            <p:nvPr/>
          </p:nvSpPr>
          <p:spPr>
            <a:xfrm>
              <a:off x="5507875" y="1857450"/>
              <a:ext cx="64525" cy="65650"/>
            </a:xfrm>
            <a:custGeom>
              <a:avLst/>
              <a:gdLst/>
              <a:ahLst/>
              <a:cxnLst/>
              <a:rect l="l" t="t" r="r" b="b"/>
              <a:pathLst>
                <a:path w="2581" h="2626" fill="none" extrusionOk="0">
                  <a:moveTo>
                    <a:pt x="845" y="2626"/>
                  </a:moveTo>
                  <a:lnTo>
                    <a:pt x="823" y="1827"/>
                  </a:lnTo>
                  <a:lnTo>
                    <a:pt x="46" y="1850"/>
                  </a:lnTo>
                  <a:lnTo>
                    <a:pt x="1" y="937"/>
                  </a:lnTo>
                  <a:lnTo>
                    <a:pt x="754" y="868"/>
                  </a:lnTo>
                  <a:lnTo>
                    <a:pt x="731" y="161"/>
                  </a:lnTo>
                  <a:lnTo>
                    <a:pt x="1667" y="1"/>
                  </a:lnTo>
                  <a:lnTo>
                    <a:pt x="1713" y="800"/>
                  </a:lnTo>
                  <a:lnTo>
                    <a:pt x="2534" y="731"/>
                  </a:lnTo>
                  <a:lnTo>
                    <a:pt x="2580" y="1781"/>
                  </a:lnTo>
                  <a:lnTo>
                    <a:pt x="1781" y="1804"/>
                  </a:lnTo>
                  <a:lnTo>
                    <a:pt x="1827" y="2603"/>
                  </a:lnTo>
                  <a:close/>
                </a:path>
              </a:pathLst>
            </a:custGeom>
            <a:no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5859;p42">
              <a:extLst>
                <a:ext uri="{FF2B5EF4-FFF2-40B4-BE49-F238E27FC236}">
                  <a16:creationId xmlns:a16="http://schemas.microsoft.com/office/drawing/2014/main" id="{FAA1B90F-AE07-4632-5CFB-B77C76BD847E}"/>
                </a:ext>
              </a:extLst>
            </p:cNvPr>
            <p:cNvSpPr/>
            <p:nvPr/>
          </p:nvSpPr>
          <p:spPr>
            <a:xfrm>
              <a:off x="6307350" y="1750750"/>
              <a:ext cx="87900" cy="106150"/>
            </a:xfrm>
            <a:custGeom>
              <a:avLst/>
              <a:gdLst/>
              <a:ahLst/>
              <a:cxnLst/>
              <a:rect l="l" t="t" r="r" b="b"/>
              <a:pathLst>
                <a:path w="3516" h="4246" fill="none" extrusionOk="0">
                  <a:moveTo>
                    <a:pt x="3150" y="1119"/>
                  </a:moveTo>
                  <a:cubicBezTo>
                    <a:pt x="3104" y="1210"/>
                    <a:pt x="3036" y="1279"/>
                    <a:pt x="2967" y="1347"/>
                  </a:cubicBezTo>
                  <a:cubicBezTo>
                    <a:pt x="2876" y="1393"/>
                    <a:pt x="2785" y="1438"/>
                    <a:pt x="2693" y="1461"/>
                  </a:cubicBezTo>
                  <a:cubicBezTo>
                    <a:pt x="2602" y="1484"/>
                    <a:pt x="2511" y="1484"/>
                    <a:pt x="2420" y="1484"/>
                  </a:cubicBezTo>
                  <a:cubicBezTo>
                    <a:pt x="2328" y="1461"/>
                    <a:pt x="2237" y="1438"/>
                    <a:pt x="2146" y="1393"/>
                  </a:cubicBezTo>
                  <a:cubicBezTo>
                    <a:pt x="2054" y="1347"/>
                    <a:pt x="1986" y="1279"/>
                    <a:pt x="1917" y="1187"/>
                  </a:cubicBezTo>
                  <a:cubicBezTo>
                    <a:pt x="1872" y="1119"/>
                    <a:pt x="1826" y="1028"/>
                    <a:pt x="1803" y="936"/>
                  </a:cubicBezTo>
                  <a:cubicBezTo>
                    <a:pt x="1780" y="845"/>
                    <a:pt x="1780" y="754"/>
                    <a:pt x="1780" y="662"/>
                  </a:cubicBezTo>
                  <a:cubicBezTo>
                    <a:pt x="1803" y="571"/>
                    <a:pt x="1826" y="480"/>
                    <a:pt x="1872" y="388"/>
                  </a:cubicBezTo>
                  <a:cubicBezTo>
                    <a:pt x="1917" y="297"/>
                    <a:pt x="1986" y="229"/>
                    <a:pt x="2077" y="160"/>
                  </a:cubicBezTo>
                  <a:cubicBezTo>
                    <a:pt x="2146" y="92"/>
                    <a:pt x="2237" y="69"/>
                    <a:pt x="2328" y="23"/>
                  </a:cubicBezTo>
                  <a:cubicBezTo>
                    <a:pt x="2420" y="0"/>
                    <a:pt x="2511" y="0"/>
                    <a:pt x="2602" y="0"/>
                  </a:cubicBezTo>
                  <a:cubicBezTo>
                    <a:pt x="2716" y="23"/>
                    <a:pt x="2808" y="46"/>
                    <a:pt x="2876" y="115"/>
                  </a:cubicBezTo>
                  <a:cubicBezTo>
                    <a:pt x="2967" y="160"/>
                    <a:pt x="3036" y="206"/>
                    <a:pt x="3104" y="297"/>
                  </a:cubicBezTo>
                  <a:cubicBezTo>
                    <a:pt x="3150" y="366"/>
                    <a:pt x="3196" y="457"/>
                    <a:pt x="3218" y="548"/>
                  </a:cubicBezTo>
                  <a:cubicBezTo>
                    <a:pt x="3241" y="640"/>
                    <a:pt x="3264" y="731"/>
                    <a:pt x="3241" y="845"/>
                  </a:cubicBezTo>
                  <a:cubicBezTo>
                    <a:pt x="3241" y="936"/>
                    <a:pt x="3196" y="1028"/>
                    <a:pt x="3150" y="1119"/>
                  </a:cubicBezTo>
                  <a:close/>
                  <a:moveTo>
                    <a:pt x="1552" y="3881"/>
                  </a:moveTo>
                  <a:cubicBezTo>
                    <a:pt x="1484" y="3972"/>
                    <a:pt x="1438" y="4040"/>
                    <a:pt x="1347" y="4109"/>
                  </a:cubicBezTo>
                  <a:cubicBezTo>
                    <a:pt x="1278" y="4155"/>
                    <a:pt x="1187" y="4200"/>
                    <a:pt x="1096" y="4223"/>
                  </a:cubicBezTo>
                  <a:cubicBezTo>
                    <a:pt x="1004" y="4246"/>
                    <a:pt x="913" y="4246"/>
                    <a:pt x="822" y="4246"/>
                  </a:cubicBezTo>
                  <a:cubicBezTo>
                    <a:pt x="708" y="4223"/>
                    <a:pt x="616" y="4200"/>
                    <a:pt x="548" y="4155"/>
                  </a:cubicBezTo>
                  <a:cubicBezTo>
                    <a:pt x="457" y="4109"/>
                    <a:pt x="365" y="4040"/>
                    <a:pt x="320" y="3949"/>
                  </a:cubicBezTo>
                  <a:cubicBezTo>
                    <a:pt x="251" y="3881"/>
                    <a:pt x="228" y="3789"/>
                    <a:pt x="183" y="3698"/>
                  </a:cubicBezTo>
                  <a:cubicBezTo>
                    <a:pt x="160" y="3607"/>
                    <a:pt x="160" y="3516"/>
                    <a:pt x="183" y="3424"/>
                  </a:cubicBezTo>
                  <a:cubicBezTo>
                    <a:pt x="183" y="3333"/>
                    <a:pt x="205" y="3242"/>
                    <a:pt x="274" y="3150"/>
                  </a:cubicBezTo>
                  <a:cubicBezTo>
                    <a:pt x="320" y="3059"/>
                    <a:pt x="388" y="2991"/>
                    <a:pt x="457" y="2922"/>
                  </a:cubicBezTo>
                  <a:cubicBezTo>
                    <a:pt x="548" y="2854"/>
                    <a:pt x="616" y="2831"/>
                    <a:pt x="708" y="2785"/>
                  </a:cubicBezTo>
                  <a:cubicBezTo>
                    <a:pt x="799" y="2762"/>
                    <a:pt x="913" y="2762"/>
                    <a:pt x="1004" y="2762"/>
                  </a:cubicBezTo>
                  <a:cubicBezTo>
                    <a:pt x="1096" y="2785"/>
                    <a:pt x="1187" y="2808"/>
                    <a:pt x="1278" y="2876"/>
                  </a:cubicBezTo>
                  <a:cubicBezTo>
                    <a:pt x="1370" y="2922"/>
                    <a:pt x="1438" y="2968"/>
                    <a:pt x="1484" y="3059"/>
                  </a:cubicBezTo>
                  <a:cubicBezTo>
                    <a:pt x="1552" y="3127"/>
                    <a:pt x="1598" y="3219"/>
                    <a:pt x="1621" y="3310"/>
                  </a:cubicBezTo>
                  <a:cubicBezTo>
                    <a:pt x="1643" y="3401"/>
                    <a:pt x="1643" y="3493"/>
                    <a:pt x="1643" y="3607"/>
                  </a:cubicBezTo>
                  <a:cubicBezTo>
                    <a:pt x="1621" y="3698"/>
                    <a:pt x="1598" y="3789"/>
                    <a:pt x="1552" y="3881"/>
                  </a:cubicBezTo>
                  <a:close/>
                  <a:moveTo>
                    <a:pt x="0" y="1849"/>
                  </a:moveTo>
                  <a:lnTo>
                    <a:pt x="594" y="799"/>
                  </a:lnTo>
                  <a:lnTo>
                    <a:pt x="3515" y="2351"/>
                  </a:lnTo>
                  <a:lnTo>
                    <a:pt x="2853" y="3561"/>
                  </a:lnTo>
                  <a:close/>
                </a:path>
              </a:pathLst>
            </a:custGeom>
            <a:no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5860;p42">
              <a:extLst>
                <a:ext uri="{FF2B5EF4-FFF2-40B4-BE49-F238E27FC236}">
                  <a16:creationId xmlns:a16="http://schemas.microsoft.com/office/drawing/2014/main" id="{D7E4C094-8881-8FCA-9541-5F2029B499B8}"/>
                </a:ext>
              </a:extLst>
            </p:cNvPr>
            <p:cNvSpPr/>
            <p:nvPr/>
          </p:nvSpPr>
          <p:spPr>
            <a:xfrm>
              <a:off x="7656325" y="3314275"/>
              <a:ext cx="82750" cy="84475"/>
            </a:xfrm>
            <a:custGeom>
              <a:avLst/>
              <a:gdLst/>
              <a:ahLst/>
              <a:cxnLst/>
              <a:rect l="l" t="t" r="r" b="b"/>
              <a:pathLst>
                <a:path w="3310" h="3379" fill="none" extrusionOk="0">
                  <a:moveTo>
                    <a:pt x="1027" y="3356"/>
                  </a:moveTo>
                  <a:lnTo>
                    <a:pt x="1004" y="2306"/>
                  </a:lnTo>
                  <a:lnTo>
                    <a:pt x="23" y="2306"/>
                  </a:lnTo>
                  <a:lnTo>
                    <a:pt x="0" y="1096"/>
                  </a:lnTo>
                  <a:lnTo>
                    <a:pt x="1004" y="1073"/>
                  </a:lnTo>
                  <a:lnTo>
                    <a:pt x="1004" y="115"/>
                  </a:lnTo>
                  <a:lnTo>
                    <a:pt x="2237" y="1"/>
                  </a:lnTo>
                  <a:lnTo>
                    <a:pt x="2260" y="1005"/>
                  </a:lnTo>
                  <a:lnTo>
                    <a:pt x="3310" y="982"/>
                  </a:lnTo>
                  <a:lnTo>
                    <a:pt x="3310" y="2352"/>
                  </a:lnTo>
                  <a:lnTo>
                    <a:pt x="2283" y="2329"/>
                  </a:lnTo>
                  <a:lnTo>
                    <a:pt x="2283" y="3379"/>
                  </a:lnTo>
                  <a:close/>
                </a:path>
              </a:pathLst>
            </a:custGeom>
            <a:no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5861;p42">
              <a:extLst>
                <a:ext uri="{FF2B5EF4-FFF2-40B4-BE49-F238E27FC236}">
                  <a16:creationId xmlns:a16="http://schemas.microsoft.com/office/drawing/2014/main" id="{DB4F2187-82FD-5D00-1F80-CB6E7D204D39}"/>
                </a:ext>
              </a:extLst>
            </p:cNvPr>
            <p:cNvSpPr/>
            <p:nvPr/>
          </p:nvSpPr>
          <p:spPr>
            <a:xfrm>
              <a:off x="6174375" y="1213225"/>
              <a:ext cx="82775" cy="81050"/>
            </a:xfrm>
            <a:custGeom>
              <a:avLst/>
              <a:gdLst/>
              <a:ahLst/>
              <a:cxnLst/>
              <a:rect l="l" t="t" r="r" b="b"/>
              <a:pathLst>
                <a:path w="3311" h="3242" fill="none" extrusionOk="0">
                  <a:moveTo>
                    <a:pt x="1" y="2328"/>
                  </a:moveTo>
                  <a:lnTo>
                    <a:pt x="731" y="1575"/>
                  </a:lnTo>
                  <a:lnTo>
                    <a:pt x="24" y="867"/>
                  </a:lnTo>
                  <a:lnTo>
                    <a:pt x="868" y="0"/>
                  </a:lnTo>
                  <a:lnTo>
                    <a:pt x="1599" y="685"/>
                  </a:lnTo>
                  <a:lnTo>
                    <a:pt x="2283" y="23"/>
                  </a:lnTo>
                  <a:lnTo>
                    <a:pt x="3242" y="799"/>
                  </a:lnTo>
                  <a:lnTo>
                    <a:pt x="2534" y="1529"/>
                  </a:lnTo>
                  <a:lnTo>
                    <a:pt x="3310" y="2260"/>
                  </a:lnTo>
                  <a:lnTo>
                    <a:pt x="2329" y="3241"/>
                  </a:lnTo>
                  <a:lnTo>
                    <a:pt x="1621" y="2488"/>
                  </a:lnTo>
                  <a:lnTo>
                    <a:pt x="891" y="3241"/>
                  </a:lnTo>
                  <a:close/>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3" name="Google Shape;5862;p42">
              <a:extLst>
                <a:ext uri="{FF2B5EF4-FFF2-40B4-BE49-F238E27FC236}">
                  <a16:creationId xmlns:a16="http://schemas.microsoft.com/office/drawing/2014/main" id="{317445BB-A557-4924-3BB2-C77F996567F6}"/>
                </a:ext>
              </a:extLst>
            </p:cNvPr>
            <p:cNvGrpSpPr/>
            <p:nvPr/>
          </p:nvGrpSpPr>
          <p:grpSpPr>
            <a:xfrm>
              <a:off x="8152775" y="3174475"/>
              <a:ext cx="207725" cy="233775"/>
              <a:chOff x="8152775" y="3174475"/>
              <a:chExt cx="207725" cy="233775"/>
            </a:xfrm>
          </p:grpSpPr>
          <p:sp>
            <p:nvSpPr>
              <p:cNvPr id="439" name="Google Shape;5863;p42">
                <a:extLst>
                  <a:ext uri="{FF2B5EF4-FFF2-40B4-BE49-F238E27FC236}">
                    <a16:creationId xmlns:a16="http://schemas.microsoft.com/office/drawing/2014/main" id="{F8DCEF23-6974-0D06-315D-73F39CE41B77}"/>
                  </a:ext>
                </a:extLst>
              </p:cNvPr>
              <p:cNvSpPr/>
              <p:nvPr/>
            </p:nvSpPr>
            <p:spPr>
              <a:xfrm>
                <a:off x="8152775" y="3340525"/>
                <a:ext cx="82175" cy="67725"/>
              </a:xfrm>
              <a:custGeom>
                <a:avLst/>
                <a:gdLst/>
                <a:ahLst/>
                <a:cxnLst/>
                <a:rect l="l" t="t" r="r" b="b"/>
                <a:pathLst>
                  <a:path w="3287" h="2709" extrusionOk="0">
                    <a:moveTo>
                      <a:pt x="2442" y="1"/>
                    </a:moveTo>
                    <a:cubicBezTo>
                      <a:pt x="2442" y="1"/>
                      <a:pt x="0" y="252"/>
                      <a:pt x="0" y="1644"/>
                    </a:cubicBezTo>
                    <a:cubicBezTo>
                      <a:pt x="0" y="2343"/>
                      <a:pt x="519" y="2708"/>
                      <a:pt x="1184" y="2708"/>
                    </a:cubicBezTo>
                    <a:cubicBezTo>
                      <a:pt x="1864" y="2708"/>
                      <a:pt x="2698" y="2326"/>
                      <a:pt x="3287" y="1530"/>
                    </a:cubicBezTo>
                    <a:lnTo>
                      <a:pt x="2442" y="1"/>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5864;p42">
                <a:extLst>
                  <a:ext uri="{FF2B5EF4-FFF2-40B4-BE49-F238E27FC236}">
                    <a16:creationId xmlns:a16="http://schemas.microsoft.com/office/drawing/2014/main" id="{4F950989-2F13-3B2C-90F7-39634D368A74}"/>
                  </a:ext>
                </a:extLst>
              </p:cNvPr>
              <p:cNvSpPr/>
              <p:nvPr/>
            </p:nvSpPr>
            <p:spPr>
              <a:xfrm>
                <a:off x="8278600" y="3272625"/>
                <a:ext cx="81900" cy="67800"/>
              </a:xfrm>
              <a:custGeom>
                <a:avLst/>
                <a:gdLst/>
                <a:ahLst/>
                <a:cxnLst/>
                <a:rect l="l" t="t" r="r" b="b"/>
                <a:pathLst>
                  <a:path w="3276" h="2712" extrusionOk="0">
                    <a:moveTo>
                      <a:pt x="2454" y="0"/>
                    </a:moveTo>
                    <a:cubicBezTo>
                      <a:pt x="2454" y="0"/>
                      <a:pt x="11" y="251"/>
                      <a:pt x="11" y="1667"/>
                    </a:cubicBezTo>
                    <a:cubicBezTo>
                      <a:pt x="0" y="2352"/>
                      <a:pt x="509" y="2711"/>
                      <a:pt x="1167" y="2711"/>
                    </a:cubicBezTo>
                    <a:cubicBezTo>
                      <a:pt x="1846" y="2711"/>
                      <a:pt x="2684" y="2329"/>
                      <a:pt x="3276" y="1530"/>
                    </a:cubicBezTo>
                    <a:lnTo>
                      <a:pt x="2454"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5865;p42">
                <a:extLst>
                  <a:ext uri="{FF2B5EF4-FFF2-40B4-BE49-F238E27FC236}">
                    <a16:creationId xmlns:a16="http://schemas.microsoft.com/office/drawing/2014/main" id="{4E78AD33-9915-A6E0-C0FC-A88852B21BEA}"/>
                  </a:ext>
                </a:extLst>
              </p:cNvPr>
              <p:cNvSpPr/>
              <p:nvPr/>
            </p:nvSpPr>
            <p:spPr>
              <a:xfrm>
                <a:off x="8161325" y="3174475"/>
                <a:ext cx="199175" cy="204300"/>
              </a:xfrm>
              <a:custGeom>
                <a:avLst/>
                <a:gdLst/>
                <a:ahLst/>
                <a:cxnLst/>
                <a:rect l="l" t="t" r="r" b="b"/>
                <a:pathLst>
                  <a:path w="7967" h="8172" fill="none" extrusionOk="0">
                    <a:moveTo>
                      <a:pt x="2945" y="8172"/>
                    </a:moveTo>
                    <a:lnTo>
                      <a:pt x="0" y="2717"/>
                    </a:lnTo>
                    <a:lnTo>
                      <a:pt x="5022" y="0"/>
                    </a:lnTo>
                    <a:lnTo>
                      <a:pt x="7967" y="5456"/>
                    </a:lnTo>
                  </a:path>
                </a:pathLst>
              </a:custGeom>
              <a:noFill/>
              <a:ln w="9700" cap="rnd" cmpd="sng">
                <a:solidFill>
                  <a:srgbClr val="EB7C9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4" name="Google Shape;5866;p42">
              <a:extLst>
                <a:ext uri="{FF2B5EF4-FFF2-40B4-BE49-F238E27FC236}">
                  <a16:creationId xmlns:a16="http://schemas.microsoft.com/office/drawing/2014/main" id="{8D2C456B-DBD1-4A6B-EB13-9198480AD006}"/>
                </a:ext>
              </a:extLst>
            </p:cNvPr>
            <p:cNvGrpSpPr/>
            <p:nvPr/>
          </p:nvGrpSpPr>
          <p:grpSpPr>
            <a:xfrm>
              <a:off x="7712225" y="2833225"/>
              <a:ext cx="135275" cy="144975"/>
              <a:chOff x="7712225" y="2833225"/>
              <a:chExt cx="135275" cy="144975"/>
            </a:xfrm>
          </p:grpSpPr>
          <p:sp>
            <p:nvSpPr>
              <p:cNvPr id="437" name="Google Shape;5867;p42">
                <a:extLst>
                  <a:ext uri="{FF2B5EF4-FFF2-40B4-BE49-F238E27FC236}">
                    <a16:creationId xmlns:a16="http://schemas.microsoft.com/office/drawing/2014/main" id="{C509C62B-A313-D833-0683-34EC9189B009}"/>
                  </a:ext>
                </a:extLst>
              </p:cNvPr>
              <p:cNvSpPr/>
              <p:nvPr/>
            </p:nvSpPr>
            <p:spPr>
              <a:xfrm>
                <a:off x="7712225" y="2918500"/>
                <a:ext cx="83925" cy="59700"/>
              </a:xfrm>
              <a:custGeom>
                <a:avLst/>
                <a:gdLst/>
                <a:ahLst/>
                <a:cxnLst/>
                <a:rect l="l" t="t" r="r" b="b"/>
                <a:pathLst>
                  <a:path w="3357" h="2388" extrusionOk="0">
                    <a:moveTo>
                      <a:pt x="1546" y="1"/>
                    </a:moveTo>
                    <a:cubicBezTo>
                      <a:pt x="1342" y="1"/>
                      <a:pt x="1142" y="57"/>
                      <a:pt x="960" y="196"/>
                    </a:cubicBezTo>
                    <a:cubicBezTo>
                      <a:pt x="1" y="904"/>
                      <a:pt x="1051" y="2388"/>
                      <a:pt x="2717" y="2388"/>
                    </a:cubicBezTo>
                    <a:lnTo>
                      <a:pt x="3356" y="1018"/>
                    </a:lnTo>
                    <a:cubicBezTo>
                      <a:pt x="3356" y="1018"/>
                      <a:pt x="2414" y="1"/>
                      <a:pt x="154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5868;p42">
                <a:extLst>
                  <a:ext uri="{FF2B5EF4-FFF2-40B4-BE49-F238E27FC236}">
                    <a16:creationId xmlns:a16="http://schemas.microsoft.com/office/drawing/2014/main" id="{8F9B9353-A162-FDDC-10A8-899ABF497727}"/>
                  </a:ext>
                </a:extLst>
              </p:cNvPr>
              <p:cNvSpPr/>
              <p:nvPr/>
            </p:nvSpPr>
            <p:spPr>
              <a:xfrm>
                <a:off x="7782425" y="2833225"/>
                <a:ext cx="65075" cy="140400"/>
              </a:xfrm>
              <a:custGeom>
                <a:avLst/>
                <a:gdLst/>
                <a:ahLst/>
                <a:cxnLst/>
                <a:rect l="l" t="t" r="r" b="b"/>
                <a:pathLst>
                  <a:path w="2603" h="5616" fill="none" extrusionOk="0">
                    <a:moveTo>
                      <a:pt x="2603" y="1"/>
                    </a:moveTo>
                    <a:lnTo>
                      <a:pt x="0" y="5616"/>
                    </a:lnTo>
                  </a:path>
                </a:pathLst>
              </a:custGeom>
              <a:noFill/>
              <a:ln w="9700" cap="rnd" cmpd="sng">
                <a:solidFill>
                  <a:srgbClr val="9F4C8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 name="Google Shape;5869;p42">
              <a:extLst>
                <a:ext uri="{FF2B5EF4-FFF2-40B4-BE49-F238E27FC236}">
                  <a16:creationId xmlns:a16="http://schemas.microsoft.com/office/drawing/2014/main" id="{61914B23-4EE1-6430-3054-8E6EEE46B854}"/>
                </a:ext>
              </a:extLst>
            </p:cNvPr>
            <p:cNvGrpSpPr/>
            <p:nvPr/>
          </p:nvGrpSpPr>
          <p:grpSpPr>
            <a:xfrm>
              <a:off x="7095325" y="2409250"/>
              <a:ext cx="84525" cy="167100"/>
              <a:chOff x="7095325" y="2409250"/>
              <a:chExt cx="84525" cy="167100"/>
            </a:xfrm>
          </p:grpSpPr>
          <p:sp>
            <p:nvSpPr>
              <p:cNvPr id="435" name="Google Shape;5870;p42">
                <a:extLst>
                  <a:ext uri="{FF2B5EF4-FFF2-40B4-BE49-F238E27FC236}">
                    <a16:creationId xmlns:a16="http://schemas.microsoft.com/office/drawing/2014/main" id="{A5EE9A4F-CB44-E2D2-4A81-BB8C25244E14}"/>
                  </a:ext>
                </a:extLst>
              </p:cNvPr>
              <p:cNvSpPr/>
              <p:nvPr/>
            </p:nvSpPr>
            <p:spPr>
              <a:xfrm>
                <a:off x="7095325" y="2513625"/>
                <a:ext cx="84525" cy="62725"/>
              </a:xfrm>
              <a:custGeom>
                <a:avLst/>
                <a:gdLst/>
                <a:ahLst/>
                <a:cxnLst/>
                <a:rect l="l" t="t" r="r" b="b"/>
                <a:pathLst>
                  <a:path w="3381" h="2509" extrusionOk="0">
                    <a:moveTo>
                      <a:pt x="2654" y="1"/>
                    </a:moveTo>
                    <a:cubicBezTo>
                      <a:pt x="2138" y="1"/>
                      <a:pt x="293" y="85"/>
                      <a:pt x="117" y="1281"/>
                    </a:cubicBezTo>
                    <a:cubicBezTo>
                      <a:pt x="1" y="2055"/>
                      <a:pt x="622" y="2509"/>
                      <a:pt x="1431" y="2509"/>
                    </a:cubicBezTo>
                    <a:cubicBezTo>
                      <a:pt x="2053" y="2509"/>
                      <a:pt x="2786" y="2241"/>
                      <a:pt x="3381" y="1646"/>
                    </a:cubicBezTo>
                    <a:lnTo>
                      <a:pt x="2787" y="3"/>
                    </a:lnTo>
                    <a:cubicBezTo>
                      <a:pt x="2787" y="3"/>
                      <a:pt x="2739" y="1"/>
                      <a:pt x="2654" y="1"/>
                    </a:cubicBezTo>
                    <a:close/>
                  </a:path>
                </a:pathLst>
              </a:custGeom>
              <a:solidFill>
                <a:srgbClr val="58C3C4"/>
              </a:solidFill>
              <a:ln w="9525" cap="flat"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5871;p42">
                <a:extLst>
                  <a:ext uri="{FF2B5EF4-FFF2-40B4-BE49-F238E27FC236}">
                    <a16:creationId xmlns:a16="http://schemas.microsoft.com/office/drawing/2014/main" id="{375888E3-6D72-EE20-3A4A-A7D585B2C3BD}"/>
                  </a:ext>
                </a:extLst>
              </p:cNvPr>
              <p:cNvSpPr/>
              <p:nvPr/>
            </p:nvSpPr>
            <p:spPr>
              <a:xfrm>
                <a:off x="7126775" y="2409250"/>
                <a:ext cx="53075" cy="145550"/>
              </a:xfrm>
              <a:custGeom>
                <a:avLst/>
                <a:gdLst/>
                <a:ahLst/>
                <a:cxnLst/>
                <a:rect l="l" t="t" r="r" b="b"/>
                <a:pathLst>
                  <a:path w="2123" h="5822" fill="none" extrusionOk="0">
                    <a:moveTo>
                      <a:pt x="2123" y="5821"/>
                    </a:moveTo>
                    <a:lnTo>
                      <a:pt x="0" y="1"/>
                    </a:lnTo>
                    <a:lnTo>
                      <a:pt x="1005" y="92"/>
                    </a:ln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6" name="Google Shape;5872;p42">
              <a:extLst>
                <a:ext uri="{FF2B5EF4-FFF2-40B4-BE49-F238E27FC236}">
                  <a16:creationId xmlns:a16="http://schemas.microsoft.com/office/drawing/2014/main" id="{88FB4CB1-34C5-CAB7-AD91-79D34DDF3380}"/>
                </a:ext>
              </a:extLst>
            </p:cNvPr>
            <p:cNvSpPr/>
            <p:nvPr/>
          </p:nvSpPr>
          <p:spPr>
            <a:xfrm>
              <a:off x="7216925" y="2822975"/>
              <a:ext cx="141550" cy="152375"/>
            </a:xfrm>
            <a:custGeom>
              <a:avLst/>
              <a:gdLst/>
              <a:ahLst/>
              <a:cxnLst/>
              <a:rect l="l" t="t" r="r" b="b"/>
              <a:pathLst>
                <a:path w="5662" h="6095" fill="none" extrusionOk="0">
                  <a:moveTo>
                    <a:pt x="2991" y="3766"/>
                  </a:moveTo>
                  <a:lnTo>
                    <a:pt x="2534" y="2328"/>
                  </a:lnTo>
                  <a:lnTo>
                    <a:pt x="2352" y="3835"/>
                  </a:lnTo>
                  <a:close/>
                  <a:moveTo>
                    <a:pt x="5661" y="5501"/>
                  </a:moveTo>
                  <a:lnTo>
                    <a:pt x="3584" y="5957"/>
                  </a:lnTo>
                  <a:lnTo>
                    <a:pt x="3265" y="5044"/>
                  </a:lnTo>
                  <a:lnTo>
                    <a:pt x="2306" y="5136"/>
                  </a:lnTo>
                  <a:lnTo>
                    <a:pt x="2169" y="6094"/>
                  </a:lnTo>
                  <a:lnTo>
                    <a:pt x="1" y="6072"/>
                  </a:lnTo>
                  <a:lnTo>
                    <a:pt x="1165" y="342"/>
                  </a:lnTo>
                  <a:lnTo>
                    <a:pt x="3493" y="0"/>
                  </a:lnTo>
                  <a:close/>
                </a:path>
              </a:pathLst>
            </a:custGeom>
            <a:solidFill>
              <a:srgbClr val="9F4C89"/>
            </a:solidFill>
            <a:ln w="9700" cap="rnd" cmpd="sng">
              <a:solidFill>
                <a:srgbClr val="9F4C8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7" name="Google Shape;5873;p42">
              <a:extLst>
                <a:ext uri="{FF2B5EF4-FFF2-40B4-BE49-F238E27FC236}">
                  <a16:creationId xmlns:a16="http://schemas.microsoft.com/office/drawing/2014/main" id="{1824BD21-37AE-F9CE-7879-C0D17D5EB992}"/>
                </a:ext>
              </a:extLst>
            </p:cNvPr>
            <p:cNvGrpSpPr/>
            <p:nvPr/>
          </p:nvGrpSpPr>
          <p:grpSpPr>
            <a:xfrm>
              <a:off x="7043450" y="3807875"/>
              <a:ext cx="754975" cy="523875"/>
              <a:chOff x="7043450" y="3807875"/>
              <a:chExt cx="754975" cy="523875"/>
            </a:xfrm>
          </p:grpSpPr>
          <p:sp>
            <p:nvSpPr>
              <p:cNvPr id="421" name="Google Shape;5874;p42">
                <a:extLst>
                  <a:ext uri="{FF2B5EF4-FFF2-40B4-BE49-F238E27FC236}">
                    <a16:creationId xmlns:a16="http://schemas.microsoft.com/office/drawing/2014/main" id="{795FFB83-5213-6CEC-BDCF-B1DD388FDE42}"/>
                  </a:ext>
                </a:extLst>
              </p:cNvPr>
              <p:cNvSpPr/>
              <p:nvPr/>
            </p:nvSpPr>
            <p:spPr>
              <a:xfrm>
                <a:off x="7043450" y="3807875"/>
                <a:ext cx="754975" cy="523875"/>
              </a:xfrm>
              <a:custGeom>
                <a:avLst/>
                <a:gdLst/>
                <a:ahLst/>
                <a:cxnLst/>
                <a:rect l="l" t="t" r="r" b="b"/>
                <a:pathLst>
                  <a:path w="30199" h="20955" extrusionOk="0">
                    <a:moveTo>
                      <a:pt x="5342" y="5159"/>
                    </a:moveTo>
                    <a:lnTo>
                      <a:pt x="22666" y="11961"/>
                    </a:lnTo>
                    <a:lnTo>
                      <a:pt x="10523" y="17188"/>
                    </a:lnTo>
                    <a:lnTo>
                      <a:pt x="5342" y="5159"/>
                    </a:lnTo>
                    <a:close/>
                    <a:moveTo>
                      <a:pt x="1" y="0"/>
                    </a:moveTo>
                    <a:lnTo>
                      <a:pt x="9017" y="20954"/>
                    </a:lnTo>
                    <a:lnTo>
                      <a:pt x="30199" y="11847"/>
                    </a:lnTo>
                    <a:lnTo>
                      <a:pt x="1"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5875;p42">
                <a:extLst>
                  <a:ext uri="{FF2B5EF4-FFF2-40B4-BE49-F238E27FC236}">
                    <a16:creationId xmlns:a16="http://schemas.microsoft.com/office/drawing/2014/main" id="{620D3E57-8B6B-9E12-3B3E-99447172844D}"/>
                  </a:ext>
                </a:extLst>
              </p:cNvPr>
              <p:cNvSpPr/>
              <p:nvPr/>
            </p:nvSpPr>
            <p:spPr>
              <a:xfrm>
                <a:off x="7043450" y="3807875"/>
                <a:ext cx="754975" cy="523875"/>
              </a:xfrm>
              <a:custGeom>
                <a:avLst/>
                <a:gdLst/>
                <a:ahLst/>
                <a:cxnLst/>
                <a:rect l="l" t="t" r="r" b="b"/>
                <a:pathLst>
                  <a:path w="30199" h="20955" extrusionOk="0">
                    <a:moveTo>
                      <a:pt x="1" y="0"/>
                    </a:moveTo>
                    <a:lnTo>
                      <a:pt x="9017" y="20954"/>
                    </a:lnTo>
                    <a:lnTo>
                      <a:pt x="30199" y="11847"/>
                    </a:lnTo>
                    <a:lnTo>
                      <a:pt x="28715" y="11253"/>
                    </a:lnTo>
                    <a:lnTo>
                      <a:pt x="9861" y="19356"/>
                    </a:lnTo>
                    <a:lnTo>
                      <a:pt x="1850" y="708"/>
                    </a:lnTo>
                    <a:lnTo>
                      <a:pt x="1" y="0"/>
                    </a:ln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5876;p42">
                <a:extLst>
                  <a:ext uri="{FF2B5EF4-FFF2-40B4-BE49-F238E27FC236}">
                    <a16:creationId xmlns:a16="http://schemas.microsoft.com/office/drawing/2014/main" id="{82531877-6FA4-3B1C-D330-050960F13FC8}"/>
                  </a:ext>
                </a:extLst>
              </p:cNvPr>
              <p:cNvSpPr/>
              <p:nvPr/>
            </p:nvSpPr>
            <p:spPr>
              <a:xfrm>
                <a:off x="7295675" y="4285500"/>
                <a:ext cx="12575" cy="29700"/>
              </a:xfrm>
              <a:custGeom>
                <a:avLst/>
                <a:gdLst/>
                <a:ahLst/>
                <a:cxnLst/>
                <a:rect l="l" t="t" r="r" b="b"/>
                <a:pathLst>
                  <a:path w="503" h="1188" fill="none" extrusionOk="0">
                    <a:moveTo>
                      <a:pt x="0" y="0"/>
                    </a:moveTo>
                    <a:lnTo>
                      <a:pt x="503" y="1187"/>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5877;p42">
                <a:extLst>
                  <a:ext uri="{FF2B5EF4-FFF2-40B4-BE49-F238E27FC236}">
                    <a16:creationId xmlns:a16="http://schemas.microsoft.com/office/drawing/2014/main" id="{ED7F4C96-1081-BBD4-8C5E-4D876F1BB442}"/>
                  </a:ext>
                </a:extLst>
              </p:cNvPr>
              <p:cNvSpPr/>
              <p:nvPr/>
            </p:nvSpPr>
            <p:spPr>
              <a:xfrm>
                <a:off x="7328200" y="4260375"/>
                <a:ext cx="16575" cy="38850"/>
              </a:xfrm>
              <a:custGeom>
                <a:avLst/>
                <a:gdLst/>
                <a:ahLst/>
                <a:cxnLst/>
                <a:rect l="l" t="t" r="r" b="b"/>
                <a:pathLst>
                  <a:path w="663" h="1554" fill="none" extrusionOk="0">
                    <a:moveTo>
                      <a:pt x="1" y="1"/>
                    </a:moveTo>
                    <a:lnTo>
                      <a:pt x="662" y="1553"/>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5878;p42">
                <a:extLst>
                  <a:ext uri="{FF2B5EF4-FFF2-40B4-BE49-F238E27FC236}">
                    <a16:creationId xmlns:a16="http://schemas.microsoft.com/office/drawing/2014/main" id="{91DDC0F4-19FB-AB66-48B8-4808525D222A}"/>
                  </a:ext>
                </a:extLst>
              </p:cNvPr>
              <p:cNvSpPr/>
              <p:nvPr/>
            </p:nvSpPr>
            <p:spPr>
              <a:xfrm>
                <a:off x="7368725" y="4254100"/>
                <a:ext cx="12575" cy="29125"/>
              </a:xfrm>
              <a:custGeom>
                <a:avLst/>
                <a:gdLst/>
                <a:ahLst/>
                <a:cxnLst/>
                <a:rect l="l" t="t" r="r" b="b"/>
                <a:pathLst>
                  <a:path w="503" h="1165" fill="none" extrusionOk="0">
                    <a:moveTo>
                      <a:pt x="0" y="1"/>
                    </a:moveTo>
                    <a:lnTo>
                      <a:pt x="502" y="1165"/>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5879;p42">
                <a:extLst>
                  <a:ext uri="{FF2B5EF4-FFF2-40B4-BE49-F238E27FC236}">
                    <a16:creationId xmlns:a16="http://schemas.microsoft.com/office/drawing/2014/main" id="{15427EF7-8C3D-814A-A9AF-A8067012F3B4}"/>
                  </a:ext>
                </a:extLst>
              </p:cNvPr>
              <p:cNvSpPr/>
              <p:nvPr/>
            </p:nvSpPr>
            <p:spPr>
              <a:xfrm>
                <a:off x="7401800" y="4229000"/>
                <a:ext cx="16575" cy="38825"/>
              </a:xfrm>
              <a:custGeom>
                <a:avLst/>
                <a:gdLst/>
                <a:ahLst/>
                <a:cxnLst/>
                <a:rect l="l" t="t" r="r" b="b"/>
                <a:pathLst>
                  <a:path w="663" h="1553" fill="none" extrusionOk="0">
                    <a:moveTo>
                      <a:pt x="1" y="1"/>
                    </a:moveTo>
                    <a:lnTo>
                      <a:pt x="663" y="1553"/>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5880;p42">
                <a:extLst>
                  <a:ext uri="{FF2B5EF4-FFF2-40B4-BE49-F238E27FC236}">
                    <a16:creationId xmlns:a16="http://schemas.microsoft.com/office/drawing/2014/main" id="{AC333537-4758-B7BD-39AC-BFD548428A51}"/>
                  </a:ext>
                </a:extLst>
              </p:cNvPr>
              <p:cNvSpPr/>
              <p:nvPr/>
            </p:nvSpPr>
            <p:spPr>
              <a:xfrm>
                <a:off x="7442325" y="4222150"/>
                <a:ext cx="12575" cy="29700"/>
              </a:xfrm>
              <a:custGeom>
                <a:avLst/>
                <a:gdLst/>
                <a:ahLst/>
                <a:cxnLst/>
                <a:rect l="l" t="t" r="r" b="b"/>
                <a:pathLst>
                  <a:path w="503" h="1188" fill="none" extrusionOk="0">
                    <a:moveTo>
                      <a:pt x="1" y="1"/>
                    </a:moveTo>
                    <a:lnTo>
                      <a:pt x="503" y="1188"/>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5881;p42">
                <a:extLst>
                  <a:ext uri="{FF2B5EF4-FFF2-40B4-BE49-F238E27FC236}">
                    <a16:creationId xmlns:a16="http://schemas.microsoft.com/office/drawing/2014/main" id="{7300B4F3-3B17-E6ED-ED99-23839C1C7380}"/>
                  </a:ext>
                </a:extLst>
              </p:cNvPr>
              <p:cNvSpPr/>
              <p:nvPr/>
            </p:nvSpPr>
            <p:spPr>
              <a:xfrm>
                <a:off x="7474850" y="4197625"/>
                <a:ext cx="16575" cy="38250"/>
              </a:xfrm>
              <a:custGeom>
                <a:avLst/>
                <a:gdLst/>
                <a:ahLst/>
                <a:cxnLst/>
                <a:rect l="l" t="t" r="r" b="b"/>
                <a:pathLst>
                  <a:path w="663" h="1530" fill="none" extrusionOk="0">
                    <a:moveTo>
                      <a:pt x="1" y="0"/>
                    </a:moveTo>
                    <a:lnTo>
                      <a:pt x="663" y="1529"/>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5882;p42">
                <a:extLst>
                  <a:ext uri="{FF2B5EF4-FFF2-40B4-BE49-F238E27FC236}">
                    <a16:creationId xmlns:a16="http://schemas.microsoft.com/office/drawing/2014/main" id="{68B55C3B-DD25-1FE5-214F-DB05EE8118F9}"/>
                  </a:ext>
                </a:extLst>
              </p:cNvPr>
              <p:cNvSpPr/>
              <p:nvPr/>
            </p:nvSpPr>
            <p:spPr>
              <a:xfrm>
                <a:off x="7515375" y="4190775"/>
                <a:ext cx="12575" cy="29700"/>
              </a:xfrm>
              <a:custGeom>
                <a:avLst/>
                <a:gdLst/>
                <a:ahLst/>
                <a:cxnLst/>
                <a:rect l="l" t="t" r="r" b="b"/>
                <a:pathLst>
                  <a:path w="503" h="1188" fill="none" extrusionOk="0">
                    <a:moveTo>
                      <a:pt x="0" y="0"/>
                    </a:moveTo>
                    <a:lnTo>
                      <a:pt x="502" y="1187"/>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5883;p42">
                <a:extLst>
                  <a:ext uri="{FF2B5EF4-FFF2-40B4-BE49-F238E27FC236}">
                    <a16:creationId xmlns:a16="http://schemas.microsoft.com/office/drawing/2014/main" id="{A49BF7A0-A67B-1AE7-C85F-0B077B02F3A6}"/>
                  </a:ext>
                </a:extLst>
              </p:cNvPr>
              <p:cNvSpPr/>
              <p:nvPr/>
            </p:nvSpPr>
            <p:spPr>
              <a:xfrm>
                <a:off x="7548475" y="4166225"/>
                <a:ext cx="16575" cy="38275"/>
              </a:xfrm>
              <a:custGeom>
                <a:avLst/>
                <a:gdLst/>
                <a:ahLst/>
                <a:cxnLst/>
                <a:rect l="l" t="t" r="r" b="b"/>
                <a:pathLst>
                  <a:path w="663" h="1531" fill="none" extrusionOk="0">
                    <a:moveTo>
                      <a:pt x="0" y="1"/>
                    </a:moveTo>
                    <a:lnTo>
                      <a:pt x="662" y="153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5884;p42">
                <a:extLst>
                  <a:ext uri="{FF2B5EF4-FFF2-40B4-BE49-F238E27FC236}">
                    <a16:creationId xmlns:a16="http://schemas.microsoft.com/office/drawing/2014/main" id="{ADCFBE55-CE78-3C86-2723-433E7A01EB99}"/>
                  </a:ext>
                </a:extLst>
              </p:cNvPr>
              <p:cNvSpPr/>
              <p:nvPr/>
            </p:nvSpPr>
            <p:spPr>
              <a:xfrm>
                <a:off x="7588975" y="4159375"/>
                <a:ext cx="12575" cy="29125"/>
              </a:xfrm>
              <a:custGeom>
                <a:avLst/>
                <a:gdLst/>
                <a:ahLst/>
                <a:cxnLst/>
                <a:rect l="l" t="t" r="r" b="b"/>
                <a:pathLst>
                  <a:path w="503" h="1165" fill="none" extrusionOk="0">
                    <a:moveTo>
                      <a:pt x="1" y="1"/>
                    </a:moveTo>
                    <a:lnTo>
                      <a:pt x="503" y="1165"/>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5885;p42">
                <a:extLst>
                  <a:ext uri="{FF2B5EF4-FFF2-40B4-BE49-F238E27FC236}">
                    <a16:creationId xmlns:a16="http://schemas.microsoft.com/office/drawing/2014/main" id="{7708DC72-4E77-E7FF-FA03-CDC765E21B1C}"/>
                  </a:ext>
                </a:extLst>
              </p:cNvPr>
              <p:cNvSpPr/>
              <p:nvPr/>
            </p:nvSpPr>
            <p:spPr>
              <a:xfrm>
                <a:off x="7621500" y="4134275"/>
                <a:ext cx="16575" cy="38825"/>
              </a:xfrm>
              <a:custGeom>
                <a:avLst/>
                <a:gdLst/>
                <a:ahLst/>
                <a:cxnLst/>
                <a:rect l="l" t="t" r="r" b="b"/>
                <a:pathLst>
                  <a:path w="663" h="1553" fill="none" extrusionOk="0">
                    <a:moveTo>
                      <a:pt x="1" y="1"/>
                    </a:moveTo>
                    <a:lnTo>
                      <a:pt x="663" y="1553"/>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5886;p42">
                <a:extLst>
                  <a:ext uri="{FF2B5EF4-FFF2-40B4-BE49-F238E27FC236}">
                    <a16:creationId xmlns:a16="http://schemas.microsoft.com/office/drawing/2014/main" id="{A16D3113-7065-A476-7781-88DF4F8C2701}"/>
                  </a:ext>
                </a:extLst>
              </p:cNvPr>
              <p:cNvSpPr/>
              <p:nvPr/>
            </p:nvSpPr>
            <p:spPr>
              <a:xfrm>
                <a:off x="7662600" y="4128000"/>
                <a:ext cx="12575" cy="29125"/>
              </a:xfrm>
              <a:custGeom>
                <a:avLst/>
                <a:gdLst/>
                <a:ahLst/>
                <a:cxnLst/>
                <a:rect l="l" t="t" r="r" b="b"/>
                <a:pathLst>
                  <a:path w="503" h="1165" fill="none" extrusionOk="0">
                    <a:moveTo>
                      <a:pt x="0" y="0"/>
                    </a:moveTo>
                    <a:lnTo>
                      <a:pt x="502" y="1165"/>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5887;p42">
                <a:extLst>
                  <a:ext uri="{FF2B5EF4-FFF2-40B4-BE49-F238E27FC236}">
                    <a16:creationId xmlns:a16="http://schemas.microsoft.com/office/drawing/2014/main" id="{1B74CA4C-580B-C67F-97E1-5E146274367C}"/>
                  </a:ext>
                </a:extLst>
              </p:cNvPr>
              <p:cNvSpPr/>
              <p:nvPr/>
            </p:nvSpPr>
            <p:spPr>
              <a:xfrm>
                <a:off x="7695125" y="4102900"/>
                <a:ext cx="16575" cy="38250"/>
              </a:xfrm>
              <a:custGeom>
                <a:avLst/>
                <a:gdLst/>
                <a:ahLst/>
                <a:cxnLst/>
                <a:rect l="l" t="t" r="r" b="b"/>
                <a:pathLst>
                  <a:path w="663" h="1530" fill="none" extrusionOk="0">
                    <a:moveTo>
                      <a:pt x="0" y="0"/>
                    </a:moveTo>
                    <a:lnTo>
                      <a:pt x="662" y="1529"/>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5888;p42">
              <a:extLst>
                <a:ext uri="{FF2B5EF4-FFF2-40B4-BE49-F238E27FC236}">
                  <a16:creationId xmlns:a16="http://schemas.microsoft.com/office/drawing/2014/main" id="{A3690A6E-9718-5F46-A601-E43AE37D3CAC}"/>
                </a:ext>
              </a:extLst>
            </p:cNvPr>
            <p:cNvGrpSpPr/>
            <p:nvPr/>
          </p:nvGrpSpPr>
          <p:grpSpPr>
            <a:xfrm>
              <a:off x="7810375" y="3586475"/>
              <a:ext cx="274500" cy="274500"/>
              <a:chOff x="7810375" y="3586475"/>
              <a:chExt cx="274500" cy="274500"/>
            </a:xfrm>
          </p:grpSpPr>
          <p:sp>
            <p:nvSpPr>
              <p:cNvPr id="415" name="Google Shape;5889;p42">
                <a:extLst>
                  <a:ext uri="{FF2B5EF4-FFF2-40B4-BE49-F238E27FC236}">
                    <a16:creationId xmlns:a16="http://schemas.microsoft.com/office/drawing/2014/main" id="{112908EB-B85F-8DEF-CFC2-898A43AFAE8A}"/>
                  </a:ext>
                </a:extLst>
              </p:cNvPr>
              <p:cNvSpPr/>
              <p:nvPr/>
            </p:nvSpPr>
            <p:spPr>
              <a:xfrm>
                <a:off x="7810375" y="3586475"/>
                <a:ext cx="274500" cy="274500"/>
              </a:xfrm>
              <a:custGeom>
                <a:avLst/>
                <a:gdLst/>
                <a:ahLst/>
                <a:cxnLst/>
                <a:rect l="l" t="t" r="r" b="b"/>
                <a:pathLst>
                  <a:path w="10980" h="10980" extrusionOk="0">
                    <a:moveTo>
                      <a:pt x="5502" y="0"/>
                    </a:moveTo>
                    <a:cubicBezTo>
                      <a:pt x="2466" y="0"/>
                      <a:pt x="1" y="2465"/>
                      <a:pt x="1" y="5501"/>
                    </a:cubicBezTo>
                    <a:cubicBezTo>
                      <a:pt x="1" y="8514"/>
                      <a:pt x="2466" y="10979"/>
                      <a:pt x="5502" y="10979"/>
                    </a:cubicBezTo>
                    <a:cubicBezTo>
                      <a:pt x="8538" y="10979"/>
                      <a:pt x="10980" y="8514"/>
                      <a:pt x="10980" y="5501"/>
                    </a:cubicBezTo>
                    <a:cubicBezTo>
                      <a:pt x="10980" y="2465"/>
                      <a:pt x="8538" y="0"/>
                      <a:pt x="5502" y="0"/>
                    </a:cubicBezTo>
                    <a:close/>
                  </a:path>
                </a:pathLst>
              </a:custGeom>
              <a:solidFill>
                <a:srgbClr val="A5E9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5890;p42">
                <a:extLst>
                  <a:ext uri="{FF2B5EF4-FFF2-40B4-BE49-F238E27FC236}">
                    <a16:creationId xmlns:a16="http://schemas.microsoft.com/office/drawing/2014/main" id="{C797B2D6-1112-3DFC-5108-5129A398A1CC}"/>
                  </a:ext>
                </a:extLst>
              </p:cNvPr>
              <p:cNvSpPr/>
              <p:nvPr/>
            </p:nvSpPr>
            <p:spPr>
              <a:xfrm>
                <a:off x="7810375" y="3586475"/>
                <a:ext cx="274500" cy="274500"/>
              </a:xfrm>
              <a:custGeom>
                <a:avLst/>
                <a:gdLst/>
                <a:ahLst/>
                <a:cxnLst/>
                <a:rect l="l" t="t" r="r" b="b"/>
                <a:pathLst>
                  <a:path w="10980" h="10980" extrusionOk="0">
                    <a:moveTo>
                      <a:pt x="5502" y="0"/>
                    </a:moveTo>
                    <a:cubicBezTo>
                      <a:pt x="2466" y="0"/>
                      <a:pt x="1" y="2465"/>
                      <a:pt x="1" y="5501"/>
                    </a:cubicBezTo>
                    <a:cubicBezTo>
                      <a:pt x="1" y="8514"/>
                      <a:pt x="2466" y="10979"/>
                      <a:pt x="5502" y="10979"/>
                    </a:cubicBezTo>
                    <a:cubicBezTo>
                      <a:pt x="8538" y="10979"/>
                      <a:pt x="10980" y="8514"/>
                      <a:pt x="10980" y="5501"/>
                    </a:cubicBezTo>
                    <a:cubicBezTo>
                      <a:pt x="10980" y="2465"/>
                      <a:pt x="8538" y="0"/>
                      <a:pt x="5502"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5891;p42">
                <a:extLst>
                  <a:ext uri="{FF2B5EF4-FFF2-40B4-BE49-F238E27FC236}">
                    <a16:creationId xmlns:a16="http://schemas.microsoft.com/office/drawing/2014/main" id="{495D8741-EE04-0DD1-A52C-F21F148F0AEA}"/>
                  </a:ext>
                </a:extLst>
              </p:cNvPr>
              <p:cNvSpPr/>
              <p:nvPr/>
            </p:nvSpPr>
            <p:spPr>
              <a:xfrm>
                <a:off x="7848050" y="3600175"/>
                <a:ext cx="199750" cy="82675"/>
              </a:xfrm>
              <a:custGeom>
                <a:avLst/>
                <a:gdLst/>
                <a:ahLst/>
                <a:cxnLst/>
                <a:rect l="l" t="t" r="r" b="b"/>
                <a:pathLst>
                  <a:path w="7990" h="3307" extrusionOk="0">
                    <a:moveTo>
                      <a:pt x="3995" y="0"/>
                    </a:moveTo>
                    <a:cubicBezTo>
                      <a:pt x="1781" y="0"/>
                      <a:pt x="0" y="1438"/>
                      <a:pt x="0" y="2762"/>
                    </a:cubicBezTo>
                    <a:cubicBezTo>
                      <a:pt x="0" y="3166"/>
                      <a:pt x="166" y="3306"/>
                      <a:pt x="460" y="3306"/>
                    </a:cubicBezTo>
                    <a:cubicBezTo>
                      <a:pt x="1128" y="3306"/>
                      <a:pt x="2457" y="2579"/>
                      <a:pt x="3995" y="2579"/>
                    </a:cubicBezTo>
                    <a:cubicBezTo>
                      <a:pt x="5517" y="2579"/>
                      <a:pt x="6852" y="3306"/>
                      <a:pt x="7525" y="3306"/>
                    </a:cubicBezTo>
                    <a:cubicBezTo>
                      <a:pt x="7821" y="3306"/>
                      <a:pt x="7989" y="3166"/>
                      <a:pt x="7989" y="2762"/>
                    </a:cubicBezTo>
                    <a:cubicBezTo>
                      <a:pt x="7989" y="1438"/>
                      <a:pt x="6186" y="0"/>
                      <a:pt x="3995" y="0"/>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5892;p42">
                <a:extLst>
                  <a:ext uri="{FF2B5EF4-FFF2-40B4-BE49-F238E27FC236}">
                    <a16:creationId xmlns:a16="http://schemas.microsoft.com/office/drawing/2014/main" id="{F1319BE8-8B7C-B09F-6D8A-BA42BF8AEFAE}"/>
                  </a:ext>
                </a:extLst>
              </p:cNvPr>
              <p:cNvSpPr/>
              <p:nvPr/>
            </p:nvSpPr>
            <p:spPr>
              <a:xfrm>
                <a:off x="7868025" y="3612150"/>
                <a:ext cx="37675" cy="223150"/>
              </a:xfrm>
              <a:custGeom>
                <a:avLst/>
                <a:gdLst/>
                <a:ahLst/>
                <a:cxnLst/>
                <a:rect l="l" t="t" r="r" b="b"/>
                <a:pathLst>
                  <a:path w="1507" h="8926" extrusionOk="0">
                    <a:moveTo>
                      <a:pt x="0" y="0"/>
                    </a:moveTo>
                    <a:lnTo>
                      <a:pt x="0" y="0"/>
                    </a:lnTo>
                    <a:cubicBezTo>
                      <a:pt x="365" y="685"/>
                      <a:pt x="639" y="1438"/>
                      <a:pt x="822" y="2169"/>
                    </a:cubicBezTo>
                    <a:cubicBezTo>
                      <a:pt x="1027" y="2922"/>
                      <a:pt x="1119" y="3698"/>
                      <a:pt x="1119" y="4451"/>
                    </a:cubicBezTo>
                    <a:cubicBezTo>
                      <a:pt x="1119" y="5227"/>
                      <a:pt x="1027" y="6003"/>
                      <a:pt x="822" y="6734"/>
                    </a:cubicBezTo>
                    <a:cubicBezTo>
                      <a:pt x="731" y="7122"/>
                      <a:pt x="571" y="7464"/>
                      <a:pt x="457" y="7852"/>
                    </a:cubicBezTo>
                    <a:cubicBezTo>
                      <a:pt x="320" y="8218"/>
                      <a:pt x="137" y="8560"/>
                      <a:pt x="0" y="8925"/>
                    </a:cubicBezTo>
                    <a:cubicBezTo>
                      <a:pt x="206" y="8606"/>
                      <a:pt x="434" y="8263"/>
                      <a:pt x="617" y="7921"/>
                    </a:cubicBezTo>
                    <a:cubicBezTo>
                      <a:pt x="799" y="7556"/>
                      <a:pt x="982" y="7213"/>
                      <a:pt x="1096" y="6825"/>
                    </a:cubicBezTo>
                    <a:cubicBezTo>
                      <a:pt x="1370" y="6072"/>
                      <a:pt x="1484" y="5250"/>
                      <a:pt x="1507" y="4451"/>
                    </a:cubicBezTo>
                    <a:cubicBezTo>
                      <a:pt x="1507" y="3652"/>
                      <a:pt x="1370" y="2854"/>
                      <a:pt x="1119" y="2100"/>
                    </a:cubicBezTo>
                    <a:cubicBezTo>
                      <a:pt x="868" y="1324"/>
                      <a:pt x="502" y="617"/>
                      <a:pt x="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5893;p42">
                <a:extLst>
                  <a:ext uri="{FF2B5EF4-FFF2-40B4-BE49-F238E27FC236}">
                    <a16:creationId xmlns:a16="http://schemas.microsoft.com/office/drawing/2014/main" id="{A4FE6D5F-BF58-7CBB-15E7-2755912BD72C}"/>
                  </a:ext>
                </a:extLst>
              </p:cNvPr>
              <p:cNvSpPr/>
              <p:nvPr/>
            </p:nvSpPr>
            <p:spPr>
              <a:xfrm>
                <a:off x="7984425" y="3612150"/>
                <a:ext cx="37700" cy="223150"/>
              </a:xfrm>
              <a:custGeom>
                <a:avLst/>
                <a:gdLst/>
                <a:ahLst/>
                <a:cxnLst/>
                <a:rect l="l" t="t" r="r" b="b"/>
                <a:pathLst>
                  <a:path w="1508" h="8926" extrusionOk="0">
                    <a:moveTo>
                      <a:pt x="1507" y="0"/>
                    </a:moveTo>
                    <a:lnTo>
                      <a:pt x="1507" y="0"/>
                    </a:lnTo>
                    <a:cubicBezTo>
                      <a:pt x="1005" y="617"/>
                      <a:pt x="640" y="1324"/>
                      <a:pt x="389" y="2100"/>
                    </a:cubicBezTo>
                    <a:cubicBezTo>
                      <a:pt x="138" y="2854"/>
                      <a:pt x="1" y="3652"/>
                      <a:pt x="1" y="4451"/>
                    </a:cubicBezTo>
                    <a:cubicBezTo>
                      <a:pt x="23" y="5250"/>
                      <a:pt x="115" y="6072"/>
                      <a:pt x="411" y="6825"/>
                    </a:cubicBezTo>
                    <a:cubicBezTo>
                      <a:pt x="503" y="7213"/>
                      <a:pt x="708" y="7556"/>
                      <a:pt x="868" y="7921"/>
                    </a:cubicBezTo>
                    <a:cubicBezTo>
                      <a:pt x="1051" y="8263"/>
                      <a:pt x="1279" y="8606"/>
                      <a:pt x="1507" y="8925"/>
                    </a:cubicBezTo>
                    <a:cubicBezTo>
                      <a:pt x="1370" y="8560"/>
                      <a:pt x="1165" y="8218"/>
                      <a:pt x="1051" y="7852"/>
                    </a:cubicBezTo>
                    <a:cubicBezTo>
                      <a:pt x="914" y="7464"/>
                      <a:pt x="777" y="7122"/>
                      <a:pt x="685" y="6734"/>
                    </a:cubicBezTo>
                    <a:cubicBezTo>
                      <a:pt x="480" y="6003"/>
                      <a:pt x="389" y="5227"/>
                      <a:pt x="389" y="4451"/>
                    </a:cubicBezTo>
                    <a:cubicBezTo>
                      <a:pt x="366" y="3698"/>
                      <a:pt x="480" y="2922"/>
                      <a:pt x="663" y="2169"/>
                    </a:cubicBezTo>
                    <a:cubicBezTo>
                      <a:pt x="868" y="1438"/>
                      <a:pt x="1119" y="685"/>
                      <a:pt x="150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5894;p42">
                <a:extLst>
                  <a:ext uri="{FF2B5EF4-FFF2-40B4-BE49-F238E27FC236}">
                    <a16:creationId xmlns:a16="http://schemas.microsoft.com/office/drawing/2014/main" id="{065838A3-8E9D-CB0F-49AF-21D3CA134D3E}"/>
                  </a:ext>
                </a:extLst>
              </p:cNvPr>
              <p:cNvSpPr/>
              <p:nvPr/>
            </p:nvSpPr>
            <p:spPr>
              <a:xfrm>
                <a:off x="7810375" y="3696600"/>
                <a:ext cx="274500" cy="164375"/>
              </a:xfrm>
              <a:custGeom>
                <a:avLst/>
                <a:gdLst/>
                <a:ahLst/>
                <a:cxnLst/>
                <a:rect l="l" t="t" r="r" b="b"/>
                <a:pathLst>
                  <a:path w="10980" h="6575" extrusionOk="0">
                    <a:moveTo>
                      <a:pt x="115" y="1"/>
                    </a:moveTo>
                    <a:cubicBezTo>
                      <a:pt x="47" y="343"/>
                      <a:pt x="1" y="708"/>
                      <a:pt x="1" y="1096"/>
                    </a:cubicBezTo>
                    <a:cubicBezTo>
                      <a:pt x="1" y="4109"/>
                      <a:pt x="2466" y="6574"/>
                      <a:pt x="5502" y="6574"/>
                    </a:cubicBezTo>
                    <a:cubicBezTo>
                      <a:pt x="8538" y="6574"/>
                      <a:pt x="10980" y="4109"/>
                      <a:pt x="10980" y="1096"/>
                    </a:cubicBezTo>
                    <a:cubicBezTo>
                      <a:pt x="10980" y="708"/>
                      <a:pt x="10957" y="343"/>
                      <a:pt x="10889" y="1"/>
                    </a:cubicBezTo>
                    <a:cubicBezTo>
                      <a:pt x="10364" y="2511"/>
                      <a:pt x="8150" y="4406"/>
                      <a:pt x="5502" y="4406"/>
                    </a:cubicBezTo>
                    <a:cubicBezTo>
                      <a:pt x="2831" y="4406"/>
                      <a:pt x="617" y="2511"/>
                      <a:pt x="115"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9" name="Google Shape;5895;p42">
              <a:extLst>
                <a:ext uri="{FF2B5EF4-FFF2-40B4-BE49-F238E27FC236}">
                  <a16:creationId xmlns:a16="http://schemas.microsoft.com/office/drawing/2014/main" id="{52A996A3-5C52-C245-8664-D1A1CC01CB05}"/>
                </a:ext>
              </a:extLst>
            </p:cNvPr>
            <p:cNvGrpSpPr/>
            <p:nvPr/>
          </p:nvGrpSpPr>
          <p:grpSpPr>
            <a:xfrm>
              <a:off x="6881400" y="3156950"/>
              <a:ext cx="433700" cy="355675"/>
              <a:chOff x="6881400" y="3156950"/>
              <a:chExt cx="433700" cy="355675"/>
            </a:xfrm>
          </p:grpSpPr>
          <p:sp>
            <p:nvSpPr>
              <p:cNvPr id="409" name="Google Shape;5896;p42">
                <a:extLst>
                  <a:ext uri="{FF2B5EF4-FFF2-40B4-BE49-F238E27FC236}">
                    <a16:creationId xmlns:a16="http://schemas.microsoft.com/office/drawing/2014/main" id="{65586849-AE4B-F3D0-8CEA-446DE8CAE95E}"/>
                  </a:ext>
                </a:extLst>
              </p:cNvPr>
              <p:cNvSpPr/>
              <p:nvPr/>
            </p:nvSpPr>
            <p:spPr>
              <a:xfrm>
                <a:off x="6881400" y="3156950"/>
                <a:ext cx="128400" cy="105425"/>
              </a:xfrm>
              <a:custGeom>
                <a:avLst/>
                <a:gdLst/>
                <a:ahLst/>
                <a:cxnLst/>
                <a:rect l="l" t="t" r="r" b="b"/>
                <a:pathLst>
                  <a:path w="5136" h="4217" extrusionOk="0">
                    <a:moveTo>
                      <a:pt x="1787" y="0"/>
                    </a:moveTo>
                    <a:cubicBezTo>
                      <a:pt x="804" y="0"/>
                      <a:pt x="0" y="245"/>
                      <a:pt x="0" y="245"/>
                    </a:cubicBezTo>
                    <a:cubicBezTo>
                      <a:pt x="1393" y="1181"/>
                      <a:pt x="913" y="2002"/>
                      <a:pt x="1644" y="3144"/>
                    </a:cubicBezTo>
                    <a:cubicBezTo>
                      <a:pt x="2306" y="4217"/>
                      <a:pt x="3493" y="4217"/>
                      <a:pt x="3493" y="4217"/>
                    </a:cubicBezTo>
                    <a:lnTo>
                      <a:pt x="5136" y="2254"/>
                    </a:lnTo>
                    <a:cubicBezTo>
                      <a:pt x="4610" y="405"/>
                      <a:pt x="3050" y="0"/>
                      <a:pt x="1787"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5897;p42">
                <a:extLst>
                  <a:ext uri="{FF2B5EF4-FFF2-40B4-BE49-F238E27FC236}">
                    <a16:creationId xmlns:a16="http://schemas.microsoft.com/office/drawing/2014/main" id="{944DAB23-1D21-58DA-D10C-E6FEF28371E2}"/>
                  </a:ext>
                </a:extLst>
              </p:cNvPr>
              <p:cNvSpPr/>
              <p:nvPr/>
            </p:nvSpPr>
            <p:spPr>
              <a:xfrm>
                <a:off x="6881400" y="3163050"/>
                <a:ext cx="128400" cy="99325"/>
              </a:xfrm>
              <a:custGeom>
                <a:avLst/>
                <a:gdLst/>
                <a:ahLst/>
                <a:cxnLst/>
                <a:rect l="l" t="t" r="r" b="b"/>
                <a:pathLst>
                  <a:path w="5136" h="3973" extrusionOk="0">
                    <a:moveTo>
                      <a:pt x="14" y="1"/>
                    </a:moveTo>
                    <a:cubicBezTo>
                      <a:pt x="5" y="1"/>
                      <a:pt x="0" y="1"/>
                      <a:pt x="0" y="1"/>
                    </a:cubicBezTo>
                    <a:cubicBezTo>
                      <a:pt x="1393" y="937"/>
                      <a:pt x="913" y="1758"/>
                      <a:pt x="1644" y="2900"/>
                    </a:cubicBezTo>
                    <a:cubicBezTo>
                      <a:pt x="2306" y="3973"/>
                      <a:pt x="3493" y="3973"/>
                      <a:pt x="3493" y="3973"/>
                    </a:cubicBezTo>
                    <a:lnTo>
                      <a:pt x="5136" y="2010"/>
                    </a:lnTo>
                    <a:cubicBezTo>
                      <a:pt x="5068" y="1827"/>
                      <a:pt x="4999" y="1667"/>
                      <a:pt x="4931" y="1507"/>
                    </a:cubicBezTo>
                    <a:lnTo>
                      <a:pt x="3378" y="3242"/>
                    </a:lnTo>
                    <a:cubicBezTo>
                      <a:pt x="3378" y="3242"/>
                      <a:pt x="2146" y="2808"/>
                      <a:pt x="1667" y="1325"/>
                    </a:cubicBezTo>
                    <a:cubicBezTo>
                      <a:pt x="1260" y="41"/>
                      <a:pt x="151" y="1"/>
                      <a:pt x="14"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5898;p42">
                <a:extLst>
                  <a:ext uri="{FF2B5EF4-FFF2-40B4-BE49-F238E27FC236}">
                    <a16:creationId xmlns:a16="http://schemas.microsoft.com/office/drawing/2014/main" id="{C4F4514F-47AE-CA3E-A6CE-4FE87D1ED0EF}"/>
                  </a:ext>
                </a:extLst>
              </p:cNvPr>
              <p:cNvSpPr/>
              <p:nvPr/>
            </p:nvSpPr>
            <p:spPr>
              <a:xfrm>
                <a:off x="6968700" y="3213275"/>
                <a:ext cx="346400" cy="299350"/>
              </a:xfrm>
              <a:custGeom>
                <a:avLst/>
                <a:gdLst/>
                <a:ahLst/>
                <a:cxnLst/>
                <a:rect l="l" t="t" r="r" b="b"/>
                <a:pathLst>
                  <a:path w="13856" h="11974" extrusionOk="0">
                    <a:moveTo>
                      <a:pt x="1644" y="1"/>
                    </a:moveTo>
                    <a:lnTo>
                      <a:pt x="1" y="1964"/>
                    </a:lnTo>
                    <a:lnTo>
                      <a:pt x="10569" y="11504"/>
                    </a:lnTo>
                    <a:cubicBezTo>
                      <a:pt x="10913" y="11818"/>
                      <a:pt x="11354" y="11974"/>
                      <a:pt x="11794" y="11974"/>
                    </a:cubicBezTo>
                    <a:cubicBezTo>
                      <a:pt x="12315" y="11974"/>
                      <a:pt x="12835" y="11755"/>
                      <a:pt x="13194" y="11322"/>
                    </a:cubicBezTo>
                    <a:cubicBezTo>
                      <a:pt x="13856" y="10523"/>
                      <a:pt x="13719" y="9336"/>
                      <a:pt x="12897" y="8697"/>
                    </a:cubicBezTo>
                    <a:lnTo>
                      <a:pt x="1644" y="1"/>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5899;p42">
                <a:extLst>
                  <a:ext uri="{FF2B5EF4-FFF2-40B4-BE49-F238E27FC236}">
                    <a16:creationId xmlns:a16="http://schemas.microsoft.com/office/drawing/2014/main" id="{8F858BA5-CCD0-83DA-241E-45E05375E21F}"/>
                  </a:ext>
                </a:extLst>
              </p:cNvPr>
              <p:cNvSpPr/>
              <p:nvPr/>
            </p:nvSpPr>
            <p:spPr>
              <a:xfrm>
                <a:off x="6968700" y="3213275"/>
                <a:ext cx="59950" cy="65650"/>
              </a:xfrm>
              <a:custGeom>
                <a:avLst/>
                <a:gdLst/>
                <a:ahLst/>
                <a:cxnLst/>
                <a:rect l="l" t="t" r="r" b="b"/>
                <a:pathLst>
                  <a:path w="2398" h="2626" extrusionOk="0">
                    <a:moveTo>
                      <a:pt x="1644" y="1"/>
                    </a:moveTo>
                    <a:lnTo>
                      <a:pt x="1" y="1964"/>
                    </a:lnTo>
                    <a:lnTo>
                      <a:pt x="708" y="2625"/>
                    </a:lnTo>
                    <a:lnTo>
                      <a:pt x="2397" y="594"/>
                    </a:lnTo>
                    <a:lnTo>
                      <a:pt x="1644"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5900;p42">
                <a:extLst>
                  <a:ext uri="{FF2B5EF4-FFF2-40B4-BE49-F238E27FC236}">
                    <a16:creationId xmlns:a16="http://schemas.microsoft.com/office/drawing/2014/main" id="{86F0DE8A-217E-0C78-3C50-B2BAA6E87CB7}"/>
                  </a:ext>
                </a:extLst>
              </p:cNvPr>
              <p:cNvSpPr/>
              <p:nvPr/>
            </p:nvSpPr>
            <p:spPr>
              <a:xfrm>
                <a:off x="7054300" y="3291275"/>
                <a:ext cx="218575" cy="184775"/>
              </a:xfrm>
              <a:custGeom>
                <a:avLst/>
                <a:gdLst/>
                <a:ahLst/>
                <a:cxnLst/>
                <a:rect l="l" t="t" r="r" b="b"/>
                <a:pathLst>
                  <a:path w="8743" h="7391" extrusionOk="0">
                    <a:moveTo>
                      <a:pt x="766" y="0"/>
                    </a:moveTo>
                    <a:cubicBezTo>
                      <a:pt x="575" y="0"/>
                      <a:pt x="383" y="88"/>
                      <a:pt x="251" y="259"/>
                    </a:cubicBezTo>
                    <a:cubicBezTo>
                      <a:pt x="0" y="533"/>
                      <a:pt x="46" y="943"/>
                      <a:pt x="320" y="1172"/>
                    </a:cubicBezTo>
                    <a:lnTo>
                      <a:pt x="7076" y="7152"/>
                    </a:lnTo>
                    <a:cubicBezTo>
                      <a:pt x="7256" y="7310"/>
                      <a:pt x="7479" y="7390"/>
                      <a:pt x="7701" y="7390"/>
                    </a:cubicBezTo>
                    <a:cubicBezTo>
                      <a:pt x="7959" y="7390"/>
                      <a:pt x="8216" y="7282"/>
                      <a:pt x="8400" y="7061"/>
                    </a:cubicBezTo>
                    <a:cubicBezTo>
                      <a:pt x="8742" y="6650"/>
                      <a:pt x="8674" y="6056"/>
                      <a:pt x="8263" y="5737"/>
                    </a:cubicBezTo>
                    <a:lnTo>
                      <a:pt x="1164" y="145"/>
                    </a:lnTo>
                    <a:cubicBezTo>
                      <a:pt x="1048" y="48"/>
                      <a:pt x="907" y="0"/>
                      <a:pt x="766"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5901;p42">
                <a:extLst>
                  <a:ext uri="{FF2B5EF4-FFF2-40B4-BE49-F238E27FC236}">
                    <a16:creationId xmlns:a16="http://schemas.microsoft.com/office/drawing/2014/main" id="{A8A167A2-D268-E2BE-E3AD-1366F0E975BE}"/>
                  </a:ext>
                </a:extLst>
              </p:cNvPr>
              <p:cNvSpPr/>
              <p:nvPr/>
            </p:nvSpPr>
            <p:spPr>
              <a:xfrm>
                <a:off x="6968700" y="3254350"/>
                <a:ext cx="343550" cy="258275"/>
              </a:xfrm>
              <a:custGeom>
                <a:avLst/>
                <a:gdLst/>
                <a:ahLst/>
                <a:cxnLst/>
                <a:rect l="l" t="t" r="r" b="b"/>
                <a:pathLst>
                  <a:path w="13742" h="10331" extrusionOk="0">
                    <a:moveTo>
                      <a:pt x="274" y="1"/>
                    </a:moveTo>
                    <a:lnTo>
                      <a:pt x="1" y="321"/>
                    </a:lnTo>
                    <a:lnTo>
                      <a:pt x="10569" y="9861"/>
                    </a:lnTo>
                    <a:cubicBezTo>
                      <a:pt x="10913" y="10175"/>
                      <a:pt x="11354" y="10331"/>
                      <a:pt x="11794" y="10331"/>
                    </a:cubicBezTo>
                    <a:cubicBezTo>
                      <a:pt x="12315" y="10331"/>
                      <a:pt x="12835" y="10112"/>
                      <a:pt x="13194" y="9679"/>
                    </a:cubicBezTo>
                    <a:cubicBezTo>
                      <a:pt x="13719" y="9040"/>
                      <a:pt x="13741" y="8150"/>
                      <a:pt x="13308" y="7488"/>
                    </a:cubicBezTo>
                    <a:lnTo>
                      <a:pt x="13308" y="7488"/>
                    </a:lnTo>
                    <a:cubicBezTo>
                      <a:pt x="13331" y="7944"/>
                      <a:pt x="13194" y="8423"/>
                      <a:pt x="12874" y="8812"/>
                    </a:cubicBezTo>
                    <a:cubicBezTo>
                      <a:pt x="12513" y="9247"/>
                      <a:pt x="11996" y="9472"/>
                      <a:pt x="11475" y="9472"/>
                    </a:cubicBezTo>
                    <a:cubicBezTo>
                      <a:pt x="11040" y="9472"/>
                      <a:pt x="10602" y="9316"/>
                      <a:pt x="10249" y="8994"/>
                    </a:cubicBezTo>
                    <a:lnTo>
                      <a:pt x="274" y="1"/>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 name="Google Shape;5902;p42">
              <a:extLst>
                <a:ext uri="{FF2B5EF4-FFF2-40B4-BE49-F238E27FC236}">
                  <a16:creationId xmlns:a16="http://schemas.microsoft.com/office/drawing/2014/main" id="{EB4F6FD2-2299-57AF-1DEE-77D601C1C9FD}"/>
                </a:ext>
              </a:extLst>
            </p:cNvPr>
            <p:cNvGrpSpPr/>
            <p:nvPr/>
          </p:nvGrpSpPr>
          <p:grpSpPr>
            <a:xfrm>
              <a:off x="8084850" y="3970500"/>
              <a:ext cx="396050" cy="377650"/>
              <a:chOff x="8084850" y="3970500"/>
              <a:chExt cx="396050" cy="377650"/>
            </a:xfrm>
          </p:grpSpPr>
          <p:sp>
            <p:nvSpPr>
              <p:cNvPr id="396" name="Google Shape;5903;p42">
                <a:extLst>
                  <a:ext uri="{FF2B5EF4-FFF2-40B4-BE49-F238E27FC236}">
                    <a16:creationId xmlns:a16="http://schemas.microsoft.com/office/drawing/2014/main" id="{0C76ECB8-24E4-CAB0-A8F1-1F0E199217C3}"/>
                  </a:ext>
                </a:extLst>
              </p:cNvPr>
              <p:cNvSpPr/>
              <p:nvPr/>
            </p:nvSpPr>
            <p:spPr>
              <a:xfrm>
                <a:off x="8161325" y="4061075"/>
                <a:ext cx="247675" cy="227875"/>
              </a:xfrm>
              <a:custGeom>
                <a:avLst/>
                <a:gdLst/>
                <a:ahLst/>
                <a:cxnLst/>
                <a:rect l="l" t="t" r="r" b="b"/>
                <a:pathLst>
                  <a:path w="9907" h="9115" extrusionOk="0">
                    <a:moveTo>
                      <a:pt x="5242" y="0"/>
                    </a:moveTo>
                    <a:cubicBezTo>
                      <a:pt x="4501" y="0"/>
                      <a:pt x="3723" y="202"/>
                      <a:pt x="2968" y="623"/>
                    </a:cubicBezTo>
                    <a:cubicBezTo>
                      <a:pt x="594" y="1970"/>
                      <a:pt x="0" y="4618"/>
                      <a:pt x="1598" y="6740"/>
                    </a:cubicBezTo>
                    <a:cubicBezTo>
                      <a:pt x="3196" y="8840"/>
                      <a:pt x="5182" y="8019"/>
                      <a:pt x="6004" y="9114"/>
                    </a:cubicBezTo>
                    <a:lnTo>
                      <a:pt x="7282" y="8407"/>
                    </a:lnTo>
                    <a:lnTo>
                      <a:pt x="8560" y="7676"/>
                    </a:lnTo>
                    <a:cubicBezTo>
                      <a:pt x="7989" y="6672"/>
                      <a:pt x="9907" y="5074"/>
                      <a:pt x="8925" y="2609"/>
                    </a:cubicBezTo>
                    <a:cubicBezTo>
                      <a:pt x="8256" y="928"/>
                      <a:pt x="6833" y="0"/>
                      <a:pt x="5242"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5904;p42">
                <a:extLst>
                  <a:ext uri="{FF2B5EF4-FFF2-40B4-BE49-F238E27FC236}">
                    <a16:creationId xmlns:a16="http://schemas.microsoft.com/office/drawing/2014/main" id="{3AE2A17C-D423-3F06-0797-246C78473F2B}"/>
                  </a:ext>
                </a:extLst>
              </p:cNvPr>
              <p:cNvSpPr/>
              <p:nvPr/>
            </p:nvSpPr>
            <p:spPr>
              <a:xfrm>
                <a:off x="8192700" y="4071300"/>
                <a:ext cx="148975" cy="102275"/>
              </a:xfrm>
              <a:custGeom>
                <a:avLst/>
                <a:gdLst/>
                <a:ahLst/>
                <a:cxnLst/>
                <a:rect l="l" t="t" r="r" b="b"/>
                <a:pathLst>
                  <a:path w="5959" h="4091" extrusionOk="0">
                    <a:moveTo>
                      <a:pt x="3972" y="1"/>
                    </a:moveTo>
                    <a:cubicBezTo>
                      <a:pt x="3420" y="1"/>
                      <a:pt x="2749" y="152"/>
                      <a:pt x="1918" y="557"/>
                    </a:cubicBezTo>
                    <a:cubicBezTo>
                      <a:pt x="868" y="1059"/>
                      <a:pt x="1" y="2268"/>
                      <a:pt x="1" y="3661"/>
                    </a:cubicBezTo>
                    <a:cubicBezTo>
                      <a:pt x="1" y="3966"/>
                      <a:pt x="69" y="4090"/>
                      <a:pt x="188" y="4090"/>
                    </a:cubicBezTo>
                    <a:cubicBezTo>
                      <a:pt x="611" y="4090"/>
                      <a:pt x="1676" y="2519"/>
                      <a:pt x="2603" y="1949"/>
                    </a:cubicBezTo>
                    <a:cubicBezTo>
                      <a:pt x="4178" y="967"/>
                      <a:pt x="5958" y="785"/>
                      <a:pt x="5456" y="442"/>
                    </a:cubicBezTo>
                    <a:cubicBezTo>
                      <a:pt x="5079" y="199"/>
                      <a:pt x="4603" y="1"/>
                      <a:pt x="397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5905;p42">
                <a:extLst>
                  <a:ext uri="{FF2B5EF4-FFF2-40B4-BE49-F238E27FC236}">
                    <a16:creationId xmlns:a16="http://schemas.microsoft.com/office/drawing/2014/main" id="{AD89753F-C6B9-705A-8BF5-80777C64D893}"/>
                  </a:ext>
                </a:extLst>
              </p:cNvPr>
              <p:cNvSpPr/>
              <p:nvPr/>
            </p:nvSpPr>
            <p:spPr>
              <a:xfrm>
                <a:off x="8249200" y="4141700"/>
                <a:ext cx="102750" cy="136975"/>
              </a:xfrm>
              <a:custGeom>
                <a:avLst/>
                <a:gdLst/>
                <a:ahLst/>
                <a:cxnLst/>
                <a:rect l="l" t="t" r="r" b="b"/>
                <a:pathLst>
                  <a:path w="4110" h="5479" fill="none" extrusionOk="0">
                    <a:moveTo>
                      <a:pt x="3242" y="5478"/>
                    </a:moveTo>
                    <a:cubicBezTo>
                      <a:pt x="3242" y="5478"/>
                      <a:pt x="1142" y="1666"/>
                      <a:pt x="731" y="913"/>
                    </a:cubicBezTo>
                    <a:cubicBezTo>
                      <a:pt x="548" y="617"/>
                      <a:pt x="343" y="731"/>
                      <a:pt x="252" y="982"/>
                    </a:cubicBezTo>
                    <a:cubicBezTo>
                      <a:pt x="1" y="1644"/>
                      <a:pt x="754" y="2237"/>
                      <a:pt x="1347" y="1895"/>
                    </a:cubicBezTo>
                    <a:lnTo>
                      <a:pt x="2100" y="1461"/>
                    </a:lnTo>
                    <a:cubicBezTo>
                      <a:pt x="2717" y="1119"/>
                      <a:pt x="2580" y="183"/>
                      <a:pt x="1895" y="46"/>
                    </a:cubicBezTo>
                    <a:cubicBezTo>
                      <a:pt x="1644" y="0"/>
                      <a:pt x="1439" y="114"/>
                      <a:pt x="1598" y="434"/>
                    </a:cubicBezTo>
                    <a:cubicBezTo>
                      <a:pt x="2032" y="1164"/>
                      <a:pt x="4109" y="4976"/>
                      <a:pt x="4109" y="4976"/>
                    </a:cubicBezTo>
                  </a:path>
                </a:pathLst>
              </a:custGeom>
              <a:no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5906;p42">
                <a:extLst>
                  <a:ext uri="{FF2B5EF4-FFF2-40B4-BE49-F238E27FC236}">
                    <a16:creationId xmlns:a16="http://schemas.microsoft.com/office/drawing/2014/main" id="{5CA863EE-4D6C-9341-E0EC-86808755E9BF}"/>
                  </a:ext>
                </a:extLst>
              </p:cNvPr>
              <p:cNvSpPr/>
              <p:nvPr/>
            </p:nvSpPr>
            <p:spPr>
              <a:xfrm>
                <a:off x="8187000" y="4110875"/>
                <a:ext cx="222000" cy="178075"/>
              </a:xfrm>
              <a:custGeom>
                <a:avLst/>
                <a:gdLst/>
                <a:ahLst/>
                <a:cxnLst/>
                <a:rect l="l" t="t" r="r" b="b"/>
                <a:pathLst>
                  <a:path w="8880" h="7123" extrusionOk="0">
                    <a:moveTo>
                      <a:pt x="7601" y="1"/>
                    </a:moveTo>
                    <a:cubicBezTo>
                      <a:pt x="7784" y="1576"/>
                      <a:pt x="7693" y="4041"/>
                      <a:pt x="5684" y="5205"/>
                    </a:cubicBezTo>
                    <a:cubicBezTo>
                      <a:pt x="5110" y="5538"/>
                      <a:pt x="4531" y="5673"/>
                      <a:pt x="3970" y="5673"/>
                    </a:cubicBezTo>
                    <a:cubicBezTo>
                      <a:pt x="2301" y="5673"/>
                      <a:pt x="786" y="4479"/>
                      <a:pt x="1" y="3744"/>
                    </a:cubicBezTo>
                    <a:lnTo>
                      <a:pt x="1" y="3744"/>
                    </a:lnTo>
                    <a:cubicBezTo>
                      <a:pt x="138" y="4086"/>
                      <a:pt x="343" y="4429"/>
                      <a:pt x="571" y="4748"/>
                    </a:cubicBezTo>
                    <a:cubicBezTo>
                      <a:pt x="2169" y="6848"/>
                      <a:pt x="4155" y="6027"/>
                      <a:pt x="4977" y="7122"/>
                    </a:cubicBezTo>
                    <a:lnTo>
                      <a:pt x="6255" y="6415"/>
                    </a:lnTo>
                    <a:lnTo>
                      <a:pt x="7533" y="5684"/>
                    </a:lnTo>
                    <a:cubicBezTo>
                      <a:pt x="6962" y="4680"/>
                      <a:pt x="8880" y="3082"/>
                      <a:pt x="7898" y="617"/>
                    </a:cubicBezTo>
                    <a:cubicBezTo>
                      <a:pt x="7807" y="389"/>
                      <a:pt x="7716" y="206"/>
                      <a:pt x="7601" y="1"/>
                    </a:cubicBezTo>
                    <a:close/>
                  </a:path>
                </a:pathLst>
              </a:custGeom>
              <a:solidFill>
                <a:srgbClr val="0C0044">
                  <a:alpha val="1473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5907;p42">
                <a:extLst>
                  <a:ext uri="{FF2B5EF4-FFF2-40B4-BE49-F238E27FC236}">
                    <a16:creationId xmlns:a16="http://schemas.microsoft.com/office/drawing/2014/main" id="{368FAB7D-18AC-9B01-2FE7-897E279B4E1E}"/>
                  </a:ext>
                </a:extLst>
              </p:cNvPr>
              <p:cNvSpPr/>
              <p:nvPr/>
            </p:nvSpPr>
            <p:spPr>
              <a:xfrm>
                <a:off x="8298275" y="4247825"/>
                <a:ext cx="98750" cy="61675"/>
              </a:xfrm>
              <a:custGeom>
                <a:avLst/>
                <a:gdLst/>
                <a:ahLst/>
                <a:cxnLst/>
                <a:rect l="l" t="t" r="r" b="b"/>
                <a:pathLst>
                  <a:path w="3950" h="2467" extrusionOk="0">
                    <a:moveTo>
                      <a:pt x="3571" y="1"/>
                    </a:moveTo>
                    <a:cubicBezTo>
                      <a:pt x="3513" y="1"/>
                      <a:pt x="3455" y="16"/>
                      <a:pt x="3402" y="46"/>
                    </a:cubicBezTo>
                    <a:lnTo>
                      <a:pt x="229" y="1827"/>
                    </a:lnTo>
                    <a:cubicBezTo>
                      <a:pt x="69" y="1918"/>
                      <a:pt x="1" y="2124"/>
                      <a:pt x="115" y="2306"/>
                    </a:cubicBezTo>
                    <a:cubicBezTo>
                      <a:pt x="175" y="2411"/>
                      <a:pt x="284" y="2467"/>
                      <a:pt x="397" y="2467"/>
                    </a:cubicBezTo>
                    <a:cubicBezTo>
                      <a:pt x="456" y="2467"/>
                      <a:pt x="516" y="2452"/>
                      <a:pt x="571" y="2420"/>
                    </a:cubicBezTo>
                    <a:lnTo>
                      <a:pt x="3744" y="640"/>
                    </a:lnTo>
                    <a:cubicBezTo>
                      <a:pt x="3904" y="549"/>
                      <a:pt x="3949" y="343"/>
                      <a:pt x="3858" y="183"/>
                    </a:cubicBezTo>
                    <a:cubicBezTo>
                      <a:pt x="3797" y="62"/>
                      <a:pt x="3686" y="1"/>
                      <a:pt x="3571" y="1"/>
                    </a:cubicBezTo>
                    <a:close/>
                  </a:path>
                </a:pathLst>
              </a:custGeom>
              <a:solidFill>
                <a:srgbClr val="CFD8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5908;p42">
                <a:extLst>
                  <a:ext uri="{FF2B5EF4-FFF2-40B4-BE49-F238E27FC236}">
                    <a16:creationId xmlns:a16="http://schemas.microsoft.com/office/drawing/2014/main" id="{9AF0E482-2BCF-90ED-92D5-7601EE8D0C2A}"/>
                  </a:ext>
                </a:extLst>
              </p:cNvPr>
              <p:cNvSpPr/>
              <p:nvPr/>
            </p:nvSpPr>
            <p:spPr>
              <a:xfrm>
                <a:off x="8306825" y="4262775"/>
                <a:ext cx="98750" cy="62000"/>
              </a:xfrm>
              <a:custGeom>
                <a:avLst/>
                <a:gdLst/>
                <a:ahLst/>
                <a:cxnLst/>
                <a:rect l="l" t="t" r="r" b="b"/>
                <a:pathLst>
                  <a:path w="3950" h="2480" extrusionOk="0">
                    <a:moveTo>
                      <a:pt x="3557" y="1"/>
                    </a:moveTo>
                    <a:cubicBezTo>
                      <a:pt x="3504" y="1"/>
                      <a:pt x="3451" y="14"/>
                      <a:pt x="3402" y="42"/>
                    </a:cubicBezTo>
                    <a:lnTo>
                      <a:pt x="229" y="1822"/>
                    </a:lnTo>
                    <a:cubicBezTo>
                      <a:pt x="69" y="1914"/>
                      <a:pt x="1" y="2142"/>
                      <a:pt x="92" y="2302"/>
                    </a:cubicBezTo>
                    <a:cubicBezTo>
                      <a:pt x="156" y="2412"/>
                      <a:pt x="285" y="2479"/>
                      <a:pt x="412" y="2479"/>
                    </a:cubicBezTo>
                    <a:cubicBezTo>
                      <a:pt x="467" y="2479"/>
                      <a:pt x="523" y="2466"/>
                      <a:pt x="572" y="2439"/>
                    </a:cubicBezTo>
                    <a:lnTo>
                      <a:pt x="3721" y="635"/>
                    </a:lnTo>
                    <a:cubicBezTo>
                      <a:pt x="3904" y="544"/>
                      <a:pt x="3950" y="339"/>
                      <a:pt x="3858" y="179"/>
                    </a:cubicBezTo>
                    <a:cubicBezTo>
                      <a:pt x="3795" y="68"/>
                      <a:pt x="3677" y="1"/>
                      <a:pt x="3557" y="1"/>
                    </a:cubicBezTo>
                    <a:close/>
                  </a:path>
                </a:pathLst>
              </a:custGeom>
              <a:solidFill>
                <a:srgbClr val="CFD8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5909;p42">
                <a:extLst>
                  <a:ext uri="{FF2B5EF4-FFF2-40B4-BE49-F238E27FC236}">
                    <a16:creationId xmlns:a16="http://schemas.microsoft.com/office/drawing/2014/main" id="{0673A4D7-CC34-B573-46A0-8EE21CFF2082}"/>
                  </a:ext>
                </a:extLst>
              </p:cNvPr>
              <p:cNvSpPr/>
              <p:nvPr/>
            </p:nvSpPr>
            <p:spPr>
              <a:xfrm>
                <a:off x="8315400" y="4277625"/>
                <a:ext cx="98750" cy="61975"/>
              </a:xfrm>
              <a:custGeom>
                <a:avLst/>
                <a:gdLst/>
                <a:ahLst/>
                <a:cxnLst/>
                <a:rect l="l" t="t" r="r" b="b"/>
                <a:pathLst>
                  <a:path w="3950" h="2479" extrusionOk="0">
                    <a:moveTo>
                      <a:pt x="3548" y="0"/>
                    </a:moveTo>
                    <a:cubicBezTo>
                      <a:pt x="3492" y="0"/>
                      <a:pt x="3434" y="13"/>
                      <a:pt x="3378" y="41"/>
                    </a:cubicBezTo>
                    <a:lnTo>
                      <a:pt x="229" y="1822"/>
                    </a:lnTo>
                    <a:cubicBezTo>
                      <a:pt x="69" y="1936"/>
                      <a:pt x="0" y="2141"/>
                      <a:pt x="92" y="2301"/>
                    </a:cubicBezTo>
                    <a:cubicBezTo>
                      <a:pt x="155" y="2412"/>
                      <a:pt x="273" y="2479"/>
                      <a:pt x="401" y="2479"/>
                    </a:cubicBezTo>
                    <a:cubicBezTo>
                      <a:pt x="457" y="2479"/>
                      <a:pt x="515" y="2466"/>
                      <a:pt x="571" y="2438"/>
                    </a:cubicBezTo>
                    <a:lnTo>
                      <a:pt x="3721" y="658"/>
                    </a:lnTo>
                    <a:cubicBezTo>
                      <a:pt x="3881" y="566"/>
                      <a:pt x="3949" y="338"/>
                      <a:pt x="3858" y="178"/>
                    </a:cubicBezTo>
                    <a:cubicBezTo>
                      <a:pt x="3794" y="67"/>
                      <a:pt x="3676" y="0"/>
                      <a:pt x="3548" y="0"/>
                    </a:cubicBezTo>
                    <a:close/>
                  </a:path>
                </a:pathLst>
              </a:custGeom>
              <a:solidFill>
                <a:srgbClr val="CFD8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5910;p42">
                <a:extLst>
                  <a:ext uri="{FF2B5EF4-FFF2-40B4-BE49-F238E27FC236}">
                    <a16:creationId xmlns:a16="http://schemas.microsoft.com/office/drawing/2014/main" id="{9B941276-2F7A-2192-4CB4-5CEA4B815D50}"/>
                  </a:ext>
                </a:extLst>
              </p:cNvPr>
              <p:cNvSpPr/>
              <p:nvPr/>
            </p:nvSpPr>
            <p:spPr>
              <a:xfrm>
                <a:off x="8335375" y="4296900"/>
                <a:ext cx="75350" cy="51250"/>
              </a:xfrm>
              <a:custGeom>
                <a:avLst/>
                <a:gdLst/>
                <a:ahLst/>
                <a:cxnLst/>
                <a:rect l="l" t="t" r="r" b="b"/>
                <a:pathLst>
                  <a:path w="3014" h="2050" extrusionOk="0">
                    <a:moveTo>
                      <a:pt x="2694" y="1"/>
                    </a:moveTo>
                    <a:lnTo>
                      <a:pt x="0" y="1530"/>
                    </a:lnTo>
                    <a:cubicBezTo>
                      <a:pt x="191" y="1871"/>
                      <a:pt x="578" y="2049"/>
                      <a:pt x="1015" y="2049"/>
                    </a:cubicBezTo>
                    <a:cubicBezTo>
                      <a:pt x="1308" y="2049"/>
                      <a:pt x="1624" y="1969"/>
                      <a:pt x="1918" y="1804"/>
                    </a:cubicBezTo>
                    <a:cubicBezTo>
                      <a:pt x="2671" y="1370"/>
                      <a:pt x="3013" y="571"/>
                      <a:pt x="2694"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5911;p42">
                <a:extLst>
                  <a:ext uri="{FF2B5EF4-FFF2-40B4-BE49-F238E27FC236}">
                    <a16:creationId xmlns:a16="http://schemas.microsoft.com/office/drawing/2014/main" id="{19F8B35E-97E5-DCFD-9C98-F8A77FBEFC3B}"/>
                  </a:ext>
                </a:extLst>
              </p:cNvPr>
              <p:cNvSpPr/>
              <p:nvPr/>
            </p:nvSpPr>
            <p:spPr>
              <a:xfrm>
                <a:off x="8179575" y="3975650"/>
                <a:ext cx="35975" cy="67350"/>
              </a:xfrm>
              <a:custGeom>
                <a:avLst/>
                <a:gdLst/>
                <a:ahLst/>
                <a:cxnLst/>
                <a:rect l="l" t="t" r="r" b="b"/>
                <a:pathLst>
                  <a:path w="1439" h="2694" fill="none" extrusionOk="0">
                    <a:moveTo>
                      <a:pt x="1439" y="2693"/>
                    </a:moveTo>
                    <a:lnTo>
                      <a:pt x="1" y="0"/>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5912;p42">
                <a:extLst>
                  <a:ext uri="{FF2B5EF4-FFF2-40B4-BE49-F238E27FC236}">
                    <a16:creationId xmlns:a16="http://schemas.microsoft.com/office/drawing/2014/main" id="{FE8762F0-98AA-A5FF-14FF-428E280D7CF6}"/>
                  </a:ext>
                </a:extLst>
              </p:cNvPr>
              <p:cNvSpPr/>
              <p:nvPr/>
            </p:nvSpPr>
            <p:spPr>
              <a:xfrm>
                <a:off x="8084850" y="4218150"/>
                <a:ext cx="73650" cy="31425"/>
              </a:xfrm>
              <a:custGeom>
                <a:avLst/>
                <a:gdLst/>
                <a:ahLst/>
                <a:cxnLst/>
                <a:rect l="l" t="t" r="r" b="b"/>
                <a:pathLst>
                  <a:path w="2946" h="1257" fill="none" extrusionOk="0">
                    <a:moveTo>
                      <a:pt x="2945" y="1"/>
                    </a:moveTo>
                    <a:lnTo>
                      <a:pt x="1" y="1256"/>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5913;p42">
                <a:extLst>
                  <a:ext uri="{FF2B5EF4-FFF2-40B4-BE49-F238E27FC236}">
                    <a16:creationId xmlns:a16="http://schemas.microsoft.com/office/drawing/2014/main" id="{306906D0-C703-3F6B-929E-870BA3ED7ABB}"/>
                  </a:ext>
                </a:extLst>
              </p:cNvPr>
              <p:cNvSpPr/>
              <p:nvPr/>
            </p:nvSpPr>
            <p:spPr>
              <a:xfrm>
                <a:off x="8407275" y="4069800"/>
                <a:ext cx="73625" cy="31400"/>
              </a:xfrm>
              <a:custGeom>
                <a:avLst/>
                <a:gdLst/>
                <a:ahLst/>
                <a:cxnLst/>
                <a:rect l="l" t="t" r="r" b="b"/>
                <a:pathLst>
                  <a:path w="2945" h="1256" fill="none" extrusionOk="0">
                    <a:moveTo>
                      <a:pt x="2945" y="0"/>
                    </a:moveTo>
                    <a:lnTo>
                      <a:pt x="0" y="1256"/>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5914;p42">
                <a:extLst>
                  <a:ext uri="{FF2B5EF4-FFF2-40B4-BE49-F238E27FC236}">
                    <a16:creationId xmlns:a16="http://schemas.microsoft.com/office/drawing/2014/main" id="{59FB2CFD-D975-3831-DE89-C7A72EB18442}"/>
                  </a:ext>
                </a:extLst>
              </p:cNvPr>
              <p:cNvSpPr/>
              <p:nvPr/>
            </p:nvSpPr>
            <p:spPr>
              <a:xfrm>
                <a:off x="8088850" y="4100050"/>
                <a:ext cx="59375" cy="25125"/>
              </a:xfrm>
              <a:custGeom>
                <a:avLst/>
                <a:gdLst/>
                <a:ahLst/>
                <a:cxnLst/>
                <a:rect l="l" t="t" r="r" b="b"/>
                <a:pathLst>
                  <a:path w="2375" h="1005" fill="none" extrusionOk="0">
                    <a:moveTo>
                      <a:pt x="2374" y="1004"/>
                    </a:moveTo>
                    <a:lnTo>
                      <a:pt x="1" y="0"/>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5915;p42">
                <a:extLst>
                  <a:ext uri="{FF2B5EF4-FFF2-40B4-BE49-F238E27FC236}">
                    <a16:creationId xmlns:a16="http://schemas.microsoft.com/office/drawing/2014/main" id="{6A47A92C-C9BE-EB19-1177-5B211C4B6534}"/>
                  </a:ext>
                </a:extLst>
              </p:cNvPr>
              <p:cNvSpPr/>
              <p:nvPr/>
            </p:nvSpPr>
            <p:spPr>
              <a:xfrm>
                <a:off x="8329100" y="3970500"/>
                <a:ext cx="25700" cy="59375"/>
              </a:xfrm>
              <a:custGeom>
                <a:avLst/>
                <a:gdLst/>
                <a:ahLst/>
                <a:cxnLst/>
                <a:rect l="l" t="t" r="r" b="b"/>
                <a:pathLst>
                  <a:path w="1028" h="2375" fill="none" extrusionOk="0">
                    <a:moveTo>
                      <a:pt x="0" y="2375"/>
                    </a:moveTo>
                    <a:lnTo>
                      <a:pt x="1027" y="1"/>
                    </a:ln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1" name="Google Shape;5916;p42">
              <a:extLst>
                <a:ext uri="{FF2B5EF4-FFF2-40B4-BE49-F238E27FC236}">
                  <a16:creationId xmlns:a16="http://schemas.microsoft.com/office/drawing/2014/main" id="{A305208E-A804-21A3-455F-2134898179C3}"/>
                </a:ext>
              </a:extLst>
            </p:cNvPr>
            <p:cNvGrpSpPr/>
            <p:nvPr/>
          </p:nvGrpSpPr>
          <p:grpSpPr>
            <a:xfrm>
              <a:off x="6688525" y="1589275"/>
              <a:ext cx="305300" cy="431550"/>
              <a:chOff x="6688525" y="1589275"/>
              <a:chExt cx="305300" cy="431550"/>
            </a:xfrm>
          </p:grpSpPr>
          <p:sp>
            <p:nvSpPr>
              <p:cNvPr id="392" name="Google Shape;5917;p42">
                <a:extLst>
                  <a:ext uri="{FF2B5EF4-FFF2-40B4-BE49-F238E27FC236}">
                    <a16:creationId xmlns:a16="http://schemas.microsoft.com/office/drawing/2014/main" id="{67D9E056-029C-0CA5-30D8-9CE42D26681A}"/>
                  </a:ext>
                </a:extLst>
              </p:cNvPr>
              <p:cNvSpPr/>
              <p:nvPr/>
            </p:nvSpPr>
            <p:spPr>
              <a:xfrm>
                <a:off x="6842025" y="1589275"/>
                <a:ext cx="151800" cy="91850"/>
              </a:xfrm>
              <a:custGeom>
                <a:avLst/>
                <a:gdLst/>
                <a:ahLst/>
                <a:cxnLst/>
                <a:rect l="l" t="t" r="r" b="b"/>
                <a:pathLst>
                  <a:path w="6072" h="3674" extrusionOk="0">
                    <a:moveTo>
                      <a:pt x="756" y="1"/>
                    </a:moveTo>
                    <a:cubicBezTo>
                      <a:pt x="526" y="1"/>
                      <a:pt x="297" y="131"/>
                      <a:pt x="183" y="342"/>
                    </a:cubicBezTo>
                    <a:lnTo>
                      <a:pt x="160" y="411"/>
                    </a:lnTo>
                    <a:cubicBezTo>
                      <a:pt x="0" y="707"/>
                      <a:pt x="137" y="1095"/>
                      <a:pt x="434" y="1255"/>
                    </a:cubicBezTo>
                    <a:lnTo>
                      <a:pt x="5045" y="3606"/>
                    </a:lnTo>
                    <a:cubicBezTo>
                      <a:pt x="5130" y="3652"/>
                      <a:pt x="5224" y="3674"/>
                      <a:pt x="5317" y="3674"/>
                    </a:cubicBezTo>
                    <a:cubicBezTo>
                      <a:pt x="5546" y="3674"/>
                      <a:pt x="5776" y="3543"/>
                      <a:pt x="5889" y="3332"/>
                    </a:cubicBezTo>
                    <a:lnTo>
                      <a:pt x="5912" y="3264"/>
                    </a:lnTo>
                    <a:cubicBezTo>
                      <a:pt x="6072" y="2967"/>
                      <a:pt x="5958" y="2579"/>
                      <a:pt x="5638" y="2419"/>
                    </a:cubicBezTo>
                    <a:lnTo>
                      <a:pt x="1028" y="68"/>
                    </a:lnTo>
                    <a:cubicBezTo>
                      <a:pt x="942" y="22"/>
                      <a:pt x="849" y="1"/>
                      <a:pt x="756"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5918;p42">
                <a:extLst>
                  <a:ext uri="{FF2B5EF4-FFF2-40B4-BE49-F238E27FC236}">
                    <a16:creationId xmlns:a16="http://schemas.microsoft.com/office/drawing/2014/main" id="{460B96A0-DDF0-0EEE-482C-6F083CB3CD5A}"/>
                  </a:ext>
                </a:extLst>
              </p:cNvPr>
              <p:cNvSpPr/>
              <p:nvPr/>
            </p:nvSpPr>
            <p:spPr>
              <a:xfrm>
                <a:off x="6688525" y="1626350"/>
                <a:ext cx="268225" cy="394475"/>
              </a:xfrm>
              <a:custGeom>
                <a:avLst/>
                <a:gdLst/>
                <a:ahLst/>
                <a:cxnLst/>
                <a:rect l="l" t="t" r="r" b="b"/>
                <a:pathLst>
                  <a:path w="10729" h="15779" extrusionOk="0">
                    <a:moveTo>
                      <a:pt x="7031" y="1"/>
                    </a:moveTo>
                    <a:lnTo>
                      <a:pt x="457" y="12874"/>
                    </a:lnTo>
                    <a:cubicBezTo>
                      <a:pt x="0" y="13787"/>
                      <a:pt x="366" y="14928"/>
                      <a:pt x="1301" y="15408"/>
                    </a:cubicBezTo>
                    <a:lnTo>
                      <a:pt x="1644" y="15567"/>
                    </a:lnTo>
                    <a:cubicBezTo>
                      <a:pt x="1916" y="15710"/>
                      <a:pt x="2209" y="15778"/>
                      <a:pt x="2498" y="15778"/>
                    </a:cubicBezTo>
                    <a:cubicBezTo>
                      <a:pt x="3179" y="15778"/>
                      <a:pt x="3841" y="15402"/>
                      <a:pt x="4177" y="14746"/>
                    </a:cubicBezTo>
                    <a:lnTo>
                      <a:pt x="10728" y="1895"/>
                    </a:lnTo>
                    <a:lnTo>
                      <a:pt x="7031" y="1"/>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5919;p42">
                <a:extLst>
                  <a:ext uri="{FF2B5EF4-FFF2-40B4-BE49-F238E27FC236}">
                    <a16:creationId xmlns:a16="http://schemas.microsoft.com/office/drawing/2014/main" id="{87F35BC7-86FF-67AA-32B7-3715540B70B8}"/>
                  </a:ext>
                </a:extLst>
              </p:cNvPr>
              <p:cNvSpPr/>
              <p:nvPr/>
            </p:nvSpPr>
            <p:spPr>
              <a:xfrm>
                <a:off x="6706200" y="1754175"/>
                <a:ext cx="175800" cy="247950"/>
              </a:xfrm>
              <a:custGeom>
                <a:avLst/>
                <a:gdLst/>
                <a:ahLst/>
                <a:cxnLst/>
                <a:rect l="l" t="t" r="r" b="b"/>
                <a:pathLst>
                  <a:path w="7032" h="9918" extrusionOk="0">
                    <a:moveTo>
                      <a:pt x="4361" y="0"/>
                    </a:moveTo>
                    <a:lnTo>
                      <a:pt x="343" y="7807"/>
                    </a:lnTo>
                    <a:cubicBezTo>
                      <a:pt x="1" y="8469"/>
                      <a:pt x="275" y="9313"/>
                      <a:pt x="937" y="9655"/>
                    </a:cubicBezTo>
                    <a:lnTo>
                      <a:pt x="1188" y="9770"/>
                    </a:lnTo>
                    <a:cubicBezTo>
                      <a:pt x="1389" y="9870"/>
                      <a:pt x="1602" y="9918"/>
                      <a:pt x="1811" y="9918"/>
                    </a:cubicBezTo>
                    <a:cubicBezTo>
                      <a:pt x="2314" y="9918"/>
                      <a:pt x="2795" y="9644"/>
                      <a:pt x="3037" y="9176"/>
                    </a:cubicBezTo>
                    <a:lnTo>
                      <a:pt x="7031" y="1370"/>
                    </a:lnTo>
                    <a:lnTo>
                      <a:pt x="7031" y="1370"/>
                    </a:lnTo>
                    <a:cubicBezTo>
                      <a:pt x="7031" y="1370"/>
                      <a:pt x="6814" y="1479"/>
                      <a:pt x="6525" y="1479"/>
                    </a:cubicBezTo>
                    <a:cubicBezTo>
                      <a:pt x="6222" y="1479"/>
                      <a:pt x="5840" y="1359"/>
                      <a:pt x="5547" y="868"/>
                    </a:cubicBezTo>
                    <a:cubicBezTo>
                      <a:pt x="5068" y="69"/>
                      <a:pt x="4361" y="0"/>
                      <a:pt x="4361"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5920;p42">
                <a:extLst>
                  <a:ext uri="{FF2B5EF4-FFF2-40B4-BE49-F238E27FC236}">
                    <a16:creationId xmlns:a16="http://schemas.microsoft.com/office/drawing/2014/main" id="{180B0296-6C4C-4C9C-6BEB-96932FDBF7A7}"/>
                  </a:ext>
                </a:extLst>
              </p:cNvPr>
              <p:cNvSpPr/>
              <p:nvPr/>
            </p:nvSpPr>
            <p:spPr>
              <a:xfrm>
                <a:off x="6694800" y="1662300"/>
                <a:ext cx="261950" cy="358525"/>
              </a:xfrm>
              <a:custGeom>
                <a:avLst/>
                <a:gdLst/>
                <a:ahLst/>
                <a:cxnLst/>
                <a:rect l="l" t="t" r="r" b="b"/>
                <a:pathLst>
                  <a:path w="10478" h="14341" extrusionOk="0">
                    <a:moveTo>
                      <a:pt x="9587" y="0"/>
                    </a:moveTo>
                    <a:lnTo>
                      <a:pt x="3447" y="12029"/>
                    </a:lnTo>
                    <a:cubicBezTo>
                      <a:pt x="3111" y="12686"/>
                      <a:pt x="2459" y="13062"/>
                      <a:pt x="1778" y="13062"/>
                    </a:cubicBezTo>
                    <a:cubicBezTo>
                      <a:pt x="1488" y="13062"/>
                      <a:pt x="1193" y="12994"/>
                      <a:pt x="913" y="12851"/>
                    </a:cubicBezTo>
                    <a:lnTo>
                      <a:pt x="571" y="12691"/>
                    </a:lnTo>
                    <a:cubicBezTo>
                      <a:pt x="343" y="12577"/>
                      <a:pt x="160" y="12417"/>
                      <a:pt x="23" y="12258"/>
                    </a:cubicBezTo>
                    <a:lnTo>
                      <a:pt x="23" y="12258"/>
                    </a:lnTo>
                    <a:cubicBezTo>
                      <a:pt x="0" y="12942"/>
                      <a:pt x="388" y="13627"/>
                      <a:pt x="1050" y="13970"/>
                    </a:cubicBezTo>
                    <a:lnTo>
                      <a:pt x="1393" y="14129"/>
                    </a:lnTo>
                    <a:cubicBezTo>
                      <a:pt x="1665" y="14272"/>
                      <a:pt x="1958" y="14340"/>
                      <a:pt x="2247" y="14340"/>
                    </a:cubicBezTo>
                    <a:cubicBezTo>
                      <a:pt x="2928" y="14340"/>
                      <a:pt x="3590" y="13964"/>
                      <a:pt x="3926" y="13308"/>
                    </a:cubicBezTo>
                    <a:lnTo>
                      <a:pt x="10477" y="457"/>
                    </a:lnTo>
                    <a:lnTo>
                      <a:pt x="9587" y="0"/>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5921;p42">
              <a:extLst>
                <a:ext uri="{FF2B5EF4-FFF2-40B4-BE49-F238E27FC236}">
                  <a16:creationId xmlns:a16="http://schemas.microsoft.com/office/drawing/2014/main" id="{E6FF8483-D2CE-6660-902B-70F556F67E31}"/>
                </a:ext>
              </a:extLst>
            </p:cNvPr>
            <p:cNvGrpSpPr/>
            <p:nvPr/>
          </p:nvGrpSpPr>
          <p:grpSpPr>
            <a:xfrm>
              <a:off x="7184975" y="2012100"/>
              <a:ext cx="341250" cy="336325"/>
              <a:chOff x="7184975" y="2012100"/>
              <a:chExt cx="341250" cy="336325"/>
            </a:xfrm>
          </p:grpSpPr>
          <p:sp>
            <p:nvSpPr>
              <p:cNvPr id="380" name="Google Shape;5922;p42">
                <a:extLst>
                  <a:ext uri="{FF2B5EF4-FFF2-40B4-BE49-F238E27FC236}">
                    <a16:creationId xmlns:a16="http://schemas.microsoft.com/office/drawing/2014/main" id="{4E60BDBD-4781-CB67-45D3-51113BAA533A}"/>
                  </a:ext>
                </a:extLst>
              </p:cNvPr>
              <p:cNvSpPr/>
              <p:nvPr/>
            </p:nvSpPr>
            <p:spPr>
              <a:xfrm>
                <a:off x="7480550" y="2012100"/>
                <a:ext cx="45675" cy="46250"/>
              </a:xfrm>
              <a:custGeom>
                <a:avLst/>
                <a:gdLst/>
                <a:ahLst/>
                <a:cxnLst/>
                <a:rect l="l" t="t" r="r" b="b"/>
                <a:pathLst>
                  <a:path w="1827" h="1850" extrusionOk="0">
                    <a:moveTo>
                      <a:pt x="1827" y="0"/>
                    </a:moveTo>
                    <a:lnTo>
                      <a:pt x="1" y="1028"/>
                    </a:lnTo>
                    <a:lnTo>
                      <a:pt x="845" y="1849"/>
                    </a:lnTo>
                    <a:lnTo>
                      <a:pt x="1827"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5923;p42">
                <a:extLst>
                  <a:ext uri="{FF2B5EF4-FFF2-40B4-BE49-F238E27FC236}">
                    <a16:creationId xmlns:a16="http://schemas.microsoft.com/office/drawing/2014/main" id="{483C476F-1C61-BFDA-E067-32A1297BED72}"/>
                  </a:ext>
                </a:extLst>
              </p:cNvPr>
              <p:cNvSpPr/>
              <p:nvPr/>
            </p:nvSpPr>
            <p:spPr>
              <a:xfrm>
                <a:off x="7485125" y="2076575"/>
                <a:ext cx="13150" cy="13725"/>
              </a:xfrm>
              <a:custGeom>
                <a:avLst/>
                <a:gdLst/>
                <a:ahLst/>
                <a:cxnLst/>
                <a:rect l="l" t="t" r="r" b="b"/>
                <a:pathLst>
                  <a:path w="526" h="549" fill="none" extrusionOk="0">
                    <a:moveTo>
                      <a:pt x="525" y="1"/>
                    </a:moveTo>
                    <a:lnTo>
                      <a:pt x="0" y="548"/>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82" name="Google Shape;5924;p42">
                <a:extLst>
                  <a:ext uri="{FF2B5EF4-FFF2-40B4-BE49-F238E27FC236}">
                    <a16:creationId xmlns:a16="http://schemas.microsoft.com/office/drawing/2014/main" id="{0DC58078-7B33-86D1-93FB-47B0037192DE}"/>
                  </a:ext>
                </a:extLst>
              </p:cNvPr>
              <p:cNvGrpSpPr/>
              <p:nvPr/>
            </p:nvGrpSpPr>
            <p:grpSpPr>
              <a:xfrm>
                <a:off x="7184975" y="2024925"/>
                <a:ext cx="332125" cy="323500"/>
                <a:chOff x="7184975" y="2024925"/>
                <a:chExt cx="332125" cy="323500"/>
              </a:xfrm>
            </p:grpSpPr>
            <p:sp>
              <p:nvSpPr>
                <p:cNvPr id="383" name="Google Shape;5925;p42">
                  <a:extLst>
                    <a:ext uri="{FF2B5EF4-FFF2-40B4-BE49-F238E27FC236}">
                      <a16:creationId xmlns:a16="http://schemas.microsoft.com/office/drawing/2014/main" id="{87301FB0-86C5-B425-7982-5749D87B5CF1}"/>
                    </a:ext>
                  </a:extLst>
                </p:cNvPr>
                <p:cNvSpPr/>
                <p:nvPr/>
              </p:nvSpPr>
              <p:spPr>
                <a:xfrm>
                  <a:off x="7433775" y="2024925"/>
                  <a:ext cx="83325" cy="80775"/>
                </a:xfrm>
                <a:custGeom>
                  <a:avLst/>
                  <a:gdLst/>
                  <a:ahLst/>
                  <a:cxnLst/>
                  <a:rect l="l" t="t" r="r" b="b"/>
                  <a:pathLst>
                    <a:path w="3333" h="3231" extrusionOk="0">
                      <a:moveTo>
                        <a:pt x="1016" y="1"/>
                      </a:moveTo>
                      <a:cubicBezTo>
                        <a:pt x="805" y="1"/>
                        <a:pt x="594" y="81"/>
                        <a:pt x="434" y="241"/>
                      </a:cubicBezTo>
                      <a:lnTo>
                        <a:pt x="0" y="697"/>
                      </a:lnTo>
                      <a:cubicBezTo>
                        <a:pt x="114" y="766"/>
                        <a:pt x="251" y="857"/>
                        <a:pt x="365" y="948"/>
                      </a:cubicBezTo>
                      <a:lnTo>
                        <a:pt x="1324" y="1907"/>
                      </a:lnTo>
                      <a:lnTo>
                        <a:pt x="2306" y="2866"/>
                      </a:lnTo>
                      <a:cubicBezTo>
                        <a:pt x="2420" y="2980"/>
                        <a:pt x="2488" y="3094"/>
                        <a:pt x="2579" y="3231"/>
                      </a:cubicBezTo>
                      <a:lnTo>
                        <a:pt x="3013" y="2774"/>
                      </a:lnTo>
                      <a:cubicBezTo>
                        <a:pt x="3333" y="2455"/>
                        <a:pt x="3333" y="1930"/>
                        <a:pt x="2990" y="1610"/>
                      </a:cubicBezTo>
                      <a:lnTo>
                        <a:pt x="1598" y="241"/>
                      </a:lnTo>
                      <a:cubicBezTo>
                        <a:pt x="1438" y="81"/>
                        <a:pt x="1227" y="1"/>
                        <a:pt x="1016"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5926;p42">
                  <a:extLst>
                    <a:ext uri="{FF2B5EF4-FFF2-40B4-BE49-F238E27FC236}">
                      <a16:creationId xmlns:a16="http://schemas.microsoft.com/office/drawing/2014/main" id="{60940990-E6DF-F691-8D3E-3BCF2C2B701D}"/>
                    </a:ext>
                  </a:extLst>
                </p:cNvPr>
                <p:cNvSpPr/>
                <p:nvPr/>
              </p:nvSpPr>
              <p:spPr>
                <a:xfrm>
                  <a:off x="7449175" y="2041200"/>
                  <a:ext cx="13725" cy="14300"/>
                </a:xfrm>
                <a:custGeom>
                  <a:avLst/>
                  <a:gdLst/>
                  <a:ahLst/>
                  <a:cxnLst/>
                  <a:rect l="l" t="t" r="r" b="b"/>
                  <a:pathLst>
                    <a:path w="549" h="572" fill="none" extrusionOk="0">
                      <a:moveTo>
                        <a:pt x="548" y="0"/>
                      </a:moveTo>
                      <a:lnTo>
                        <a:pt x="0" y="571"/>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5927;p42">
                  <a:extLst>
                    <a:ext uri="{FF2B5EF4-FFF2-40B4-BE49-F238E27FC236}">
                      <a16:creationId xmlns:a16="http://schemas.microsoft.com/office/drawing/2014/main" id="{5564A70B-9BCA-6AA6-44B6-9CBB7057CF0A}"/>
                    </a:ext>
                  </a:extLst>
                </p:cNvPr>
                <p:cNvSpPr/>
                <p:nvPr/>
              </p:nvSpPr>
              <p:spPr>
                <a:xfrm>
                  <a:off x="7461150" y="2053175"/>
                  <a:ext cx="13725" cy="13725"/>
                </a:xfrm>
                <a:custGeom>
                  <a:avLst/>
                  <a:gdLst/>
                  <a:ahLst/>
                  <a:cxnLst/>
                  <a:rect l="l" t="t" r="r" b="b"/>
                  <a:pathLst>
                    <a:path w="549" h="549" fill="none" extrusionOk="0">
                      <a:moveTo>
                        <a:pt x="549" y="1"/>
                      </a:moveTo>
                      <a:lnTo>
                        <a:pt x="1" y="549"/>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5928;p42">
                  <a:extLst>
                    <a:ext uri="{FF2B5EF4-FFF2-40B4-BE49-F238E27FC236}">
                      <a16:creationId xmlns:a16="http://schemas.microsoft.com/office/drawing/2014/main" id="{E5917213-425A-D6CF-177C-00E14E84DF82}"/>
                    </a:ext>
                  </a:extLst>
                </p:cNvPr>
                <p:cNvSpPr/>
                <p:nvPr/>
              </p:nvSpPr>
              <p:spPr>
                <a:xfrm>
                  <a:off x="7473150" y="2064600"/>
                  <a:ext cx="13150" cy="14275"/>
                </a:xfrm>
                <a:custGeom>
                  <a:avLst/>
                  <a:gdLst/>
                  <a:ahLst/>
                  <a:cxnLst/>
                  <a:rect l="l" t="t" r="r" b="b"/>
                  <a:pathLst>
                    <a:path w="526" h="571" fill="none" extrusionOk="0">
                      <a:moveTo>
                        <a:pt x="525" y="0"/>
                      </a:moveTo>
                      <a:lnTo>
                        <a:pt x="0" y="571"/>
                      </a:lnTo>
                    </a:path>
                  </a:pathLst>
                </a:custGeom>
                <a:noFill/>
                <a:ln w="9700" cap="rnd" cmpd="sng">
                  <a:solidFill>
                    <a:srgbClr val="FFD2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5929;p42">
                  <a:extLst>
                    <a:ext uri="{FF2B5EF4-FFF2-40B4-BE49-F238E27FC236}">
                      <a16:creationId xmlns:a16="http://schemas.microsoft.com/office/drawing/2014/main" id="{7F7698C7-A854-903C-F530-109E06A7AAB1}"/>
                    </a:ext>
                  </a:extLst>
                </p:cNvPr>
                <p:cNvSpPr/>
                <p:nvPr/>
              </p:nvSpPr>
              <p:spPr>
                <a:xfrm>
                  <a:off x="7184975" y="2036975"/>
                  <a:ext cx="322425" cy="311450"/>
                </a:xfrm>
                <a:custGeom>
                  <a:avLst/>
                  <a:gdLst/>
                  <a:ahLst/>
                  <a:cxnLst/>
                  <a:rect l="l" t="t" r="r" b="b"/>
                  <a:pathLst>
                    <a:path w="12897" h="12458" extrusionOk="0">
                      <a:moveTo>
                        <a:pt x="9156" y="1"/>
                      </a:moveTo>
                      <a:cubicBezTo>
                        <a:pt x="8923" y="1"/>
                        <a:pt x="8688" y="49"/>
                        <a:pt x="8469" y="147"/>
                      </a:cubicBezTo>
                      <a:lnTo>
                        <a:pt x="1347" y="4689"/>
                      </a:lnTo>
                      <a:cubicBezTo>
                        <a:pt x="274" y="5168"/>
                        <a:pt x="0" y="6606"/>
                        <a:pt x="845" y="7428"/>
                      </a:cubicBezTo>
                      <a:lnTo>
                        <a:pt x="3173" y="9710"/>
                      </a:lnTo>
                      <a:lnTo>
                        <a:pt x="5501" y="11970"/>
                      </a:lnTo>
                      <a:cubicBezTo>
                        <a:pt x="5833" y="12302"/>
                        <a:pt x="6254" y="12458"/>
                        <a:pt x="6669" y="12458"/>
                      </a:cubicBezTo>
                      <a:cubicBezTo>
                        <a:pt x="7310" y="12458"/>
                        <a:pt x="7940" y="12087"/>
                        <a:pt x="8217" y="11422"/>
                      </a:cubicBezTo>
                      <a:lnTo>
                        <a:pt x="12623" y="4232"/>
                      </a:lnTo>
                      <a:cubicBezTo>
                        <a:pt x="12897" y="3593"/>
                        <a:pt x="12737" y="2863"/>
                        <a:pt x="12258" y="2384"/>
                      </a:cubicBezTo>
                      <a:lnTo>
                        <a:pt x="11276" y="1425"/>
                      </a:lnTo>
                      <a:lnTo>
                        <a:pt x="10317" y="466"/>
                      </a:lnTo>
                      <a:cubicBezTo>
                        <a:pt x="9994" y="158"/>
                        <a:pt x="9577" y="1"/>
                        <a:pt x="915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5930;p42">
                  <a:extLst>
                    <a:ext uri="{FF2B5EF4-FFF2-40B4-BE49-F238E27FC236}">
                      <a16:creationId xmlns:a16="http://schemas.microsoft.com/office/drawing/2014/main" id="{C07C28B5-A7D6-7AC1-6AA7-4C80CB47AA6D}"/>
                    </a:ext>
                  </a:extLst>
                </p:cNvPr>
                <p:cNvSpPr/>
                <p:nvPr/>
              </p:nvSpPr>
              <p:spPr>
                <a:xfrm>
                  <a:off x="7254600" y="2080575"/>
                  <a:ext cx="207150" cy="206025"/>
                </a:xfrm>
                <a:custGeom>
                  <a:avLst/>
                  <a:gdLst/>
                  <a:ahLst/>
                  <a:cxnLst/>
                  <a:rect l="l" t="t" r="r" b="b"/>
                  <a:pathLst>
                    <a:path w="8286" h="8241" extrusionOk="0">
                      <a:moveTo>
                        <a:pt x="3173" y="0"/>
                      </a:moveTo>
                      <a:lnTo>
                        <a:pt x="0" y="2032"/>
                      </a:lnTo>
                      <a:lnTo>
                        <a:pt x="6323" y="8240"/>
                      </a:lnTo>
                      <a:lnTo>
                        <a:pt x="8286" y="5022"/>
                      </a:lnTo>
                      <a:lnTo>
                        <a:pt x="3196" y="23"/>
                      </a:lnTo>
                      <a:lnTo>
                        <a:pt x="3173"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5931;p42">
                  <a:extLst>
                    <a:ext uri="{FF2B5EF4-FFF2-40B4-BE49-F238E27FC236}">
                      <a16:creationId xmlns:a16="http://schemas.microsoft.com/office/drawing/2014/main" id="{3F74163D-10D7-81D6-73C6-42378015B4DB}"/>
                    </a:ext>
                  </a:extLst>
                </p:cNvPr>
                <p:cNvSpPr/>
                <p:nvPr/>
              </p:nvSpPr>
              <p:spPr>
                <a:xfrm>
                  <a:off x="7356725" y="2059450"/>
                  <a:ext cx="125575" cy="123850"/>
                </a:xfrm>
                <a:custGeom>
                  <a:avLst/>
                  <a:gdLst/>
                  <a:ahLst/>
                  <a:cxnLst/>
                  <a:rect l="l" t="t" r="r" b="b"/>
                  <a:pathLst>
                    <a:path w="5023" h="4954" extrusionOk="0">
                      <a:moveTo>
                        <a:pt x="412" y="1"/>
                      </a:moveTo>
                      <a:lnTo>
                        <a:pt x="1" y="275"/>
                      </a:lnTo>
                      <a:lnTo>
                        <a:pt x="4771" y="4954"/>
                      </a:lnTo>
                      <a:lnTo>
                        <a:pt x="5022" y="4520"/>
                      </a:lnTo>
                      <a:lnTo>
                        <a:pt x="412"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5932;p42">
                  <a:extLst>
                    <a:ext uri="{FF2B5EF4-FFF2-40B4-BE49-F238E27FC236}">
                      <a16:creationId xmlns:a16="http://schemas.microsoft.com/office/drawing/2014/main" id="{8BB49227-933A-0C2E-04AE-A321AE5C7562}"/>
                    </a:ext>
                  </a:extLst>
                </p:cNvPr>
                <p:cNvSpPr/>
                <p:nvPr/>
              </p:nvSpPr>
              <p:spPr>
                <a:xfrm>
                  <a:off x="7223200" y="2144475"/>
                  <a:ext cx="176350" cy="173500"/>
                </a:xfrm>
                <a:custGeom>
                  <a:avLst/>
                  <a:gdLst/>
                  <a:ahLst/>
                  <a:cxnLst/>
                  <a:rect l="l" t="t" r="r" b="b"/>
                  <a:pathLst>
                    <a:path w="7054" h="6940" extrusionOk="0">
                      <a:moveTo>
                        <a:pt x="412" y="1"/>
                      </a:moveTo>
                      <a:lnTo>
                        <a:pt x="1" y="275"/>
                      </a:lnTo>
                      <a:lnTo>
                        <a:pt x="6803" y="6940"/>
                      </a:lnTo>
                      <a:lnTo>
                        <a:pt x="7054" y="6506"/>
                      </a:lnTo>
                      <a:lnTo>
                        <a:pt x="412"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5933;p42">
                  <a:extLst>
                    <a:ext uri="{FF2B5EF4-FFF2-40B4-BE49-F238E27FC236}">
                      <a16:creationId xmlns:a16="http://schemas.microsoft.com/office/drawing/2014/main" id="{45D6D4A8-9552-1FA7-4837-5F6CAE314A34}"/>
                    </a:ext>
                  </a:extLst>
                </p:cNvPr>
                <p:cNvSpPr/>
                <p:nvPr/>
              </p:nvSpPr>
              <p:spPr>
                <a:xfrm>
                  <a:off x="7190675" y="2098825"/>
                  <a:ext cx="316150" cy="249600"/>
                </a:xfrm>
                <a:custGeom>
                  <a:avLst/>
                  <a:gdLst/>
                  <a:ahLst/>
                  <a:cxnLst/>
                  <a:rect l="l" t="t" r="r" b="b"/>
                  <a:pathLst>
                    <a:path w="12646" h="9984" extrusionOk="0">
                      <a:moveTo>
                        <a:pt x="12075" y="1"/>
                      </a:moveTo>
                      <a:lnTo>
                        <a:pt x="7761" y="7031"/>
                      </a:lnTo>
                      <a:cubicBezTo>
                        <a:pt x="7484" y="7696"/>
                        <a:pt x="6854" y="8066"/>
                        <a:pt x="6213" y="8066"/>
                      </a:cubicBezTo>
                      <a:cubicBezTo>
                        <a:pt x="5797" y="8066"/>
                        <a:pt x="5377" y="7911"/>
                        <a:pt x="5045" y="7579"/>
                      </a:cubicBezTo>
                      <a:lnTo>
                        <a:pt x="2717" y="5319"/>
                      </a:lnTo>
                      <a:lnTo>
                        <a:pt x="411" y="3037"/>
                      </a:lnTo>
                      <a:cubicBezTo>
                        <a:pt x="389" y="3014"/>
                        <a:pt x="366" y="2991"/>
                        <a:pt x="343" y="2945"/>
                      </a:cubicBezTo>
                      <a:lnTo>
                        <a:pt x="343" y="2945"/>
                      </a:lnTo>
                      <a:cubicBezTo>
                        <a:pt x="1" y="3584"/>
                        <a:pt x="46" y="4406"/>
                        <a:pt x="617" y="4954"/>
                      </a:cubicBezTo>
                      <a:lnTo>
                        <a:pt x="2945" y="7236"/>
                      </a:lnTo>
                      <a:lnTo>
                        <a:pt x="5273" y="9496"/>
                      </a:lnTo>
                      <a:cubicBezTo>
                        <a:pt x="5605" y="9828"/>
                        <a:pt x="6026" y="9984"/>
                        <a:pt x="6441" y="9984"/>
                      </a:cubicBezTo>
                      <a:cubicBezTo>
                        <a:pt x="7082" y="9984"/>
                        <a:pt x="7712" y="9613"/>
                        <a:pt x="7989" y="8948"/>
                      </a:cubicBezTo>
                      <a:lnTo>
                        <a:pt x="12395" y="1758"/>
                      </a:lnTo>
                      <a:cubicBezTo>
                        <a:pt x="12646" y="1142"/>
                        <a:pt x="12509" y="480"/>
                        <a:pt x="12075" y="1"/>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3" name="Google Shape;5934;p42">
              <a:extLst>
                <a:ext uri="{FF2B5EF4-FFF2-40B4-BE49-F238E27FC236}">
                  <a16:creationId xmlns:a16="http://schemas.microsoft.com/office/drawing/2014/main" id="{44875A85-A18D-E670-2A98-32EAB10F9581}"/>
                </a:ext>
              </a:extLst>
            </p:cNvPr>
            <p:cNvGrpSpPr/>
            <p:nvPr/>
          </p:nvGrpSpPr>
          <p:grpSpPr>
            <a:xfrm>
              <a:off x="8269750" y="1630925"/>
              <a:ext cx="171200" cy="163225"/>
              <a:chOff x="8269750" y="1630925"/>
              <a:chExt cx="171200" cy="163225"/>
            </a:xfrm>
          </p:grpSpPr>
          <p:sp>
            <p:nvSpPr>
              <p:cNvPr id="376" name="Google Shape;5935;p42">
                <a:extLst>
                  <a:ext uri="{FF2B5EF4-FFF2-40B4-BE49-F238E27FC236}">
                    <a16:creationId xmlns:a16="http://schemas.microsoft.com/office/drawing/2014/main" id="{A32994D8-F8F4-95B4-A0CF-AEDAB0C0833C}"/>
                  </a:ext>
                </a:extLst>
              </p:cNvPr>
              <p:cNvSpPr/>
              <p:nvPr/>
            </p:nvSpPr>
            <p:spPr>
              <a:xfrm>
                <a:off x="8269750" y="1630925"/>
                <a:ext cx="171200" cy="163225"/>
              </a:xfrm>
              <a:custGeom>
                <a:avLst/>
                <a:gdLst/>
                <a:ahLst/>
                <a:cxnLst/>
                <a:rect l="l" t="t" r="r" b="b"/>
                <a:pathLst>
                  <a:path w="6848" h="6529" extrusionOk="0">
                    <a:moveTo>
                      <a:pt x="2420" y="0"/>
                    </a:moveTo>
                    <a:lnTo>
                      <a:pt x="0" y="3196"/>
                    </a:lnTo>
                    <a:lnTo>
                      <a:pt x="1050" y="3972"/>
                    </a:lnTo>
                    <a:cubicBezTo>
                      <a:pt x="1050" y="3972"/>
                      <a:pt x="1215" y="3895"/>
                      <a:pt x="1489" y="3895"/>
                    </a:cubicBezTo>
                    <a:cubicBezTo>
                      <a:pt x="1773" y="3895"/>
                      <a:pt x="2172" y="3977"/>
                      <a:pt x="2625" y="4314"/>
                    </a:cubicBezTo>
                    <a:cubicBezTo>
                      <a:pt x="3538" y="4976"/>
                      <a:pt x="3424" y="5752"/>
                      <a:pt x="3424" y="5752"/>
                    </a:cubicBezTo>
                    <a:lnTo>
                      <a:pt x="4428" y="6528"/>
                    </a:lnTo>
                    <a:lnTo>
                      <a:pt x="6848" y="3310"/>
                    </a:lnTo>
                    <a:lnTo>
                      <a:pt x="5821" y="2557"/>
                    </a:lnTo>
                    <a:cubicBezTo>
                      <a:pt x="5821" y="2557"/>
                      <a:pt x="5668" y="2656"/>
                      <a:pt x="5386" y="2656"/>
                    </a:cubicBezTo>
                    <a:cubicBezTo>
                      <a:pt x="5113" y="2656"/>
                      <a:pt x="4718" y="2562"/>
                      <a:pt x="4223" y="2191"/>
                    </a:cubicBezTo>
                    <a:cubicBezTo>
                      <a:pt x="3241" y="1461"/>
                      <a:pt x="3470" y="776"/>
                      <a:pt x="3470" y="776"/>
                    </a:cubicBezTo>
                    <a:lnTo>
                      <a:pt x="2420" y="0"/>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5936;p42">
                <a:extLst>
                  <a:ext uri="{FF2B5EF4-FFF2-40B4-BE49-F238E27FC236}">
                    <a16:creationId xmlns:a16="http://schemas.microsoft.com/office/drawing/2014/main" id="{E7C7903D-6E11-63B3-47DD-E0A32E3A41CF}"/>
                  </a:ext>
                </a:extLst>
              </p:cNvPr>
              <p:cNvSpPr/>
              <p:nvPr/>
            </p:nvSpPr>
            <p:spPr>
              <a:xfrm>
                <a:off x="8269750" y="1670300"/>
                <a:ext cx="142100" cy="123850"/>
              </a:xfrm>
              <a:custGeom>
                <a:avLst/>
                <a:gdLst/>
                <a:ahLst/>
                <a:cxnLst/>
                <a:rect l="l" t="t" r="r" b="b"/>
                <a:pathLst>
                  <a:path w="5684" h="4954" extrusionOk="0">
                    <a:moveTo>
                      <a:pt x="1233" y="0"/>
                    </a:moveTo>
                    <a:lnTo>
                      <a:pt x="0" y="1621"/>
                    </a:lnTo>
                    <a:lnTo>
                      <a:pt x="1050" y="2397"/>
                    </a:lnTo>
                    <a:cubicBezTo>
                      <a:pt x="1050" y="2397"/>
                      <a:pt x="1215" y="2320"/>
                      <a:pt x="1489" y="2320"/>
                    </a:cubicBezTo>
                    <a:cubicBezTo>
                      <a:pt x="1773" y="2320"/>
                      <a:pt x="2172" y="2402"/>
                      <a:pt x="2625" y="2739"/>
                    </a:cubicBezTo>
                    <a:cubicBezTo>
                      <a:pt x="3538" y="3401"/>
                      <a:pt x="3424" y="4177"/>
                      <a:pt x="3424" y="4177"/>
                    </a:cubicBezTo>
                    <a:lnTo>
                      <a:pt x="4428" y="4953"/>
                    </a:lnTo>
                    <a:lnTo>
                      <a:pt x="5684" y="3310"/>
                    </a:lnTo>
                    <a:lnTo>
                      <a:pt x="1233" y="0"/>
                    </a:ln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5937;p42">
                <a:extLst>
                  <a:ext uri="{FF2B5EF4-FFF2-40B4-BE49-F238E27FC236}">
                    <a16:creationId xmlns:a16="http://schemas.microsoft.com/office/drawing/2014/main" id="{6C3B8FFA-0DE7-8322-E1C5-79D427E99EA1}"/>
                  </a:ext>
                </a:extLst>
              </p:cNvPr>
              <p:cNvSpPr/>
              <p:nvPr/>
            </p:nvSpPr>
            <p:spPr>
              <a:xfrm>
                <a:off x="8338800" y="1708250"/>
                <a:ext cx="24550" cy="21700"/>
              </a:xfrm>
              <a:custGeom>
                <a:avLst/>
                <a:gdLst/>
                <a:ahLst/>
                <a:cxnLst/>
                <a:rect l="l" t="t" r="r" b="b"/>
                <a:pathLst>
                  <a:path w="982" h="868" extrusionOk="0">
                    <a:moveTo>
                      <a:pt x="491" y="0"/>
                    </a:moveTo>
                    <a:cubicBezTo>
                      <a:pt x="353" y="0"/>
                      <a:pt x="220" y="61"/>
                      <a:pt x="137" y="171"/>
                    </a:cubicBezTo>
                    <a:cubicBezTo>
                      <a:pt x="0" y="377"/>
                      <a:pt x="23" y="650"/>
                      <a:pt x="228" y="787"/>
                    </a:cubicBezTo>
                    <a:cubicBezTo>
                      <a:pt x="300" y="841"/>
                      <a:pt x="387" y="867"/>
                      <a:pt x="473" y="867"/>
                    </a:cubicBezTo>
                    <a:cubicBezTo>
                      <a:pt x="606" y="867"/>
                      <a:pt x="739" y="807"/>
                      <a:pt x="822" y="696"/>
                    </a:cubicBezTo>
                    <a:cubicBezTo>
                      <a:pt x="982" y="513"/>
                      <a:pt x="936" y="240"/>
                      <a:pt x="753" y="80"/>
                    </a:cubicBezTo>
                    <a:cubicBezTo>
                      <a:pt x="672" y="26"/>
                      <a:pt x="581" y="0"/>
                      <a:pt x="491"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5938;p42">
                <a:extLst>
                  <a:ext uri="{FF2B5EF4-FFF2-40B4-BE49-F238E27FC236}">
                    <a16:creationId xmlns:a16="http://schemas.microsoft.com/office/drawing/2014/main" id="{26846524-BB67-0F88-B35B-AF87625EDB77}"/>
                  </a:ext>
                </a:extLst>
              </p:cNvPr>
              <p:cNvSpPr/>
              <p:nvPr/>
            </p:nvSpPr>
            <p:spPr>
              <a:xfrm>
                <a:off x="8310250" y="1671425"/>
                <a:ext cx="92475" cy="79350"/>
              </a:xfrm>
              <a:custGeom>
                <a:avLst/>
                <a:gdLst/>
                <a:ahLst/>
                <a:cxnLst/>
                <a:rect l="l" t="t" r="r" b="b"/>
                <a:pathLst>
                  <a:path w="3699" h="3174" extrusionOk="0">
                    <a:moveTo>
                      <a:pt x="663" y="1"/>
                    </a:moveTo>
                    <a:lnTo>
                      <a:pt x="1" y="891"/>
                    </a:lnTo>
                    <a:lnTo>
                      <a:pt x="1211" y="1804"/>
                    </a:lnTo>
                    <a:cubicBezTo>
                      <a:pt x="1211" y="1758"/>
                      <a:pt x="1233" y="1690"/>
                      <a:pt x="1279" y="1644"/>
                    </a:cubicBezTo>
                    <a:cubicBezTo>
                      <a:pt x="1362" y="1534"/>
                      <a:pt x="1495" y="1473"/>
                      <a:pt x="1633" y="1473"/>
                    </a:cubicBezTo>
                    <a:cubicBezTo>
                      <a:pt x="1723" y="1473"/>
                      <a:pt x="1814" y="1499"/>
                      <a:pt x="1895" y="1553"/>
                    </a:cubicBezTo>
                    <a:cubicBezTo>
                      <a:pt x="2078" y="1713"/>
                      <a:pt x="2124" y="1986"/>
                      <a:pt x="1964" y="2169"/>
                    </a:cubicBezTo>
                    <a:cubicBezTo>
                      <a:pt x="1941" y="2215"/>
                      <a:pt x="1895" y="2260"/>
                      <a:pt x="1850" y="2283"/>
                    </a:cubicBezTo>
                    <a:lnTo>
                      <a:pt x="3037" y="3173"/>
                    </a:lnTo>
                    <a:lnTo>
                      <a:pt x="3699" y="2283"/>
                    </a:lnTo>
                    <a:lnTo>
                      <a:pt x="663"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5939;p42">
              <a:extLst>
                <a:ext uri="{FF2B5EF4-FFF2-40B4-BE49-F238E27FC236}">
                  <a16:creationId xmlns:a16="http://schemas.microsoft.com/office/drawing/2014/main" id="{38561D40-52D9-11B3-0F6C-8F507171B1D5}"/>
                </a:ext>
              </a:extLst>
            </p:cNvPr>
            <p:cNvGrpSpPr/>
            <p:nvPr/>
          </p:nvGrpSpPr>
          <p:grpSpPr>
            <a:xfrm>
              <a:off x="5695050" y="1372425"/>
              <a:ext cx="483350" cy="535275"/>
              <a:chOff x="5695050" y="1372425"/>
              <a:chExt cx="483350" cy="535275"/>
            </a:xfrm>
          </p:grpSpPr>
          <p:sp>
            <p:nvSpPr>
              <p:cNvPr id="363" name="Google Shape;5940;p42">
                <a:extLst>
                  <a:ext uri="{FF2B5EF4-FFF2-40B4-BE49-F238E27FC236}">
                    <a16:creationId xmlns:a16="http://schemas.microsoft.com/office/drawing/2014/main" id="{93981E24-11C6-746C-A44F-42EF4DA27708}"/>
                  </a:ext>
                </a:extLst>
              </p:cNvPr>
              <p:cNvSpPr/>
              <p:nvPr/>
            </p:nvSpPr>
            <p:spPr>
              <a:xfrm>
                <a:off x="5701900" y="1372425"/>
                <a:ext cx="476500" cy="535275"/>
              </a:xfrm>
              <a:custGeom>
                <a:avLst/>
                <a:gdLst/>
                <a:ahLst/>
                <a:cxnLst/>
                <a:rect l="l" t="t" r="r" b="b"/>
                <a:pathLst>
                  <a:path w="19060" h="21411" extrusionOk="0">
                    <a:moveTo>
                      <a:pt x="15225" y="0"/>
                    </a:moveTo>
                    <a:lnTo>
                      <a:pt x="0" y="3219"/>
                    </a:lnTo>
                    <a:lnTo>
                      <a:pt x="3835" y="21410"/>
                    </a:lnTo>
                    <a:lnTo>
                      <a:pt x="19060" y="18192"/>
                    </a:lnTo>
                    <a:lnTo>
                      <a:pt x="15225" y="0"/>
                    </a:lnTo>
                    <a:close/>
                  </a:path>
                </a:pathLst>
              </a:custGeom>
              <a:solidFill>
                <a:srgbClr val="00C0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5941;p42">
                <a:extLst>
                  <a:ext uri="{FF2B5EF4-FFF2-40B4-BE49-F238E27FC236}">
                    <a16:creationId xmlns:a16="http://schemas.microsoft.com/office/drawing/2014/main" id="{FAC8E9C6-265D-F4C0-299F-8586D5F2B6C2}"/>
                  </a:ext>
                </a:extLst>
              </p:cNvPr>
              <p:cNvSpPr/>
              <p:nvPr/>
            </p:nvSpPr>
            <p:spPr>
              <a:xfrm>
                <a:off x="5701900" y="1372425"/>
                <a:ext cx="476500" cy="535275"/>
              </a:xfrm>
              <a:custGeom>
                <a:avLst/>
                <a:gdLst/>
                <a:ahLst/>
                <a:cxnLst/>
                <a:rect l="l" t="t" r="r" b="b"/>
                <a:pathLst>
                  <a:path w="19060" h="21411" extrusionOk="0">
                    <a:moveTo>
                      <a:pt x="15225" y="0"/>
                    </a:moveTo>
                    <a:lnTo>
                      <a:pt x="0" y="3219"/>
                    </a:lnTo>
                    <a:lnTo>
                      <a:pt x="3835" y="21410"/>
                    </a:lnTo>
                    <a:lnTo>
                      <a:pt x="19060" y="18192"/>
                    </a:lnTo>
                    <a:lnTo>
                      <a:pt x="15225" y="0"/>
                    </a:ln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5942;p42">
                <a:extLst>
                  <a:ext uri="{FF2B5EF4-FFF2-40B4-BE49-F238E27FC236}">
                    <a16:creationId xmlns:a16="http://schemas.microsoft.com/office/drawing/2014/main" id="{0DE1F6CD-24E5-7044-F5A7-15C1BDCB499C}"/>
                  </a:ext>
                </a:extLst>
              </p:cNvPr>
              <p:cNvSpPr/>
              <p:nvPr/>
            </p:nvSpPr>
            <p:spPr>
              <a:xfrm>
                <a:off x="5701900" y="1442025"/>
                <a:ext cx="144975" cy="465675"/>
              </a:xfrm>
              <a:custGeom>
                <a:avLst/>
                <a:gdLst/>
                <a:ahLst/>
                <a:cxnLst/>
                <a:rect l="l" t="t" r="r" b="b"/>
                <a:pathLst>
                  <a:path w="5799" h="18627" extrusionOk="0">
                    <a:moveTo>
                      <a:pt x="1963" y="1"/>
                    </a:moveTo>
                    <a:lnTo>
                      <a:pt x="0" y="435"/>
                    </a:lnTo>
                    <a:lnTo>
                      <a:pt x="3835" y="18626"/>
                    </a:lnTo>
                    <a:lnTo>
                      <a:pt x="5798" y="18216"/>
                    </a:lnTo>
                    <a:lnTo>
                      <a:pt x="1963"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5943;p42">
                <a:extLst>
                  <a:ext uri="{FF2B5EF4-FFF2-40B4-BE49-F238E27FC236}">
                    <a16:creationId xmlns:a16="http://schemas.microsoft.com/office/drawing/2014/main" id="{C2757305-28A1-257C-7B3E-86542E093255}"/>
                  </a:ext>
                </a:extLst>
              </p:cNvPr>
              <p:cNvSpPr/>
              <p:nvPr/>
            </p:nvSpPr>
            <p:spPr>
              <a:xfrm>
                <a:off x="5798900" y="1432325"/>
                <a:ext cx="256250" cy="127275"/>
              </a:xfrm>
              <a:custGeom>
                <a:avLst/>
                <a:gdLst/>
                <a:ahLst/>
                <a:cxnLst/>
                <a:rect l="l" t="t" r="r" b="b"/>
                <a:pathLst>
                  <a:path w="10250" h="5091" extrusionOk="0">
                    <a:moveTo>
                      <a:pt x="9587" y="1"/>
                    </a:moveTo>
                    <a:lnTo>
                      <a:pt x="1" y="2032"/>
                    </a:lnTo>
                    <a:lnTo>
                      <a:pt x="640" y="5091"/>
                    </a:lnTo>
                    <a:lnTo>
                      <a:pt x="10249" y="3082"/>
                    </a:lnTo>
                    <a:lnTo>
                      <a:pt x="958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5944;p42">
                <a:extLst>
                  <a:ext uri="{FF2B5EF4-FFF2-40B4-BE49-F238E27FC236}">
                    <a16:creationId xmlns:a16="http://schemas.microsoft.com/office/drawing/2014/main" id="{A8424236-CF59-6092-990F-D778D887D0D6}"/>
                  </a:ext>
                </a:extLst>
              </p:cNvPr>
              <p:cNvSpPr/>
              <p:nvPr/>
            </p:nvSpPr>
            <p:spPr>
              <a:xfrm>
                <a:off x="5695050" y="1464300"/>
                <a:ext cx="30850" cy="6300"/>
              </a:xfrm>
              <a:custGeom>
                <a:avLst/>
                <a:gdLst/>
                <a:ahLst/>
                <a:cxnLst/>
                <a:rect l="l" t="t" r="r" b="b"/>
                <a:pathLst>
                  <a:path w="1234" h="252" fill="none" extrusionOk="0">
                    <a:moveTo>
                      <a:pt x="0" y="251"/>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5945;p42">
                <a:extLst>
                  <a:ext uri="{FF2B5EF4-FFF2-40B4-BE49-F238E27FC236}">
                    <a16:creationId xmlns:a16="http://schemas.microsoft.com/office/drawing/2014/main" id="{039DB7D5-FD28-D6F3-3465-8AC5FE3BECAF}"/>
                  </a:ext>
                </a:extLst>
              </p:cNvPr>
              <p:cNvSpPr/>
              <p:nvPr/>
            </p:nvSpPr>
            <p:spPr>
              <a:xfrm>
                <a:off x="5703600" y="1502525"/>
                <a:ext cx="30275" cy="6875"/>
              </a:xfrm>
              <a:custGeom>
                <a:avLst/>
                <a:gdLst/>
                <a:ahLst/>
                <a:cxnLst/>
                <a:rect l="l" t="t" r="r" b="b"/>
                <a:pathLst>
                  <a:path w="1211" h="275" fill="none" extrusionOk="0">
                    <a:moveTo>
                      <a:pt x="1" y="274"/>
                    </a:moveTo>
                    <a:lnTo>
                      <a:pt x="1211"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5946;p42">
                <a:extLst>
                  <a:ext uri="{FF2B5EF4-FFF2-40B4-BE49-F238E27FC236}">
                    <a16:creationId xmlns:a16="http://schemas.microsoft.com/office/drawing/2014/main" id="{16F6BA50-687D-9CDE-E6F2-934A60ED4327}"/>
                  </a:ext>
                </a:extLst>
              </p:cNvPr>
              <p:cNvSpPr/>
              <p:nvPr/>
            </p:nvSpPr>
            <p:spPr>
              <a:xfrm>
                <a:off x="5711600" y="1541325"/>
                <a:ext cx="30275" cy="6300"/>
              </a:xfrm>
              <a:custGeom>
                <a:avLst/>
                <a:gdLst/>
                <a:ahLst/>
                <a:cxnLst/>
                <a:rect l="l" t="t" r="r" b="b"/>
                <a:pathLst>
                  <a:path w="1211" h="252" fill="none" extrusionOk="0">
                    <a:moveTo>
                      <a:pt x="0"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5947;p42">
                <a:extLst>
                  <a:ext uri="{FF2B5EF4-FFF2-40B4-BE49-F238E27FC236}">
                    <a16:creationId xmlns:a16="http://schemas.microsoft.com/office/drawing/2014/main" id="{E276533A-ABBD-9A23-0348-BAC186F94FA6}"/>
                  </a:ext>
                </a:extLst>
              </p:cNvPr>
              <p:cNvSpPr/>
              <p:nvPr/>
            </p:nvSpPr>
            <p:spPr>
              <a:xfrm>
                <a:off x="5719575" y="1579550"/>
                <a:ext cx="30275" cy="6300"/>
              </a:xfrm>
              <a:custGeom>
                <a:avLst/>
                <a:gdLst/>
                <a:ahLst/>
                <a:cxnLst/>
                <a:rect l="l" t="t" r="r" b="b"/>
                <a:pathLst>
                  <a:path w="1211" h="252" fill="none" extrusionOk="0">
                    <a:moveTo>
                      <a:pt x="1" y="252"/>
                    </a:moveTo>
                    <a:lnTo>
                      <a:pt x="1211"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5948;p42">
                <a:extLst>
                  <a:ext uri="{FF2B5EF4-FFF2-40B4-BE49-F238E27FC236}">
                    <a16:creationId xmlns:a16="http://schemas.microsoft.com/office/drawing/2014/main" id="{E762D0D9-DC95-06D8-CF4E-CE93B1126880}"/>
                  </a:ext>
                </a:extLst>
              </p:cNvPr>
              <p:cNvSpPr/>
              <p:nvPr/>
            </p:nvSpPr>
            <p:spPr>
              <a:xfrm>
                <a:off x="5727575" y="1618350"/>
                <a:ext cx="30850" cy="6325"/>
              </a:xfrm>
              <a:custGeom>
                <a:avLst/>
                <a:gdLst/>
                <a:ahLst/>
                <a:cxnLst/>
                <a:rect l="l" t="t" r="r" b="b"/>
                <a:pathLst>
                  <a:path w="1234" h="253" fill="none" extrusionOk="0">
                    <a:moveTo>
                      <a:pt x="1" y="252"/>
                    </a:moveTo>
                    <a:lnTo>
                      <a:pt x="1233"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5949;p42">
                <a:extLst>
                  <a:ext uri="{FF2B5EF4-FFF2-40B4-BE49-F238E27FC236}">
                    <a16:creationId xmlns:a16="http://schemas.microsoft.com/office/drawing/2014/main" id="{A1C5BEBB-20D8-AA68-886C-3299563F2621}"/>
                  </a:ext>
                </a:extLst>
              </p:cNvPr>
              <p:cNvSpPr/>
              <p:nvPr/>
            </p:nvSpPr>
            <p:spPr>
              <a:xfrm>
                <a:off x="5735575" y="1656600"/>
                <a:ext cx="30825" cy="6300"/>
              </a:xfrm>
              <a:custGeom>
                <a:avLst/>
                <a:gdLst/>
                <a:ahLst/>
                <a:cxnLst/>
                <a:rect l="l" t="t" r="r" b="b"/>
                <a:pathLst>
                  <a:path w="1233" h="252" fill="none" extrusionOk="0">
                    <a:moveTo>
                      <a:pt x="0" y="251"/>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5950;p42">
                <a:extLst>
                  <a:ext uri="{FF2B5EF4-FFF2-40B4-BE49-F238E27FC236}">
                    <a16:creationId xmlns:a16="http://schemas.microsoft.com/office/drawing/2014/main" id="{B7714047-EC48-287E-5381-5DF96C719EE9}"/>
                  </a:ext>
                </a:extLst>
              </p:cNvPr>
              <p:cNvSpPr/>
              <p:nvPr/>
            </p:nvSpPr>
            <p:spPr>
              <a:xfrm>
                <a:off x="5744125" y="1694825"/>
                <a:ext cx="30275" cy="6875"/>
              </a:xfrm>
              <a:custGeom>
                <a:avLst/>
                <a:gdLst/>
                <a:ahLst/>
                <a:cxnLst/>
                <a:rect l="l" t="t" r="r" b="b"/>
                <a:pathLst>
                  <a:path w="1211" h="275" fill="none" extrusionOk="0">
                    <a:moveTo>
                      <a:pt x="0" y="274"/>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5951;p42">
                <a:extLst>
                  <a:ext uri="{FF2B5EF4-FFF2-40B4-BE49-F238E27FC236}">
                    <a16:creationId xmlns:a16="http://schemas.microsoft.com/office/drawing/2014/main" id="{7867F37D-3083-3509-83C5-8A92A1E6FF3A}"/>
                  </a:ext>
                </a:extLst>
              </p:cNvPr>
              <p:cNvSpPr/>
              <p:nvPr/>
            </p:nvSpPr>
            <p:spPr>
              <a:xfrm>
                <a:off x="5752125" y="1733625"/>
                <a:ext cx="30250" cy="6300"/>
              </a:xfrm>
              <a:custGeom>
                <a:avLst/>
                <a:gdLst/>
                <a:ahLst/>
                <a:cxnLst/>
                <a:rect l="l" t="t" r="r" b="b"/>
                <a:pathLst>
                  <a:path w="1210" h="252" fill="none" extrusionOk="0">
                    <a:moveTo>
                      <a:pt x="0"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5952;p42">
                <a:extLst>
                  <a:ext uri="{FF2B5EF4-FFF2-40B4-BE49-F238E27FC236}">
                    <a16:creationId xmlns:a16="http://schemas.microsoft.com/office/drawing/2014/main" id="{7EB4F168-5B10-90B8-21A1-BB2FFBFB9A62}"/>
                  </a:ext>
                </a:extLst>
              </p:cNvPr>
              <p:cNvSpPr/>
              <p:nvPr/>
            </p:nvSpPr>
            <p:spPr>
              <a:xfrm>
                <a:off x="5760100" y="1771850"/>
                <a:ext cx="30275" cy="6325"/>
              </a:xfrm>
              <a:custGeom>
                <a:avLst/>
                <a:gdLst/>
                <a:ahLst/>
                <a:cxnLst/>
                <a:rect l="l" t="t" r="r" b="b"/>
                <a:pathLst>
                  <a:path w="1211" h="253" fill="none" extrusionOk="0">
                    <a:moveTo>
                      <a:pt x="1"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5" name="Google Shape;5953;p42">
              <a:extLst>
                <a:ext uri="{FF2B5EF4-FFF2-40B4-BE49-F238E27FC236}">
                  <a16:creationId xmlns:a16="http://schemas.microsoft.com/office/drawing/2014/main" id="{9EDB5923-741F-DDE6-8DDE-5AAC35FF912B}"/>
                </a:ext>
              </a:extLst>
            </p:cNvPr>
            <p:cNvSpPr/>
            <p:nvPr/>
          </p:nvSpPr>
          <p:spPr>
            <a:xfrm>
              <a:off x="5768100" y="1810100"/>
              <a:ext cx="30825" cy="6875"/>
            </a:xfrm>
            <a:custGeom>
              <a:avLst/>
              <a:gdLst/>
              <a:ahLst/>
              <a:cxnLst/>
              <a:rect l="l" t="t" r="r" b="b"/>
              <a:pathLst>
                <a:path w="1233" h="275" fill="none" extrusionOk="0">
                  <a:moveTo>
                    <a:pt x="0" y="274"/>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5954;p42">
              <a:extLst>
                <a:ext uri="{FF2B5EF4-FFF2-40B4-BE49-F238E27FC236}">
                  <a16:creationId xmlns:a16="http://schemas.microsoft.com/office/drawing/2014/main" id="{232846B4-8E7B-BD1D-1CFA-B25DD9BB26EB}"/>
                </a:ext>
              </a:extLst>
            </p:cNvPr>
            <p:cNvSpPr/>
            <p:nvPr/>
          </p:nvSpPr>
          <p:spPr>
            <a:xfrm>
              <a:off x="5776075" y="1848900"/>
              <a:ext cx="30850" cy="6300"/>
            </a:xfrm>
            <a:custGeom>
              <a:avLst/>
              <a:gdLst/>
              <a:ahLst/>
              <a:cxnLst/>
              <a:rect l="l" t="t" r="r" b="b"/>
              <a:pathLst>
                <a:path w="1234" h="252" fill="none" extrusionOk="0">
                  <a:moveTo>
                    <a:pt x="1" y="251"/>
                  </a:moveTo>
                  <a:lnTo>
                    <a:pt x="1233" y="0"/>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5955;p42">
              <a:extLst>
                <a:ext uri="{FF2B5EF4-FFF2-40B4-BE49-F238E27FC236}">
                  <a16:creationId xmlns:a16="http://schemas.microsoft.com/office/drawing/2014/main" id="{A3FCDD20-74ED-7363-B1BC-A922E5B1D825}"/>
                </a:ext>
              </a:extLst>
            </p:cNvPr>
            <p:cNvSpPr/>
            <p:nvPr/>
          </p:nvSpPr>
          <p:spPr>
            <a:xfrm>
              <a:off x="5784650" y="1887125"/>
              <a:ext cx="30250" cy="6300"/>
            </a:xfrm>
            <a:custGeom>
              <a:avLst/>
              <a:gdLst/>
              <a:ahLst/>
              <a:cxnLst/>
              <a:rect l="l" t="t" r="r" b="b"/>
              <a:pathLst>
                <a:path w="1210" h="252" fill="none" extrusionOk="0">
                  <a:moveTo>
                    <a:pt x="0" y="252"/>
                  </a:moveTo>
                  <a:lnTo>
                    <a:pt x="1210"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5956;p42">
              <a:extLst>
                <a:ext uri="{FF2B5EF4-FFF2-40B4-BE49-F238E27FC236}">
                  <a16:creationId xmlns:a16="http://schemas.microsoft.com/office/drawing/2014/main" id="{0C8CEDFD-EE57-0220-E357-C575DE7858DB}"/>
                </a:ext>
              </a:extLst>
            </p:cNvPr>
            <p:cNvGrpSpPr/>
            <p:nvPr/>
          </p:nvGrpSpPr>
          <p:grpSpPr>
            <a:xfrm>
              <a:off x="7734325" y="2160700"/>
              <a:ext cx="773400" cy="539375"/>
              <a:chOff x="7734325" y="2160700"/>
              <a:chExt cx="773400" cy="539375"/>
            </a:xfrm>
          </p:grpSpPr>
          <p:sp>
            <p:nvSpPr>
              <p:cNvPr id="352" name="Google Shape;5957;p42">
                <a:extLst>
                  <a:ext uri="{FF2B5EF4-FFF2-40B4-BE49-F238E27FC236}">
                    <a16:creationId xmlns:a16="http://schemas.microsoft.com/office/drawing/2014/main" id="{38859E9E-42FC-7D5D-19A3-D5CCDE0500A7}"/>
                  </a:ext>
                </a:extLst>
              </p:cNvPr>
              <p:cNvSpPr/>
              <p:nvPr/>
            </p:nvSpPr>
            <p:spPr>
              <a:xfrm>
                <a:off x="7734325" y="2160700"/>
                <a:ext cx="773400" cy="539375"/>
              </a:xfrm>
              <a:custGeom>
                <a:avLst/>
                <a:gdLst/>
                <a:ahLst/>
                <a:cxnLst/>
                <a:rect l="l" t="t" r="r" b="b"/>
                <a:pathLst>
                  <a:path w="30936" h="21575" extrusionOk="0">
                    <a:moveTo>
                      <a:pt x="21433" y="2167"/>
                    </a:moveTo>
                    <a:cubicBezTo>
                      <a:pt x="21891" y="2167"/>
                      <a:pt x="22349" y="2357"/>
                      <a:pt x="22673" y="2730"/>
                    </a:cubicBezTo>
                    <a:cubicBezTo>
                      <a:pt x="23266" y="3392"/>
                      <a:pt x="23198" y="4419"/>
                      <a:pt x="22513" y="5035"/>
                    </a:cubicBezTo>
                    <a:cubicBezTo>
                      <a:pt x="22211" y="5306"/>
                      <a:pt x="21829" y="5439"/>
                      <a:pt x="21447" y="5439"/>
                    </a:cubicBezTo>
                    <a:cubicBezTo>
                      <a:pt x="20989" y="5439"/>
                      <a:pt x="20531" y="5248"/>
                      <a:pt x="20208" y="4876"/>
                    </a:cubicBezTo>
                    <a:cubicBezTo>
                      <a:pt x="19614" y="4214"/>
                      <a:pt x="19683" y="3164"/>
                      <a:pt x="20367" y="2570"/>
                    </a:cubicBezTo>
                    <a:cubicBezTo>
                      <a:pt x="20669" y="2300"/>
                      <a:pt x="21051" y="2167"/>
                      <a:pt x="21433" y="2167"/>
                    </a:cubicBezTo>
                    <a:close/>
                    <a:moveTo>
                      <a:pt x="21366" y="1"/>
                    </a:moveTo>
                    <a:cubicBezTo>
                      <a:pt x="19210" y="1"/>
                      <a:pt x="16928" y="1368"/>
                      <a:pt x="15140" y="4305"/>
                    </a:cubicBezTo>
                    <a:cubicBezTo>
                      <a:pt x="14923" y="4659"/>
                      <a:pt x="14566" y="4787"/>
                      <a:pt x="14100" y="4787"/>
                    </a:cubicBezTo>
                    <a:cubicBezTo>
                      <a:pt x="12857" y="4787"/>
                      <a:pt x="10845" y="3869"/>
                      <a:pt x="8693" y="3869"/>
                    </a:cubicBezTo>
                    <a:cubicBezTo>
                      <a:pt x="6816" y="3869"/>
                      <a:pt x="4832" y="4567"/>
                      <a:pt x="3157" y="7181"/>
                    </a:cubicBezTo>
                    <a:cubicBezTo>
                      <a:pt x="1" y="12115"/>
                      <a:pt x="5623" y="21574"/>
                      <a:pt x="14124" y="21574"/>
                    </a:cubicBezTo>
                    <a:cubicBezTo>
                      <a:pt x="16321" y="21574"/>
                      <a:pt x="18710" y="20943"/>
                      <a:pt x="21189" y="19438"/>
                    </a:cubicBezTo>
                    <a:cubicBezTo>
                      <a:pt x="30935" y="13504"/>
                      <a:pt x="27854" y="4054"/>
                      <a:pt x="25024" y="1475"/>
                    </a:cubicBezTo>
                    <a:cubicBezTo>
                      <a:pt x="23944" y="507"/>
                      <a:pt x="22678" y="1"/>
                      <a:pt x="21366"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5958;p42">
                <a:extLst>
                  <a:ext uri="{FF2B5EF4-FFF2-40B4-BE49-F238E27FC236}">
                    <a16:creationId xmlns:a16="http://schemas.microsoft.com/office/drawing/2014/main" id="{5566EBB2-BD7D-BEE5-85A7-DA44AFE19CB6}"/>
                  </a:ext>
                </a:extLst>
              </p:cNvPr>
              <p:cNvSpPr/>
              <p:nvPr/>
            </p:nvSpPr>
            <p:spPr>
              <a:xfrm>
                <a:off x="7844050" y="2179300"/>
                <a:ext cx="416025" cy="186075"/>
              </a:xfrm>
              <a:custGeom>
                <a:avLst/>
                <a:gdLst/>
                <a:ahLst/>
                <a:cxnLst/>
                <a:rect l="l" t="t" r="r" b="b"/>
                <a:pathLst>
                  <a:path w="16641" h="7443" extrusionOk="0">
                    <a:moveTo>
                      <a:pt x="16640" y="0"/>
                    </a:moveTo>
                    <a:lnTo>
                      <a:pt x="16640" y="0"/>
                    </a:lnTo>
                    <a:cubicBezTo>
                      <a:pt x="15682" y="46"/>
                      <a:pt x="13970" y="731"/>
                      <a:pt x="12555" y="3378"/>
                    </a:cubicBezTo>
                    <a:cubicBezTo>
                      <a:pt x="11781" y="4825"/>
                      <a:pt x="11001" y="5338"/>
                      <a:pt x="9815" y="5338"/>
                    </a:cubicBezTo>
                    <a:cubicBezTo>
                      <a:pt x="8831" y="5338"/>
                      <a:pt x="7568" y="4985"/>
                      <a:pt x="5798" y="4520"/>
                    </a:cubicBezTo>
                    <a:cubicBezTo>
                      <a:pt x="5211" y="4365"/>
                      <a:pt x="4669" y="4299"/>
                      <a:pt x="4172" y="4299"/>
                    </a:cubicBezTo>
                    <a:cubicBezTo>
                      <a:pt x="1368" y="4299"/>
                      <a:pt x="1" y="6391"/>
                      <a:pt x="1" y="6391"/>
                    </a:cubicBezTo>
                    <a:cubicBezTo>
                      <a:pt x="873" y="5813"/>
                      <a:pt x="1872" y="5520"/>
                      <a:pt x="2999" y="5520"/>
                    </a:cubicBezTo>
                    <a:cubicBezTo>
                      <a:pt x="4318" y="5520"/>
                      <a:pt x="5813" y="5921"/>
                      <a:pt x="7487" y="6734"/>
                    </a:cubicBezTo>
                    <a:cubicBezTo>
                      <a:pt x="8481" y="7212"/>
                      <a:pt x="9396" y="7442"/>
                      <a:pt x="10203" y="7442"/>
                    </a:cubicBezTo>
                    <a:cubicBezTo>
                      <a:pt x="11938" y="7442"/>
                      <a:pt x="13176" y="6382"/>
                      <a:pt x="13627" y="4451"/>
                    </a:cubicBezTo>
                    <a:cubicBezTo>
                      <a:pt x="14266" y="1598"/>
                      <a:pt x="16640" y="0"/>
                      <a:pt x="16640" y="0"/>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5959;p42">
                <a:extLst>
                  <a:ext uri="{FF2B5EF4-FFF2-40B4-BE49-F238E27FC236}">
                    <a16:creationId xmlns:a16="http://schemas.microsoft.com/office/drawing/2014/main" id="{AF5896EE-01A1-3288-C866-5B9182FB639E}"/>
                  </a:ext>
                </a:extLst>
              </p:cNvPr>
              <p:cNvSpPr/>
              <p:nvPr/>
            </p:nvSpPr>
            <p:spPr>
              <a:xfrm>
                <a:off x="7740150" y="2347625"/>
                <a:ext cx="685975" cy="352450"/>
              </a:xfrm>
              <a:custGeom>
                <a:avLst/>
                <a:gdLst/>
                <a:ahLst/>
                <a:cxnLst/>
                <a:rect l="l" t="t" r="r" b="b"/>
                <a:pathLst>
                  <a:path w="27439" h="14098" extrusionOk="0">
                    <a:moveTo>
                      <a:pt x="2764" y="1"/>
                    </a:moveTo>
                    <a:lnTo>
                      <a:pt x="2764" y="1"/>
                    </a:lnTo>
                    <a:cubicBezTo>
                      <a:pt x="0" y="5004"/>
                      <a:pt x="5557" y="14097"/>
                      <a:pt x="13890" y="14097"/>
                    </a:cubicBezTo>
                    <a:cubicBezTo>
                      <a:pt x="16087" y="14097"/>
                      <a:pt x="18476" y="13466"/>
                      <a:pt x="20956" y="11961"/>
                    </a:cubicBezTo>
                    <a:cubicBezTo>
                      <a:pt x="25110" y="9427"/>
                      <a:pt x="26936" y="6255"/>
                      <a:pt x="27438" y="3242"/>
                    </a:cubicBezTo>
                    <a:lnTo>
                      <a:pt x="27438" y="3242"/>
                    </a:lnTo>
                    <a:cubicBezTo>
                      <a:pt x="26503" y="5456"/>
                      <a:pt x="24699" y="7670"/>
                      <a:pt x="21641" y="9519"/>
                    </a:cubicBezTo>
                    <a:cubicBezTo>
                      <a:pt x="19166" y="11028"/>
                      <a:pt x="16780" y="11662"/>
                      <a:pt x="14586" y="11662"/>
                    </a:cubicBezTo>
                    <a:cubicBezTo>
                      <a:pt x="7491" y="11662"/>
                      <a:pt x="2398" y="5039"/>
                      <a:pt x="2764" y="1"/>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5960;p42">
                <a:extLst>
                  <a:ext uri="{FF2B5EF4-FFF2-40B4-BE49-F238E27FC236}">
                    <a16:creationId xmlns:a16="http://schemas.microsoft.com/office/drawing/2014/main" id="{481D0C69-2852-49B0-8E94-2588B8B31C97}"/>
                  </a:ext>
                </a:extLst>
              </p:cNvPr>
              <p:cNvSpPr/>
              <p:nvPr/>
            </p:nvSpPr>
            <p:spPr>
              <a:xfrm>
                <a:off x="7876000" y="2322650"/>
                <a:ext cx="91325" cy="81350"/>
              </a:xfrm>
              <a:custGeom>
                <a:avLst/>
                <a:gdLst/>
                <a:ahLst/>
                <a:cxnLst/>
                <a:rect l="l" t="t" r="r" b="b"/>
                <a:pathLst>
                  <a:path w="3653" h="3254" extrusionOk="0">
                    <a:moveTo>
                      <a:pt x="1822" y="1"/>
                    </a:moveTo>
                    <a:cubicBezTo>
                      <a:pt x="1439" y="1"/>
                      <a:pt x="1058" y="134"/>
                      <a:pt x="754" y="406"/>
                    </a:cubicBezTo>
                    <a:cubicBezTo>
                      <a:pt x="69" y="1000"/>
                      <a:pt x="1" y="2027"/>
                      <a:pt x="594" y="2712"/>
                    </a:cubicBezTo>
                    <a:cubicBezTo>
                      <a:pt x="915" y="3070"/>
                      <a:pt x="1363" y="3254"/>
                      <a:pt x="1815" y="3254"/>
                    </a:cubicBezTo>
                    <a:cubicBezTo>
                      <a:pt x="2199" y="3254"/>
                      <a:pt x="2585" y="3121"/>
                      <a:pt x="2900" y="2848"/>
                    </a:cubicBezTo>
                    <a:cubicBezTo>
                      <a:pt x="3584" y="2255"/>
                      <a:pt x="3653" y="1228"/>
                      <a:pt x="3059" y="543"/>
                    </a:cubicBezTo>
                    <a:cubicBezTo>
                      <a:pt x="2726" y="185"/>
                      <a:pt x="2273" y="1"/>
                      <a:pt x="182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5961;p42">
                <a:extLst>
                  <a:ext uri="{FF2B5EF4-FFF2-40B4-BE49-F238E27FC236}">
                    <a16:creationId xmlns:a16="http://schemas.microsoft.com/office/drawing/2014/main" id="{9A9939EA-92B6-515F-ECA4-E36E8B45FB8A}"/>
                  </a:ext>
                </a:extLst>
              </p:cNvPr>
              <p:cNvSpPr/>
              <p:nvPr/>
            </p:nvSpPr>
            <p:spPr>
              <a:xfrm>
                <a:off x="7861175" y="2464750"/>
                <a:ext cx="91325" cy="81775"/>
              </a:xfrm>
              <a:custGeom>
                <a:avLst/>
                <a:gdLst/>
                <a:ahLst/>
                <a:cxnLst/>
                <a:rect l="l" t="t" r="r" b="b"/>
                <a:pathLst>
                  <a:path w="3653" h="3271" extrusionOk="0">
                    <a:moveTo>
                      <a:pt x="1838" y="0"/>
                    </a:moveTo>
                    <a:cubicBezTo>
                      <a:pt x="1455" y="0"/>
                      <a:pt x="1068" y="133"/>
                      <a:pt x="754" y="406"/>
                    </a:cubicBezTo>
                    <a:cubicBezTo>
                      <a:pt x="69" y="999"/>
                      <a:pt x="0" y="2026"/>
                      <a:pt x="594" y="2711"/>
                    </a:cubicBezTo>
                    <a:cubicBezTo>
                      <a:pt x="926" y="3080"/>
                      <a:pt x="1378" y="3270"/>
                      <a:pt x="1828" y="3270"/>
                    </a:cubicBezTo>
                    <a:cubicBezTo>
                      <a:pt x="2212" y="3270"/>
                      <a:pt x="2594" y="3132"/>
                      <a:pt x="2899" y="2848"/>
                    </a:cubicBezTo>
                    <a:cubicBezTo>
                      <a:pt x="3584" y="2255"/>
                      <a:pt x="3652" y="1227"/>
                      <a:pt x="3059" y="543"/>
                    </a:cubicBezTo>
                    <a:cubicBezTo>
                      <a:pt x="2738" y="185"/>
                      <a:pt x="2290" y="0"/>
                      <a:pt x="1838"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5962;p42">
                <a:extLst>
                  <a:ext uri="{FF2B5EF4-FFF2-40B4-BE49-F238E27FC236}">
                    <a16:creationId xmlns:a16="http://schemas.microsoft.com/office/drawing/2014/main" id="{4DC81092-01E3-FA23-F728-2EF8141D2C49}"/>
                  </a:ext>
                </a:extLst>
              </p:cNvPr>
              <p:cNvSpPr/>
              <p:nvPr/>
            </p:nvSpPr>
            <p:spPr>
              <a:xfrm>
                <a:off x="7974150" y="2557325"/>
                <a:ext cx="90750" cy="81775"/>
              </a:xfrm>
              <a:custGeom>
                <a:avLst/>
                <a:gdLst/>
                <a:ahLst/>
                <a:cxnLst/>
                <a:rect l="l" t="t" r="r" b="b"/>
                <a:pathLst>
                  <a:path w="3630" h="3271" extrusionOk="0">
                    <a:moveTo>
                      <a:pt x="1819" y="1"/>
                    </a:moveTo>
                    <a:cubicBezTo>
                      <a:pt x="1435" y="1"/>
                      <a:pt x="1047" y="139"/>
                      <a:pt x="731" y="423"/>
                    </a:cubicBezTo>
                    <a:cubicBezTo>
                      <a:pt x="69" y="1017"/>
                      <a:pt x="1" y="2044"/>
                      <a:pt x="594" y="2729"/>
                    </a:cubicBezTo>
                    <a:cubicBezTo>
                      <a:pt x="915" y="3087"/>
                      <a:pt x="1363" y="3271"/>
                      <a:pt x="1815" y="3271"/>
                    </a:cubicBezTo>
                    <a:cubicBezTo>
                      <a:pt x="2199" y="3271"/>
                      <a:pt x="2585" y="3138"/>
                      <a:pt x="2900" y="2865"/>
                    </a:cubicBezTo>
                    <a:cubicBezTo>
                      <a:pt x="3584" y="2272"/>
                      <a:pt x="3630" y="1245"/>
                      <a:pt x="3037" y="560"/>
                    </a:cubicBezTo>
                    <a:cubicBezTo>
                      <a:pt x="2716" y="191"/>
                      <a:pt x="2270" y="1"/>
                      <a:pt x="181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5963;p42">
                <a:extLst>
                  <a:ext uri="{FF2B5EF4-FFF2-40B4-BE49-F238E27FC236}">
                    <a16:creationId xmlns:a16="http://schemas.microsoft.com/office/drawing/2014/main" id="{9FABE3A2-0D92-57C8-5E66-2ACAEDFF4DDC}"/>
                  </a:ext>
                </a:extLst>
              </p:cNvPr>
              <p:cNvSpPr/>
              <p:nvPr/>
            </p:nvSpPr>
            <p:spPr>
              <a:xfrm>
                <a:off x="8133375" y="2553250"/>
                <a:ext cx="91325" cy="81800"/>
              </a:xfrm>
              <a:custGeom>
                <a:avLst/>
                <a:gdLst/>
                <a:ahLst/>
                <a:cxnLst/>
                <a:rect l="l" t="t" r="r" b="b"/>
                <a:pathLst>
                  <a:path w="3653" h="3272" extrusionOk="0">
                    <a:moveTo>
                      <a:pt x="1829" y="0"/>
                    </a:moveTo>
                    <a:cubicBezTo>
                      <a:pt x="1448" y="0"/>
                      <a:pt x="1065" y="133"/>
                      <a:pt x="753" y="404"/>
                    </a:cubicBezTo>
                    <a:cubicBezTo>
                      <a:pt x="69" y="997"/>
                      <a:pt x="0" y="2047"/>
                      <a:pt x="616" y="2709"/>
                    </a:cubicBezTo>
                    <a:cubicBezTo>
                      <a:pt x="939" y="3082"/>
                      <a:pt x="1391" y="3272"/>
                      <a:pt x="1846" y="3272"/>
                    </a:cubicBezTo>
                    <a:cubicBezTo>
                      <a:pt x="2227" y="3272"/>
                      <a:pt x="2610" y="3139"/>
                      <a:pt x="2922" y="2869"/>
                    </a:cubicBezTo>
                    <a:cubicBezTo>
                      <a:pt x="3584" y="2275"/>
                      <a:pt x="3652" y="1225"/>
                      <a:pt x="3059" y="563"/>
                    </a:cubicBezTo>
                    <a:cubicBezTo>
                      <a:pt x="2735" y="190"/>
                      <a:pt x="2284" y="0"/>
                      <a:pt x="1829"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5964;p42">
                <a:extLst>
                  <a:ext uri="{FF2B5EF4-FFF2-40B4-BE49-F238E27FC236}">
                    <a16:creationId xmlns:a16="http://schemas.microsoft.com/office/drawing/2014/main" id="{E6DDBE57-12CB-5C68-9D32-83E26B3D5FA9}"/>
                  </a:ext>
                </a:extLst>
              </p:cNvPr>
              <p:cNvSpPr/>
              <p:nvPr/>
            </p:nvSpPr>
            <p:spPr>
              <a:xfrm>
                <a:off x="7878850" y="2353325"/>
                <a:ext cx="85625" cy="50675"/>
              </a:xfrm>
              <a:custGeom>
                <a:avLst/>
                <a:gdLst/>
                <a:ahLst/>
                <a:cxnLst/>
                <a:rect l="l" t="t" r="r" b="b"/>
                <a:pathLst>
                  <a:path w="3425" h="2027" extrusionOk="0">
                    <a:moveTo>
                      <a:pt x="115" y="1"/>
                    </a:moveTo>
                    <a:lnTo>
                      <a:pt x="115" y="1"/>
                    </a:lnTo>
                    <a:cubicBezTo>
                      <a:pt x="1" y="503"/>
                      <a:pt x="115" y="1051"/>
                      <a:pt x="480" y="1485"/>
                    </a:cubicBezTo>
                    <a:cubicBezTo>
                      <a:pt x="801" y="1843"/>
                      <a:pt x="1249" y="2027"/>
                      <a:pt x="1701" y="2027"/>
                    </a:cubicBezTo>
                    <a:cubicBezTo>
                      <a:pt x="2085" y="2027"/>
                      <a:pt x="2471" y="1894"/>
                      <a:pt x="2786" y="1621"/>
                    </a:cubicBezTo>
                    <a:cubicBezTo>
                      <a:pt x="3265" y="1211"/>
                      <a:pt x="3425" y="594"/>
                      <a:pt x="3288" y="24"/>
                    </a:cubicBezTo>
                    <a:lnTo>
                      <a:pt x="3288" y="24"/>
                    </a:lnTo>
                    <a:cubicBezTo>
                      <a:pt x="3219" y="343"/>
                      <a:pt x="3037" y="640"/>
                      <a:pt x="2786" y="868"/>
                    </a:cubicBezTo>
                    <a:cubicBezTo>
                      <a:pt x="2474" y="1139"/>
                      <a:pt x="2091" y="1272"/>
                      <a:pt x="1710" y="1272"/>
                    </a:cubicBezTo>
                    <a:cubicBezTo>
                      <a:pt x="1255" y="1272"/>
                      <a:pt x="803" y="1081"/>
                      <a:pt x="480" y="708"/>
                    </a:cubicBezTo>
                    <a:cubicBezTo>
                      <a:pt x="298" y="503"/>
                      <a:pt x="184" y="275"/>
                      <a:pt x="115" y="1"/>
                    </a:cubicBezTo>
                    <a:close/>
                  </a:path>
                </a:pathLst>
              </a:custGeom>
              <a:solidFill>
                <a:srgbClr val="CCD6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5965;p42">
                <a:extLst>
                  <a:ext uri="{FF2B5EF4-FFF2-40B4-BE49-F238E27FC236}">
                    <a16:creationId xmlns:a16="http://schemas.microsoft.com/office/drawing/2014/main" id="{A0CE60E1-987C-3E44-1D38-82B02F9E76BE}"/>
                  </a:ext>
                </a:extLst>
              </p:cNvPr>
              <p:cNvSpPr/>
              <p:nvPr/>
            </p:nvSpPr>
            <p:spPr>
              <a:xfrm>
                <a:off x="7864025" y="2496000"/>
                <a:ext cx="85625" cy="50525"/>
              </a:xfrm>
              <a:custGeom>
                <a:avLst/>
                <a:gdLst/>
                <a:ahLst/>
                <a:cxnLst/>
                <a:rect l="l" t="t" r="r" b="b"/>
                <a:pathLst>
                  <a:path w="3425" h="2021" extrusionOk="0">
                    <a:moveTo>
                      <a:pt x="137" y="0"/>
                    </a:moveTo>
                    <a:lnTo>
                      <a:pt x="137" y="0"/>
                    </a:lnTo>
                    <a:cubicBezTo>
                      <a:pt x="0" y="502"/>
                      <a:pt x="115" y="1050"/>
                      <a:pt x="480" y="1461"/>
                    </a:cubicBezTo>
                    <a:cubicBezTo>
                      <a:pt x="812" y="1830"/>
                      <a:pt x="1264" y="2020"/>
                      <a:pt x="1714" y="2020"/>
                    </a:cubicBezTo>
                    <a:cubicBezTo>
                      <a:pt x="2098" y="2020"/>
                      <a:pt x="2480" y="1882"/>
                      <a:pt x="2785" y="1598"/>
                    </a:cubicBezTo>
                    <a:cubicBezTo>
                      <a:pt x="3265" y="1187"/>
                      <a:pt x="3424" y="571"/>
                      <a:pt x="3310" y="23"/>
                    </a:cubicBezTo>
                    <a:lnTo>
                      <a:pt x="3310" y="23"/>
                    </a:lnTo>
                    <a:cubicBezTo>
                      <a:pt x="3219" y="320"/>
                      <a:pt x="3059" y="616"/>
                      <a:pt x="2785" y="845"/>
                    </a:cubicBezTo>
                    <a:cubicBezTo>
                      <a:pt x="2481" y="1117"/>
                      <a:pt x="2100" y="1250"/>
                      <a:pt x="1717" y="1250"/>
                    </a:cubicBezTo>
                    <a:cubicBezTo>
                      <a:pt x="1267" y="1250"/>
                      <a:pt x="813" y="1066"/>
                      <a:pt x="480" y="708"/>
                    </a:cubicBezTo>
                    <a:cubicBezTo>
                      <a:pt x="297" y="502"/>
                      <a:pt x="183" y="251"/>
                      <a:pt x="13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5966;p42">
                <a:extLst>
                  <a:ext uri="{FF2B5EF4-FFF2-40B4-BE49-F238E27FC236}">
                    <a16:creationId xmlns:a16="http://schemas.microsoft.com/office/drawing/2014/main" id="{9033523A-0984-2B5F-3BE9-5BD04B4EE2A0}"/>
                  </a:ext>
                </a:extLst>
              </p:cNvPr>
              <p:cNvSpPr/>
              <p:nvPr/>
            </p:nvSpPr>
            <p:spPr>
              <a:xfrm>
                <a:off x="7977000" y="2588425"/>
                <a:ext cx="85625" cy="50675"/>
              </a:xfrm>
              <a:custGeom>
                <a:avLst/>
                <a:gdLst/>
                <a:ahLst/>
                <a:cxnLst/>
                <a:rect l="l" t="t" r="r" b="b"/>
                <a:pathLst>
                  <a:path w="3425" h="2027" extrusionOk="0">
                    <a:moveTo>
                      <a:pt x="115" y="1"/>
                    </a:moveTo>
                    <a:lnTo>
                      <a:pt x="115" y="1"/>
                    </a:lnTo>
                    <a:cubicBezTo>
                      <a:pt x="1" y="503"/>
                      <a:pt x="115" y="1051"/>
                      <a:pt x="480" y="1485"/>
                    </a:cubicBezTo>
                    <a:cubicBezTo>
                      <a:pt x="801" y="1843"/>
                      <a:pt x="1249" y="2027"/>
                      <a:pt x="1701" y="2027"/>
                    </a:cubicBezTo>
                    <a:cubicBezTo>
                      <a:pt x="2085" y="2027"/>
                      <a:pt x="2471" y="1894"/>
                      <a:pt x="2786" y="1621"/>
                    </a:cubicBezTo>
                    <a:cubicBezTo>
                      <a:pt x="3242" y="1211"/>
                      <a:pt x="3425" y="594"/>
                      <a:pt x="3288" y="24"/>
                    </a:cubicBezTo>
                    <a:lnTo>
                      <a:pt x="3288" y="24"/>
                    </a:lnTo>
                    <a:cubicBezTo>
                      <a:pt x="3219" y="343"/>
                      <a:pt x="3037" y="640"/>
                      <a:pt x="2786" y="868"/>
                    </a:cubicBezTo>
                    <a:cubicBezTo>
                      <a:pt x="2474" y="1139"/>
                      <a:pt x="2091" y="1272"/>
                      <a:pt x="1710" y="1272"/>
                    </a:cubicBezTo>
                    <a:cubicBezTo>
                      <a:pt x="1255" y="1272"/>
                      <a:pt x="803" y="1081"/>
                      <a:pt x="480" y="708"/>
                    </a:cubicBezTo>
                    <a:cubicBezTo>
                      <a:pt x="298" y="503"/>
                      <a:pt x="183" y="252"/>
                      <a:pt x="115" y="1"/>
                    </a:cubicBezTo>
                    <a:close/>
                  </a:path>
                </a:pathLst>
              </a:custGeom>
              <a:solidFill>
                <a:srgbClr val="5031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5967;p42">
                <a:extLst>
                  <a:ext uri="{FF2B5EF4-FFF2-40B4-BE49-F238E27FC236}">
                    <a16:creationId xmlns:a16="http://schemas.microsoft.com/office/drawing/2014/main" id="{1281AD1B-8BA4-0AB6-CD24-DD526AF222EF}"/>
                  </a:ext>
                </a:extLst>
              </p:cNvPr>
              <p:cNvSpPr/>
              <p:nvPr/>
            </p:nvSpPr>
            <p:spPr>
              <a:xfrm>
                <a:off x="8136225" y="2584450"/>
                <a:ext cx="85600" cy="50600"/>
              </a:xfrm>
              <a:custGeom>
                <a:avLst/>
                <a:gdLst/>
                <a:ahLst/>
                <a:cxnLst/>
                <a:rect l="l" t="t" r="r" b="b"/>
                <a:pathLst>
                  <a:path w="3424" h="2024" extrusionOk="0">
                    <a:moveTo>
                      <a:pt x="137" y="0"/>
                    </a:moveTo>
                    <a:lnTo>
                      <a:pt x="137" y="0"/>
                    </a:lnTo>
                    <a:cubicBezTo>
                      <a:pt x="0" y="502"/>
                      <a:pt x="114" y="1050"/>
                      <a:pt x="502" y="1461"/>
                    </a:cubicBezTo>
                    <a:cubicBezTo>
                      <a:pt x="825" y="1834"/>
                      <a:pt x="1277" y="2024"/>
                      <a:pt x="1732" y="2024"/>
                    </a:cubicBezTo>
                    <a:cubicBezTo>
                      <a:pt x="2113" y="2024"/>
                      <a:pt x="2496" y="1891"/>
                      <a:pt x="2808" y="1621"/>
                    </a:cubicBezTo>
                    <a:cubicBezTo>
                      <a:pt x="3264" y="1210"/>
                      <a:pt x="3424" y="594"/>
                      <a:pt x="3310" y="23"/>
                    </a:cubicBezTo>
                    <a:lnTo>
                      <a:pt x="3310" y="23"/>
                    </a:lnTo>
                    <a:cubicBezTo>
                      <a:pt x="3219" y="342"/>
                      <a:pt x="3059" y="639"/>
                      <a:pt x="2808" y="867"/>
                    </a:cubicBezTo>
                    <a:cubicBezTo>
                      <a:pt x="2496" y="1138"/>
                      <a:pt x="2113" y="1271"/>
                      <a:pt x="1732" y="1271"/>
                    </a:cubicBezTo>
                    <a:cubicBezTo>
                      <a:pt x="1277" y="1271"/>
                      <a:pt x="825" y="1081"/>
                      <a:pt x="502" y="708"/>
                    </a:cubicBezTo>
                    <a:cubicBezTo>
                      <a:pt x="297" y="502"/>
                      <a:pt x="183" y="251"/>
                      <a:pt x="137"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9" name="Google Shape;5968;p42">
              <a:extLst>
                <a:ext uri="{FF2B5EF4-FFF2-40B4-BE49-F238E27FC236}">
                  <a16:creationId xmlns:a16="http://schemas.microsoft.com/office/drawing/2014/main" id="{BDB50416-92DF-1C18-6D20-72D71824DEAB}"/>
                </a:ext>
              </a:extLst>
            </p:cNvPr>
            <p:cNvSpPr/>
            <p:nvPr/>
          </p:nvSpPr>
          <p:spPr>
            <a:xfrm>
              <a:off x="7045725" y="1903675"/>
              <a:ext cx="80500" cy="79925"/>
            </a:xfrm>
            <a:custGeom>
              <a:avLst/>
              <a:gdLst/>
              <a:ahLst/>
              <a:cxnLst/>
              <a:rect l="l" t="t" r="r" b="b"/>
              <a:pathLst>
                <a:path w="3220" h="3197" extrusionOk="0">
                  <a:moveTo>
                    <a:pt x="1599" y="1"/>
                  </a:moveTo>
                  <a:cubicBezTo>
                    <a:pt x="731" y="1"/>
                    <a:pt x="1" y="708"/>
                    <a:pt x="1" y="1598"/>
                  </a:cubicBezTo>
                  <a:cubicBezTo>
                    <a:pt x="1" y="2466"/>
                    <a:pt x="731" y="3196"/>
                    <a:pt x="1599" y="3196"/>
                  </a:cubicBezTo>
                  <a:cubicBezTo>
                    <a:pt x="2489" y="3196"/>
                    <a:pt x="3219" y="2466"/>
                    <a:pt x="3219" y="1598"/>
                  </a:cubicBezTo>
                  <a:cubicBezTo>
                    <a:pt x="3219" y="708"/>
                    <a:pt x="2489" y="1"/>
                    <a:pt x="1599"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5969;p42">
              <a:extLst>
                <a:ext uri="{FF2B5EF4-FFF2-40B4-BE49-F238E27FC236}">
                  <a16:creationId xmlns:a16="http://schemas.microsoft.com/office/drawing/2014/main" id="{0A68C1D1-B276-F016-7DF7-129E88614D65}"/>
                </a:ext>
              </a:extLst>
            </p:cNvPr>
            <p:cNvSpPr/>
            <p:nvPr/>
          </p:nvSpPr>
          <p:spPr>
            <a:xfrm>
              <a:off x="7465150" y="3627550"/>
              <a:ext cx="79925" cy="79925"/>
            </a:xfrm>
            <a:custGeom>
              <a:avLst/>
              <a:gdLst/>
              <a:ahLst/>
              <a:cxnLst/>
              <a:rect l="l" t="t" r="r" b="b"/>
              <a:pathLst>
                <a:path w="3197" h="3197" extrusionOk="0">
                  <a:moveTo>
                    <a:pt x="1598" y="1"/>
                  </a:moveTo>
                  <a:cubicBezTo>
                    <a:pt x="731" y="1"/>
                    <a:pt x="1" y="708"/>
                    <a:pt x="1" y="1598"/>
                  </a:cubicBezTo>
                  <a:cubicBezTo>
                    <a:pt x="1" y="2466"/>
                    <a:pt x="731" y="3196"/>
                    <a:pt x="1598" y="3196"/>
                  </a:cubicBezTo>
                  <a:cubicBezTo>
                    <a:pt x="2489" y="3196"/>
                    <a:pt x="3196" y="2466"/>
                    <a:pt x="3196" y="1598"/>
                  </a:cubicBezTo>
                  <a:cubicBezTo>
                    <a:pt x="3196" y="708"/>
                    <a:pt x="2489" y="1"/>
                    <a:pt x="15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5970;p42">
              <a:extLst>
                <a:ext uri="{FF2B5EF4-FFF2-40B4-BE49-F238E27FC236}">
                  <a16:creationId xmlns:a16="http://schemas.microsoft.com/office/drawing/2014/main" id="{A90F2097-864F-28AF-BAB6-127C8DBA7995}"/>
                </a:ext>
              </a:extLst>
            </p:cNvPr>
            <p:cNvSpPr/>
            <p:nvPr/>
          </p:nvSpPr>
          <p:spPr>
            <a:xfrm>
              <a:off x="6368400" y="1404375"/>
              <a:ext cx="106725" cy="106725"/>
            </a:xfrm>
            <a:custGeom>
              <a:avLst/>
              <a:gdLst/>
              <a:ahLst/>
              <a:cxnLst/>
              <a:rect l="l" t="t" r="r" b="b"/>
              <a:pathLst>
                <a:path w="4269" h="4269" extrusionOk="0">
                  <a:moveTo>
                    <a:pt x="1210" y="0"/>
                  </a:moveTo>
                  <a:lnTo>
                    <a:pt x="0" y="3036"/>
                  </a:lnTo>
                  <a:lnTo>
                    <a:pt x="3036" y="4269"/>
                  </a:lnTo>
                  <a:lnTo>
                    <a:pt x="4269" y="1233"/>
                  </a:lnTo>
                  <a:lnTo>
                    <a:pt x="1210"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5971;p42">
              <a:extLst>
                <a:ext uri="{FF2B5EF4-FFF2-40B4-BE49-F238E27FC236}">
                  <a16:creationId xmlns:a16="http://schemas.microsoft.com/office/drawing/2014/main" id="{FA185DD3-CB20-B81E-D65B-D74099E3CD31}"/>
                </a:ext>
              </a:extLst>
            </p:cNvPr>
            <p:cNvSpPr/>
            <p:nvPr/>
          </p:nvSpPr>
          <p:spPr>
            <a:xfrm>
              <a:off x="7529625" y="2557050"/>
              <a:ext cx="103325" cy="103300"/>
            </a:xfrm>
            <a:custGeom>
              <a:avLst/>
              <a:gdLst/>
              <a:ahLst/>
              <a:cxnLst/>
              <a:rect l="l" t="t" r="r" b="b"/>
              <a:pathLst>
                <a:path w="4133" h="4132" extrusionOk="0">
                  <a:moveTo>
                    <a:pt x="3128" y="1"/>
                  </a:moveTo>
                  <a:lnTo>
                    <a:pt x="1" y="1005"/>
                  </a:lnTo>
                  <a:lnTo>
                    <a:pt x="1005" y="4132"/>
                  </a:lnTo>
                  <a:lnTo>
                    <a:pt x="4132" y="3128"/>
                  </a:lnTo>
                  <a:lnTo>
                    <a:pt x="3128"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5972;p42">
              <a:extLst>
                <a:ext uri="{FF2B5EF4-FFF2-40B4-BE49-F238E27FC236}">
                  <a16:creationId xmlns:a16="http://schemas.microsoft.com/office/drawing/2014/main" id="{B9341599-65B3-C1F4-2BC2-D2BE1CBF5285}"/>
                </a:ext>
              </a:extLst>
            </p:cNvPr>
            <p:cNvSpPr/>
            <p:nvPr/>
          </p:nvSpPr>
          <p:spPr>
            <a:xfrm>
              <a:off x="8010100" y="1495675"/>
              <a:ext cx="87900" cy="86750"/>
            </a:xfrm>
            <a:custGeom>
              <a:avLst/>
              <a:gdLst/>
              <a:ahLst/>
              <a:cxnLst/>
              <a:rect l="l" t="t" r="r" b="b"/>
              <a:pathLst>
                <a:path w="3516" h="3470" extrusionOk="0">
                  <a:moveTo>
                    <a:pt x="3516" y="1"/>
                  </a:moveTo>
                  <a:lnTo>
                    <a:pt x="1" y="1119"/>
                  </a:lnTo>
                  <a:lnTo>
                    <a:pt x="2283" y="3470"/>
                  </a:lnTo>
                  <a:lnTo>
                    <a:pt x="3516" y="1"/>
                  </a:ln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5973;p42">
              <a:extLst>
                <a:ext uri="{FF2B5EF4-FFF2-40B4-BE49-F238E27FC236}">
                  <a16:creationId xmlns:a16="http://schemas.microsoft.com/office/drawing/2014/main" id="{8566C9FC-82D6-9988-D937-E4CAF9926B50}"/>
                </a:ext>
              </a:extLst>
            </p:cNvPr>
            <p:cNvSpPr/>
            <p:nvPr/>
          </p:nvSpPr>
          <p:spPr>
            <a:xfrm>
              <a:off x="8387875" y="2809275"/>
              <a:ext cx="85600" cy="87900"/>
            </a:xfrm>
            <a:custGeom>
              <a:avLst/>
              <a:gdLst/>
              <a:ahLst/>
              <a:cxnLst/>
              <a:rect l="l" t="t" r="r" b="b"/>
              <a:pathLst>
                <a:path w="3424" h="3516" extrusionOk="0">
                  <a:moveTo>
                    <a:pt x="0" y="0"/>
                  </a:moveTo>
                  <a:lnTo>
                    <a:pt x="1027" y="3515"/>
                  </a:lnTo>
                  <a:lnTo>
                    <a:pt x="3424" y="1301"/>
                  </a:lnTo>
                  <a:lnTo>
                    <a:pt x="0"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5974;p42">
              <a:extLst>
                <a:ext uri="{FF2B5EF4-FFF2-40B4-BE49-F238E27FC236}">
                  <a16:creationId xmlns:a16="http://schemas.microsoft.com/office/drawing/2014/main" id="{38954F33-6772-BFC1-DC4F-B25298675B4F}"/>
                </a:ext>
              </a:extLst>
            </p:cNvPr>
            <p:cNvSpPr/>
            <p:nvPr/>
          </p:nvSpPr>
          <p:spPr>
            <a:xfrm>
              <a:off x="7478850" y="4393350"/>
              <a:ext cx="89600" cy="82750"/>
            </a:xfrm>
            <a:custGeom>
              <a:avLst/>
              <a:gdLst/>
              <a:ahLst/>
              <a:cxnLst/>
              <a:rect l="l" t="t" r="r" b="b"/>
              <a:pathLst>
                <a:path w="3584" h="3310" extrusionOk="0">
                  <a:moveTo>
                    <a:pt x="3584" y="0"/>
                  </a:moveTo>
                  <a:lnTo>
                    <a:pt x="0" y="708"/>
                  </a:lnTo>
                  <a:lnTo>
                    <a:pt x="2009" y="3310"/>
                  </a:lnTo>
                  <a:lnTo>
                    <a:pt x="3584" y="0"/>
                  </a:ln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5975;p42">
              <a:extLst>
                <a:ext uri="{FF2B5EF4-FFF2-40B4-BE49-F238E27FC236}">
                  <a16:creationId xmlns:a16="http://schemas.microsoft.com/office/drawing/2014/main" id="{04140388-E543-7DE6-C46D-8B3EC4491649}"/>
                </a:ext>
              </a:extLst>
            </p:cNvPr>
            <p:cNvSpPr/>
            <p:nvPr/>
          </p:nvSpPr>
          <p:spPr>
            <a:xfrm>
              <a:off x="6919625" y="3662925"/>
              <a:ext cx="18850" cy="3450"/>
            </a:xfrm>
            <a:custGeom>
              <a:avLst/>
              <a:gdLst/>
              <a:ahLst/>
              <a:cxnLst/>
              <a:rect l="l" t="t" r="r" b="b"/>
              <a:pathLst>
                <a:path w="754" h="138" fill="none" extrusionOk="0">
                  <a:moveTo>
                    <a:pt x="1" y="138"/>
                  </a:moveTo>
                  <a:cubicBezTo>
                    <a:pt x="229" y="92"/>
                    <a:pt x="480" y="24"/>
                    <a:pt x="754" y="1"/>
                  </a:cubicBezTo>
                </a:path>
              </a:pathLst>
            </a:custGeom>
            <a:solidFill>
              <a:srgbClr val="503156"/>
            </a:solid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5976;p42">
              <a:extLst>
                <a:ext uri="{FF2B5EF4-FFF2-40B4-BE49-F238E27FC236}">
                  <a16:creationId xmlns:a16="http://schemas.microsoft.com/office/drawing/2014/main" id="{7F088494-F6E8-F4BB-5F75-FBCCEE487E25}"/>
                </a:ext>
              </a:extLst>
            </p:cNvPr>
            <p:cNvSpPr/>
            <p:nvPr/>
          </p:nvSpPr>
          <p:spPr>
            <a:xfrm>
              <a:off x="6960725" y="3641250"/>
              <a:ext cx="110150" cy="106150"/>
            </a:xfrm>
            <a:custGeom>
              <a:avLst/>
              <a:gdLst/>
              <a:ahLst/>
              <a:cxnLst/>
              <a:rect l="l" t="t" r="r" b="b"/>
              <a:pathLst>
                <a:path w="4406" h="4246" fill="none" extrusionOk="0">
                  <a:moveTo>
                    <a:pt x="0" y="754"/>
                  </a:moveTo>
                  <a:cubicBezTo>
                    <a:pt x="845" y="708"/>
                    <a:pt x="1735" y="822"/>
                    <a:pt x="2420" y="1233"/>
                  </a:cubicBezTo>
                  <a:cubicBezTo>
                    <a:pt x="4405" y="2443"/>
                    <a:pt x="2808" y="4246"/>
                    <a:pt x="1643" y="3196"/>
                  </a:cubicBezTo>
                  <a:cubicBezTo>
                    <a:pt x="662" y="2306"/>
                    <a:pt x="2123" y="525"/>
                    <a:pt x="4360" y="1"/>
                  </a:cubicBezTo>
                </a:path>
              </a:pathLst>
            </a:custGeom>
            <a:solidFill>
              <a:srgbClr val="503156"/>
            </a:solid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5977;p42">
              <a:extLst>
                <a:ext uri="{FF2B5EF4-FFF2-40B4-BE49-F238E27FC236}">
                  <a16:creationId xmlns:a16="http://schemas.microsoft.com/office/drawing/2014/main" id="{F89332B8-C053-D1E0-0217-8497BBEC8D8E}"/>
                </a:ext>
              </a:extLst>
            </p:cNvPr>
            <p:cNvSpPr/>
            <p:nvPr/>
          </p:nvSpPr>
          <p:spPr>
            <a:xfrm>
              <a:off x="7080550" y="3637250"/>
              <a:ext cx="19425" cy="1750"/>
            </a:xfrm>
            <a:custGeom>
              <a:avLst/>
              <a:gdLst/>
              <a:ahLst/>
              <a:cxnLst/>
              <a:rect l="l" t="t" r="r" b="b"/>
              <a:pathLst>
                <a:path w="777" h="70" fill="none" extrusionOk="0">
                  <a:moveTo>
                    <a:pt x="0" y="69"/>
                  </a:moveTo>
                  <a:cubicBezTo>
                    <a:pt x="251" y="24"/>
                    <a:pt x="502" y="1"/>
                    <a:pt x="776" y="1"/>
                  </a:cubicBezTo>
                </a:path>
              </a:pathLst>
            </a:custGeom>
            <a:solidFill>
              <a:srgbClr val="503156"/>
            </a:solidFill>
            <a:ln w="9700" cap="rnd" cmpd="sng">
              <a:solidFill>
                <a:srgbClr val="50315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5978;p42">
              <a:extLst>
                <a:ext uri="{FF2B5EF4-FFF2-40B4-BE49-F238E27FC236}">
                  <a16:creationId xmlns:a16="http://schemas.microsoft.com/office/drawing/2014/main" id="{8EF14369-B811-1B80-45AD-2B596A2956E7}"/>
                </a:ext>
              </a:extLst>
            </p:cNvPr>
            <p:cNvSpPr/>
            <p:nvPr/>
          </p:nvSpPr>
          <p:spPr>
            <a:xfrm>
              <a:off x="5459950" y="1569850"/>
              <a:ext cx="13725" cy="14875"/>
            </a:xfrm>
            <a:custGeom>
              <a:avLst/>
              <a:gdLst/>
              <a:ahLst/>
              <a:cxnLst/>
              <a:rect l="l" t="t" r="r" b="b"/>
              <a:pathLst>
                <a:path w="549" h="595" fill="none" extrusionOk="0">
                  <a:moveTo>
                    <a:pt x="548" y="1"/>
                  </a:moveTo>
                  <a:cubicBezTo>
                    <a:pt x="366" y="206"/>
                    <a:pt x="206" y="389"/>
                    <a:pt x="0" y="594"/>
                  </a:cubicBez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5979;p42">
              <a:extLst>
                <a:ext uri="{FF2B5EF4-FFF2-40B4-BE49-F238E27FC236}">
                  <a16:creationId xmlns:a16="http://schemas.microsoft.com/office/drawing/2014/main" id="{418799FD-8F2C-32B7-EE6F-0494596E1E55}"/>
                </a:ext>
              </a:extLst>
            </p:cNvPr>
            <p:cNvSpPr/>
            <p:nvPr/>
          </p:nvSpPr>
          <p:spPr>
            <a:xfrm>
              <a:off x="5329275" y="1568725"/>
              <a:ext cx="114150" cy="110150"/>
            </a:xfrm>
            <a:custGeom>
              <a:avLst/>
              <a:gdLst/>
              <a:ahLst/>
              <a:cxnLst/>
              <a:rect l="l" t="t" r="r" b="b"/>
              <a:pathLst>
                <a:path w="4566" h="4406" fill="none" extrusionOk="0">
                  <a:moveTo>
                    <a:pt x="4566" y="1233"/>
                  </a:moveTo>
                  <a:cubicBezTo>
                    <a:pt x="3904" y="1781"/>
                    <a:pt x="3150" y="2191"/>
                    <a:pt x="2329" y="2260"/>
                  </a:cubicBezTo>
                  <a:cubicBezTo>
                    <a:pt x="0" y="2442"/>
                    <a:pt x="183" y="0"/>
                    <a:pt x="1758" y="183"/>
                  </a:cubicBezTo>
                  <a:cubicBezTo>
                    <a:pt x="3105" y="343"/>
                    <a:pt x="2991" y="2671"/>
                    <a:pt x="1530" y="4405"/>
                  </a:cubicBez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5980;p42">
              <a:extLst>
                <a:ext uri="{FF2B5EF4-FFF2-40B4-BE49-F238E27FC236}">
                  <a16:creationId xmlns:a16="http://schemas.microsoft.com/office/drawing/2014/main" id="{B6886B6D-39DD-3B25-3A1D-79DE81644F89}"/>
                </a:ext>
              </a:extLst>
            </p:cNvPr>
            <p:cNvSpPr/>
            <p:nvPr/>
          </p:nvSpPr>
          <p:spPr>
            <a:xfrm>
              <a:off x="5345250" y="1687400"/>
              <a:ext cx="14875" cy="13150"/>
            </a:xfrm>
            <a:custGeom>
              <a:avLst/>
              <a:gdLst/>
              <a:ahLst/>
              <a:cxnLst/>
              <a:rect l="l" t="t" r="r" b="b"/>
              <a:pathLst>
                <a:path w="595" h="526" fill="none" extrusionOk="0">
                  <a:moveTo>
                    <a:pt x="594" y="1"/>
                  </a:moveTo>
                  <a:cubicBezTo>
                    <a:pt x="411" y="183"/>
                    <a:pt x="206" y="366"/>
                    <a:pt x="1" y="526"/>
                  </a:cubicBezTo>
                </a:path>
              </a:pathLst>
            </a:custGeom>
            <a:solidFill>
              <a:srgbClr val="58C3C4"/>
            </a:solidFill>
            <a:ln w="9700" cap="rnd" cmpd="sng">
              <a:solidFill>
                <a:srgbClr val="58C3C4"/>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5981;p42">
              <a:extLst>
                <a:ext uri="{FF2B5EF4-FFF2-40B4-BE49-F238E27FC236}">
                  <a16:creationId xmlns:a16="http://schemas.microsoft.com/office/drawing/2014/main" id="{73C603DF-9C29-A55C-F922-D7F1BA08EB45}"/>
                </a:ext>
              </a:extLst>
            </p:cNvPr>
            <p:cNvSpPr/>
            <p:nvPr/>
          </p:nvSpPr>
          <p:spPr>
            <a:xfrm>
              <a:off x="8238925" y="3013550"/>
              <a:ext cx="17150" cy="10300"/>
            </a:xfrm>
            <a:custGeom>
              <a:avLst/>
              <a:gdLst/>
              <a:ahLst/>
              <a:cxnLst/>
              <a:rect l="l" t="t" r="r" b="b"/>
              <a:pathLst>
                <a:path w="686" h="412" fill="none" extrusionOk="0">
                  <a:moveTo>
                    <a:pt x="685" y="412"/>
                  </a:moveTo>
                  <a:cubicBezTo>
                    <a:pt x="457" y="297"/>
                    <a:pt x="229" y="160"/>
                    <a:pt x="1" y="1"/>
                  </a:cubicBezTo>
                </a:path>
              </a:pathLst>
            </a:custGeom>
            <a:solidFill>
              <a:srgbClr val="1B6480"/>
            </a:solid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5982;p42">
              <a:extLst>
                <a:ext uri="{FF2B5EF4-FFF2-40B4-BE49-F238E27FC236}">
                  <a16:creationId xmlns:a16="http://schemas.microsoft.com/office/drawing/2014/main" id="{81002E89-2EE7-6124-1A12-D2115521AB25}"/>
                </a:ext>
              </a:extLst>
            </p:cNvPr>
            <p:cNvSpPr/>
            <p:nvPr/>
          </p:nvSpPr>
          <p:spPr>
            <a:xfrm>
              <a:off x="8128800" y="2886875"/>
              <a:ext cx="107300" cy="113575"/>
            </a:xfrm>
            <a:custGeom>
              <a:avLst/>
              <a:gdLst/>
              <a:ahLst/>
              <a:cxnLst/>
              <a:rect l="l" t="t" r="r" b="b"/>
              <a:pathLst>
                <a:path w="4292" h="4543" fill="none" extrusionOk="0">
                  <a:moveTo>
                    <a:pt x="3698" y="4543"/>
                  </a:moveTo>
                  <a:cubicBezTo>
                    <a:pt x="3036" y="3995"/>
                    <a:pt x="2466" y="3310"/>
                    <a:pt x="2260" y="2534"/>
                  </a:cubicBezTo>
                  <a:cubicBezTo>
                    <a:pt x="1644" y="274"/>
                    <a:pt x="4063" y="1"/>
                    <a:pt x="4177" y="1575"/>
                  </a:cubicBezTo>
                  <a:cubicBezTo>
                    <a:pt x="4292" y="2922"/>
                    <a:pt x="2009" y="3265"/>
                    <a:pt x="0" y="2169"/>
                  </a:cubicBezTo>
                </a:path>
              </a:pathLst>
            </a:custGeom>
            <a:solidFill>
              <a:srgbClr val="1B6480"/>
            </a:solid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5983;p42">
              <a:extLst>
                <a:ext uri="{FF2B5EF4-FFF2-40B4-BE49-F238E27FC236}">
                  <a16:creationId xmlns:a16="http://schemas.microsoft.com/office/drawing/2014/main" id="{51B59ED5-ADAA-3A4C-CD02-9E443A948A6C}"/>
                </a:ext>
              </a:extLst>
            </p:cNvPr>
            <p:cNvSpPr/>
            <p:nvPr/>
          </p:nvSpPr>
          <p:spPr>
            <a:xfrm>
              <a:off x="8103700" y="2923400"/>
              <a:ext cx="15425" cy="12000"/>
            </a:xfrm>
            <a:custGeom>
              <a:avLst/>
              <a:gdLst/>
              <a:ahLst/>
              <a:cxnLst/>
              <a:rect l="l" t="t" r="r" b="b"/>
              <a:pathLst>
                <a:path w="617" h="480" fill="none" extrusionOk="0">
                  <a:moveTo>
                    <a:pt x="616" y="480"/>
                  </a:moveTo>
                  <a:cubicBezTo>
                    <a:pt x="388" y="343"/>
                    <a:pt x="183" y="183"/>
                    <a:pt x="0" y="0"/>
                  </a:cubicBezTo>
                </a:path>
              </a:pathLst>
            </a:custGeom>
            <a:solidFill>
              <a:srgbClr val="1B6480"/>
            </a:solidFill>
            <a:ln w="9700" cap="rnd" cmpd="sng">
              <a:solidFill>
                <a:srgbClr val="1B648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5984;p42">
              <a:extLst>
                <a:ext uri="{FF2B5EF4-FFF2-40B4-BE49-F238E27FC236}">
                  <a16:creationId xmlns:a16="http://schemas.microsoft.com/office/drawing/2014/main" id="{A8CCA5C0-79EB-6D78-F475-142FA9A92ED5}"/>
                </a:ext>
              </a:extLst>
            </p:cNvPr>
            <p:cNvSpPr/>
            <p:nvPr/>
          </p:nvSpPr>
          <p:spPr>
            <a:xfrm>
              <a:off x="7182700" y="1553875"/>
              <a:ext cx="17700" cy="9150"/>
            </a:xfrm>
            <a:custGeom>
              <a:avLst/>
              <a:gdLst/>
              <a:ahLst/>
              <a:cxnLst/>
              <a:rect l="l" t="t" r="r" b="b"/>
              <a:pathLst>
                <a:path w="708" h="366" fill="none" extrusionOk="0">
                  <a:moveTo>
                    <a:pt x="0" y="366"/>
                  </a:moveTo>
                  <a:cubicBezTo>
                    <a:pt x="205" y="252"/>
                    <a:pt x="457" y="115"/>
                    <a:pt x="708" y="1"/>
                  </a:cubicBezTo>
                </a:path>
              </a:pathLst>
            </a:custGeom>
            <a:solidFill>
              <a:srgbClr val="424077"/>
            </a:solidFill>
            <a:ln w="9700" cap="rnd" cmpd="sng">
              <a:solidFill>
                <a:srgbClr val="424077"/>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5985;p42">
              <a:extLst>
                <a:ext uri="{FF2B5EF4-FFF2-40B4-BE49-F238E27FC236}">
                  <a16:creationId xmlns:a16="http://schemas.microsoft.com/office/drawing/2014/main" id="{E4A9B32E-E6EA-EB78-8EAA-030983AD955F}"/>
                </a:ext>
              </a:extLst>
            </p:cNvPr>
            <p:cNvSpPr/>
            <p:nvPr/>
          </p:nvSpPr>
          <p:spPr>
            <a:xfrm>
              <a:off x="7220925" y="1497375"/>
              <a:ext cx="117575" cy="114725"/>
            </a:xfrm>
            <a:custGeom>
              <a:avLst/>
              <a:gdLst/>
              <a:ahLst/>
              <a:cxnLst/>
              <a:rect l="l" t="t" r="r" b="b"/>
              <a:pathLst>
                <a:path w="4703" h="4589" fill="none" extrusionOk="0">
                  <a:moveTo>
                    <a:pt x="0" y="1918"/>
                  </a:moveTo>
                  <a:cubicBezTo>
                    <a:pt x="799" y="1644"/>
                    <a:pt x="1667" y="1507"/>
                    <a:pt x="2443" y="1736"/>
                  </a:cubicBezTo>
                  <a:cubicBezTo>
                    <a:pt x="4702" y="2398"/>
                    <a:pt x="3675" y="4589"/>
                    <a:pt x="2260" y="3881"/>
                  </a:cubicBezTo>
                  <a:cubicBezTo>
                    <a:pt x="1073" y="3265"/>
                    <a:pt x="1963" y="1142"/>
                    <a:pt x="3949" y="1"/>
                  </a:cubicBezTo>
                </a:path>
              </a:pathLst>
            </a:custGeom>
            <a:solidFill>
              <a:srgbClr val="424077"/>
            </a:solidFill>
            <a:ln w="9700" cap="rnd" cmpd="sng">
              <a:solidFill>
                <a:srgbClr val="424077"/>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5986;p42">
              <a:extLst>
                <a:ext uri="{FF2B5EF4-FFF2-40B4-BE49-F238E27FC236}">
                  <a16:creationId xmlns:a16="http://schemas.microsoft.com/office/drawing/2014/main" id="{953F78E2-DF2A-EF4E-8189-74DC80DBD10A}"/>
                </a:ext>
              </a:extLst>
            </p:cNvPr>
            <p:cNvSpPr/>
            <p:nvPr/>
          </p:nvSpPr>
          <p:spPr>
            <a:xfrm>
              <a:off x="7329350" y="1485400"/>
              <a:ext cx="18850" cy="6875"/>
            </a:xfrm>
            <a:custGeom>
              <a:avLst/>
              <a:gdLst/>
              <a:ahLst/>
              <a:cxnLst/>
              <a:rect l="l" t="t" r="r" b="b"/>
              <a:pathLst>
                <a:path w="754" h="275" fill="none" extrusionOk="0">
                  <a:moveTo>
                    <a:pt x="0" y="275"/>
                  </a:moveTo>
                  <a:cubicBezTo>
                    <a:pt x="251" y="160"/>
                    <a:pt x="480" y="69"/>
                    <a:pt x="753" y="1"/>
                  </a:cubicBezTo>
                </a:path>
              </a:pathLst>
            </a:custGeom>
            <a:solidFill>
              <a:srgbClr val="424077"/>
            </a:solidFill>
            <a:ln w="9700" cap="rnd" cmpd="sng">
              <a:solidFill>
                <a:srgbClr val="424077"/>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8" name="Google Shape;5987;p42">
              <a:extLst>
                <a:ext uri="{FF2B5EF4-FFF2-40B4-BE49-F238E27FC236}">
                  <a16:creationId xmlns:a16="http://schemas.microsoft.com/office/drawing/2014/main" id="{85CD53D2-EDBB-92C2-C8CE-42CE49FEC382}"/>
                </a:ext>
              </a:extLst>
            </p:cNvPr>
            <p:cNvGrpSpPr/>
            <p:nvPr/>
          </p:nvGrpSpPr>
          <p:grpSpPr>
            <a:xfrm>
              <a:off x="5208300" y="2031000"/>
              <a:ext cx="1903650" cy="2548400"/>
              <a:chOff x="5208300" y="2031000"/>
              <a:chExt cx="1903650" cy="2548400"/>
            </a:xfrm>
          </p:grpSpPr>
          <p:sp>
            <p:nvSpPr>
              <p:cNvPr id="279" name="Google Shape;5988;p42">
                <a:extLst>
                  <a:ext uri="{FF2B5EF4-FFF2-40B4-BE49-F238E27FC236}">
                    <a16:creationId xmlns:a16="http://schemas.microsoft.com/office/drawing/2014/main" id="{8E9E5A9A-CBAE-9FB4-86AF-00BC7209C957}"/>
                  </a:ext>
                </a:extLst>
              </p:cNvPr>
              <p:cNvSpPr/>
              <p:nvPr/>
            </p:nvSpPr>
            <p:spPr>
              <a:xfrm>
                <a:off x="5345825" y="3499175"/>
                <a:ext cx="1627475" cy="1080225"/>
              </a:xfrm>
              <a:custGeom>
                <a:avLst/>
                <a:gdLst/>
                <a:ahLst/>
                <a:cxnLst/>
                <a:rect l="l" t="t" r="r" b="b"/>
                <a:pathLst>
                  <a:path w="65099" h="43209" extrusionOk="0">
                    <a:moveTo>
                      <a:pt x="23876" y="0"/>
                    </a:moveTo>
                    <a:cubicBezTo>
                      <a:pt x="23876" y="0"/>
                      <a:pt x="7396" y="639"/>
                      <a:pt x="0" y="19561"/>
                    </a:cubicBezTo>
                    <a:lnTo>
                      <a:pt x="8332" y="24628"/>
                    </a:lnTo>
                    <a:lnTo>
                      <a:pt x="8332" y="43208"/>
                    </a:lnTo>
                    <a:lnTo>
                      <a:pt x="56767" y="43208"/>
                    </a:lnTo>
                    <a:lnTo>
                      <a:pt x="56767" y="24628"/>
                    </a:lnTo>
                    <a:lnTo>
                      <a:pt x="65098" y="19561"/>
                    </a:lnTo>
                    <a:cubicBezTo>
                      <a:pt x="57703" y="639"/>
                      <a:pt x="41223" y="0"/>
                      <a:pt x="41223" y="0"/>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5989;p42">
                <a:extLst>
                  <a:ext uri="{FF2B5EF4-FFF2-40B4-BE49-F238E27FC236}">
                    <a16:creationId xmlns:a16="http://schemas.microsoft.com/office/drawing/2014/main" id="{EA2D8202-9C7A-21C2-D075-56CCD854F49D}"/>
                  </a:ext>
                </a:extLst>
              </p:cNvPr>
              <p:cNvSpPr/>
              <p:nvPr/>
            </p:nvSpPr>
            <p:spPr>
              <a:xfrm>
                <a:off x="5554100" y="415197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5990;p42">
                <a:extLst>
                  <a:ext uri="{FF2B5EF4-FFF2-40B4-BE49-F238E27FC236}">
                    <a16:creationId xmlns:a16="http://schemas.microsoft.com/office/drawing/2014/main" id="{A833A78A-C7B8-7499-4334-FA964DAD4DB3}"/>
                  </a:ext>
                </a:extLst>
              </p:cNvPr>
              <p:cNvSpPr/>
              <p:nvPr/>
            </p:nvSpPr>
            <p:spPr>
              <a:xfrm>
                <a:off x="5554100" y="4252975"/>
                <a:ext cx="1210900" cy="22850"/>
              </a:xfrm>
              <a:custGeom>
                <a:avLst/>
                <a:gdLst/>
                <a:ahLst/>
                <a:cxnLst/>
                <a:rect l="l" t="t" r="r" b="b"/>
                <a:pathLst>
                  <a:path w="48436" h="914" extrusionOk="0">
                    <a:moveTo>
                      <a:pt x="1" y="0"/>
                    </a:moveTo>
                    <a:lnTo>
                      <a:pt x="1" y="913"/>
                    </a:lnTo>
                    <a:lnTo>
                      <a:pt x="48436" y="913"/>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5991;p42">
                <a:extLst>
                  <a:ext uri="{FF2B5EF4-FFF2-40B4-BE49-F238E27FC236}">
                    <a16:creationId xmlns:a16="http://schemas.microsoft.com/office/drawing/2014/main" id="{B43224B2-E50E-718D-4A61-2B59542A44C6}"/>
                  </a:ext>
                </a:extLst>
              </p:cNvPr>
              <p:cNvSpPr/>
              <p:nvPr/>
            </p:nvSpPr>
            <p:spPr>
              <a:xfrm>
                <a:off x="5554100" y="4557125"/>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5992;p42">
                <a:extLst>
                  <a:ext uri="{FF2B5EF4-FFF2-40B4-BE49-F238E27FC236}">
                    <a16:creationId xmlns:a16="http://schemas.microsoft.com/office/drawing/2014/main" id="{E1E66889-8BDC-6296-427C-9B7CFE70B807}"/>
                  </a:ext>
                </a:extLst>
              </p:cNvPr>
              <p:cNvSpPr/>
              <p:nvPr/>
            </p:nvSpPr>
            <p:spPr>
              <a:xfrm>
                <a:off x="5554100" y="4354550"/>
                <a:ext cx="1210900" cy="22275"/>
              </a:xfrm>
              <a:custGeom>
                <a:avLst/>
                <a:gdLst/>
                <a:ahLst/>
                <a:cxnLst/>
                <a:rect l="l" t="t" r="r" b="b"/>
                <a:pathLst>
                  <a:path w="48436" h="891" extrusionOk="0">
                    <a:moveTo>
                      <a:pt x="1" y="0"/>
                    </a:moveTo>
                    <a:lnTo>
                      <a:pt x="1" y="890"/>
                    </a:lnTo>
                    <a:lnTo>
                      <a:pt x="48436" y="890"/>
                    </a:lnTo>
                    <a:lnTo>
                      <a:pt x="4843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5993;p42">
                <a:extLst>
                  <a:ext uri="{FF2B5EF4-FFF2-40B4-BE49-F238E27FC236}">
                    <a16:creationId xmlns:a16="http://schemas.microsoft.com/office/drawing/2014/main" id="{EC1FC47D-FA07-6109-1D21-5EEAFE89B571}"/>
                  </a:ext>
                </a:extLst>
              </p:cNvPr>
              <p:cNvSpPr/>
              <p:nvPr/>
            </p:nvSpPr>
            <p:spPr>
              <a:xfrm>
                <a:off x="5447975" y="4050400"/>
                <a:ext cx="1423175" cy="22275"/>
              </a:xfrm>
              <a:custGeom>
                <a:avLst/>
                <a:gdLst/>
                <a:ahLst/>
                <a:cxnLst/>
                <a:rect l="l" t="t" r="r" b="b"/>
                <a:pathLst>
                  <a:path w="56927" h="891" extrusionOk="0">
                    <a:moveTo>
                      <a:pt x="0" y="0"/>
                    </a:moveTo>
                    <a:lnTo>
                      <a:pt x="1484" y="890"/>
                    </a:lnTo>
                    <a:lnTo>
                      <a:pt x="55443" y="890"/>
                    </a:lnTo>
                    <a:lnTo>
                      <a:pt x="5692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5994;p42">
                <a:extLst>
                  <a:ext uri="{FF2B5EF4-FFF2-40B4-BE49-F238E27FC236}">
                    <a16:creationId xmlns:a16="http://schemas.microsoft.com/office/drawing/2014/main" id="{5C34D0B4-B318-F92D-5406-73BCAAC88544}"/>
                  </a:ext>
                </a:extLst>
              </p:cNvPr>
              <p:cNvSpPr/>
              <p:nvPr/>
            </p:nvSpPr>
            <p:spPr>
              <a:xfrm>
                <a:off x="5554100" y="4456100"/>
                <a:ext cx="1210900" cy="22300"/>
              </a:xfrm>
              <a:custGeom>
                <a:avLst/>
                <a:gdLst/>
                <a:ahLst/>
                <a:cxnLst/>
                <a:rect l="l" t="t" r="r" b="b"/>
                <a:pathLst>
                  <a:path w="48436" h="892" extrusionOk="0">
                    <a:moveTo>
                      <a:pt x="1" y="1"/>
                    </a:moveTo>
                    <a:lnTo>
                      <a:pt x="1" y="891"/>
                    </a:lnTo>
                    <a:lnTo>
                      <a:pt x="48436" y="891"/>
                    </a:lnTo>
                    <a:lnTo>
                      <a:pt x="4843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5995;p42">
                <a:extLst>
                  <a:ext uri="{FF2B5EF4-FFF2-40B4-BE49-F238E27FC236}">
                    <a16:creationId xmlns:a16="http://schemas.microsoft.com/office/drawing/2014/main" id="{D8DBD6FB-64D6-E4E7-69DD-72490A26AAFC}"/>
                  </a:ext>
                </a:extLst>
              </p:cNvPr>
              <p:cNvSpPr/>
              <p:nvPr/>
            </p:nvSpPr>
            <p:spPr>
              <a:xfrm>
                <a:off x="5714450" y="3543675"/>
                <a:ext cx="890225" cy="22275"/>
              </a:xfrm>
              <a:custGeom>
                <a:avLst/>
                <a:gdLst/>
                <a:ahLst/>
                <a:cxnLst/>
                <a:rect l="l" t="t" r="r" b="b"/>
                <a:pathLst>
                  <a:path w="35609" h="891" extrusionOk="0">
                    <a:moveTo>
                      <a:pt x="1986" y="0"/>
                    </a:moveTo>
                    <a:cubicBezTo>
                      <a:pt x="1347" y="251"/>
                      <a:pt x="685" y="548"/>
                      <a:pt x="1" y="891"/>
                    </a:cubicBezTo>
                    <a:lnTo>
                      <a:pt x="35608" y="891"/>
                    </a:lnTo>
                    <a:cubicBezTo>
                      <a:pt x="34923" y="548"/>
                      <a:pt x="34261" y="251"/>
                      <a:pt x="3362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5996;p42">
                <a:extLst>
                  <a:ext uri="{FF2B5EF4-FFF2-40B4-BE49-F238E27FC236}">
                    <a16:creationId xmlns:a16="http://schemas.microsoft.com/office/drawing/2014/main" id="{117F9F48-47E0-7F8D-3AD9-82366F24C2B7}"/>
                  </a:ext>
                </a:extLst>
              </p:cNvPr>
              <p:cNvSpPr/>
              <p:nvPr/>
            </p:nvSpPr>
            <p:spPr>
              <a:xfrm>
                <a:off x="5563800" y="3644675"/>
                <a:ext cx="1191500" cy="22850"/>
              </a:xfrm>
              <a:custGeom>
                <a:avLst/>
                <a:gdLst/>
                <a:ahLst/>
                <a:cxnLst/>
                <a:rect l="l" t="t" r="r" b="b"/>
                <a:pathLst>
                  <a:path w="47660" h="914" extrusionOk="0">
                    <a:moveTo>
                      <a:pt x="1073" y="0"/>
                    </a:moveTo>
                    <a:cubicBezTo>
                      <a:pt x="708" y="297"/>
                      <a:pt x="366" y="594"/>
                      <a:pt x="1" y="913"/>
                    </a:cubicBezTo>
                    <a:lnTo>
                      <a:pt x="47660" y="913"/>
                    </a:lnTo>
                    <a:cubicBezTo>
                      <a:pt x="47295" y="594"/>
                      <a:pt x="46952" y="297"/>
                      <a:pt x="465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5997;p42">
                <a:extLst>
                  <a:ext uri="{FF2B5EF4-FFF2-40B4-BE49-F238E27FC236}">
                    <a16:creationId xmlns:a16="http://schemas.microsoft.com/office/drawing/2014/main" id="{DA05FD47-98CE-E7AA-C5E1-0EE97C0136F4}"/>
                  </a:ext>
                </a:extLst>
              </p:cNvPr>
              <p:cNvSpPr/>
              <p:nvPr/>
            </p:nvSpPr>
            <p:spPr>
              <a:xfrm>
                <a:off x="5353250" y="3948825"/>
                <a:ext cx="1612625" cy="22850"/>
              </a:xfrm>
              <a:custGeom>
                <a:avLst/>
                <a:gdLst/>
                <a:ahLst/>
                <a:cxnLst/>
                <a:rect l="l" t="t" r="r" b="b"/>
                <a:pathLst>
                  <a:path w="64505" h="914" extrusionOk="0">
                    <a:moveTo>
                      <a:pt x="365" y="0"/>
                    </a:moveTo>
                    <a:cubicBezTo>
                      <a:pt x="228" y="297"/>
                      <a:pt x="114" y="594"/>
                      <a:pt x="0" y="913"/>
                    </a:cubicBezTo>
                    <a:lnTo>
                      <a:pt x="64504" y="913"/>
                    </a:lnTo>
                    <a:cubicBezTo>
                      <a:pt x="64390" y="594"/>
                      <a:pt x="64276" y="297"/>
                      <a:pt x="6413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5998;p42">
                <a:extLst>
                  <a:ext uri="{FF2B5EF4-FFF2-40B4-BE49-F238E27FC236}">
                    <a16:creationId xmlns:a16="http://schemas.microsoft.com/office/drawing/2014/main" id="{E3418341-394C-8543-1E36-1E368E3B72F0}"/>
                  </a:ext>
                </a:extLst>
              </p:cNvPr>
              <p:cNvSpPr/>
              <p:nvPr/>
            </p:nvSpPr>
            <p:spPr>
              <a:xfrm>
                <a:off x="5401750" y="3847825"/>
                <a:ext cx="1515625" cy="22275"/>
              </a:xfrm>
              <a:custGeom>
                <a:avLst/>
                <a:gdLst/>
                <a:ahLst/>
                <a:cxnLst/>
                <a:rect l="l" t="t" r="r" b="b"/>
                <a:pathLst>
                  <a:path w="60625" h="891" extrusionOk="0">
                    <a:moveTo>
                      <a:pt x="525" y="0"/>
                    </a:moveTo>
                    <a:cubicBezTo>
                      <a:pt x="343" y="297"/>
                      <a:pt x="183" y="594"/>
                      <a:pt x="0" y="890"/>
                    </a:cubicBezTo>
                    <a:lnTo>
                      <a:pt x="60624" y="890"/>
                    </a:lnTo>
                    <a:cubicBezTo>
                      <a:pt x="60442" y="594"/>
                      <a:pt x="60282" y="297"/>
                      <a:pt x="6009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5999;p42">
                <a:extLst>
                  <a:ext uri="{FF2B5EF4-FFF2-40B4-BE49-F238E27FC236}">
                    <a16:creationId xmlns:a16="http://schemas.microsoft.com/office/drawing/2014/main" id="{5A16FA16-3169-E43F-B806-71B38AB138EE}"/>
                  </a:ext>
                </a:extLst>
              </p:cNvPr>
              <p:cNvSpPr/>
              <p:nvPr/>
            </p:nvSpPr>
            <p:spPr>
              <a:xfrm>
                <a:off x="5468500" y="3746250"/>
                <a:ext cx="1382100" cy="22275"/>
              </a:xfrm>
              <a:custGeom>
                <a:avLst/>
                <a:gdLst/>
                <a:ahLst/>
                <a:cxnLst/>
                <a:rect l="l" t="t" r="r" b="b"/>
                <a:pathLst>
                  <a:path w="55284" h="891" extrusionOk="0">
                    <a:moveTo>
                      <a:pt x="731" y="0"/>
                    </a:moveTo>
                    <a:cubicBezTo>
                      <a:pt x="503" y="297"/>
                      <a:pt x="252" y="594"/>
                      <a:pt x="1" y="891"/>
                    </a:cubicBezTo>
                    <a:lnTo>
                      <a:pt x="55284" y="891"/>
                    </a:lnTo>
                    <a:cubicBezTo>
                      <a:pt x="55033" y="594"/>
                      <a:pt x="54782" y="297"/>
                      <a:pt x="5455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6000;p42">
                <a:extLst>
                  <a:ext uri="{FF2B5EF4-FFF2-40B4-BE49-F238E27FC236}">
                    <a16:creationId xmlns:a16="http://schemas.microsoft.com/office/drawing/2014/main" id="{03DD5A3B-8FE3-1143-6320-FED087EB94DC}"/>
                  </a:ext>
                </a:extLst>
              </p:cNvPr>
              <p:cNvSpPr/>
              <p:nvPr/>
            </p:nvSpPr>
            <p:spPr>
              <a:xfrm>
                <a:off x="5542125" y="3568775"/>
                <a:ext cx="1232575" cy="980950"/>
              </a:xfrm>
              <a:custGeom>
                <a:avLst/>
                <a:gdLst/>
                <a:ahLst/>
                <a:cxnLst/>
                <a:rect l="l" t="t" r="r" b="b"/>
                <a:pathLst>
                  <a:path w="49303" h="39238" extrusionOk="0">
                    <a:moveTo>
                      <a:pt x="42706" y="1"/>
                    </a:moveTo>
                    <a:cubicBezTo>
                      <a:pt x="34170" y="2991"/>
                      <a:pt x="28715" y="8104"/>
                      <a:pt x="28715" y="8104"/>
                    </a:cubicBezTo>
                    <a:cubicBezTo>
                      <a:pt x="27254" y="7571"/>
                      <a:pt x="25861" y="7394"/>
                      <a:pt x="24654" y="7394"/>
                    </a:cubicBezTo>
                    <a:cubicBezTo>
                      <a:pt x="22240" y="7394"/>
                      <a:pt x="20566" y="8104"/>
                      <a:pt x="20566" y="8104"/>
                    </a:cubicBezTo>
                    <a:cubicBezTo>
                      <a:pt x="20566" y="8104"/>
                      <a:pt x="15156" y="3014"/>
                      <a:pt x="6642" y="24"/>
                    </a:cubicBezTo>
                    <a:cubicBezTo>
                      <a:pt x="4497" y="1119"/>
                      <a:pt x="2214" y="2626"/>
                      <a:pt x="0" y="4726"/>
                    </a:cubicBezTo>
                    <a:lnTo>
                      <a:pt x="4839" y="24583"/>
                    </a:lnTo>
                    <a:lnTo>
                      <a:pt x="6574" y="25542"/>
                    </a:lnTo>
                    <a:cubicBezTo>
                      <a:pt x="6186" y="26295"/>
                      <a:pt x="5798" y="27300"/>
                      <a:pt x="5684" y="28121"/>
                    </a:cubicBezTo>
                    <a:cubicBezTo>
                      <a:pt x="5684" y="28121"/>
                      <a:pt x="4223" y="28555"/>
                      <a:pt x="480" y="29559"/>
                    </a:cubicBezTo>
                    <a:lnTo>
                      <a:pt x="480" y="39237"/>
                    </a:lnTo>
                    <a:cubicBezTo>
                      <a:pt x="3059" y="38073"/>
                      <a:pt x="6003" y="36247"/>
                      <a:pt x="9313" y="33554"/>
                    </a:cubicBezTo>
                    <a:cubicBezTo>
                      <a:pt x="9313" y="33554"/>
                      <a:pt x="10101" y="33721"/>
                      <a:pt x="10776" y="33721"/>
                    </a:cubicBezTo>
                    <a:cubicBezTo>
                      <a:pt x="10929" y="33721"/>
                      <a:pt x="11077" y="33712"/>
                      <a:pt x="11208" y="33691"/>
                    </a:cubicBezTo>
                    <a:cubicBezTo>
                      <a:pt x="13559" y="33303"/>
                      <a:pt x="16047" y="32047"/>
                      <a:pt x="16708" y="31751"/>
                    </a:cubicBezTo>
                    <a:cubicBezTo>
                      <a:pt x="16891" y="31659"/>
                      <a:pt x="17051" y="31545"/>
                      <a:pt x="17188" y="31431"/>
                    </a:cubicBezTo>
                    <a:lnTo>
                      <a:pt x="20566" y="33303"/>
                    </a:lnTo>
                    <a:cubicBezTo>
                      <a:pt x="20566" y="33303"/>
                      <a:pt x="22148" y="32542"/>
                      <a:pt x="24563" y="32542"/>
                    </a:cubicBezTo>
                    <a:cubicBezTo>
                      <a:pt x="25770" y="32542"/>
                      <a:pt x="27185" y="32732"/>
                      <a:pt x="28715" y="33303"/>
                    </a:cubicBezTo>
                    <a:lnTo>
                      <a:pt x="32161" y="31408"/>
                    </a:lnTo>
                    <a:cubicBezTo>
                      <a:pt x="32298" y="31522"/>
                      <a:pt x="32481" y="31659"/>
                      <a:pt x="32686" y="31751"/>
                    </a:cubicBezTo>
                    <a:cubicBezTo>
                      <a:pt x="33348" y="32047"/>
                      <a:pt x="35813" y="33303"/>
                      <a:pt x="38164" y="33691"/>
                    </a:cubicBezTo>
                    <a:cubicBezTo>
                      <a:pt x="38299" y="33712"/>
                      <a:pt x="38450" y="33721"/>
                      <a:pt x="38607" y="33721"/>
                    </a:cubicBezTo>
                    <a:cubicBezTo>
                      <a:pt x="39294" y="33721"/>
                      <a:pt x="40082" y="33554"/>
                      <a:pt x="40082" y="33554"/>
                    </a:cubicBezTo>
                    <a:cubicBezTo>
                      <a:pt x="43391" y="36247"/>
                      <a:pt x="46336" y="38073"/>
                      <a:pt x="48915" y="39237"/>
                    </a:cubicBezTo>
                    <a:lnTo>
                      <a:pt x="48915" y="29559"/>
                    </a:lnTo>
                    <a:cubicBezTo>
                      <a:pt x="45149" y="28555"/>
                      <a:pt x="43688" y="28121"/>
                      <a:pt x="43688" y="28121"/>
                    </a:cubicBezTo>
                    <a:cubicBezTo>
                      <a:pt x="43597" y="27300"/>
                      <a:pt x="43186" y="26295"/>
                      <a:pt x="42798" y="25542"/>
                    </a:cubicBezTo>
                    <a:cubicBezTo>
                      <a:pt x="42798" y="25542"/>
                      <a:pt x="42729" y="25565"/>
                      <a:pt x="42592" y="25611"/>
                    </a:cubicBezTo>
                    <a:lnTo>
                      <a:pt x="44441" y="24583"/>
                    </a:lnTo>
                    <a:lnTo>
                      <a:pt x="49303" y="4657"/>
                    </a:lnTo>
                    <a:cubicBezTo>
                      <a:pt x="47112" y="2580"/>
                      <a:pt x="44829" y="1073"/>
                      <a:pt x="42706"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6001;p42">
                <a:extLst>
                  <a:ext uri="{FF2B5EF4-FFF2-40B4-BE49-F238E27FC236}">
                    <a16:creationId xmlns:a16="http://schemas.microsoft.com/office/drawing/2014/main" id="{23DF2561-156D-A3B5-36B8-6938C3203DE2}"/>
                  </a:ext>
                </a:extLst>
              </p:cNvPr>
              <p:cNvSpPr/>
              <p:nvPr/>
            </p:nvSpPr>
            <p:spPr>
              <a:xfrm>
                <a:off x="5345825" y="3933975"/>
                <a:ext cx="299025" cy="219150"/>
              </a:xfrm>
              <a:custGeom>
                <a:avLst/>
                <a:gdLst/>
                <a:ahLst/>
                <a:cxnLst/>
                <a:rect l="l" t="t" r="r" b="b"/>
                <a:pathLst>
                  <a:path w="11961" h="8766" extrusionOk="0">
                    <a:moveTo>
                      <a:pt x="936" y="1"/>
                    </a:moveTo>
                    <a:cubicBezTo>
                      <a:pt x="617" y="708"/>
                      <a:pt x="297" y="1416"/>
                      <a:pt x="0" y="2169"/>
                    </a:cubicBezTo>
                    <a:lnTo>
                      <a:pt x="10957" y="8766"/>
                    </a:lnTo>
                    <a:lnTo>
                      <a:pt x="11961" y="6917"/>
                    </a:lnTo>
                    <a:lnTo>
                      <a:pt x="936" y="1"/>
                    </a:ln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6002;p42">
                <a:extLst>
                  <a:ext uri="{FF2B5EF4-FFF2-40B4-BE49-F238E27FC236}">
                    <a16:creationId xmlns:a16="http://schemas.microsoft.com/office/drawing/2014/main" id="{BEE5F5EC-16F8-4AE2-F7F0-2F889A611774}"/>
                  </a:ext>
                </a:extLst>
              </p:cNvPr>
              <p:cNvSpPr/>
              <p:nvPr/>
            </p:nvSpPr>
            <p:spPr>
              <a:xfrm>
                <a:off x="6056250" y="3787925"/>
                <a:ext cx="203750" cy="57625"/>
              </a:xfrm>
              <a:custGeom>
                <a:avLst/>
                <a:gdLst/>
                <a:ahLst/>
                <a:cxnLst/>
                <a:rect l="l" t="t" r="r" b="b"/>
                <a:pathLst>
                  <a:path w="8150" h="2305" extrusionOk="0">
                    <a:moveTo>
                      <a:pt x="4158" y="0"/>
                    </a:moveTo>
                    <a:cubicBezTo>
                      <a:pt x="2275" y="0"/>
                      <a:pt x="847" y="366"/>
                      <a:pt x="1" y="662"/>
                    </a:cubicBezTo>
                    <a:lnTo>
                      <a:pt x="1" y="2282"/>
                    </a:lnTo>
                    <a:cubicBezTo>
                      <a:pt x="1364" y="1980"/>
                      <a:pt x="2704" y="1873"/>
                      <a:pt x="3917" y="1873"/>
                    </a:cubicBezTo>
                    <a:cubicBezTo>
                      <a:pt x="5732" y="1873"/>
                      <a:pt x="7260" y="2113"/>
                      <a:pt x="8150" y="2305"/>
                    </a:cubicBezTo>
                    <a:lnTo>
                      <a:pt x="8150" y="525"/>
                    </a:lnTo>
                    <a:cubicBezTo>
                      <a:pt x="6665" y="140"/>
                      <a:pt x="5324" y="0"/>
                      <a:pt x="415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6003;p42">
                <a:extLst>
                  <a:ext uri="{FF2B5EF4-FFF2-40B4-BE49-F238E27FC236}">
                    <a16:creationId xmlns:a16="http://schemas.microsoft.com/office/drawing/2014/main" id="{2B8171E1-EEB9-0E0F-DD76-958BC0BDC85F}"/>
                  </a:ext>
                </a:extLst>
              </p:cNvPr>
              <p:cNvSpPr/>
              <p:nvPr/>
            </p:nvSpPr>
            <p:spPr>
              <a:xfrm>
                <a:off x="6056250" y="4243400"/>
                <a:ext cx="203750" cy="57525"/>
              </a:xfrm>
              <a:custGeom>
                <a:avLst/>
                <a:gdLst/>
                <a:ahLst/>
                <a:cxnLst/>
                <a:rect l="l" t="t" r="r" b="b"/>
                <a:pathLst>
                  <a:path w="8150" h="2301" extrusionOk="0">
                    <a:moveTo>
                      <a:pt x="4117" y="1"/>
                    </a:moveTo>
                    <a:cubicBezTo>
                      <a:pt x="2254" y="1"/>
                      <a:pt x="840" y="363"/>
                      <a:pt x="1" y="657"/>
                    </a:cubicBezTo>
                    <a:lnTo>
                      <a:pt x="1" y="2301"/>
                    </a:lnTo>
                    <a:cubicBezTo>
                      <a:pt x="1366" y="1989"/>
                      <a:pt x="2709" y="1880"/>
                      <a:pt x="3923" y="1880"/>
                    </a:cubicBezTo>
                    <a:cubicBezTo>
                      <a:pt x="5735" y="1880"/>
                      <a:pt x="7261" y="2123"/>
                      <a:pt x="8150" y="2301"/>
                    </a:cubicBezTo>
                    <a:lnTo>
                      <a:pt x="8150" y="543"/>
                    </a:lnTo>
                    <a:cubicBezTo>
                      <a:pt x="6648" y="145"/>
                      <a:pt x="5293" y="1"/>
                      <a:pt x="411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6004;p42">
                <a:extLst>
                  <a:ext uri="{FF2B5EF4-FFF2-40B4-BE49-F238E27FC236}">
                    <a16:creationId xmlns:a16="http://schemas.microsoft.com/office/drawing/2014/main" id="{AE450D74-2956-9D01-CCA9-07209B919805}"/>
                  </a:ext>
                </a:extLst>
              </p:cNvPr>
              <p:cNvSpPr/>
              <p:nvPr/>
            </p:nvSpPr>
            <p:spPr>
              <a:xfrm>
                <a:off x="6675400" y="3933975"/>
                <a:ext cx="298450" cy="219150"/>
              </a:xfrm>
              <a:custGeom>
                <a:avLst/>
                <a:gdLst/>
                <a:ahLst/>
                <a:cxnLst/>
                <a:rect l="l" t="t" r="r" b="b"/>
                <a:pathLst>
                  <a:path w="11938" h="8766" extrusionOk="0">
                    <a:moveTo>
                      <a:pt x="11002" y="1"/>
                    </a:moveTo>
                    <a:lnTo>
                      <a:pt x="0" y="6917"/>
                    </a:lnTo>
                    <a:lnTo>
                      <a:pt x="982" y="8766"/>
                    </a:lnTo>
                    <a:lnTo>
                      <a:pt x="11938" y="2169"/>
                    </a:lnTo>
                    <a:cubicBezTo>
                      <a:pt x="11641" y="1416"/>
                      <a:pt x="11322" y="708"/>
                      <a:pt x="11002"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6005;p42">
                <a:extLst>
                  <a:ext uri="{FF2B5EF4-FFF2-40B4-BE49-F238E27FC236}">
                    <a16:creationId xmlns:a16="http://schemas.microsoft.com/office/drawing/2014/main" id="{4020ABE3-B475-FEB6-CECE-0BF170EBF692}"/>
                  </a:ext>
                </a:extLst>
              </p:cNvPr>
              <p:cNvSpPr/>
              <p:nvPr/>
            </p:nvSpPr>
            <p:spPr>
              <a:xfrm>
                <a:off x="5893000" y="3438100"/>
                <a:ext cx="266575" cy="209125"/>
              </a:xfrm>
              <a:custGeom>
                <a:avLst/>
                <a:gdLst/>
                <a:ahLst/>
                <a:cxnLst/>
                <a:rect l="l" t="t" r="r" b="b"/>
                <a:pathLst>
                  <a:path w="10663" h="8365" extrusionOk="0">
                    <a:moveTo>
                      <a:pt x="3838" y="1"/>
                    </a:moveTo>
                    <a:cubicBezTo>
                      <a:pt x="3838" y="1"/>
                      <a:pt x="1669" y="594"/>
                      <a:pt x="802" y="1484"/>
                    </a:cubicBezTo>
                    <a:cubicBezTo>
                      <a:pt x="1" y="2307"/>
                      <a:pt x="4230" y="8365"/>
                      <a:pt x="6362" y="8365"/>
                    </a:cubicBezTo>
                    <a:cubicBezTo>
                      <a:pt x="6478" y="8365"/>
                      <a:pt x="6588" y="8347"/>
                      <a:pt x="6691" y="8309"/>
                    </a:cubicBezTo>
                    <a:cubicBezTo>
                      <a:pt x="8676" y="7602"/>
                      <a:pt x="10662" y="5524"/>
                      <a:pt x="10662" y="5524"/>
                    </a:cubicBezTo>
                    <a:lnTo>
                      <a:pt x="10662" y="5524"/>
                    </a:lnTo>
                    <a:cubicBezTo>
                      <a:pt x="10662" y="5524"/>
                      <a:pt x="10599" y="5527"/>
                      <a:pt x="10483" y="5527"/>
                    </a:cubicBezTo>
                    <a:cubicBezTo>
                      <a:pt x="9814" y="5527"/>
                      <a:pt x="7384" y="5428"/>
                      <a:pt x="5070" y="4086"/>
                    </a:cubicBezTo>
                    <a:cubicBezTo>
                      <a:pt x="3860" y="3356"/>
                      <a:pt x="3838" y="1"/>
                      <a:pt x="3838"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6006;p42">
                <a:extLst>
                  <a:ext uri="{FF2B5EF4-FFF2-40B4-BE49-F238E27FC236}">
                    <a16:creationId xmlns:a16="http://schemas.microsoft.com/office/drawing/2014/main" id="{8DF54F28-B51F-388F-4326-8CA90FEDBEE5}"/>
                  </a:ext>
                </a:extLst>
              </p:cNvPr>
              <p:cNvSpPr/>
              <p:nvPr/>
            </p:nvSpPr>
            <p:spPr>
              <a:xfrm>
                <a:off x="6159550" y="3438100"/>
                <a:ext cx="266550" cy="209125"/>
              </a:xfrm>
              <a:custGeom>
                <a:avLst/>
                <a:gdLst/>
                <a:ahLst/>
                <a:cxnLst/>
                <a:rect l="l" t="t" r="r" b="b"/>
                <a:pathLst>
                  <a:path w="10662" h="8365" extrusionOk="0">
                    <a:moveTo>
                      <a:pt x="6802" y="1"/>
                    </a:moveTo>
                    <a:cubicBezTo>
                      <a:pt x="6802" y="1"/>
                      <a:pt x="6802" y="3356"/>
                      <a:pt x="5570" y="4086"/>
                    </a:cubicBezTo>
                    <a:cubicBezTo>
                      <a:pt x="3275" y="5428"/>
                      <a:pt x="848" y="5527"/>
                      <a:pt x="180" y="5527"/>
                    </a:cubicBezTo>
                    <a:cubicBezTo>
                      <a:pt x="63" y="5527"/>
                      <a:pt x="0" y="5524"/>
                      <a:pt x="0" y="5524"/>
                    </a:cubicBezTo>
                    <a:lnTo>
                      <a:pt x="0" y="5524"/>
                    </a:lnTo>
                    <a:cubicBezTo>
                      <a:pt x="0" y="5524"/>
                      <a:pt x="1986" y="7602"/>
                      <a:pt x="3972" y="8309"/>
                    </a:cubicBezTo>
                    <a:cubicBezTo>
                      <a:pt x="4074" y="8347"/>
                      <a:pt x="4184" y="8365"/>
                      <a:pt x="4300" y="8365"/>
                    </a:cubicBezTo>
                    <a:cubicBezTo>
                      <a:pt x="6433" y="8365"/>
                      <a:pt x="10662" y="2307"/>
                      <a:pt x="9861" y="1484"/>
                    </a:cubicBezTo>
                    <a:cubicBezTo>
                      <a:pt x="8993" y="594"/>
                      <a:pt x="6802" y="1"/>
                      <a:pt x="6802"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6007;p42">
                <a:extLst>
                  <a:ext uri="{FF2B5EF4-FFF2-40B4-BE49-F238E27FC236}">
                    <a16:creationId xmlns:a16="http://schemas.microsoft.com/office/drawing/2014/main" id="{99F0B2B0-AFB4-2192-A0BC-BF3963497BE3}"/>
                  </a:ext>
                </a:extLst>
              </p:cNvPr>
              <p:cNvSpPr/>
              <p:nvPr/>
            </p:nvSpPr>
            <p:spPr>
              <a:xfrm>
                <a:off x="5988925" y="3356500"/>
                <a:ext cx="342400" cy="219725"/>
              </a:xfrm>
              <a:custGeom>
                <a:avLst/>
                <a:gdLst/>
                <a:ahLst/>
                <a:cxnLst/>
                <a:rect l="l" t="t" r="r" b="b"/>
                <a:pathLst>
                  <a:path w="13696" h="8789" extrusionOk="0">
                    <a:moveTo>
                      <a:pt x="1" y="1"/>
                    </a:moveTo>
                    <a:lnTo>
                      <a:pt x="1" y="7054"/>
                    </a:lnTo>
                    <a:cubicBezTo>
                      <a:pt x="1" y="7054"/>
                      <a:pt x="2496" y="8788"/>
                      <a:pt x="6554" y="8788"/>
                    </a:cubicBezTo>
                    <a:cubicBezTo>
                      <a:pt x="8583" y="8788"/>
                      <a:pt x="11002" y="8355"/>
                      <a:pt x="13696" y="7054"/>
                    </a:cubicBezTo>
                    <a:lnTo>
                      <a:pt x="13696" y="1"/>
                    </a:ln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6008;p42">
                <a:extLst>
                  <a:ext uri="{FF2B5EF4-FFF2-40B4-BE49-F238E27FC236}">
                    <a16:creationId xmlns:a16="http://schemas.microsoft.com/office/drawing/2014/main" id="{563D8164-9EA3-0737-4315-65E58A668879}"/>
                  </a:ext>
                </a:extLst>
              </p:cNvPr>
              <p:cNvSpPr/>
              <p:nvPr/>
            </p:nvSpPr>
            <p:spPr>
              <a:xfrm>
                <a:off x="5605450" y="2326375"/>
                <a:ext cx="1109350" cy="1149975"/>
              </a:xfrm>
              <a:custGeom>
                <a:avLst/>
                <a:gdLst/>
                <a:ahLst/>
                <a:cxnLst/>
                <a:rect l="l" t="t" r="r" b="b"/>
                <a:pathLst>
                  <a:path w="44374" h="45999" extrusionOk="0">
                    <a:moveTo>
                      <a:pt x="22187" y="0"/>
                    </a:moveTo>
                    <a:cubicBezTo>
                      <a:pt x="11094" y="0"/>
                      <a:pt x="1" y="3282"/>
                      <a:pt x="1" y="9844"/>
                    </a:cubicBezTo>
                    <a:lnTo>
                      <a:pt x="1" y="28560"/>
                    </a:lnTo>
                    <a:cubicBezTo>
                      <a:pt x="1" y="34723"/>
                      <a:pt x="7807" y="45999"/>
                      <a:pt x="22187" y="45999"/>
                    </a:cubicBezTo>
                    <a:cubicBezTo>
                      <a:pt x="36567" y="45999"/>
                      <a:pt x="44373" y="34723"/>
                      <a:pt x="44373" y="28560"/>
                    </a:cubicBezTo>
                    <a:lnTo>
                      <a:pt x="44373" y="9844"/>
                    </a:lnTo>
                    <a:cubicBezTo>
                      <a:pt x="44373" y="3282"/>
                      <a:pt x="33280" y="0"/>
                      <a:pt x="22187"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6009;p42">
                <a:extLst>
                  <a:ext uri="{FF2B5EF4-FFF2-40B4-BE49-F238E27FC236}">
                    <a16:creationId xmlns:a16="http://schemas.microsoft.com/office/drawing/2014/main" id="{09B80BB6-9C29-E79D-DB3E-4CB7E0F7E29A}"/>
                  </a:ext>
                </a:extLst>
              </p:cNvPr>
              <p:cNvSpPr/>
              <p:nvPr/>
            </p:nvSpPr>
            <p:spPr>
              <a:xfrm>
                <a:off x="5605450" y="2999300"/>
                <a:ext cx="1109350" cy="477050"/>
              </a:xfrm>
              <a:custGeom>
                <a:avLst/>
                <a:gdLst/>
                <a:ahLst/>
                <a:cxnLst/>
                <a:rect l="l" t="t" r="r" b="b"/>
                <a:pathLst>
                  <a:path w="44374" h="19082" extrusionOk="0">
                    <a:moveTo>
                      <a:pt x="1" y="0"/>
                    </a:moveTo>
                    <a:lnTo>
                      <a:pt x="1" y="1643"/>
                    </a:lnTo>
                    <a:cubicBezTo>
                      <a:pt x="1" y="7806"/>
                      <a:pt x="7807" y="19082"/>
                      <a:pt x="22187" y="19082"/>
                    </a:cubicBezTo>
                    <a:cubicBezTo>
                      <a:pt x="36567" y="19082"/>
                      <a:pt x="44373" y="7806"/>
                      <a:pt x="44373" y="1643"/>
                    </a:cubicBezTo>
                    <a:lnTo>
                      <a:pt x="44373" y="0"/>
                    </a:lnTo>
                    <a:cubicBezTo>
                      <a:pt x="44373" y="6140"/>
                      <a:pt x="36567" y="17439"/>
                      <a:pt x="22187" y="17439"/>
                    </a:cubicBezTo>
                    <a:cubicBezTo>
                      <a:pt x="7807" y="17439"/>
                      <a:pt x="1" y="6140"/>
                      <a:pt x="1"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6010;p42">
                <a:extLst>
                  <a:ext uri="{FF2B5EF4-FFF2-40B4-BE49-F238E27FC236}">
                    <a16:creationId xmlns:a16="http://schemas.microsoft.com/office/drawing/2014/main" id="{2FD82741-ADEA-C4E7-3330-DD83949EDA27}"/>
                  </a:ext>
                </a:extLst>
              </p:cNvPr>
              <p:cNvSpPr/>
              <p:nvPr/>
            </p:nvSpPr>
            <p:spPr>
              <a:xfrm>
                <a:off x="5605450" y="2326375"/>
                <a:ext cx="1109350" cy="450725"/>
              </a:xfrm>
              <a:custGeom>
                <a:avLst/>
                <a:gdLst/>
                <a:ahLst/>
                <a:cxnLst/>
                <a:rect l="l" t="t" r="r" b="b"/>
                <a:pathLst>
                  <a:path w="44374" h="18029" extrusionOk="0">
                    <a:moveTo>
                      <a:pt x="22187" y="0"/>
                    </a:moveTo>
                    <a:cubicBezTo>
                      <a:pt x="11094" y="0"/>
                      <a:pt x="1" y="3282"/>
                      <a:pt x="1" y="9844"/>
                    </a:cubicBezTo>
                    <a:lnTo>
                      <a:pt x="1" y="17810"/>
                    </a:lnTo>
                    <a:cubicBezTo>
                      <a:pt x="1" y="17810"/>
                      <a:pt x="338" y="17838"/>
                      <a:pt x="905" y="17838"/>
                    </a:cubicBezTo>
                    <a:cubicBezTo>
                      <a:pt x="3699" y="17838"/>
                      <a:pt x="12087" y="17145"/>
                      <a:pt x="13491" y="8931"/>
                    </a:cubicBezTo>
                    <a:cubicBezTo>
                      <a:pt x="13491" y="8931"/>
                      <a:pt x="17221" y="12935"/>
                      <a:pt x="22096" y="12935"/>
                    </a:cubicBezTo>
                    <a:cubicBezTo>
                      <a:pt x="23189" y="12935"/>
                      <a:pt x="24340" y="12734"/>
                      <a:pt x="25520" y="12240"/>
                    </a:cubicBezTo>
                    <a:cubicBezTo>
                      <a:pt x="25520" y="12240"/>
                      <a:pt x="23990" y="11784"/>
                      <a:pt x="23579" y="8360"/>
                    </a:cubicBezTo>
                    <a:lnTo>
                      <a:pt x="23579" y="8360"/>
                    </a:lnTo>
                    <a:cubicBezTo>
                      <a:pt x="23580" y="8360"/>
                      <a:pt x="24564" y="9905"/>
                      <a:pt x="27083" y="9905"/>
                    </a:cubicBezTo>
                    <a:cubicBezTo>
                      <a:pt x="27819" y="9905"/>
                      <a:pt x="28685" y="9773"/>
                      <a:pt x="29697" y="9433"/>
                    </a:cubicBezTo>
                    <a:cubicBezTo>
                      <a:pt x="29697" y="9433"/>
                      <a:pt x="33696" y="18029"/>
                      <a:pt x="42031" y="18029"/>
                    </a:cubicBezTo>
                    <a:cubicBezTo>
                      <a:pt x="42777" y="18029"/>
                      <a:pt x="43558" y="17960"/>
                      <a:pt x="44373" y="17810"/>
                    </a:cubicBezTo>
                    <a:lnTo>
                      <a:pt x="44373" y="9844"/>
                    </a:lnTo>
                    <a:cubicBezTo>
                      <a:pt x="44373" y="3282"/>
                      <a:pt x="33280" y="0"/>
                      <a:pt x="22187"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6011;p42">
                <a:extLst>
                  <a:ext uri="{FF2B5EF4-FFF2-40B4-BE49-F238E27FC236}">
                    <a16:creationId xmlns:a16="http://schemas.microsoft.com/office/drawing/2014/main" id="{86B81BAE-B7FD-3DB6-5CB2-57093D7A71C5}"/>
                  </a:ext>
                </a:extLst>
              </p:cNvPr>
              <p:cNvSpPr/>
              <p:nvPr/>
            </p:nvSpPr>
            <p:spPr>
              <a:xfrm>
                <a:off x="5325850" y="2031000"/>
                <a:ext cx="1730750" cy="1050475"/>
              </a:xfrm>
              <a:custGeom>
                <a:avLst/>
                <a:gdLst/>
                <a:ahLst/>
                <a:cxnLst/>
                <a:rect l="l" t="t" r="r" b="b"/>
                <a:pathLst>
                  <a:path w="69230" h="42019" extrusionOk="0">
                    <a:moveTo>
                      <a:pt x="31393" y="0"/>
                    </a:moveTo>
                    <a:cubicBezTo>
                      <a:pt x="28218" y="0"/>
                      <a:pt x="25849" y="742"/>
                      <a:pt x="24675" y="1892"/>
                    </a:cubicBezTo>
                    <a:cubicBezTo>
                      <a:pt x="21365" y="5133"/>
                      <a:pt x="20269" y="8352"/>
                      <a:pt x="20269" y="8352"/>
                    </a:cubicBezTo>
                    <a:cubicBezTo>
                      <a:pt x="20269" y="8352"/>
                      <a:pt x="17324" y="6615"/>
                      <a:pt x="14291" y="6615"/>
                    </a:cubicBezTo>
                    <a:cubicBezTo>
                      <a:pt x="13391" y="6615"/>
                      <a:pt x="12483" y="6768"/>
                      <a:pt x="11641" y="7165"/>
                    </a:cubicBezTo>
                    <a:cubicBezTo>
                      <a:pt x="7944" y="8899"/>
                      <a:pt x="1" y="22549"/>
                      <a:pt x="868" y="28461"/>
                    </a:cubicBezTo>
                    <a:cubicBezTo>
                      <a:pt x="1735" y="34350"/>
                      <a:pt x="5091" y="39440"/>
                      <a:pt x="11345" y="42019"/>
                    </a:cubicBezTo>
                    <a:lnTo>
                      <a:pt x="10843" y="29716"/>
                    </a:lnTo>
                    <a:cubicBezTo>
                      <a:pt x="10843" y="29716"/>
                      <a:pt x="22095" y="29031"/>
                      <a:pt x="23648" y="17527"/>
                    </a:cubicBezTo>
                    <a:cubicBezTo>
                      <a:pt x="23648" y="17527"/>
                      <a:pt x="29000" y="22989"/>
                      <a:pt x="34221" y="22989"/>
                    </a:cubicBezTo>
                    <a:cubicBezTo>
                      <a:pt x="34326" y="22989"/>
                      <a:pt x="34431" y="22987"/>
                      <a:pt x="34535" y="22983"/>
                    </a:cubicBezTo>
                    <a:cubicBezTo>
                      <a:pt x="34535" y="22983"/>
                      <a:pt x="32504" y="20586"/>
                      <a:pt x="32641" y="16523"/>
                    </a:cubicBezTo>
                    <a:lnTo>
                      <a:pt x="32641" y="16523"/>
                    </a:lnTo>
                    <a:cubicBezTo>
                      <a:pt x="32641" y="16523"/>
                      <a:pt x="34695" y="20107"/>
                      <a:pt x="38438" y="20266"/>
                    </a:cubicBezTo>
                    <a:cubicBezTo>
                      <a:pt x="38438" y="20266"/>
                      <a:pt x="37183" y="17527"/>
                      <a:pt x="37662" y="15039"/>
                    </a:cubicBezTo>
                    <a:lnTo>
                      <a:pt x="37662" y="15039"/>
                    </a:lnTo>
                    <a:cubicBezTo>
                      <a:pt x="37663" y="15040"/>
                      <a:pt x="46154" y="28917"/>
                      <a:pt x="55557" y="29625"/>
                    </a:cubicBezTo>
                    <a:lnTo>
                      <a:pt x="55443" y="41745"/>
                    </a:lnTo>
                    <a:cubicBezTo>
                      <a:pt x="55443" y="41745"/>
                      <a:pt x="59734" y="40809"/>
                      <a:pt x="63637" y="34372"/>
                    </a:cubicBezTo>
                    <a:cubicBezTo>
                      <a:pt x="66377" y="29853"/>
                      <a:pt x="69230" y="20906"/>
                      <a:pt x="54119" y="9151"/>
                    </a:cubicBezTo>
                    <a:cubicBezTo>
                      <a:pt x="45434" y="2402"/>
                      <a:pt x="37107" y="0"/>
                      <a:pt x="31393"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6012;p42">
                <a:extLst>
                  <a:ext uri="{FF2B5EF4-FFF2-40B4-BE49-F238E27FC236}">
                    <a16:creationId xmlns:a16="http://schemas.microsoft.com/office/drawing/2014/main" id="{857CAE4C-F953-2B6A-90B4-1AA71698544C}"/>
                  </a:ext>
                </a:extLst>
              </p:cNvPr>
              <p:cNvSpPr/>
              <p:nvPr/>
            </p:nvSpPr>
            <p:spPr>
              <a:xfrm>
                <a:off x="5423425" y="2410975"/>
                <a:ext cx="427425" cy="285800"/>
              </a:xfrm>
              <a:custGeom>
                <a:avLst/>
                <a:gdLst/>
                <a:ahLst/>
                <a:cxnLst/>
                <a:rect l="l" t="t" r="r" b="b"/>
                <a:pathLst>
                  <a:path w="17097" h="11432" extrusionOk="0">
                    <a:moveTo>
                      <a:pt x="17097" y="0"/>
                    </a:moveTo>
                    <a:lnTo>
                      <a:pt x="17097" y="0"/>
                    </a:lnTo>
                    <a:cubicBezTo>
                      <a:pt x="16754" y="868"/>
                      <a:pt x="16435" y="1712"/>
                      <a:pt x="15978" y="2511"/>
                    </a:cubicBezTo>
                    <a:cubicBezTo>
                      <a:pt x="15568" y="3333"/>
                      <a:pt x="15043" y="4086"/>
                      <a:pt x="14472" y="4794"/>
                    </a:cubicBezTo>
                    <a:cubicBezTo>
                      <a:pt x="13353" y="6209"/>
                      <a:pt x="11961" y="7441"/>
                      <a:pt x="10409" y="8377"/>
                    </a:cubicBezTo>
                    <a:cubicBezTo>
                      <a:pt x="8880" y="9359"/>
                      <a:pt x="7168" y="10021"/>
                      <a:pt x="5410" y="10523"/>
                    </a:cubicBezTo>
                    <a:cubicBezTo>
                      <a:pt x="4543" y="10774"/>
                      <a:pt x="3630" y="10979"/>
                      <a:pt x="2740" y="11139"/>
                    </a:cubicBezTo>
                    <a:cubicBezTo>
                      <a:pt x="1827" y="11276"/>
                      <a:pt x="914" y="11390"/>
                      <a:pt x="1" y="11413"/>
                    </a:cubicBezTo>
                    <a:cubicBezTo>
                      <a:pt x="255" y="11425"/>
                      <a:pt x="510" y="11432"/>
                      <a:pt x="765" y="11432"/>
                    </a:cubicBezTo>
                    <a:cubicBezTo>
                      <a:pt x="2358" y="11432"/>
                      <a:pt x="3944" y="11193"/>
                      <a:pt x="5479" y="10819"/>
                    </a:cubicBezTo>
                    <a:cubicBezTo>
                      <a:pt x="7282" y="10363"/>
                      <a:pt x="9017" y="9655"/>
                      <a:pt x="10614" y="8697"/>
                    </a:cubicBezTo>
                    <a:cubicBezTo>
                      <a:pt x="12189" y="7715"/>
                      <a:pt x="13605" y="6460"/>
                      <a:pt x="14723" y="4976"/>
                    </a:cubicBezTo>
                    <a:cubicBezTo>
                      <a:pt x="15819" y="3493"/>
                      <a:pt x="16617" y="1781"/>
                      <a:pt x="1709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6013;p42">
                <a:extLst>
                  <a:ext uri="{FF2B5EF4-FFF2-40B4-BE49-F238E27FC236}">
                    <a16:creationId xmlns:a16="http://schemas.microsoft.com/office/drawing/2014/main" id="{E97FE0B9-54C6-ED6D-B01B-09C8265C4E5E}"/>
                  </a:ext>
                </a:extLst>
              </p:cNvPr>
              <p:cNvSpPr/>
              <p:nvPr/>
            </p:nvSpPr>
            <p:spPr>
              <a:xfrm>
                <a:off x="5463950" y="2334500"/>
                <a:ext cx="335550" cy="218650"/>
              </a:xfrm>
              <a:custGeom>
                <a:avLst/>
                <a:gdLst/>
                <a:ahLst/>
                <a:cxnLst/>
                <a:rect l="l" t="t" r="r" b="b"/>
                <a:pathLst>
                  <a:path w="13422" h="8746" extrusionOk="0">
                    <a:moveTo>
                      <a:pt x="13422" y="1"/>
                    </a:moveTo>
                    <a:cubicBezTo>
                      <a:pt x="13262" y="320"/>
                      <a:pt x="13079" y="617"/>
                      <a:pt x="12897" y="936"/>
                    </a:cubicBezTo>
                    <a:lnTo>
                      <a:pt x="12645" y="1393"/>
                    </a:lnTo>
                    <a:lnTo>
                      <a:pt x="12531" y="1621"/>
                    </a:lnTo>
                    <a:lnTo>
                      <a:pt x="12372" y="1849"/>
                    </a:lnTo>
                    <a:cubicBezTo>
                      <a:pt x="11961" y="2420"/>
                      <a:pt x="11596" y="3036"/>
                      <a:pt x="11116" y="3539"/>
                    </a:cubicBezTo>
                    <a:cubicBezTo>
                      <a:pt x="10226" y="4634"/>
                      <a:pt x="9153" y="5547"/>
                      <a:pt x="7989" y="6300"/>
                    </a:cubicBezTo>
                    <a:cubicBezTo>
                      <a:pt x="6825" y="7076"/>
                      <a:pt x="5524" y="7647"/>
                      <a:pt x="4177" y="8058"/>
                    </a:cubicBezTo>
                    <a:cubicBezTo>
                      <a:pt x="3835" y="8149"/>
                      <a:pt x="3493" y="8241"/>
                      <a:pt x="3150" y="8332"/>
                    </a:cubicBezTo>
                    <a:cubicBezTo>
                      <a:pt x="2808" y="8378"/>
                      <a:pt x="2465" y="8469"/>
                      <a:pt x="2123" y="8514"/>
                    </a:cubicBezTo>
                    <a:cubicBezTo>
                      <a:pt x="1415" y="8629"/>
                      <a:pt x="708" y="8697"/>
                      <a:pt x="0" y="8697"/>
                    </a:cubicBezTo>
                    <a:cubicBezTo>
                      <a:pt x="343" y="8730"/>
                      <a:pt x="687" y="8746"/>
                      <a:pt x="1031" y="8746"/>
                    </a:cubicBezTo>
                    <a:cubicBezTo>
                      <a:pt x="2109" y="8746"/>
                      <a:pt x="3190" y="8591"/>
                      <a:pt x="4246" y="8332"/>
                    </a:cubicBezTo>
                    <a:cubicBezTo>
                      <a:pt x="4588" y="8241"/>
                      <a:pt x="4953" y="8149"/>
                      <a:pt x="5273" y="8035"/>
                    </a:cubicBezTo>
                    <a:lnTo>
                      <a:pt x="6300" y="7647"/>
                    </a:lnTo>
                    <a:cubicBezTo>
                      <a:pt x="6620" y="7510"/>
                      <a:pt x="6939" y="7328"/>
                      <a:pt x="7259" y="7168"/>
                    </a:cubicBezTo>
                    <a:cubicBezTo>
                      <a:pt x="7578" y="7031"/>
                      <a:pt x="7875" y="6803"/>
                      <a:pt x="8195" y="6620"/>
                    </a:cubicBezTo>
                    <a:cubicBezTo>
                      <a:pt x="9381" y="5844"/>
                      <a:pt x="10500" y="4885"/>
                      <a:pt x="11344" y="3721"/>
                    </a:cubicBezTo>
                    <a:cubicBezTo>
                      <a:pt x="11801" y="3173"/>
                      <a:pt x="12143" y="2534"/>
                      <a:pt x="12531" y="1941"/>
                    </a:cubicBezTo>
                    <a:lnTo>
                      <a:pt x="12668" y="1713"/>
                    </a:lnTo>
                    <a:lnTo>
                      <a:pt x="12782" y="1461"/>
                    </a:lnTo>
                    <a:lnTo>
                      <a:pt x="12988" y="982"/>
                    </a:lnTo>
                    <a:cubicBezTo>
                      <a:pt x="13148" y="663"/>
                      <a:pt x="13285" y="320"/>
                      <a:pt x="13422"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6014;p42">
                <a:extLst>
                  <a:ext uri="{FF2B5EF4-FFF2-40B4-BE49-F238E27FC236}">
                    <a16:creationId xmlns:a16="http://schemas.microsoft.com/office/drawing/2014/main" id="{BAE72430-291F-C5F8-3963-7F2B1AA064A8}"/>
                  </a:ext>
                </a:extLst>
              </p:cNvPr>
              <p:cNvSpPr/>
              <p:nvPr/>
            </p:nvSpPr>
            <p:spPr>
              <a:xfrm>
                <a:off x="5511875" y="2271175"/>
                <a:ext cx="231125" cy="139825"/>
              </a:xfrm>
              <a:custGeom>
                <a:avLst/>
                <a:gdLst/>
                <a:ahLst/>
                <a:cxnLst/>
                <a:rect l="l" t="t" r="r" b="b"/>
                <a:pathLst>
                  <a:path w="9245" h="5593" extrusionOk="0">
                    <a:moveTo>
                      <a:pt x="9245" y="0"/>
                    </a:moveTo>
                    <a:lnTo>
                      <a:pt x="9245" y="0"/>
                    </a:lnTo>
                    <a:cubicBezTo>
                      <a:pt x="9108" y="183"/>
                      <a:pt x="8971" y="388"/>
                      <a:pt x="8857" y="594"/>
                    </a:cubicBezTo>
                    <a:cubicBezTo>
                      <a:pt x="8788" y="685"/>
                      <a:pt x="8743" y="799"/>
                      <a:pt x="8674" y="890"/>
                    </a:cubicBezTo>
                    <a:lnTo>
                      <a:pt x="8446" y="1141"/>
                    </a:lnTo>
                    <a:cubicBezTo>
                      <a:pt x="8286" y="1324"/>
                      <a:pt x="8172" y="1529"/>
                      <a:pt x="8012" y="1689"/>
                    </a:cubicBezTo>
                    <a:lnTo>
                      <a:pt x="7510" y="2168"/>
                    </a:lnTo>
                    <a:cubicBezTo>
                      <a:pt x="6825" y="2785"/>
                      <a:pt x="6072" y="3355"/>
                      <a:pt x="5250" y="3789"/>
                    </a:cubicBezTo>
                    <a:cubicBezTo>
                      <a:pt x="4452" y="4223"/>
                      <a:pt x="3584" y="4588"/>
                      <a:pt x="2717" y="4885"/>
                    </a:cubicBezTo>
                    <a:cubicBezTo>
                      <a:pt x="2260" y="5044"/>
                      <a:pt x="1827" y="5181"/>
                      <a:pt x="1370" y="5296"/>
                    </a:cubicBezTo>
                    <a:cubicBezTo>
                      <a:pt x="914" y="5410"/>
                      <a:pt x="457" y="5501"/>
                      <a:pt x="1" y="5592"/>
                    </a:cubicBezTo>
                    <a:cubicBezTo>
                      <a:pt x="936" y="5569"/>
                      <a:pt x="1872" y="5410"/>
                      <a:pt x="2785" y="5159"/>
                    </a:cubicBezTo>
                    <a:cubicBezTo>
                      <a:pt x="3698" y="4930"/>
                      <a:pt x="4588" y="4565"/>
                      <a:pt x="5433" y="4109"/>
                    </a:cubicBezTo>
                    <a:cubicBezTo>
                      <a:pt x="6278" y="3652"/>
                      <a:pt x="7054" y="3081"/>
                      <a:pt x="7716" y="2397"/>
                    </a:cubicBezTo>
                    <a:cubicBezTo>
                      <a:pt x="8377" y="1689"/>
                      <a:pt x="8880" y="867"/>
                      <a:pt x="924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6015;p42">
                <a:extLst>
                  <a:ext uri="{FF2B5EF4-FFF2-40B4-BE49-F238E27FC236}">
                    <a16:creationId xmlns:a16="http://schemas.microsoft.com/office/drawing/2014/main" id="{817DB25D-0F6A-04AD-170E-3AA471FEAA03}"/>
                  </a:ext>
                </a:extLst>
              </p:cNvPr>
              <p:cNvSpPr/>
              <p:nvPr/>
            </p:nvSpPr>
            <p:spPr>
              <a:xfrm>
                <a:off x="5889625" y="2198700"/>
                <a:ext cx="180350" cy="309875"/>
              </a:xfrm>
              <a:custGeom>
                <a:avLst/>
                <a:gdLst/>
                <a:ahLst/>
                <a:cxnLst/>
                <a:rect l="l" t="t" r="r" b="b"/>
                <a:pathLst>
                  <a:path w="7214" h="12395" extrusionOk="0">
                    <a:moveTo>
                      <a:pt x="69" y="0"/>
                    </a:moveTo>
                    <a:cubicBezTo>
                      <a:pt x="1" y="1233"/>
                      <a:pt x="229" y="2465"/>
                      <a:pt x="594" y="3652"/>
                    </a:cubicBezTo>
                    <a:cubicBezTo>
                      <a:pt x="937" y="4862"/>
                      <a:pt x="1462" y="5980"/>
                      <a:pt x="2101" y="7053"/>
                    </a:cubicBezTo>
                    <a:cubicBezTo>
                      <a:pt x="2443" y="7578"/>
                      <a:pt x="2763" y="8126"/>
                      <a:pt x="3174" y="8605"/>
                    </a:cubicBezTo>
                    <a:cubicBezTo>
                      <a:pt x="3356" y="8834"/>
                      <a:pt x="3539" y="9085"/>
                      <a:pt x="3744" y="9313"/>
                    </a:cubicBezTo>
                    <a:lnTo>
                      <a:pt x="4383" y="9998"/>
                    </a:lnTo>
                    <a:cubicBezTo>
                      <a:pt x="4498" y="10112"/>
                      <a:pt x="4589" y="10226"/>
                      <a:pt x="4703" y="10340"/>
                    </a:cubicBezTo>
                    <a:lnTo>
                      <a:pt x="5045" y="10660"/>
                    </a:lnTo>
                    <a:lnTo>
                      <a:pt x="5730" y="11276"/>
                    </a:lnTo>
                    <a:cubicBezTo>
                      <a:pt x="6209" y="11664"/>
                      <a:pt x="6712" y="12029"/>
                      <a:pt x="7214" y="12394"/>
                    </a:cubicBezTo>
                    <a:cubicBezTo>
                      <a:pt x="6757" y="11961"/>
                      <a:pt x="6301" y="11573"/>
                      <a:pt x="5867" y="11139"/>
                    </a:cubicBezTo>
                    <a:lnTo>
                      <a:pt x="5228" y="10477"/>
                    </a:lnTo>
                    <a:lnTo>
                      <a:pt x="4908" y="10157"/>
                    </a:lnTo>
                    <a:cubicBezTo>
                      <a:pt x="4794" y="10043"/>
                      <a:pt x="4703" y="9929"/>
                      <a:pt x="4612" y="9815"/>
                    </a:cubicBezTo>
                    <a:cubicBezTo>
                      <a:pt x="4406" y="9564"/>
                      <a:pt x="4201" y="9336"/>
                      <a:pt x="4018" y="9108"/>
                    </a:cubicBezTo>
                    <a:cubicBezTo>
                      <a:pt x="3813" y="8879"/>
                      <a:pt x="3630" y="8628"/>
                      <a:pt x="3448" y="8377"/>
                    </a:cubicBezTo>
                    <a:cubicBezTo>
                      <a:pt x="3082" y="7898"/>
                      <a:pt x="2763" y="7373"/>
                      <a:pt x="2420" y="6871"/>
                    </a:cubicBezTo>
                    <a:cubicBezTo>
                      <a:pt x="1804" y="5821"/>
                      <a:pt x="1279" y="4725"/>
                      <a:pt x="868" y="3561"/>
                    </a:cubicBezTo>
                    <a:lnTo>
                      <a:pt x="709" y="3150"/>
                    </a:lnTo>
                    <a:lnTo>
                      <a:pt x="572" y="2694"/>
                    </a:lnTo>
                    <a:cubicBezTo>
                      <a:pt x="480" y="2420"/>
                      <a:pt x="435" y="2100"/>
                      <a:pt x="343" y="1803"/>
                    </a:cubicBezTo>
                    <a:cubicBezTo>
                      <a:pt x="206" y="1210"/>
                      <a:pt x="115" y="617"/>
                      <a:pt x="69"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6016;p42">
                <a:extLst>
                  <a:ext uri="{FF2B5EF4-FFF2-40B4-BE49-F238E27FC236}">
                    <a16:creationId xmlns:a16="http://schemas.microsoft.com/office/drawing/2014/main" id="{7F84B158-4247-8C1A-DE5C-D631D40B45B3}"/>
                  </a:ext>
                </a:extLst>
              </p:cNvPr>
              <p:cNvSpPr/>
              <p:nvPr/>
            </p:nvSpPr>
            <p:spPr>
              <a:xfrm>
                <a:off x="5980925" y="2089700"/>
                <a:ext cx="226575" cy="334425"/>
              </a:xfrm>
              <a:custGeom>
                <a:avLst/>
                <a:gdLst/>
                <a:ahLst/>
                <a:cxnLst/>
                <a:rect l="l" t="t" r="r" b="b"/>
                <a:pathLst>
                  <a:path w="9063" h="13377" extrusionOk="0">
                    <a:moveTo>
                      <a:pt x="1" y="1"/>
                    </a:moveTo>
                    <a:lnTo>
                      <a:pt x="1" y="1"/>
                    </a:lnTo>
                    <a:cubicBezTo>
                      <a:pt x="229" y="1370"/>
                      <a:pt x="663" y="2694"/>
                      <a:pt x="1188" y="3972"/>
                    </a:cubicBezTo>
                    <a:cubicBezTo>
                      <a:pt x="1713" y="5250"/>
                      <a:pt x="2375" y="6483"/>
                      <a:pt x="3128" y="7647"/>
                    </a:cubicBezTo>
                    <a:cubicBezTo>
                      <a:pt x="3516" y="8241"/>
                      <a:pt x="3927" y="8788"/>
                      <a:pt x="4361" y="9336"/>
                    </a:cubicBezTo>
                    <a:cubicBezTo>
                      <a:pt x="4589" y="9610"/>
                      <a:pt x="4817" y="9861"/>
                      <a:pt x="5045" y="10112"/>
                    </a:cubicBezTo>
                    <a:lnTo>
                      <a:pt x="5388" y="10500"/>
                    </a:lnTo>
                    <a:lnTo>
                      <a:pt x="5776" y="10865"/>
                    </a:lnTo>
                    <a:cubicBezTo>
                      <a:pt x="6757" y="11870"/>
                      <a:pt x="7899" y="12669"/>
                      <a:pt x="9063" y="13376"/>
                    </a:cubicBezTo>
                    <a:cubicBezTo>
                      <a:pt x="8789" y="13171"/>
                      <a:pt x="8538" y="12965"/>
                      <a:pt x="8264" y="12737"/>
                    </a:cubicBezTo>
                    <a:lnTo>
                      <a:pt x="7853" y="12440"/>
                    </a:lnTo>
                    <a:cubicBezTo>
                      <a:pt x="7716" y="12326"/>
                      <a:pt x="7602" y="12189"/>
                      <a:pt x="7465" y="12075"/>
                    </a:cubicBezTo>
                    <a:lnTo>
                      <a:pt x="6689" y="11390"/>
                    </a:lnTo>
                    <a:cubicBezTo>
                      <a:pt x="6461" y="11162"/>
                      <a:pt x="6232" y="10911"/>
                      <a:pt x="5981" y="10660"/>
                    </a:cubicBezTo>
                    <a:lnTo>
                      <a:pt x="5639" y="10295"/>
                    </a:lnTo>
                    <a:lnTo>
                      <a:pt x="5296" y="9884"/>
                    </a:lnTo>
                    <a:cubicBezTo>
                      <a:pt x="5091" y="9633"/>
                      <a:pt x="4863" y="9382"/>
                      <a:pt x="4635" y="9108"/>
                    </a:cubicBezTo>
                    <a:cubicBezTo>
                      <a:pt x="4246" y="8560"/>
                      <a:pt x="3813" y="8012"/>
                      <a:pt x="3448" y="7442"/>
                    </a:cubicBezTo>
                    <a:cubicBezTo>
                      <a:pt x="2694" y="6300"/>
                      <a:pt x="2032" y="5091"/>
                      <a:pt x="1462" y="3858"/>
                    </a:cubicBezTo>
                    <a:lnTo>
                      <a:pt x="1028" y="2899"/>
                    </a:lnTo>
                    <a:cubicBezTo>
                      <a:pt x="914" y="2580"/>
                      <a:pt x="777" y="2283"/>
                      <a:pt x="663" y="1964"/>
                    </a:cubicBezTo>
                    <a:cubicBezTo>
                      <a:pt x="412" y="1302"/>
                      <a:pt x="184" y="663"/>
                      <a:pt x="1"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6017;p42">
                <a:extLst>
                  <a:ext uri="{FF2B5EF4-FFF2-40B4-BE49-F238E27FC236}">
                    <a16:creationId xmlns:a16="http://schemas.microsoft.com/office/drawing/2014/main" id="{F970A65E-0A15-85FE-3E0A-61119F10DD75}"/>
                  </a:ext>
                </a:extLst>
              </p:cNvPr>
              <p:cNvSpPr/>
              <p:nvPr/>
            </p:nvSpPr>
            <p:spPr>
              <a:xfrm>
                <a:off x="6103625" y="2048625"/>
                <a:ext cx="640850" cy="660250"/>
              </a:xfrm>
              <a:custGeom>
                <a:avLst/>
                <a:gdLst/>
                <a:ahLst/>
                <a:cxnLst/>
                <a:rect l="l" t="t" r="r" b="b"/>
                <a:pathLst>
                  <a:path w="25634" h="26410" extrusionOk="0">
                    <a:moveTo>
                      <a:pt x="0" y="0"/>
                    </a:moveTo>
                    <a:lnTo>
                      <a:pt x="0" y="0"/>
                    </a:lnTo>
                    <a:cubicBezTo>
                      <a:pt x="1438" y="2762"/>
                      <a:pt x="3127" y="5410"/>
                      <a:pt x="4931" y="7943"/>
                    </a:cubicBezTo>
                    <a:cubicBezTo>
                      <a:pt x="6734" y="10477"/>
                      <a:pt x="8720" y="12874"/>
                      <a:pt x="10842" y="15179"/>
                    </a:cubicBezTo>
                    <a:lnTo>
                      <a:pt x="12463" y="16845"/>
                    </a:lnTo>
                    <a:lnTo>
                      <a:pt x="14152" y="18466"/>
                    </a:lnTo>
                    <a:cubicBezTo>
                      <a:pt x="14723" y="19014"/>
                      <a:pt x="15316" y="19516"/>
                      <a:pt x="15910" y="20018"/>
                    </a:cubicBezTo>
                    <a:lnTo>
                      <a:pt x="16800" y="20771"/>
                    </a:lnTo>
                    <a:lnTo>
                      <a:pt x="17256" y="21136"/>
                    </a:lnTo>
                    <a:lnTo>
                      <a:pt x="17713" y="21479"/>
                    </a:lnTo>
                    <a:cubicBezTo>
                      <a:pt x="20178" y="23419"/>
                      <a:pt x="22849" y="25040"/>
                      <a:pt x="25633" y="26409"/>
                    </a:cubicBezTo>
                    <a:lnTo>
                      <a:pt x="23625" y="25245"/>
                    </a:lnTo>
                    <a:cubicBezTo>
                      <a:pt x="23282" y="25040"/>
                      <a:pt x="22940" y="24880"/>
                      <a:pt x="22620" y="24651"/>
                    </a:cubicBezTo>
                    <a:lnTo>
                      <a:pt x="21662" y="23990"/>
                    </a:lnTo>
                    <a:lnTo>
                      <a:pt x="20703" y="23350"/>
                    </a:lnTo>
                    <a:cubicBezTo>
                      <a:pt x="20383" y="23122"/>
                      <a:pt x="20041" y="22940"/>
                      <a:pt x="19744" y="22689"/>
                    </a:cubicBezTo>
                    <a:lnTo>
                      <a:pt x="17895" y="21251"/>
                    </a:lnTo>
                    <a:cubicBezTo>
                      <a:pt x="15522" y="19288"/>
                      <a:pt x="13193" y="17210"/>
                      <a:pt x="11116" y="14905"/>
                    </a:cubicBezTo>
                    <a:cubicBezTo>
                      <a:pt x="8994" y="12645"/>
                      <a:pt x="7031" y="10249"/>
                      <a:pt x="5159" y="7761"/>
                    </a:cubicBezTo>
                    <a:cubicBezTo>
                      <a:pt x="4246" y="6528"/>
                      <a:pt x="3333" y="5250"/>
                      <a:pt x="2488" y="3949"/>
                    </a:cubicBezTo>
                    <a:cubicBezTo>
                      <a:pt x="1598" y="2671"/>
                      <a:pt x="776" y="1347"/>
                      <a:pt x="0"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6018;p42">
                <a:extLst>
                  <a:ext uri="{FF2B5EF4-FFF2-40B4-BE49-F238E27FC236}">
                    <a16:creationId xmlns:a16="http://schemas.microsoft.com/office/drawing/2014/main" id="{2F6E9A83-F04D-97FC-C37D-7E243E49EB79}"/>
                  </a:ext>
                </a:extLst>
              </p:cNvPr>
              <p:cNvSpPr/>
              <p:nvPr/>
            </p:nvSpPr>
            <p:spPr>
              <a:xfrm>
                <a:off x="6295925" y="2107975"/>
                <a:ext cx="610600" cy="497600"/>
              </a:xfrm>
              <a:custGeom>
                <a:avLst/>
                <a:gdLst/>
                <a:ahLst/>
                <a:cxnLst/>
                <a:rect l="l" t="t" r="r" b="b"/>
                <a:pathLst>
                  <a:path w="24424" h="19904" extrusionOk="0">
                    <a:moveTo>
                      <a:pt x="1" y="0"/>
                    </a:moveTo>
                    <a:lnTo>
                      <a:pt x="1" y="0"/>
                    </a:lnTo>
                    <a:cubicBezTo>
                      <a:pt x="1416" y="2283"/>
                      <a:pt x="3059" y="4405"/>
                      <a:pt x="4817" y="6437"/>
                    </a:cubicBezTo>
                    <a:cubicBezTo>
                      <a:pt x="6574" y="8445"/>
                      <a:pt x="8469" y="10340"/>
                      <a:pt x="10523" y="12097"/>
                    </a:cubicBezTo>
                    <a:cubicBezTo>
                      <a:pt x="11527" y="12965"/>
                      <a:pt x="12600" y="13786"/>
                      <a:pt x="13696" y="14563"/>
                    </a:cubicBezTo>
                    <a:cubicBezTo>
                      <a:pt x="14769" y="15339"/>
                      <a:pt x="15887" y="16092"/>
                      <a:pt x="17074" y="16731"/>
                    </a:cubicBezTo>
                    <a:cubicBezTo>
                      <a:pt x="18215" y="17416"/>
                      <a:pt x="19425" y="18009"/>
                      <a:pt x="20657" y="18557"/>
                    </a:cubicBezTo>
                    <a:cubicBezTo>
                      <a:pt x="21890" y="19082"/>
                      <a:pt x="23145" y="19538"/>
                      <a:pt x="24424" y="19904"/>
                    </a:cubicBezTo>
                    <a:cubicBezTo>
                      <a:pt x="21913" y="19013"/>
                      <a:pt x="19493" y="17872"/>
                      <a:pt x="17211" y="16480"/>
                    </a:cubicBezTo>
                    <a:cubicBezTo>
                      <a:pt x="16640" y="16160"/>
                      <a:pt x="16092" y="15772"/>
                      <a:pt x="15522" y="15430"/>
                    </a:cubicBezTo>
                    <a:cubicBezTo>
                      <a:pt x="14974" y="15042"/>
                      <a:pt x="14426" y="14677"/>
                      <a:pt x="13878" y="14289"/>
                    </a:cubicBezTo>
                    <a:cubicBezTo>
                      <a:pt x="12806" y="13490"/>
                      <a:pt x="11778" y="12668"/>
                      <a:pt x="10751" y="11801"/>
                    </a:cubicBezTo>
                    <a:cubicBezTo>
                      <a:pt x="8720" y="10089"/>
                      <a:pt x="6825" y="8194"/>
                      <a:pt x="5022" y="6231"/>
                    </a:cubicBezTo>
                    <a:cubicBezTo>
                      <a:pt x="4132" y="5250"/>
                      <a:pt x="3265" y="4246"/>
                      <a:pt x="2420" y="3196"/>
                    </a:cubicBezTo>
                    <a:cubicBezTo>
                      <a:pt x="1575" y="2168"/>
                      <a:pt x="777" y="1096"/>
                      <a:pt x="1"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6019;p42">
                <a:extLst>
                  <a:ext uri="{FF2B5EF4-FFF2-40B4-BE49-F238E27FC236}">
                    <a16:creationId xmlns:a16="http://schemas.microsoft.com/office/drawing/2014/main" id="{9BEA8CA3-02FF-15A0-75F5-0B63EC262363}"/>
                  </a:ext>
                </a:extLst>
              </p:cNvPr>
              <p:cNvSpPr/>
              <p:nvPr/>
            </p:nvSpPr>
            <p:spPr>
              <a:xfrm>
                <a:off x="5605450" y="2368175"/>
                <a:ext cx="1109350" cy="403450"/>
              </a:xfrm>
              <a:custGeom>
                <a:avLst/>
                <a:gdLst/>
                <a:ahLst/>
                <a:cxnLst/>
                <a:rect l="l" t="t" r="r" b="b"/>
                <a:pathLst>
                  <a:path w="44374" h="16138" extrusionOk="0">
                    <a:moveTo>
                      <a:pt x="26250" y="0"/>
                    </a:moveTo>
                    <a:cubicBezTo>
                      <a:pt x="25109" y="2032"/>
                      <a:pt x="25109" y="4794"/>
                      <a:pt x="25109" y="4794"/>
                    </a:cubicBezTo>
                    <a:cubicBezTo>
                      <a:pt x="23374" y="3926"/>
                      <a:pt x="21206" y="1438"/>
                      <a:pt x="21206" y="1438"/>
                    </a:cubicBezTo>
                    <a:cubicBezTo>
                      <a:pt x="19060" y="4725"/>
                      <a:pt x="20247" y="7350"/>
                      <a:pt x="20247" y="7350"/>
                    </a:cubicBezTo>
                    <a:cubicBezTo>
                      <a:pt x="16253" y="6483"/>
                      <a:pt x="12076" y="2968"/>
                      <a:pt x="12076" y="2968"/>
                    </a:cubicBezTo>
                    <a:cubicBezTo>
                      <a:pt x="9725" y="13125"/>
                      <a:pt x="1" y="16138"/>
                      <a:pt x="1" y="16138"/>
                    </a:cubicBezTo>
                    <a:cubicBezTo>
                      <a:pt x="1" y="16138"/>
                      <a:pt x="10911" y="15544"/>
                      <a:pt x="12464" y="4040"/>
                    </a:cubicBezTo>
                    <a:cubicBezTo>
                      <a:pt x="12464" y="4040"/>
                      <a:pt x="17816" y="9502"/>
                      <a:pt x="23037" y="9502"/>
                    </a:cubicBezTo>
                    <a:cubicBezTo>
                      <a:pt x="23142" y="9502"/>
                      <a:pt x="23247" y="9500"/>
                      <a:pt x="23351" y="9496"/>
                    </a:cubicBezTo>
                    <a:cubicBezTo>
                      <a:pt x="23351" y="9496"/>
                      <a:pt x="21320" y="7099"/>
                      <a:pt x="21457" y="3036"/>
                    </a:cubicBezTo>
                    <a:lnTo>
                      <a:pt x="21457" y="3036"/>
                    </a:lnTo>
                    <a:cubicBezTo>
                      <a:pt x="21457" y="3036"/>
                      <a:pt x="23511" y="6620"/>
                      <a:pt x="27254" y="6779"/>
                    </a:cubicBezTo>
                    <a:cubicBezTo>
                      <a:pt x="27254" y="6779"/>
                      <a:pt x="25999" y="4040"/>
                      <a:pt x="26478" y="1552"/>
                    </a:cubicBezTo>
                    <a:lnTo>
                      <a:pt x="26478" y="1552"/>
                    </a:lnTo>
                    <a:cubicBezTo>
                      <a:pt x="26479" y="1553"/>
                      <a:pt x="34970" y="15430"/>
                      <a:pt x="44373" y="16138"/>
                    </a:cubicBezTo>
                    <a:cubicBezTo>
                      <a:pt x="37389" y="15042"/>
                      <a:pt x="26250" y="0"/>
                      <a:pt x="26250" y="0"/>
                    </a:cubicBezTo>
                    <a:close/>
                  </a:path>
                </a:pathLst>
              </a:custGeom>
              <a:solidFill>
                <a:srgbClr val="0C0044">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6020;p42">
                <a:extLst>
                  <a:ext uri="{FF2B5EF4-FFF2-40B4-BE49-F238E27FC236}">
                    <a16:creationId xmlns:a16="http://schemas.microsoft.com/office/drawing/2014/main" id="{4E7AA5F5-5934-15C9-1516-85BC22E15D32}"/>
                  </a:ext>
                </a:extLst>
              </p:cNvPr>
              <p:cNvSpPr/>
              <p:nvPr/>
            </p:nvSpPr>
            <p:spPr>
              <a:xfrm>
                <a:off x="5428575" y="2060600"/>
                <a:ext cx="1095625" cy="461100"/>
              </a:xfrm>
              <a:custGeom>
                <a:avLst/>
                <a:gdLst/>
                <a:ahLst/>
                <a:cxnLst/>
                <a:rect l="l" t="t" r="r" b="b"/>
                <a:pathLst>
                  <a:path w="43825" h="18444" extrusionOk="0">
                    <a:moveTo>
                      <a:pt x="26492" y="0"/>
                    </a:moveTo>
                    <a:cubicBezTo>
                      <a:pt x="25299" y="0"/>
                      <a:pt x="24258" y="130"/>
                      <a:pt x="23442" y="411"/>
                    </a:cubicBezTo>
                    <a:cubicBezTo>
                      <a:pt x="19287" y="1849"/>
                      <a:pt x="16640" y="8423"/>
                      <a:pt x="16640" y="8423"/>
                    </a:cubicBezTo>
                    <a:cubicBezTo>
                      <a:pt x="16640" y="8423"/>
                      <a:pt x="13989" y="6697"/>
                      <a:pt x="10944" y="6697"/>
                    </a:cubicBezTo>
                    <a:cubicBezTo>
                      <a:pt x="9846" y="6697"/>
                      <a:pt x="8696" y="6922"/>
                      <a:pt x="7601" y="7533"/>
                    </a:cubicBezTo>
                    <a:cubicBezTo>
                      <a:pt x="4314" y="9382"/>
                      <a:pt x="0" y="18443"/>
                      <a:pt x="0" y="18443"/>
                    </a:cubicBezTo>
                    <a:cubicBezTo>
                      <a:pt x="0" y="18443"/>
                      <a:pt x="5478" y="11664"/>
                      <a:pt x="8582" y="10934"/>
                    </a:cubicBezTo>
                    <a:cubicBezTo>
                      <a:pt x="9147" y="10801"/>
                      <a:pt x="9834" y="10747"/>
                      <a:pt x="10581" y="10747"/>
                    </a:cubicBezTo>
                    <a:cubicBezTo>
                      <a:pt x="13943" y="10747"/>
                      <a:pt x="18511" y="11847"/>
                      <a:pt x="18511" y="11847"/>
                    </a:cubicBezTo>
                    <a:cubicBezTo>
                      <a:pt x="18511" y="11847"/>
                      <a:pt x="21638" y="5935"/>
                      <a:pt x="24811" y="3356"/>
                    </a:cubicBezTo>
                    <a:cubicBezTo>
                      <a:pt x="25522" y="2779"/>
                      <a:pt x="26882" y="2555"/>
                      <a:pt x="28561" y="2555"/>
                    </a:cubicBezTo>
                    <a:cubicBezTo>
                      <a:pt x="34316" y="2555"/>
                      <a:pt x="43825" y="5182"/>
                      <a:pt x="43825" y="5182"/>
                    </a:cubicBezTo>
                    <a:cubicBezTo>
                      <a:pt x="38885" y="2207"/>
                      <a:pt x="31403" y="0"/>
                      <a:pt x="26492" y="0"/>
                    </a:cubicBezTo>
                    <a:close/>
                  </a:path>
                </a:pathLst>
              </a:custGeom>
              <a:solidFill>
                <a:srgbClr val="FFFFFF">
                  <a:alpha val="227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6021;p42">
                <a:extLst>
                  <a:ext uri="{FF2B5EF4-FFF2-40B4-BE49-F238E27FC236}">
                    <a16:creationId xmlns:a16="http://schemas.microsoft.com/office/drawing/2014/main" id="{05E03218-C957-348C-C99A-6C6811E762B2}"/>
                  </a:ext>
                </a:extLst>
              </p:cNvPr>
              <p:cNvSpPr/>
              <p:nvPr/>
            </p:nvSpPr>
            <p:spPr>
              <a:xfrm>
                <a:off x="5410300" y="2755250"/>
                <a:ext cx="208300" cy="270325"/>
              </a:xfrm>
              <a:custGeom>
                <a:avLst/>
                <a:gdLst/>
                <a:ahLst/>
                <a:cxnLst/>
                <a:rect l="l" t="t" r="r" b="b"/>
                <a:pathLst>
                  <a:path w="8332" h="10813" extrusionOk="0">
                    <a:moveTo>
                      <a:pt x="5680" y="0"/>
                    </a:moveTo>
                    <a:cubicBezTo>
                      <a:pt x="5082" y="0"/>
                      <a:pt x="4423" y="156"/>
                      <a:pt x="3721" y="564"/>
                    </a:cubicBezTo>
                    <a:cubicBezTo>
                      <a:pt x="1" y="2755"/>
                      <a:pt x="3424" y="10424"/>
                      <a:pt x="8332" y="10812"/>
                    </a:cubicBezTo>
                    <a:cubicBezTo>
                      <a:pt x="8332" y="7662"/>
                      <a:pt x="7807" y="3805"/>
                      <a:pt x="7807" y="655"/>
                    </a:cubicBezTo>
                    <a:cubicBezTo>
                      <a:pt x="7247" y="308"/>
                      <a:pt x="6523" y="0"/>
                      <a:pt x="5680"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6022;p42">
                <a:extLst>
                  <a:ext uri="{FF2B5EF4-FFF2-40B4-BE49-F238E27FC236}">
                    <a16:creationId xmlns:a16="http://schemas.microsoft.com/office/drawing/2014/main" id="{F1A6F331-8941-DDFD-674D-C9AAF2AF5613}"/>
                  </a:ext>
                </a:extLst>
              </p:cNvPr>
              <p:cNvSpPr/>
              <p:nvPr/>
            </p:nvSpPr>
            <p:spPr>
              <a:xfrm>
                <a:off x="5500475" y="2786225"/>
                <a:ext cx="105000" cy="71575"/>
              </a:xfrm>
              <a:custGeom>
                <a:avLst/>
                <a:gdLst/>
                <a:ahLst/>
                <a:cxnLst/>
                <a:rect l="l" t="t" r="r" b="b"/>
                <a:pathLst>
                  <a:path w="4200" h="2863" extrusionOk="0">
                    <a:moveTo>
                      <a:pt x="2255" y="1"/>
                    </a:moveTo>
                    <a:cubicBezTo>
                      <a:pt x="1980" y="1"/>
                      <a:pt x="1704" y="46"/>
                      <a:pt x="1438" y="123"/>
                    </a:cubicBezTo>
                    <a:cubicBezTo>
                      <a:pt x="913" y="306"/>
                      <a:pt x="457" y="762"/>
                      <a:pt x="251" y="1265"/>
                    </a:cubicBezTo>
                    <a:cubicBezTo>
                      <a:pt x="23" y="1790"/>
                      <a:pt x="0" y="2337"/>
                      <a:pt x="91" y="2862"/>
                    </a:cubicBezTo>
                    <a:cubicBezTo>
                      <a:pt x="160" y="2337"/>
                      <a:pt x="274" y="1835"/>
                      <a:pt x="525" y="1402"/>
                    </a:cubicBezTo>
                    <a:cubicBezTo>
                      <a:pt x="753" y="968"/>
                      <a:pt x="1119" y="648"/>
                      <a:pt x="1575" y="489"/>
                    </a:cubicBezTo>
                    <a:cubicBezTo>
                      <a:pt x="1835" y="398"/>
                      <a:pt x="2110" y="344"/>
                      <a:pt x="2383" y="344"/>
                    </a:cubicBezTo>
                    <a:cubicBezTo>
                      <a:pt x="2589" y="344"/>
                      <a:pt x="2794" y="374"/>
                      <a:pt x="2990" y="443"/>
                    </a:cubicBezTo>
                    <a:cubicBezTo>
                      <a:pt x="3447" y="603"/>
                      <a:pt x="3880" y="922"/>
                      <a:pt x="4200" y="1333"/>
                    </a:cubicBezTo>
                    <a:cubicBezTo>
                      <a:pt x="4017" y="831"/>
                      <a:pt x="3629" y="397"/>
                      <a:pt x="3104" y="169"/>
                    </a:cubicBezTo>
                    <a:cubicBezTo>
                      <a:pt x="2834" y="52"/>
                      <a:pt x="2546" y="1"/>
                      <a:pt x="2255"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6023;p42">
                <a:extLst>
                  <a:ext uri="{FF2B5EF4-FFF2-40B4-BE49-F238E27FC236}">
                    <a16:creationId xmlns:a16="http://schemas.microsoft.com/office/drawing/2014/main" id="{0603AB65-40AD-EEEF-C589-48EB8C956889}"/>
                  </a:ext>
                </a:extLst>
              </p:cNvPr>
              <p:cNvSpPr/>
              <p:nvPr/>
            </p:nvSpPr>
            <p:spPr>
              <a:xfrm>
                <a:off x="6702225" y="2755250"/>
                <a:ext cx="207725" cy="270325"/>
              </a:xfrm>
              <a:custGeom>
                <a:avLst/>
                <a:gdLst/>
                <a:ahLst/>
                <a:cxnLst/>
                <a:rect l="l" t="t" r="r" b="b"/>
                <a:pathLst>
                  <a:path w="8309" h="10813" extrusionOk="0">
                    <a:moveTo>
                      <a:pt x="2643" y="0"/>
                    </a:moveTo>
                    <a:cubicBezTo>
                      <a:pt x="1794" y="0"/>
                      <a:pt x="1063" y="308"/>
                      <a:pt x="502" y="655"/>
                    </a:cubicBezTo>
                    <a:cubicBezTo>
                      <a:pt x="502" y="3805"/>
                      <a:pt x="0" y="7662"/>
                      <a:pt x="0" y="10812"/>
                    </a:cubicBezTo>
                    <a:cubicBezTo>
                      <a:pt x="4908" y="10424"/>
                      <a:pt x="8309" y="2755"/>
                      <a:pt x="4611" y="564"/>
                    </a:cubicBezTo>
                    <a:cubicBezTo>
                      <a:pt x="3909" y="156"/>
                      <a:pt x="3247" y="0"/>
                      <a:pt x="2643"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6024;p42">
                <a:extLst>
                  <a:ext uri="{FF2B5EF4-FFF2-40B4-BE49-F238E27FC236}">
                    <a16:creationId xmlns:a16="http://schemas.microsoft.com/office/drawing/2014/main" id="{A6D0007E-A39D-6548-55AD-3AB07910EB28}"/>
                  </a:ext>
                </a:extLst>
              </p:cNvPr>
              <p:cNvSpPr/>
              <p:nvPr/>
            </p:nvSpPr>
            <p:spPr>
              <a:xfrm>
                <a:off x="6714775" y="2786225"/>
                <a:ext cx="105025" cy="71575"/>
              </a:xfrm>
              <a:custGeom>
                <a:avLst/>
                <a:gdLst/>
                <a:ahLst/>
                <a:cxnLst/>
                <a:rect l="l" t="t" r="r" b="b"/>
                <a:pathLst>
                  <a:path w="4201" h="2863" extrusionOk="0">
                    <a:moveTo>
                      <a:pt x="1954" y="1"/>
                    </a:moveTo>
                    <a:cubicBezTo>
                      <a:pt x="1661" y="1"/>
                      <a:pt x="1366" y="52"/>
                      <a:pt x="1096" y="169"/>
                    </a:cubicBezTo>
                    <a:cubicBezTo>
                      <a:pt x="594" y="397"/>
                      <a:pt x="206" y="831"/>
                      <a:pt x="0" y="1333"/>
                    </a:cubicBezTo>
                    <a:cubicBezTo>
                      <a:pt x="320" y="922"/>
                      <a:pt x="754" y="603"/>
                      <a:pt x="1210" y="443"/>
                    </a:cubicBezTo>
                    <a:cubicBezTo>
                      <a:pt x="1406" y="374"/>
                      <a:pt x="1611" y="344"/>
                      <a:pt x="1817" y="344"/>
                    </a:cubicBezTo>
                    <a:cubicBezTo>
                      <a:pt x="2090" y="344"/>
                      <a:pt x="2365" y="398"/>
                      <a:pt x="2625" y="489"/>
                    </a:cubicBezTo>
                    <a:cubicBezTo>
                      <a:pt x="3082" y="648"/>
                      <a:pt x="3470" y="968"/>
                      <a:pt x="3698" y="1402"/>
                    </a:cubicBezTo>
                    <a:cubicBezTo>
                      <a:pt x="3926" y="1835"/>
                      <a:pt x="4063" y="2337"/>
                      <a:pt x="4109" y="2862"/>
                    </a:cubicBezTo>
                    <a:cubicBezTo>
                      <a:pt x="4200" y="2337"/>
                      <a:pt x="4177" y="1790"/>
                      <a:pt x="3949" y="1265"/>
                    </a:cubicBezTo>
                    <a:cubicBezTo>
                      <a:pt x="3766" y="762"/>
                      <a:pt x="3287" y="306"/>
                      <a:pt x="2762" y="123"/>
                    </a:cubicBezTo>
                    <a:cubicBezTo>
                      <a:pt x="2507" y="46"/>
                      <a:pt x="2231" y="1"/>
                      <a:pt x="1954"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6025;p42">
                <a:extLst>
                  <a:ext uri="{FF2B5EF4-FFF2-40B4-BE49-F238E27FC236}">
                    <a16:creationId xmlns:a16="http://schemas.microsoft.com/office/drawing/2014/main" id="{031575A1-5465-5AD2-2B06-9C27D4B2EACD}"/>
                  </a:ext>
                </a:extLst>
              </p:cNvPr>
              <p:cNvSpPr/>
              <p:nvPr/>
            </p:nvSpPr>
            <p:spPr>
              <a:xfrm>
                <a:off x="5825725" y="2905050"/>
                <a:ext cx="195750" cy="109200"/>
              </a:xfrm>
              <a:custGeom>
                <a:avLst/>
                <a:gdLst/>
                <a:ahLst/>
                <a:cxnLst/>
                <a:rect l="l" t="t" r="r" b="b"/>
                <a:pathLst>
                  <a:path w="7830" h="4368" extrusionOk="0">
                    <a:moveTo>
                      <a:pt x="2566" y="0"/>
                    </a:moveTo>
                    <a:cubicBezTo>
                      <a:pt x="1432" y="0"/>
                      <a:pt x="553" y="379"/>
                      <a:pt x="343" y="1054"/>
                    </a:cubicBezTo>
                    <a:cubicBezTo>
                      <a:pt x="0" y="2081"/>
                      <a:pt x="1347" y="3428"/>
                      <a:pt x="3333" y="4044"/>
                    </a:cubicBezTo>
                    <a:cubicBezTo>
                      <a:pt x="4007" y="4263"/>
                      <a:pt x="4670" y="4367"/>
                      <a:pt x="5264" y="4367"/>
                    </a:cubicBezTo>
                    <a:cubicBezTo>
                      <a:pt x="6398" y="4367"/>
                      <a:pt x="7277" y="3988"/>
                      <a:pt x="7487" y="3314"/>
                    </a:cubicBezTo>
                    <a:cubicBezTo>
                      <a:pt x="7830" y="2286"/>
                      <a:pt x="6483" y="940"/>
                      <a:pt x="4497" y="323"/>
                    </a:cubicBezTo>
                    <a:cubicBezTo>
                      <a:pt x="3823" y="104"/>
                      <a:pt x="3160" y="0"/>
                      <a:pt x="2566"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6026;p42">
                <a:extLst>
                  <a:ext uri="{FF2B5EF4-FFF2-40B4-BE49-F238E27FC236}">
                    <a16:creationId xmlns:a16="http://schemas.microsoft.com/office/drawing/2014/main" id="{058CFBF5-F992-E752-44E7-DB49E014BA60}"/>
                  </a:ext>
                </a:extLst>
              </p:cNvPr>
              <p:cNvSpPr/>
              <p:nvPr/>
            </p:nvSpPr>
            <p:spPr>
              <a:xfrm>
                <a:off x="6309625" y="2905050"/>
                <a:ext cx="195175" cy="109200"/>
              </a:xfrm>
              <a:custGeom>
                <a:avLst/>
                <a:gdLst/>
                <a:ahLst/>
                <a:cxnLst/>
                <a:rect l="l" t="t" r="r" b="b"/>
                <a:pathLst>
                  <a:path w="7807" h="4368" extrusionOk="0">
                    <a:moveTo>
                      <a:pt x="5257" y="0"/>
                    </a:moveTo>
                    <a:cubicBezTo>
                      <a:pt x="4660" y="0"/>
                      <a:pt x="3992" y="104"/>
                      <a:pt x="3310" y="323"/>
                    </a:cubicBezTo>
                    <a:cubicBezTo>
                      <a:pt x="1347" y="940"/>
                      <a:pt x="0" y="2286"/>
                      <a:pt x="320" y="3314"/>
                    </a:cubicBezTo>
                    <a:cubicBezTo>
                      <a:pt x="530" y="3988"/>
                      <a:pt x="1409" y="4367"/>
                      <a:pt x="2550" y="4367"/>
                    </a:cubicBezTo>
                    <a:cubicBezTo>
                      <a:pt x="3147" y="4367"/>
                      <a:pt x="3815" y="4263"/>
                      <a:pt x="4497" y="4044"/>
                    </a:cubicBezTo>
                    <a:cubicBezTo>
                      <a:pt x="6483" y="3428"/>
                      <a:pt x="7807" y="2081"/>
                      <a:pt x="7487" y="1054"/>
                    </a:cubicBezTo>
                    <a:cubicBezTo>
                      <a:pt x="7277" y="379"/>
                      <a:pt x="6398" y="0"/>
                      <a:pt x="5257"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6027;p42">
                <a:extLst>
                  <a:ext uri="{FF2B5EF4-FFF2-40B4-BE49-F238E27FC236}">
                    <a16:creationId xmlns:a16="http://schemas.microsoft.com/office/drawing/2014/main" id="{341B5173-91B4-36BD-7995-A1B6D5BCFB01}"/>
                  </a:ext>
                </a:extLst>
              </p:cNvPr>
              <p:cNvSpPr/>
              <p:nvPr/>
            </p:nvSpPr>
            <p:spPr>
              <a:xfrm>
                <a:off x="59427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44" y="3310"/>
                      <a:pt x="2101" y="2580"/>
                      <a:pt x="2101" y="1667"/>
                    </a:cubicBezTo>
                    <a:cubicBezTo>
                      <a:pt x="2101" y="731"/>
                      <a:pt x="1644" y="1"/>
                      <a:pt x="1051" y="1"/>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6028;p42">
                <a:extLst>
                  <a:ext uri="{FF2B5EF4-FFF2-40B4-BE49-F238E27FC236}">
                    <a16:creationId xmlns:a16="http://schemas.microsoft.com/office/drawing/2014/main" id="{C01E15CF-B5CC-82BA-04FD-247DA8677465}"/>
                  </a:ext>
                </a:extLst>
              </p:cNvPr>
              <p:cNvSpPr/>
              <p:nvPr/>
            </p:nvSpPr>
            <p:spPr>
              <a:xfrm>
                <a:off x="6364400" y="2817250"/>
                <a:ext cx="52525" cy="82775"/>
              </a:xfrm>
              <a:custGeom>
                <a:avLst/>
                <a:gdLst/>
                <a:ahLst/>
                <a:cxnLst/>
                <a:rect l="l" t="t" r="r" b="b"/>
                <a:pathLst>
                  <a:path w="2101" h="3311" extrusionOk="0">
                    <a:moveTo>
                      <a:pt x="1051" y="1"/>
                    </a:moveTo>
                    <a:cubicBezTo>
                      <a:pt x="457" y="1"/>
                      <a:pt x="1" y="731"/>
                      <a:pt x="1" y="1667"/>
                    </a:cubicBezTo>
                    <a:cubicBezTo>
                      <a:pt x="1" y="2580"/>
                      <a:pt x="457" y="3310"/>
                      <a:pt x="1051" y="3310"/>
                    </a:cubicBezTo>
                    <a:cubicBezTo>
                      <a:pt x="1621" y="3310"/>
                      <a:pt x="2101" y="2580"/>
                      <a:pt x="2101" y="1667"/>
                    </a:cubicBezTo>
                    <a:cubicBezTo>
                      <a:pt x="2101" y="731"/>
                      <a:pt x="1621" y="1"/>
                      <a:pt x="1051" y="1"/>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6029;p42">
                <a:extLst>
                  <a:ext uri="{FF2B5EF4-FFF2-40B4-BE49-F238E27FC236}">
                    <a16:creationId xmlns:a16="http://schemas.microsoft.com/office/drawing/2014/main" id="{5C24FE1D-F689-86BC-631F-34AAA83AEE5A}"/>
                  </a:ext>
                </a:extLst>
              </p:cNvPr>
              <p:cNvSpPr/>
              <p:nvPr/>
            </p:nvSpPr>
            <p:spPr>
              <a:xfrm>
                <a:off x="6063675" y="2937125"/>
                <a:ext cx="125575" cy="107150"/>
              </a:xfrm>
              <a:custGeom>
                <a:avLst/>
                <a:gdLst/>
                <a:ahLst/>
                <a:cxnLst/>
                <a:rect l="l" t="t" r="r" b="b"/>
                <a:pathLst>
                  <a:path w="5023" h="4286" extrusionOk="0">
                    <a:moveTo>
                      <a:pt x="1721" y="1"/>
                    </a:moveTo>
                    <a:cubicBezTo>
                      <a:pt x="1552" y="1"/>
                      <a:pt x="1381" y="21"/>
                      <a:pt x="1210" y="68"/>
                    </a:cubicBezTo>
                    <a:cubicBezTo>
                      <a:pt x="708" y="182"/>
                      <a:pt x="343" y="615"/>
                      <a:pt x="183" y="1095"/>
                    </a:cubicBezTo>
                    <a:cubicBezTo>
                      <a:pt x="1" y="1574"/>
                      <a:pt x="46" y="2099"/>
                      <a:pt x="206" y="2578"/>
                    </a:cubicBezTo>
                    <a:cubicBezTo>
                      <a:pt x="366" y="3035"/>
                      <a:pt x="663" y="3446"/>
                      <a:pt x="1051" y="3765"/>
                    </a:cubicBezTo>
                    <a:cubicBezTo>
                      <a:pt x="1439" y="4062"/>
                      <a:pt x="1918" y="4245"/>
                      <a:pt x="2420" y="4267"/>
                    </a:cubicBezTo>
                    <a:cubicBezTo>
                      <a:pt x="2508" y="4280"/>
                      <a:pt x="2596" y="4286"/>
                      <a:pt x="2684" y="4286"/>
                    </a:cubicBezTo>
                    <a:cubicBezTo>
                      <a:pt x="3074" y="4286"/>
                      <a:pt x="3458" y="4174"/>
                      <a:pt x="3812" y="4062"/>
                    </a:cubicBezTo>
                    <a:cubicBezTo>
                      <a:pt x="4018" y="3948"/>
                      <a:pt x="4246" y="3857"/>
                      <a:pt x="4452" y="3742"/>
                    </a:cubicBezTo>
                    <a:cubicBezTo>
                      <a:pt x="4634" y="3628"/>
                      <a:pt x="4817" y="3491"/>
                      <a:pt x="5022" y="3354"/>
                    </a:cubicBezTo>
                    <a:lnTo>
                      <a:pt x="5022" y="3354"/>
                    </a:lnTo>
                    <a:cubicBezTo>
                      <a:pt x="4314" y="3728"/>
                      <a:pt x="3556" y="4017"/>
                      <a:pt x="2805" y="4017"/>
                    </a:cubicBezTo>
                    <a:cubicBezTo>
                      <a:pt x="2684" y="4017"/>
                      <a:pt x="2563" y="4009"/>
                      <a:pt x="2443" y="3994"/>
                    </a:cubicBezTo>
                    <a:cubicBezTo>
                      <a:pt x="1576" y="3879"/>
                      <a:pt x="845" y="3240"/>
                      <a:pt x="571" y="2441"/>
                    </a:cubicBezTo>
                    <a:cubicBezTo>
                      <a:pt x="412" y="2053"/>
                      <a:pt x="389" y="1597"/>
                      <a:pt x="503" y="1209"/>
                    </a:cubicBezTo>
                    <a:cubicBezTo>
                      <a:pt x="640" y="821"/>
                      <a:pt x="914" y="478"/>
                      <a:pt x="1302" y="342"/>
                    </a:cubicBezTo>
                    <a:cubicBezTo>
                      <a:pt x="1470" y="282"/>
                      <a:pt x="1656" y="257"/>
                      <a:pt x="1845" y="257"/>
                    </a:cubicBezTo>
                    <a:cubicBezTo>
                      <a:pt x="2093" y="257"/>
                      <a:pt x="2347" y="300"/>
                      <a:pt x="2580" y="364"/>
                    </a:cubicBezTo>
                    <a:cubicBezTo>
                      <a:pt x="3036" y="456"/>
                      <a:pt x="3447" y="638"/>
                      <a:pt x="3858" y="844"/>
                    </a:cubicBezTo>
                    <a:cubicBezTo>
                      <a:pt x="3493" y="570"/>
                      <a:pt x="3082" y="342"/>
                      <a:pt x="2648" y="182"/>
                    </a:cubicBezTo>
                    <a:cubicBezTo>
                      <a:pt x="2362" y="76"/>
                      <a:pt x="2047" y="1"/>
                      <a:pt x="1721"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6030;p42">
                <a:extLst>
                  <a:ext uri="{FF2B5EF4-FFF2-40B4-BE49-F238E27FC236}">
                    <a16:creationId xmlns:a16="http://schemas.microsoft.com/office/drawing/2014/main" id="{08784C8B-709B-D48F-733B-2883E4CA71C3}"/>
                  </a:ext>
                </a:extLst>
              </p:cNvPr>
              <p:cNvSpPr/>
              <p:nvPr/>
            </p:nvSpPr>
            <p:spPr>
              <a:xfrm>
                <a:off x="5684775" y="2605550"/>
                <a:ext cx="422875" cy="423425"/>
              </a:xfrm>
              <a:custGeom>
                <a:avLst/>
                <a:gdLst/>
                <a:ahLst/>
                <a:cxnLst/>
                <a:rect l="l" t="t" r="r" b="b"/>
                <a:pathLst>
                  <a:path w="16915" h="16937" fill="none" extrusionOk="0">
                    <a:moveTo>
                      <a:pt x="16914" y="8469"/>
                    </a:moveTo>
                    <a:cubicBezTo>
                      <a:pt x="16914" y="13148"/>
                      <a:pt x="13125" y="16937"/>
                      <a:pt x="8469" y="16937"/>
                    </a:cubicBezTo>
                    <a:cubicBezTo>
                      <a:pt x="3790" y="16937"/>
                      <a:pt x="1" y="13148"/>
                      <a:pt x="1" y="8469"/>
                    </a:cubicBezTo>
                    <a:cubicBezTo>
                      <a:pt x="1" y="3790"/>
                      <a:pt x="3790" y="1"/>
                      <a:pt x="8469"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6031;p42">
                <a:extLst>
                  <a:ext uri="{FF2B5EF4-FFF2-40B4-BE49-F238E27FC236}">
                    <a16:creationId xmlns:a16="http://schemas.microsoft.com/office/drawing/2014/main" id="{D5D58BFB-4F3A-808C-75FF-F9DEA9D84903}"/>
                  </a:ext>
                </a:extLst>
              </p:cNvPr>
              <p:cNvSpPr/>
              <p:nvPr/>
            </p:nvSpPr>
            <p:spPr>
              <a:xfrm>
                <a:off x="6205775" y="2605550"/>
                <a:ext cx="422850" cy="423425"/>
              </a:xfrm>
              <a:custGeom>
                <a:avLst/>
                <a:gdLst/>
                <a:ahLst/>
                <a:cxnLst/>
                <a:rect l="l" t="t" r="r" b="b"/>
                <a:pathLst>
                  <a:path w="16914" h="16937" fill="none" extrusionOk="0">
                    <a:moveTo>
                      <a:pt x="16914" y="8469"/>
                    </a:moveTo>
                    <a:cubicBezTo>
                      <a:pt x="16914" y="13148"/>
                      <a:pt x="13125" y="16937"/>
                      <a:pt x="8446" y="16937"/>
                    </a:cubicBezTo>
                    <a:cubicBezTo>
                      <a:pt x="3766" y="16937"/>
                      <a:pt x="0" y="13148"/>
                      <a:pt x="0" y="8469"/>
                    </a:cubicBezTo>
                    <a:cubicBezTo>
                      <a:pt x="0" y="3790"/>
                      <a:pt x="3766" y="1"/>
                      <a:pt x="8446" y="1"/>
                    </a:cubicBezTo>
                    <a:cubicBezTo>
                      <a:pt x="13125" y="1"/>
                      <a:pt x="16914" y="3790"/>
                      <a:pt x="16914" y="8469"/>
                    </a:cubicBezTo>
                    <a:close/>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6032;p42">
                <a:extLst>
                  <a:ext uri="{FF2B5EF4-FFF2-40B4-BE49-F238E27FC236}">
                    <a16:creationId xmlns:a16="http://schemas.microsoft.com/office/drawing/2014/main" id="{69904437-4E32-56D3-799E-4230F3D50778}"/>
                  </a:ext>
                </a:extLst>
              </p:cNvPr>
              <p:cNvSpPr/>
              <p:nvPr/>
            </p:nvSpPr>
            <p:spPr>
              <a:xfrm>
                <a:off x="6105325" y="2849775"/>
                <a:ext cx="102175" cy="25"/>
              </a:xfrm>
              <a:custGeom>
                <a:avLst/>
                <a:gdLst/>
                <a:ahLst/>
                <a:cxnLst/>
                <a:rect l="l" t="t" r="r" b="b"/>
                <a:pathLst>
                  <a:path w="4087" h="1" fill="none" extrusionOk="0">
                    <a:moveTo>
                      <a:pt x="1" y="1"/>
                    </a:moveTo>
                    <a:lnTo>
                      <a:pt x="4087" y="1"/>
                    </a:lnTo>
                  </a:path>
                </a:pathLst>
              </a:custGeom>
              <a:noFill/>
              <a:ln w="97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6033;p42">
                <a:extLst>
                  <a:ext uri="{FF2B5EF4-FFF2-40B4-BE49-F238E27FC236}">
                    <a16:creationId xmlns:a16="http://schemas.microsoft.com/office/drawing/2014/main" id="{11E370DF-F7D6-F907-DAC5-C3E5BCCB6E93}"/>
                  </a:ext>
                </a:extLst>
              </p:cNvPr>
              <p:cNvSpPr/>
              <p:nvPr/>
            </p:nvSpPr>
            <p:spPr>
              <a:xfrm>
                <a:off x="6048850" y="3086025"/>
                <a:ext cx="221425" cy="101200"/>
              </a:xfrm>
              <a:custGeom>
                <a:avLst/>
                <a:gdLst/>
                <a:ahLst/>
                <a:cxnLst/>
                <a:rect l="l" t="t" r="r" b="b"/>
                <a:pathLst>
                  <a:path w="8857" h="4048" extrusionOk="0">
                    <a:moveTo>
                      <a:pt x="8856" y="1"/>
                    </a:moveTo>
                    <a:lnTo>
                      <a:pt x="8856" y="1"/>
                    </a:lnTo>
                    <a:cubicBezTo>
                      <a:pt x="8742" y="434"/>
                      <a:pt x="8537" y="868"/>
                      <a:pt x="8286" y="1256"/>
                    </a:cubicBezTo>
                    <a:cubicBezTo>
                      <a:pt x="8035" y="1644"/>
                      <a:pt x="7761" y="1986"/>
                      <a:pt x="7418" y="2283"/>
                    </a:cubicBezTo>
                    <a:cubicBezTo>
                      <a:pt x="6734" y="2877"/>
                      <a:pt x="5912" y="3287"/>
                      <a:pt x="5022" y="3516"/>
                    </a:cubicBezTo>
                    <a:cubicBezTo>
                      <a:pt x="4588" y="3630"/>
                      <a:pt x="4154" y="3698"/>
                      <a:pt x="3698" y="3698"/>
                    </a:cubicBezTo>
                    <a:cubicBezTo>
                      <a:pt x="3470" y="3698"/>
                      <a:pt x="3241" y="3653"/>
                      <a:pt x="3036" y="3630"/>
                    </a:cubicBezTo>
                    <a:cubicBezTo>
                      <a:pt x="2808" y="3584"/>
                      <a:pt x="2579" y="3538"/>
                      <a:pt x="2374" y="3470"/>
                    </a:cubicBezTo>
                    <a:cubicBezTo>
                      <a:pt x="1940" y="3333"/>
                      <a:pt x="1507" y="3150"/>
                      <a:pt x="1119" y="2922"/>
                    </a:cubicBezTo>
                    <a:cubicBezTo>
                      <a:pt x="708" y="2694"/>
                      <a:pt x="343" y="2420"/>
                      <a:pt x="0" y="2123"/>
                    </a:cubicBezTo>
                    <a:lnTo>
                      <a:pt x="0" y="2123"/>
                    </a:lnTo>
                    <a:cubicBezTo>
                      <a:pt x="594" y="2831"/>
                      <a:pt x="1370" y="3401"/>
                      <a:pt x="2283" y="3744"/>
                    </a:cubicBezTo>
                    <a:cubicBezTo>
                      <a:pt x="2786" y="3950"/>
                      <a:pt x="3333" y="4047"/>
                      <a:pt x="3882" y="4047"/>
                    </a:cubicBezTo>
                    <a:cubicBezTo>
                      <a:pt x="4305" y="4047"/>
                      <a:pt x="4729" y="3990"/>
                      <a:pt x="5136" y="3881"/>
                    </a:cubicBezTo>
                    <a:cubicBezTo>
                      <a:pt x="6049" y="3630"/>
                      <a:pt x="6939" y="3196"/>
                      <a:pt x="7601" y="2488"/>
                    </a:cubicBezTo>
                    <a:cubicBezTo>
                      <a:pt x="8286" y="1827"/>
                      <a:pt x="8765" y="936"/>
                      <a:pt x="8856"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6034;p42">
                <a:extLst>
                  <a:ext uri="{FF2B5EF4-FFF2-40B4-BE49-F238E27FC236}">
                    <a16:creationId xmlns:a16="http://schemas.microsoft.com/office/drawing/2014/main" id="{5F5AE442-F4F5-F2AB-B75A-D1D868DB9D1B}"/>
                  </a:ext>
                </a:extLst>
              </p:cNvPr>
              <p:cNvSpPr/>
              <p:nvPr/>
            </p:nvSpPr>
            <p:spPr>
              <a:xfrm>
                <a:off x="6243425" y="3062050"/>
                <a:ext cx="70225" cy="41125"/>
              </a:xfrm>
              <a:custGeom>
                <a:avLst/>
                <a:gdLst/>
                <a:ahLst/>
                <a:cxnLst/>
                <a:rect l="l" t="t" r="r" b="b"/>
                <a:pathLst>
                  <a:path w="2809" h="1645" extrusionOk="0">
                    <a:moveTo>
                      <a:pt x="1" y="1"/>
                    </a:moveTo>
                    <a:lnTo>
                      <a:pt x="1" y="1"/>
                    </a:lnTo>
                    <a:cubicBezTo>
                      <a:pt x="46" y="298"/>
                      <a:pt x="183" y="594"/>
                      <a:pt x="366" y="823"/>
                    </a:cubicBezTo>
                    <a:cubicBezTo>
                      <a:pt x="548" y="1074"/>
                      <a:pt x="777" y="1279"/>
                      <a:pt x="1051" y="1416"/>
                    </a:cubicBezTo>
                    <a:cubicBezTo>
                      <a:pt x="1324" y="1530"/>
                      <a:pt x="1644" y="1621"/>
                      <a:pt x="1941" y="1644"/>
                    </a:cubicBezTo>
                    <a:cubicBezTo>
                      <a:pt x="2078" y="1644"/>
                      <a:pt x="2237" y="1621"/>
                      <a:pt x="2374" y="1621"/>
                    </a:cubicBezTo>
                    <a:cubicBezTo>
                      <a:pt x="2534" y="1599"/>
                      <a:pt x="2671" y="1553"/>
                      <a:pt x="2808" y="1507"/>
                    </a:cubicBezTo>
                    <a:cubicBezTo>
                      <a:pt x="2671" y="1462"/>
                      <a:pt x="2534" y="1462"/>
                      <a:pt x="2374" y="1439"/>
                    </a:cubicBezTo>
                    <a:cubicBezTo>
                      <a:pt x="2237" y="1393"/>
                      <a:pt x="2101" y="1393"/>
                      <a:pt x="1986" y="1348"/>
                    </a:cubicBezTo>
                    <a:cubicBezTo>
                      <a:pt x="1713" y="1279"/>
                      <a:pt x="1461" y="1188"/>
                      <a:pt x="1233" y="1074"/>
                    </a:cubicBezTo>
                    <a:cubicBezTo>
                      <a:pt x="982" y="960"/>
                      <a:pt x="777" y="800"/>
                      <a:pt x="571" y="617"/>
                    </a:cubicBezTo>
                    <a:cubicBezTo>
                      <a:pt x="366" y="457"/>
                      <a:pt x="183" y="252"/>
                      <a:pt x="1"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6035;p42">
                <a:extLst>
                  <a:ext uri="{FF2B5EF4-FFF2-40B4-BE49-F238E27FC236}">
                    <a16:creationId xmlns:a16="http://schemas.microsoft.com/office/drawing/2014/main" id="{758E9F3F-627D-09F6-3F1A-19F606F19FEB}"/>
                  </a:ext>
                </a:extLst>
              </p:cNvPr>
              <p:cNvSpPr/>
              <p:nvPr/>
            </p:nvSpPr>
            <p:spPr>
              <a:xfrm>
                <a:off x="6156700" y="3203575"/>
                <a:ext cx="76475" cy="25175"/>
              </a:xfrm>
              <a:custGeom>
                <a:avLst/>
                <a:gdLst/>
                <a:ahLst/>
                <a:cxnLst/>
                <a:rect l="l" t="t" r="r" b="b"/>
                <a:pathLst>
                  <a:path w="3059" h="1007" extrusionOk="0">
                    <a:moveTo>
                      <a:pt x="3059" y="1"/>
                    </a:moveTo>
                    <a:lnTo>
                      <a:pt x="3059" y="1"/>
                    </a:lnTo>
                    <a:cubicBezTo>
                      <a:pt x="2808" y="160"/>
                      <a:pt x="2602" y="297"/>
                      <a:pt x="2351" y="389"/>
                    </a:cubicBezTo>
                    <a:cubicBezTo>
                      <a:pt x="2100" y="480"/>
                      <a:pt x="1849" y="571"/>
                      <a:pt x="1598" y="594"/>
                    </a:cubicBezTo>
                    <a:cubicBezTo>
                      <a:pt x="1320" y="644"/>
                      <a:pt x="1036" y="660"/>
                      <a:pt x="740" y="660"/>
                    </a:cubicBezTo>
                    <a:cubicBezTo>
                      <a:pt x="501" y="660"/>
                      <a:pt x="255" y="650"/>
                      <a:pt x="0" y="640"/>
                    </a:cubicBezTo>
                    <a:lnTo>
                      <a:pt x="0" y="640"/>
                    </a:lnTo>
                    <a:cubicBezTo>
                      <a:pt x="228" y="799"/>
                      <a:pt x="502" y="891"/>
                      <a:pt x="799" y="959"/>
                    </a:cubicBezTo>
                    <a:cubicBezTo>
                      <a:pt x="968" y="987"/>
                      <a:pt x="1146" y="1007"/>
                      <a:pt x="1328" y="1007"/>
                    </a:cubicBezTo>
                    <a:cubicBezTo>
                      <a:pt x="1440" y="1007"/>
                      <a:pt x="1553" y="999"/>
                      <a:pt x="1666" y="982"/>
                    </a:cubicBezTo>
                    <a:cubicBezTo>
                      <a:pt x="1963" y="936"/>
                      <a:pt x="2237" y="822"/>
                      <a:pt x="2488" y="662"/>
                    </a:cubicBezTo>
                    <a:cubicBezTo>
                      <a:pt x="2739" y="503"/>
                      <a:pt x="2922" y="252"/>
                      <a:pt x="3059"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6036;p42">
                <a:extLst>
                  <a:ext uri="{FF2B5EF4-FFF2-40B4-BE49-F238E27FC236}">
                    <a16:creationId xmlns:a16="http://schemas.microsoft.com/office/drawing/2014/main" id="{D6370A61-129A-84FA-79C0-44A39FBB3449}"/>
                  </a:ext>
                </a:extLst>
              </p:cNvPr>
              <p:cNvSpPr/>
              <p:nvPr/>
            </p:nvSpPr>
            <p:spPr>
              <a:xfrm>
                <a:off x="5907325" y="2757175"/>
                <a:ext cx="123275" cy="51550"/>
              </a:xfrm>
              <a:custGeom>
                <a:avLst/>
                <a:gdLst/>
                <a:ahLst/>
                <a:cxnLst/>
                <a:rect l="l" t="t" r="r" b="b"/>
                <a:pathLst>
                  <a:path w="4931" h="2062" extrusionOk="0">
                    <a:moveTo>
                      <a:pt x="2632" y="1"/>
                    </a:moveTo>
                    <a:cubicBezTo>
                      <a:pt x="764" y="1"/>
                      <a:pt x="1" y="2061"/>
                      <a:pt x="1" y="2061"/>
                    </a:cubicBezTo>
                    <a:lnTo>
                      <a:pt x="4931" y="875"/>
                    </a:lnTo>
                    <a:cubicBezTo>
                      <a:pt x="4028" y="238"/>
                      <a:pt x="3267" y="1"/>
                      <a:pt x="2632"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6037;p42">
                <a:extLst>
                  <a:ext uri="{FF2B5EF4-FFF2-40B4-BE49-F238E27FC236}">
                    <a16:creationId xmlns:a16="http://schemas.microsoft.com/office/drawing/2014/main" id="{1E67FE09-7A60-4561-CD98-E9425E810CC9}"/>
                  </a:ext>
                </a:extLst>
              </p:cNvPr>
              <p:cNvSpPr/>
              <p:nvPr/>
            </p:nvSpPr>
            <p:spPr>
              <a:xfrm>
                <a:off x="6329025" y="2758075"/>
                <a:ext cx="123275" cy="51800"/>
              </a:xfrm>
              <a:custGeom>
                <a:avLst/>
                <a:gdLst/>
                <a:ahLst/>
                <a:cxnLst/>
                <a:rect l="l" t="t" r="r" b="b"/>
                <a:pathLst>
                  <a:path w="4931" h="2072" extrusionOk="0">
                    <a:moveTo>
                      <a:pt x="2303" y="1"/>
                    </a:moveTo>
                    <a:cubicBezTo>
                      <a:pt x="1668" y="1"/>
                      <a:pt x="905" y="241"/>
                      <a:pt x="0" y="884"/>
                    </a:cubicBezTo>
                    <a:lnTo>
                      <a:pt x="4931" y="2071"/>
                    </a:lnTo>
                    <a:cubicBezTo>
                      <a:pt x="4931" y="2071"/>
                      <a:pt x="4169" y="1"/>
                      <a:pt x="2303"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6038;p42">
                <a:extLst>
                  <a:ext uri="{FF2B5EF4-FFF2-40B4-BE49-F238E27FC236}">
                    <a16:creationId xmlns:a16="http://schemas.microsoft.com/office/drawing/2014/main" id="{4212CD44-AC5D-A4AC-0F5B-90833CD9621E}"/>
                  </a:ext>
                </a:extLst>
              </p:cNvPr>
              <p:cNvSpPr/>
              <p:nvPr/>
            </p:nvSpPr>
            <p:spPr>
              <a:xfrm>
                <a:off x="6153275" y="3453400"/>
                <a:ext cx="632850" cy="333375"/>
              </a:xfrm>
              <a:custGeom>
                <a:avLst/>
                <a:gdLst/>
                <a:ahLst/>
                <a:cxnLst/>
                <a:rect l="l" t="t" r="r" b="b"/>
                <a:pathLst>
                  <a:path w="25314" h="13335" extrusionOk="0">
                    <a:moveTo>
                      <a:pt x="17605" y="0"/>
                    </a:moveTo>
                    <a:cubicBezTo>
                      <a:pt x="16311" y="0"/>
                      <a:pt x="14927" y="97"/>
                      <a:pt x="13513" y="347"/>
                    </a:cubicBezTo>
                    <a:cubicBezTo>
                      <a:pt x="13513" y="347"/>
                      <a:pt x="3561" y="3132"/>
                      <a:pt x="0" y="10299"/>
                    </a:cubicBezTo>
                    <a:lnTo>
                      <a:pt x="2260" y="13335"/>
                    </a:lnTo>
                    <a:lnTo>
                      <a:pt x="19698" y="13335"/>
                    </a:lnTo>
                    <a:lnTo>
                      <a:pt x="25313" y="1101"/>
                    </a:lnTo>
                    <a:cubicBezTo>
                      <a:pt x="25313" y="1101"/>
                      <a:pt x="21972" y="0"/>
                      <a:pt x="1760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6039;p42">
                <a:extLst>
                  <a:ext uri="{FF2B5EF4-FFF2-40B4-BE49-F238E27FC236}">
                    <a16:creationId xmlns:a16="http://schemas.microsoft.com/office/drawing/2014/main" id="{DE19285E-772B-46C5-3463-F8F8BABB3DFF}"/>
                  </a:ext>
                </a:extLst>
              </p:cNvPr>
              <p:cNvSpPr/>
              <p:nvPr/>
            </p:nvSpPr>
            <p:spPr>
              <a:xfrm>
                <a:off x="6172100" y="3453500"/>
                <a:ext cx="433125" cy="257950"/>
              </a:xfrm>
              <a:custGeom>
                <a:avLst/>
                <a:gdLst/>
                <a:ahLst/>
                <a:cxnLst/>
                <a:rect l="l" t="t" r="r" b="b"/>
                <a:pathLst>
                  <a:path w="17325" h="10318" extrusionOk="0">
                    <a:moveTo>
                      <a:pt x="17325" y="1"/>
                    </a:moveTo>
                    <a:lnTo>
                      <a:pt x="17325" y="1"/>
                    </a:lnTo>
                    <a:cubicBezTo>
                      <a:pt x="16457" y="24"/>
                      <a:pt x="15613" y="184"/>
                      <a:pt x="14746" y="343"/>
                    </a:cubicBezTo>
                    <a:cubicBezTo>
                      <a:pt x="13901" y="526"/>
                      <a:pt x="13079" y="754"/>
                      <a:pt x="12258" y="1028"/>
                    </a:cubicBezTo>
                    <a:cubicBezTo>
                      <a:pt x="11413" y="1302"/>
                      <a:pt x="10614" y="1644"/>
                      <a:pt x="9838" y="2010"/>
                    </a:cubicBezTo>
                    <a:lnTo>
                      <a:pt x="8651" y="2580"/>
                    </a:lnTo>
                    <a:lnTo>
                      <a:pt x="7533" y="3219"/>
                    </a:lnTo>
                    <a:cubicBezTo>
                      <a:pt x="7145" y="3448"/>
                      <a:pt x="6802" y="3699"/>
                      <a:pt x="6437" y="3950"/>
                    </a:cubicBezTo>
                    <a:cubicBezTo>
                      <a:pt x="6072" y="4201"/>
                      <a:pt x="5707" y="4429"/>
                      <a:pt x="5387" y="4703"/>
                    </a:cubicBezTo>
                    <a:lnTo>
                      <a:pt x="4360" y="5525"/>
                    </a:lnTo>
                    <a:cubicBezTo>
                      <a:pt x="4018" y="5799"/>
                      <a:pt x="3721" y="6095"/>
                      <a:pt x="3401" y="6392"/>
                    </a:cubicBezTo>
                    <a:cubicBezTo>
                      <a:pt x="2739" y="6963"/>
                      <a:pt x="2192" y="7647"/>
                      <a:pt x="1598" y="8264"/>
                    </a:cubicBezTo>
                    <a:cubicBezTo>
                      <a:pt x="1301" y="8583"/>
                      <a:pt x="1050" y="8948"/>
                      <a:pt x="799" y="9291"/>
                    </a:cubicBezTo>
                    <a:cubicBezTo>
                      <a:pt x="525" y="9633"/>
                      <a:pt x="274" y="9976"/>
                      <a:pt x="0" y="10318"/>
                    </a:cubicBezTo>
                    <a:cubicBezTo>
                      <a:pt x="594" y="9702"/>
                      <a:pt x="1119" y="9017"/>
                      <a:pt x="1735" y="8401"/>
                    </a:cubicBezTo>
                    <a:cubicBezTo>
                      <a:pt x="2351" y="7784"/>
                      <a:pt x="2922" y="7145"/>
                      <a:pt x="3607" y="6620"/>
                    </a:cubicBezTo>
                    <a:cubicBezTo>
                      <a:pt x="4862" y="5456"/>
                      <a:pt x="6277" y="4452"/>
                      <a:pt x="7715" y="3562"/>
                    </a:cubicBezTo>
                    <a:cubicBezTo>
                      <a:pt x="9176" y="2626"/>
                      <a:pt x="10751" y="1918"/>
                      <a:pt x="12349" y="1302"/>
                    </a:cubicBezTo>
                    <a:cubicBezTo>
                      <a:pt x="13947" y="709"/>
                      <a:pt x="15613" y="229"/>
                      <a:pt x="17325"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6040;p42">
                <a:extLst>
                  <a:ext uri="{FF2B5EF4-FFF2-40B4-BE49-F238E27FC236}">
                    <a16:creationId xmlns:a16="http://schemas.microsoft.com/office/drawing/2014/main" id="{4EE1BE93-368D-17BB-0165-18D3E8B5A8CC}"/>
                  </a:ext>
                </a:extLst>
              </p:cNvPr>
              <p:cNvSpPr/>
              <p:nvPr/>
            </p:nvSpPr>
            <p:spPr>
              <a:xfrm>
                <a:off x="6205200" y="3460925"/>
                <a:ext cx="489625" cy="250525"/>
              </a:xfrm>
              <a:custGeom>
                <a:avLst/>
                <a:gdLst/>
                <a:ahLst/>
                <a:cxnLst/>
                <a:rect l="l" t="t" r="r" b="b"/>
                <a:pathLst>
                  <a:path w="19585" h="10021" extrusionOk="0">
                    <a:moveTo>
                      <a:pt x="19584" y="1"/>
                    </a:moveTo>
                    <a:cubicBezTo>
                      <a:pt x="17690" y="69"/>
                      <a:pt x="15818" y="412"/>
                      <a:pt x="13992" y="891"/>
                    </a:cubicBezTo>
                    <a:cubicBezTo>
                      <a:pt x="12166" y="1370"/>
                      <a:pt x="10409" y="2078"/>
                      <a:pt x="8697" y="2900"/>
                    </a:cubicBezTo>
                    <a:cubicBezTo>
                      <a:pt x="7852" y="3310"/>
                      <a:pt x="7031" y="3813"/>
                      <a:pt x="6232" y="4292"/>
                    </a:cubicBezTo>
                    <a:lnTo>
                      <a:pt x="5045" y="5091"/>
                    </a:lnTo>
                    <a:cubicBezTo>
                      <a:pt x="4862" y="5251"/>
                      <a:pt x="4657" y="5365"/>
                      <a:pt x="4474" y="5502"/>
                    </a:cubicBezTo>
                    <a:lnTo>
                      <a:pt x="3926" y="5958"/>
                    </a:lnTo>
                    <a:cubicBezTo>
                      <a:pt x="2420" y="7122"/>
                      <a:pt x="1164" y="8560"/>
                      <a:pt x="0" y="10021"/>
                    </a:cubicBezTo>
                    <a:lnTo>
                      <a:pt x="959" y="8994"/>
                    </a:lnTo>
                    <a:lnTo>
                      <a:pt x="1461" y="8492"/>
                    </a:lnTo>
                    <a:cubicBezTo>
                      <a:pt x="1621" y="8309"/>
                      <a:pt x="1804" y="8172"/>
                      <a:pt x="1963" y="8012"/>
                    </a:cubicBezTo>
                    <a:lnTo>
                      <a:pt x="3013" y="7077"/>
                    </a:lnTo>
                    <a:cubicBezTo>
                      <a:pt x="3356" y="6757"/>
                      <a:pt x="3744" y="6483"/>
                      <a:pt x="4109" y="6186"/>
                    </a:cubicBezTo>
                    <a:lnTo>
                      <a:pt x="4657" y="5776"/>
                    </a:lnTo>
                    <a:cubicBezTo>
                      <a:pt x="4862" y="5639"/>
                      <a:pt x="5045" y="5502"/>
                      <a:pt x="5250" y="5365"/>
                    </a:cubicBezTo>
                    <a:lnTo>
                      <a:pt x="6414" y="4589"/>
                    </a:lnTo>
                    <a:cubicBezTo>
                      <a:pt x="7213" y="4132"/>
                      <a:pt x="8012" y="3630"/>
                      <a:pt x="8879" y="3242"/>
                    </a:cubicBezTo>
                    <a:cubicBezTo>
                      <a:pt x="10546" y="2397"/>
                      <a:pt x="12280" y="1713"/>
                      <a:pt x="14084" y="1165"/>
                    </a:cubicBezTo>
                    <a:lnTo>
                      <a:pt x="15430" y="800"/>
                    </a:lnTo>
                    <a:cubicBezTo>
                      <a:pt x="15887" y="685"/>
                      <a:pt x="16343" y="571"/>
                      <a:pt x="16800" y="480"/>
                    </a:cubicBezTo>
                    <a:cubicBezTo>
                      <a:pt x="17713" y="275"/>
                      <a:pt x="18649" y="115"/>
                      <a:pt x="19584"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6041;p42">
                <a:extLst>
                  <a:ext uri="{FF2B5EF4-FFF2-40B4-BE49-F238E27FC236}">
                    <a16:creationId xmlns:a16="http://schemas.microsoft.com/office/drawing/2014/main" id="{215CAB1A-840C-F9FC-09AA-9E45302F2332}"/>
                  </a:ext>
                </a:extLst>
              </p:cNvPr>
              <p:cNvSpPr/>
              <p:nvPr/>
            </p:nvSpPr>
            <p:spPr>
              <a:xfrm>
                <a:off x="6237725" y="3472350"/>
                <a:ext cx="517025" cy="251675"/>
              </a:xfrm>
              <a:custGeom>
                <a:avLst/>
                <a:gdLst/>
                <a:ahLst/>
                <a:cxnLst/>
                <a:rect l="l" t="t" r="r" b="b"/>
                <a:pathLst>
                  <a:path w="20681" h="10067" extrusionOk="0">
                    <a:moveTo>
                      <a:pt x="20680" y="0"/>
                    </a:moveTo>
                    <a:lnTo>
                      <a:pt x="20680" y="0"/>
                    </a:lnTo>
                    <a:cubicBezTo>
                      <a:pt x="18717" y="137"/>
                      <a:pt x="16800" y="525"/>
                      <a:pt x="14905" y="1027"/>
                    </a:cubicBezTo>
                    <a:cubicBezTo>
                      <a:pt x="12988" y="1530"/>
                      <a:pt x="11162" y="2237"/>
                      <a:pt x="9359" y="3036"/>
                    </a:cubicBezTo>
                    <a:cubicBezTo>
                      <a:pt x="7578" y="3881"/>
                      <a:pt x="5866" y="4885"/>
                      <a:pt x="4292" y="6049"/>
                    </a:cubicBezTo>
                    <a:cubicBezTo>
                      <a:pt x="2694" y="7167"/>
                      <a:pt x="1301" y="8583"/>
                      <a:pt x="0" y="10066"/>
                    </a:cubicBezTo>
                    <a:lnTo>
                      <a:pt x="1073" y="9039"/>
                    </a:lnTo>
                    <a:lnTo>
                      <a:pt x="1598" y="8537"/>
                    </a:lnTo>
                    <a:lnTo>
                      <a:pt x="2146" y="8058"/>
                    </a:lnTo>
                    <a:lnTo>
                      <a:pt x="3264" y="7122"/>
                    </a:lnTo>
                    <a:lnTo>
                      <a:pt x="4474" y="6277"/>
                    </a:lnTo>
                    <a:cubicBezTo>
                      <a:pt x="4862" y="5980"/>
                      <a:pt x="5273" y="5729"/>
                      <a:pt x="5684" y="5478"/>
                    </a:cubicBezTo>
                    <a:cubicBezTo>
                      <a:pt x="6095" y="5227"/>
                      <a:pt x="6506" y="4953"/>
                      <a:pt x="6916" y="4725"/>
                    </a:cubicBezTo>
                    <a:lnTo>
                      <a:pt x="8217" y="4017"/>
                    </a:lnTo>
                    <a:cubicBezTo>
                      <a:pt x="8628" y="3789"/>
                      <a:pt x="9085" y="3607"/>
                      <a:pt x="9519" y="3378"/>
                    </a:cubicBezTo>
                    <a:cubicBezTo>
                      <a:pt x="11276" y="2557"/>
                      <a:pt x="13102" y="1872"/>
                      <a:pt x="14974" y="1301"/>
                    </a:cubicBezTo>
                    <a:lnTo>
                      <a:pt x="16389" y="913"/>
                    </a:lnTo>
                    <a:cubicBezTo>
                      <a:pt x="16845" y="799"/>
                      <a:pt x="17325" y="662"/>
                      <a:pt x="17804" y="548"/>
                    </a:cubicBezTo>
                    <a:cubicBezTo>
                      <a:pt x="18740" y="320"/>
                      <a:pt x="19721" y="137"/>
                      <a:pt x="20680"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6042;p42">
                <a:extLst>
                  <a:ext uri="{FF2B5EF4-FFF2-40B4-BE49-F238E27FC236}">
                    <a16:creationId xmlns:a16="http://schemas.microsoft.com/office/drawing/2014/main" id="{6C809622-B9B1-65AC-9127-35E7DE5E6CF0}"/>
                  </a:ext>
                </a:extLst>
              </p:cNvPr>
              <p:cNvSpPr/>
              <p:nvPr/>
            </p:nvSpPr>
            <p:spPr>
              <a:xfrm>
                <a:off x="5523300" y="3453400"/>
                <a:ext cx="632275" cy="333375"/>
              </a:xfrm>
              <a:custGeom>
                <a:avLst/>
                <a:gdLst/>
                <a:ahLst/>
                <a:cxnLst/>
                <a:rect l="l" t="t" r="r" b="b"/>
                <a:pathLst>
                  <a:path w="25291" h="13335" extrusionOk="0">
                    <a:moveTo>
                      <a:pt x="7689" y="0"/>
                    </a:moveTo>
                    <a:cubicBezTo>
                      <a:pt x="3328" y="0"/>
                      <a:pt x="0" y="1101"/>
                      <a:pt x="0" y="1101"/>
                    </a:cubicBezTo>
                    <a:lnTo>
                      <a:pt x="5592" y="13335"/>
                    </a:lnTo>
                    <a:lnTo>
                      <a:pt x="23031" y="13335"/>
                    </a:lnTo>
                    <a:lnTo>
                      <a:pt x="25291" y="10299"/>
                    </a:lnTo>
                    <a:cubicBezTo>
                      <a:pt x="21730" y="3132"/>
                      <a:pt x="11778" y="347"/>
                      <a:pt x="11778" y="347"/>
                    </a:cubicBezTo>
                    <a:cubicBezTo>
                      <a:pt x="10364" y="97"/>
                      <a:pt x="8981" y="0"/>
                      <a:pt x="768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6043;p42">
                <a:extLst>
                  <a:ext uri="{FF2B5EF4-FFF2-40B4-BE49-F238E27FC236}">
                    <a16:creationId xmlns:a16="http://schemas.microsoft.com/office/drawing/2014/main" id="{5DC09441-B28F-7F9A-3FC9-8BEA8BA57603}"/>
                  </a:ext>
                </a:extLst>
              </p:cNvPr>
              <p:cNvSpPr/>
              <p:nvPr/>
            </p:nvSpPr>
            <p:spPr>
              <a:xfrm>
                <a:off x="5703600" y="3453500"/>
                <a:ext cx="433150" cy="257950"/>
              </a:xfrm>
              <a:custGeom>
                <a:avLst/>
                <a:gdLst/>
                <a:ahLst/>
                <a:cxnLst/>
                <a:rect l="l" t="t" r="r" b="b"/>
                <a:pathLst>
                  <a:path w="17326" h="10318" extrusionOk="0">
                    <a:moveTo>
                      <a:pt x="1" y="1"/>
                    </a:moveTo>
                    <a:cubicBezTo>
                      <a:pt x="1713" y="229"/>
                      <a:pt x="3379" y="709"/>
                      <a:pt x="4977" y="1302"/>
                    </a:cubicBezTo>
                    <a:cubicBezTo>
                      <a:pt x="6575" y="1918"/>
                      <a:pt x="8150" y="2626"/>
                      <a:pt x="9610" y="3562"/>
                    </a:cubicBezTo>
                    <a:cubicBezTo>
                      <a:pt x="11071" y="4452"/>
                      <a:pt x="12463" y="5456"/>
                      <a:pt x="13742" y="6620"/>
                    </a:cubicBezTo>
                    <a:cubicBezTo>
                      <a:pt x="14404" y="7145"/>
                      <a:pt x="14974" y="7784"/>
                      <a:pt x="15591" y="8401"/>
                    </a:cubicBezTo>
                    <a:cubicBezTo>
                      <a:pt x="16207" y="9017"/>
                      <a:pt x="16732" y="9702"/>
                      <a:pt x="17325" y="10318"/>
                    </a:cubicBezTo>
                    <a:cubicBezTo>
                      <a:pt x="17051" y="9976"/>
                      <a:pt x="16800" y="9633"/>
                      <a:pt x="16549" y="9291"/>
                    </a:cubicBezTo>
                    <a:cubicBezTo>
                      <a:pt x="16275" y="8948"/>
                      <a:pt x="16024" y="8583"/>
                      <a:pt x="15728" y="8264"/>
                    </a:cubicBezTo>
                    <a:cubicBezTo>
                      <a:pt x="15134" y="7647"/>
                      <a:pt x="14586" y="6963"/>
                      <a:pt x="13924" y="6392"/>
                    </a:cubicBezTo>
                    <a:cubicBezTo>
                      <a:pt x="13605" y="6095"/>
                      <a:pt x="13308" y="5799"/>
                      <a:pt x="12966" y="5525"/>
                    </a:cubicBezTo>
                    <a:lnTo>
                      <a:pt x="11939" y="4703"/>
                    </a:lnTo>
                    <a:cubicBezTo>
                      <a:pt x="11619" y="4429"/>
                      <a:pt x="11254" y="4201"/>
                      <a:pt x="10889" y="3950"/>
                    </a:cubicBezTo>
                    <a:cubicBezTo>
                      <a:pt x="10523" y="3699"/>
                      <a:pt x="10181" y="3448"/>
                      <a:pt x="9793" y="3219"/>
                    </a:cubicBezTo>
                    <a:lnTo>
                      <a:pt x="8674" y="2580"/>
                    </a:lnTo>
                    <a:lnTo>
                      <a:pt x="7488" y="2010"/>
                    </a:lnTo>
                    <a:cubicBezTo>
                      <a:pt x="6712" y="1644"/>
                      <a:pt x="5913" y="1302"/>
                      <a:pt x="5091" y="1028"/>
                    </a:cubicBezTo>
                    <a:cubicBezTo>
                      <a:pt x="4269" y="754"/>
                      <a:pt x="3425" y="526"/>
                      <a:pt x="2580" y="343"/>
                    </a:cubicBezTo>
                    <a:cubicBezTo>
                      <a:pt x="1713" y="184"/>
                      <a:pt x="868" y="24"/>
                      <a:pt x="1"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6044;p42">
                <a:extLst>
                  <a:ext uri="{FF2B5EF4-FFF2-40B4-BE49-F238E27FC236}">
                    <a16:creationId xmlns:a16="http://schemas.microsoft.com/office/drawing/2014/main" id="{3E841FB2-00E7-7BEA-97E4-796C4D607E5C}"/>
                  </a:ext>
                </a:extLst>
              </p:cNvPr>
              <p:cNvSpPr/>
              <p:nvPr/>
            </p:nvSpPr>
            <p:spPr>
              <a:xfrm>
                <a:off x="5614025" y="3460925"/>
                <a:ext cx="489625" cy="250525"/>
              </a:xfrm>
              <a:custGeom>
                <a:avLst/>
                <a:gdLst/>
                <a:ahLst/>
                <a:cxnLst/>
                <a:rect l="l" t="t" r="r" b="b"/>
                <a:pathLst>
                  <a:path w="19585" h="10021" extrusionOk="0">
                    <a:moveTo>
                      <a:pt x="0" y="1"/>
                    </a:moveTo>
                    <a:cubicBezTo>
                      <a:pt x="936" y="115"/>
                      <a:pt x="1872" y="275"/>
                      <a:pt x="2785" y="480"/>
                    </a:cubicBezTo>
                    <a:cubicBezTo>
                      <a:pt x="3241" y="571"/>
                      <a:pt x="3698" y="685"/>
                      <a:pt x="4155" y="800"/>
                    </a:cubicBezTo>
                    <a:lnTo>
                      <a:pt x="5501" y="1165"/>
                    </a:lnTo>
                    <a:cubicBezTo>
                      <a:pt x="7304" y="1713"/>
                      <a:pt x="9062" y="2397"/>
                      <a:pt x="10728" y="3242"/>
                    </a:cubicBezTo>
                    <a:cubicBezTo>
                      <a:pt x="11573" y="3630"/>
                      <a:pt x="12372" y="4132"/>
                      <a:pt x="13171" y="4589"/>
                    </a:cubicBezTo>
                    <a:lnTo>
                      <a:pt x="14335" y="5365"/>
                    </a:lnTo>
                    <a:cubicBezTo>
                      <a:pt x="14540" y="5502"/>
                      <a:pt x="14745" y="5639"/>
                      <a:pt x="14928" y="5776"/>
                    </a:cubicBezTo>
                    <a:lnTo>
                      <a:pt x="15476" y="6186"/>
                    </a:lnTo>
                    <a:cubicBezTo>
                      <a:pt x="15841" y="6483"/>
                      <a:pt x="16229" y="6757"/>
                      <a:pt x="16571" y="7077"/>
                    </a:cubicBezTo>
                    <a:lnTo>
                      <a:pt x="17621" y="8012"/>
                    </a:lnTo>
                    <a:cubicBezTo>
                      <a:pt x="17781" y="8172"/>
                      <a:pt x="17964" y="8309"/>
                      <a:pt x="18146" y="8492"/>
                    </a:cubicBezTo>
                    <a:lnTo>
                      <a:pt x="18626" y="8994"/>
                    </a:lnTo>
                    <a:lnTo>
                      <a:pt x="19584" y="10021"/>
                    </a:lnTo>
                    <a:cubicBezTo>
                      <a:pt x="18420" y="8560"/>
                      <a:pt x="17165" y="7122"/>
                      <a:pt x="15658" y="5958"/>
                    </a:cubicBezTo>
                    <a:lnTo>
                      <a:pt x="15111" y="5502"/>
                    </a:lnTo>
                    <a:cubicBezTo>
                      <a:pt x="14928" y="5365"/>
                      <a:pt x="14723" y="5251"/>
                      <a:pt x="14540" y="5091"/>
                    </a:cubicBezTo>
                    <a:lnTo>
                      <a:pt x="13353" y="4292"/>
                    </a:lnTo>
                    <a:cubicBezTo>
                      <a:pt x="12554" y="3813"/>
                      <a:pt x="11755" y="3310"/>
                      <a:pt x="10888" y="2900"/>
                    </a:cubicBezTo>
                    <a:cubicBezTo>
                      <a:pt x="9176" y="2078"/>
                      <a:pt x="7419" y="1370"/>
                      <a:pt x="5593" y="891"/>
                    </a:cubicBezTo>
                    <a:cubicBezTo>
                      <a:pt x="3766" y="412"/>
                      <a:pt x="1895" y="69"/>
                      <a:pt x="0"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6045;p42">
                <a:extLst>
                  <a:ext uri="{FF2B5EF4-FFF2-40B4-BE49-F238E27FC236}">
                    <a16:creationId xmlns:a16="http://schemas.microsoft.com/office/drawing/2014/main" id="{1CE24285-E77E-0B14-3B01-F065FC5DFDE1}"/>
                  </a:ext>
                </a:extLst>
              </p:cNvPr>
              <p:cNvSpPr/>
              <p:nvPr/>
            </p:nvSpPr>
            <p:spPr>
              <a:xfrm>
                <a:off x="5554100" y="3472350"/>
                <a:ext cx="517025" cy="251675"/>
              </a:xfrm>
              <a:custGeom>
                <a:avLst/>
                <a:gdLst/>
                <a:ahLst/>
                <a:cxnLst/>
                <a:rect l="l" t="t" r="r" b="b"/>
                <a:pathLst>
                  <a:path w="20681" h="10067" extrusionOk="0">
                    <a:moveTo>
                      <a:pt x="1" y="0"/>
                    </a:moveTo>
                    <a:lnTo>
                      <a:pt x="1" y="0"/>
                    </a:lnTo>
                    <a:cubicBezTo>
                      <a:pt x="982" y="137"/>
                      <a:pt x="1941" y="320"/>
                      <a:pt x="2877" y="548"/>
                    </a:cubicBezTo>
                    <a:cubicBezTo>
                      <a:pt x="3356" y="662"/>
                      <a:pt x="3835" y="799"/>
                      <a:pt x="4292" y="913"/>
                    </a:cubicBezTo>
                    <a:lnTo>
                      <a:pt x="5707" y="1301"/>
                    </a:lnTo>
                    <a:cubicBezTo>
                      <a:pt x="7579" y="1872"/>
                      <a:pt x="9405" y="2557"/>
                      <a:pt x="11162" y="3378"/>
                    </a:cubicBezTo>
                    <a:cubicBezTo>
                      <a:pt x="11596" y="3607"/>
                      <a:pt x="12052" y="3789"/>
                      <a:pt x="12463" y="4017"/>
                    </a:cubicBezTo>
                    <a:lnTo>
                      <a:pt x="13764" y="4725"/>
                    </a:lnTo>
                    <a:cubicBezTo>
                      <a:pt x="14198" y="4953"/>
                      <a:pt x="14586" y="5227"/>
                      <a:pt x="14997" y="5478"/>
                    </a:cubicBezTo>
                    <a:cubicBezTo>
                      <a:pt x="15408" y="5729"/>
                      <a:pt x="15819" y="5980"/>
                      <a:pt x="16229" y="6277"/>
                    </a:cubicBezTo>
                    <a:lnTo>
                      <a:pt x="17416" y="7122"/>
                    </a:lnTo>
                    <a:lnTo>
                      <a:pt x="18535" y="8058"/>
                    </a:lnTo>
                    <a:lnTo>
                      <a:pt x="19105" y="8537"/>
                    </a:lnTo>
                    <a:lnTo>
                      <a:pt x="19608" y="9039"/>
                    </a:lnTo>
                    <a:lnTo>
                      <a:pt x="20680" y="10066"/>
                    </a:lnTo>
                    <a:cubicBezTo>
                      <a:pt x="19379" y="8583"/>
                      <a:pt x="18010" y="7167"/>
                      <a:pt x="16389" y="6049"/>
                    </a:cubicBezTo>
                    <a:cubicBezTo>
                      <a:pt x="14814" y="4885"/>
                      <a:pt x="13102" y="3881"/>
                      <a:pt x="11322" y="3036"/>
                    </a:cubicBezTo>
                    <a:cubicBezTo>
                      <a:pt x="9519" y="2237"/>
                      <a:pt x="7693" y="1530"/>
                      <a:pt x="5798" y="1027"/>
                    </a:cubicBezTo>
                    <a:cubicBezTo>
                      <a:pt x="3904" y="525"/>
                      <a:pt x="1964" y="137"/>
                      <a:pt x="1"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6046;p42">
                <a:extLst>
                  <a:ext uri="{FF2B5EF4-FFF2-40B4-BE49-F238E27FC236}">
                    <a16:creationId xmlns:a16="http://schemas.microsoft.com/office/drawing/2014/main" id="{CC648313-ADD9-EB58-26D4-011850857323}"/>
                  </a:ext>
                </a:extLst>
              </p:cNvPr>
              <p:cNvSpPr/>
              <p:nvPr/>
            </p:nvSpPr>
            <p:spPr>
              <a:xfrm>
                <a:off x="5501600" y="3478050"/>
                <a:ext cx="554675" cy="881075"/>
              </a:xfrm>
              <a:custGeom>
                <a:avLst/>
                <a:gdLst/>
                <a:ahLst/>
                <a:cxnLst/>
                <a:rect l="l" t="t" r="r" b="b"/>
                <a:pathLst>
                  <a:path w="22187" h="35243" extrusionOk="0">
                    <a:moveTo>
                      <a:pt x="1" y="0"/>
                    </a:moveTo>
                    <a:lnTo>
                      <a:pt x="6460" y="26501"/>
                    </a:lnTo>
                    <a:lnTo>
                      <a:pt x="22187" y="35243"/>
                    </a:lnTo>
                    <a:lnTo>
                      <a:pt x="22187" y="10021"/>
                    </a:lnTo>
                    <a:cubicBezTo>
                      <a:pt x="22187" y="10021"/>
                      <a:pt x="13102" y="1507"/>
                      <a:pt x="1"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6047;p42">
                <a:extLst>
                  <a:ext uri="{FF2B5EF4-FFF2-40B4-BE49-F238E27FC236}">
                    <a16:creationId xmlns:a16="http://schemas.microsoft.com/office/drawing/2014/main" id="{84E7A0B3-11FA-63A8-610C-A27E1EEF43EA}"/>
                  </a:ext>
                </a:extLst>
              </p:cNvPr>
              <p:cNvSpPr/>
              <p:nvPr/>
            </p:nvSpPr>
            <p:spPr>
              <a:xfrm>
                <a:off x="6259975" y="3478050"/>
                <a:ext cx="555250" cy="881075"/>
              </a:xfrm>
              <a:custGeom>
                <a:avLst/>
                <a:gdLst/>
                <a:ahLst/>
                <a:cxnLst/>
                <a:rect l="l" t="t" r="r" b="b"/>
                <a:pathLst>
                  <a:path w="22210" h="35243" extrusionOk="0">
                    <a:moveTo>
                      <a:pt x="22210" y="0"/>
                    </a:moveTo>
                    <a:lnTo>
                      <a:pt x="22210" y="0"/>
                    </a:lnTo>
                    <a:cubicBezTo>
                      <a:pt x="9085" y="1507"/>
                      <a:pt x="1" y="10021"/>
                      <a:pt x="1" y="10021"/>
                    </a:cubicBezTo>
                    <a:lnTo>
                      <a:pt x="1" y="35243"/>
                    </a:lnTo>
                    <a:lnTo>
                      <a:pt x="15727" y="26501"/>
                    </a:lnTo>
                    <a:lnTo>
                      <a:pt x="22210" y="0"/>
                    </a:ln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6048;p42">
                <a:extLst>
                  <a:ext uri="{FF2B5EF4-FFF2-40B4-BE49-F238E27FC236}">
                    <a16:creationId xmlns:a16="http://schemas.microsoft.com/office/drawing/2014/main" id="{3387D05D-72F6-8BC7-3701-81CC46BD767B}"/>
                  </a:ext>
                </a:extLst>
              </p:cNvPr>
              <p:cNvSpPr/>
              <p:nvPr/>
            </p:nvSpPr>
            <p:spPr>
              <a:xfrm>
                <a:off x="6266250" y="4089400"/>
                <a:ext cx="384075" cy="234925"/>
              </a:xfrm>
              <a:custGeom>
                <a:avLst/>
                <a:gdLst/>
                <a:ahLst/>
                <a:cxnLst/>
                <a:rect l="l" t="t" r="r" b="b"/>
                <a:pathLst>
                  <a:path w="15363" h="9397" extrusionOk="0">
                    <a:moveTo>
                      <a:pt x="4401" y="0"/>
                    </a:moveTo>
                    <a:cubicBezTo>
                      <a:pt x="3034" y="0"/>
                      <a:pt x="2899" y="1522"/>
                      <a:pt x="2899" y="1522"/>
                    </a:cubicBezTo>
                    <a:cubicBezTo>
                      <a:pt x="2899" y="1522"/>
                      <a:pt x="2671" y="1379"/>
                      <a:pt x="2346" y="1379"/>
                    </a:cubicBezTo>
                    <a:cubicBezTo>
                      <a:pt x="2021" y="1379"/>
                      <a:pt x="1598" y="1522"/>
                      <a:pt x="1210" y="2092"/>
                    </a:cubicBezTo>
                    <a:cubicBezTo>
                      <a:pt x="434" y="3234"/>
                      <a:pt x="1210" y="4466"/>
                      <a:pt x="1210" y="4466"/>
                    </a:cubicBezTo>
                    <a:cubicBezTo>
                      <a:pt x="1210" y="4466"/>
                      <a:pt x="1" y="5858"/>
                      <a:pt x="1804" y="7159"/>
                    </a:cubicBezTo>
                    <a:cubicBezTo>
                      <a:pt x="1804" y="7159"/>
                      <a:pt x="503" y="8301"/>
                      <a:pt x="2123" y="9396"/>
                    </a:cubicBezTo>
                    <a:lnTo>
                      <a:pt x="15362" y="2047"/>
                    </a:lnTo>
                    <a:lnTo>
                      <a:pt x="15362" y="2047"/>
                    </a:lnTo>
                    <a:cubicBezTo>
                      <a:pt x="15362" y="2047"/>
                      <a:pt x="12764" y="2999"/>
                      <a:pt x="11046" y="2999"/>
                    </a:cubicBezTo>
                    <a:cubicBezTo>
                      <a:pt x="10603" y="2999"/>
                      <a:pt x="10219" y="2936"/>
                      <a:pt x="9952" y="2777"/>
                    </a:cubicBezTo>
                    <a:cubicBezTo>
                      <a:pt x="8629" y="2001"/>
                      <a:pt x="6529" y="335"/>
                      <a:pt x="4794" y="38"/>
                    </a:cubicBezTo>
                    <a:cubicBezTo>
                      <a:pt x="4653" y="12"/>
                      <a:pt x="4522" y="0"/>
                      <a:pt x="4401"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6049;p42">
                <a:extLst>
                  <a:ext uri="{FF2B5EF4-FFF2-40B4-BE49-F238E27FC236}">
                    <a16:creationId xmlns:a16="http://schemas.microsoft.com/office/drawing/2014/main" id="{0DFD4F0E-54F6-2396-AFF0-C169BE4094C8}"/>
                  </a:ext>
                </a:extLst>
              </p:cNvPr>
              <p:cNvSpPr/>
              <p:nvPr/>
            </p:nvSpPr>
            <p:spPr>
              <a:xfrm>
                <a:off x="6056250" y="3710800"/>
                <a:ext cx="203750" cy="648325"/>
              </a:xfrm>
              <a:custGeom>
                <a:avLst/>
                <a:gdLst/>
                <a:ahLst/>
                <a:cxnLst/>
                <a:rect l="l" t="t" r="r" b="b"/>
                <a:pathLst>
                  <a:path w="8150" h="25933" extrusionOk="0">
                    <a:moveTo>
                      <a:pt x="4089" y="1"/>
                    </a:moveTo>
                    <a:cubicBezTo>
                      <a:pt x="1675" y="1"/>
                      <a:pt x="1" y="711"/>
                      <a:pt x="1" y="711"/>
                    </a:cubicBezTo>
                    <a:lnTo>
                      <a:pt x="1" y="25933"/>
                    </a:lnTo>
                    <a:cubicBezTo>
                      <a:pt x="1" y="25933"/>
                      <a:pt x="1583" y="25162"/>
                      <a:pt x="3998" y="25162"/>
                    </a:cubicBezTo>
                    <a:cubicBezTo>
                      <a:pt x="5205" y="25162"/>
                      <a:pt x="6620" y="25354"/>
                      <a:pt x="8150" y="25933"/>
                    </a:cubicBezTo>
                    <a:lnTo>
                      <a:pt x="8150" y="711"/>
                    </a:lnTo>
                    <a:cubicBezTo>
                      <a:pt x="6689" y="178"/>
                      <a:pt x="5296" y="1"/>
                      <a:pt x="408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6050;p42">
                <a:extLst>
                  <a:ext uri="{FF2B5EF4-FFF2-40B4-BE49-F238E27FC236}">
                    <a16:creationId xmlns:a16="http://schemas.microsoft.com/office/drawing/2014/main" id="{13B05FF4-7C33-BD63-E939-11850FA9BC52}"/>
                  </a:ext>
                </a:extLst>
              </p:cNvPr>
              <p:cNvSpPr/>
              <p:nvPr/>
            </p:nvSpPr>
            <p:spPr>
              <a:xfrm>
                <a:off x="6351275" y="3576200"/>
                <a:ext cx="363525" cy="295050"/>
              </a:xfrm>
              <a:custGeom>
                <a:avLst/>
                <a:gdLst/>
                <a:ahLst/>
                <a:cxnLst/>
                <a:rect l="l" t="t" r="r" b="b"/>
                <a:pathLst>
                  <a:path w="14541" h="11802" extrusionOk="0">
                    <a:moveTo>
                      <a:pt x="14540" y="0"/>
                    </a:moveTo>
                    <a:cubicBezTo>
                      <a:pt x="14540" y="0"/>
                      <a:pt x="8332" y="92"/>
                      <a:pt x="1" y="7031"/>
                    </a:cubicBezTo>
                    <a:lnTo>
                      <a:pt x="1" y="11801"/>
                    </a:lnTo>
                    <a:cubicBezTo>
                      <a:pt x="1" y="11801"/>
                      <a:pt x="8149" y="6483"/>
                      <a:pt x="14152" y="4885"/>
                    </a:cubicBezTo>
                    <a:lnTo>
                      <a:pt x="14540"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6051;p42">
                <a:extLst>
                  <a:ext uri="{FF2B5EF4-FFF2-40B4-BE49-F238E27FC236}">
                    <a16:creationId xmlns:a16="http://schemas.microsoft.com/office/drawing/2014/main" id="{C68A5589-9B22-F712-6D86-7352F3BE6883}"/>
                  </a:ext>
                </a:extLst>
              </p:cNvPr>
              <p:cNvSpPr/>
              <p:nvPr/>
            </p:nvSpPr>
            <p:spPr>
              <a:xfrm>
                <a:off x="5581500" y="3554525"/>
                <a:ext cx="407450" cy="704175"/>
              </a:xfrm>
              <a:custGeom>
                <a:avLst/>
                <a:gdLst/>
                <a:ahLst/>
                <a:cxnLst/>
                <a:rect l="l" t="t" r="r" b="b"/>
                <a:pathLst>
                  <a:path w="16298" h="28167" extrusionOk="0">
                    <a:moveTo>
                      <a:pt x="0" y="0"/>
                    </a:moveTo>
                    <a:lnTo>
                      <a:pt x="4611" y="21775"/>
                    </a:lnTo>
                    <a:cubicBezTo>
                      <a:pt x="7898" y="23122"/>
                      <a:pt x="16298" y="28166"/>
                      <a:pt x="16298" y="28166"/>
                    </a:cubicBezTo>
                    <a:lnTo>
                      <a:pt x="16298" y="8468"/>
                    </a:lnTo>
                    <a:cubicBezTo>
                      <a:pt x="7898" y="2123"/>
                      <a:pt x="1" y="0"/>
                      <a:pt x="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6052;p42">
                <a:extLst>
                  <a:ext uri="{FF2B5EF4-FFF2-40B4-BE49-F238E27FC236}">
                    <a16:creationId xmlns:a16="http://schemas.microsoft.com/office/drawing/2014/main" id="{046B3596-7CDF-CD67-08D7-4BE6E3DBA3EB}"/>
                  </a:ext>
                </a:extLst>
              </p:cNvPr>
              <p:cNvSpPr/>
              <p:nvPr/>
            </p:nvSpPr>
            <p:spPr>
              <a:xfrm>
                <a:off x="5663100" y="4089400"/>
                <a:ext cx="384050" cy="234925"/>
              </a:xfrm>
              <a:custGeom>
                <a:avLst/>
                <a:gdLst/>
                <a:ahLst/>
                <a:cxnLst/>
                <a:rect l="l" t="t" r="r" b="b"/>
                <a:pathLst>
                  <a:path w="15362" h="9397" extrusionOk="0">
                    <a:moveTo>
                      <a:pt x="10961" y="0"/>
                    </a:moveTo>
                    <a:cubicBezTo>
                      <a:pt x="10840" y="0"/>
                      <a:pt x="10710" y="12"/>
                      <a:pt x="10568" y="38"/>
                    </a:cubicBezTo>
                    <a:cubicBezTo>
                      <a:pt x="8834" y="335"/>
                      <a:pt x="6734" y="2001"/>
                      <a:pt x="5433" y="2777"/>
                    </a:cubicBezTo>
                    <a:cubicBezTo>
                      <a:pt x="5162" y="2936"/>
                      <a:pt x="4774" y="2999"/>
                      <a:pt x="4328" y="2999"/>
                    </a:cubicBezTo>
                    <a:cubicBezTo>
                      <a:pt x="2598" y="2999"/>
                      <a:pt x="1" y="2047"/>
                      <a:pt x="0" y="2047"/>
                    </a:cubicBezTo>
                    <a:lnTo>
                      <a:pt x="0" y="2047"/>
                    </a:lnTo>
                    <a:lnTo>
                      <a:pt x="13239" y="9396"/>
                    </a:lnTo>
                    <a:cubicBezTo>
                      <a:pt x="14860" y="8301"/>
                      <a:pt x="13559" y="7159"/>
                      <a:pt x="13559" y="7159"/>
                    </a:cubicBezTo>
                    <a:cubicBezTo>
                      <a:pt x="15362" y="5858"/>
                      <a:pt x="14175" y="4466"/>
                      <a:pt x="14175" y="4466"/>
                    </a:cubicBezTo>
                    <a:cubicBezTo>
                      <a:pt x="14175" y="4466"/>
                      <a:pt x="14951" y="3234"/>
                      <a:pt x="14175" y="2092"/>
                    </a:cubicBezTo>
                    <a:cubicBezTo>
                      <a:pt x="13775" y="1522"/>
                      <a:pt x="13347" y="1379"/>
                      <a:pt x="13019" y="1379"/>
                    </a:cubicBezTo>
                    <a:cubicBezTo>
                      <a:pt x="12691" y="1379"/>
                      <a:pt x="12463" y="1522"/>
                      <a:pt x="12463" y="1522"/>
                    </a:cubicBezTo>
                    <a:cubicBezTo>
                      <a:pt x="12463" y="1522"/>
                      <a:pt x="12328" y="0"/>
                      <a:pt x="10961"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6053;p42">
                <a:extLst>
                  <a:ext uri="{FF2B5EF4-FFF2-40B4-BE49-F238E27FC236}">
                    <a16:creationId xmlns:a16="http://schemas.microsoft.com/office/drawing/2014/main" id="{4FA10002-762E-4CAF-5667-543AECD0E8C6}"/>
                  </a:ext>
                </a:extLst>
              </p:cNvPr>
              <p:cNvSpPr/>
              <p:nvPr/>
            </p:nvSpPr>
            <p:spPr>
              <a:xfrm>
                <a:off x="5208300" y="4012150"/>
                <a:ext cx="397175" cy="428000"/>
              </a:xfrm>
              <a:custGeom>
                <a:avLst/>
                <a:gdLst/>
                <a:ahLst/>
                <a:cxnLst/>
                <a:rect l="l" t="t" r="r" b="b"/>
                <a:pathLst>
                  <a:path w="15887" h="17120" extrusionOk="0">
                    <a:moveTo>
                      <a:pt x="7054" y="1"/>
                    </a:moveTo>
                    <a:cubicBezTo>
                      <a:pt x="7054" y="1"/>
                      <a:pt x="1" y="9907"/>
                      <a:pt x="1370" y="17120"/>
                    </a:cubicBezTo>
                    <a:lnTo>
                      <a:pt x="13833" y="10706"/>
                    </a:lnTo>
                    <a:lnTo>
                      <a:pt x="15887" y="5365"/>
                    </a:lnTo>
                    <a:lnTo>
                      <a:pt x="7054" y="1"/>
                    </a:ln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6054;p42">
                <a:extLst>
                  <a:ext uri="{FF2B5EF4-FFF2-40B4-BE49-F238E27FC236}">
                    <a16:creationId xmlns:a16="http://schemas.microsoft.com/office/drawing/2014/main" id="{9AC1857D-282E-DCA1-8D8B-E57A90C6B232}"/>
                  </a:ext>
                </a:extLst>
              </p:cNvPr>
              <p:cNvSpPr/>
              <p:nvPr/>
            </p:nvSpPr>
            <p:spPr>
              <a:xfrm>
                <a:off x="5357225" y="4012150"/>
                <a:ext cx="248250" cy="301900"/>
              </a:xfrm>
              <a:custGeom>
                <a:avLst/>
                <a:gdLst/>
                <a:ahLst/>
                <a:cxnLst/>
                <a:rect l="l" t="t" r="r" b="b"/>
                <a:pathLst>
                  <a:path w="9930" h="12076" extrusionOk="0">
                    <a:moveTo>
                      <a:pt x="1097" y="1"/>
                    </a:moveTo>
                    <a:cubicBezTo>
                      <a:pt x="1097" y="1"/>
                      <a:pt x="663" y="617"/>
                      <a:pt x="1" y="1690"/>
                    </a:cubicBezTo>
                    <a:cubicBezTo>
                      <a:pt x="1" y="1690"/>
                      <a:pt x="2283" y="2010"/>
                      <a:pt x="4840" y="3516"/>
                    </a:cubicBezTo>
                    <a:cubicBezTo>
                      <a:pt x="6506" y="4497"/>
                      <a:pt x="7876" y="6095"/>
                      <a:pt x="7876" y="6095"/>
                    </a:cubicBezTo>
                    <a:lnTo>
                      <a:pt x="6643" y="9017"/>
                    </a:lnTo>
                    <a:lnTo>
                      <a:pt x="686" y="12075"/>
                    </a:lnTo>
                    <a:lnTo>
                      <a:pt x="5593" y="11870"/>
                    </a:lnTo>
                    <a:lnTo>
                      <a:pt x="7876" y="10706"/>
                    </a:lnTo>
                    <a:lnTo>
                      <a:pt x="9930" y="5365"/>
                    </a:lnTo>
                    <a:lnTo>
                      <a:pt x="1097" y="1"/>
                    </a:ln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6055;p42">
                <a:extLst>
                  <a:ext uri="{FF2B5EF4-FFF2-40B4-BE49-F238E27FC236}">
                    <a16:creationId xmlns:a16="http://schemas.microsoft.com/office/drawing/2014/main" id="{6754B88E-F88A-D086-CFFB-27C51AE14259}"/>
                  </a:ext>
                </a:extLst>
              </p:cNvPr>
              <p:cNvSpPr/>
              <p:nvPr/>
            </p:nvSpPr>
            <p:spPr>
              <a:xfrm>
                <a:off x="5214575" y="4111350"/>
                <a:ext cx="807250" cy="439175"/>
              </a:xfrm>
              <a:custGeom>
                <a:avLst/>
                <a:gdLst/>
                <a:ahLst/>
                <a:cxnLst/>
                <a:rect l="l" t="t" r="r" b="b"/>
                <a:pathLst>
                  <a:path w="32290" h="17567" extrusionOk="0">
                    <a:moveTo>
                      <a:pt x="28541" y="1"/>
                    </a:moveTo>
                    <a:cubicBezTo>
                      <a:pt x="28352" y="1"/>
                      <a:pt x="28141" y="50"/>
                      <a:pt x="27916" y="164"/>
                    </a:cubicBezTo>
                    <a:cubicBezTo>
                      <a:pt x="26729" y="781"/>
                      <a:pt x="24104" y="2926"/>
                      <a:pt x="22940" y="2972"/>
                    </a:cubicBezTo>
                    <a:cubicBezTo>
                      <a:pt x="22933" y="2972"/>
                      <a:pt x="22925" y="2972"/>
                      <a:pt x="22918" y="2972"/>
                    </a:cubicBezTo>
                    <a:cubicBezTo>
                      <a:pt x="22322" y="2972"/>
                      <a:pt x="19676" y="2127"/>
                      <a:pt x="19676" y="2127"/>
                    </a:cubicBezTo>
                    <a:cubicBezTo>
                      <a:pt x="19288" y="2880"/>
                      <a:pt x="18900" y="3885"/>
                      <a:pt x="18786" y="4707"/>
                    </a:cubicBezTo>
                    <a:cubicBezTo>
                      <a:pt x="18786" y="4707"/>
                      <a:pt x="15545" y="5688"/>
                      <a:pt x="6141" y="8107"/>
                    </a:cubicBezTo>
                    <a:cubicBezTo>
                      <a:pt x="777" y="9477"/>
                      <a:pt x="1" y="13061"/>
                      <a:pt x="2283" y="15822"/>
                    </a:cubicBezTo>
                    <a:cubicBezTo>
                      <a:pt x="3143" y="16863"/>
                      <a:pt x="4668" y="17567"/>
                      <a:pt x="6817" y="17567"/>
                    </a:cubicBezTo>
                    <a:cubicBezTo>
                      <a:pt x="10371" y="17567"/>
                      <a:pt x="15631" y="15643"/>
                      <a:pt x="22415" y="10139"/>
                    </a:cubicBezTo>
                    <a:cubicBezTo>
                      <a:pt x="22415" y="10139"/>
                      <a:pt x="23175" y="10314"/>
                      <a:pt x="23841" y="10314"/>
                    </a:cubicBezTo>
                    <a:cubicBezTo>
                      <a:pt x="24007" y="10314"/>
                      <a:pt x="24168" y="10303"/>
                      <a:pt x="24310" y="10276"/>
                    </a:cubicBezTo>
                    <a:cubicBezTo>
                      <a:pt x="26661" y="9888"/>
                      <a:pt x="29149" y="8632"/>
                      <a:pt x="29810" y="8336"/>
                    </a:cubicBezTo>
                    <a:cubicBezTo>
                      <a:pt x="30845" y="7860"/>
                      <a:pt x="31223" y="6746"/>
                      <a:pt x="30452" y="6746"/>
                    </a:cubicBezTo>
                    <a:cubicBezTo>
                      <a:pt x="30372" y="6746"/>
                      <a:pt x="30280" y="6758"/>
                      <a:pt x="30176" y="6784"/>
                    </a:cubicBezTo>
                    <a:cubicBezTo>
                      <a:pt x="28920" y="7058"/>
                      <a:pt x="28646" y="7058"/>
                      <a:pt x="28646" y="7058"/>
                    </a:cubicBezTo>
                    <a:cubicBezTo>
                      <a:pt x="28646" y="7058"/>
                      <a:pt x="30062" y="6396"/>
                      <a:pt x="31431" y="5551"/>
                    </a:cubicBezTo>
                    <a:cubicBezTo>
                      <a:pt x="32229" y="5045"/>
                      <a:pt x="31965" y="3709"/>
                      <a:pt x="31148" y="3709"/>
                    </a:cubicBezTo>
                    <a:cubicBezTo>
                      <a:pt x="31007" y="3709"/>
                      <a:pt x="30849" y="3748"/>
                      <a:pt x="30678" y="3839"/>
                    </a:cubicBezTo>
                    <a:cubicBezTo>
                      <a:pt x="29445" y="4478"/>
                      <a:pt x="27619" y="5665"/>
                      <a:pt x="27619" y="5665"/>
                    </a:cubicBezTo>
                    <a:cubicBezTo>
                      <a:pt x="27619" y="5665"/>
                      <a:pt x="30404" y="3816"/>
                      <a:pt x="31226" y="3177"/>
                    </a:cubicBezTo>
                    <a:cubicBezTo>
                      <a:pt x="32289" y="2352"/>
                      <a:pt x="31732" y="1247"/>
                      <a:pt x="30785" y="1247"/>
                    </a:cubicBezTo>
                    <a:cubicBezTo>
                      <a:pt x="30554" y="1247"/>
                      <a:pt x="30299" y="1313"/>
                      <a:pt x="30039" y="1465"/>
                    </a:cubicBezTo>
                    <a:cubicBezTo>
                      <a:pt x="27802" y="2766"/>
                      <a:pt x="25999" y="4113"/>
                      <a:pt x="25999" y="4113"/>
                    </a:cubicBezTo>
                    <a:cubicBezTo>
                      <a:pt x="25999" y="4113"/>
                      <a:pt x="28235" y="2356"/>
                      <a:pt x="29240" y="1443"/>
                    </a:cubicBezTo>
                    <a:cubicBezTo>
                      <a:pt x="29797" y="941"/>
                      <a:pt x="29372" y="1"/>
                      <a:pt x="28541"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6056;p42">
                <a:extLst>
                  <a:ext uri="{FF2B5EF4-FFF2-40B4-BE49-F238E27FC236}">
                    <a16:creationId xmlns:a16="http://schemas.microsoft.com/office/drawing/2014/main" id="{944A4E2B-3BAF-663F-2FBE-AA7FE3AC72DD}"/>
                  </a:ext>
                </a:extLst>
              </p:cNvPr>
              <p:cNvSpPr/>
              <p:nvPr/>
            </p:nvSpPr>
            <p:spPr>
              <a:xfrm>
                <a:off x="5368075" y="4164525"/>
                <a:ext cx="338400" cy="149525"/>
              </a:xfrm>
              <a:custGeom>
                <a:avLst/>
                <a:gdLst/>
                <a:ahLst/>
                <a:cxnLst/>
                <a:rect l="l" t="t" r="r" b="b"/>
                <a:pathLst>
                  <a:path w="13536" h="5981" extrusionOk="0">
                    <a:moveTo>
                      <a:pt x="13536" y="0"/>
                    </a:moveTo>
                    <a:cubicBezTo>
                      <a:pt x="13308" y="388"/>
                      <a:pt x="13102" y="799"/>
                      <a:pt x="12920" y="1233"/>
                    </a:cubicBezTo>
                    <a:cubicBezTo>
                      <a:pt x="12771" y="1638"/>
                      <a:pt x="12621" y="2043"/>
                      <a:pt x="12546" y="2485"/>
                    </a:cubicBezTo>
                    <a:lnTo>
                      <a:pt x="12546" y="2485"/>
                    </a:lnTo>
                    <a:cubicBezTo>
                      <a:pt x="11500" y="2751"/>
                      <a:pt x="10475" y="2997"/>
                      <a:pt x="9427" y="3264"/>
                    </a:cubicBezTo>
                    <a:cubicBezTo>
                      <a:pt x="8377" y="3538"/>
                      <a:pt x="7328" y="3812"/>
                      <a:pt x="6278" y="4109"/>
                    </a:cubicBezTo>
                    <a:cubicBezTo>
                      <a:pt x="5228" y="4383"/>
                      <a:pt x="4178" y="4679"/>
                      <a:pt x="3128" y="4999"/>
                    </a:cubicBezTo>
                    <a:cubicBezTo>
                      <a:pt x="2078" y="5319"/>
                      <a:pt x="1028" y="5638"/>
                      <a:pt x="1" y="5980"/>
                    </a:cubicBezTo>
                    <a:cubicBezTo>
                      <a:pt x="1073" y="5752"/>
                      <a:pt x="2146" y="5501"/>
                      <a:pt x="3196" y="5250"/>
                    </a:cubicBezTo>
                    <a:cubicBezTo>
                      <a:pt x="4269" y="4999"/>
                      <a:pt x="5319" y="4725"/>
                      <a:pt x="6369" y="4451"/>
                    </a:cubicBezTo>
                    <a:cubicBezTo>
                      <a:pt x="7442" y="4177"/>
                      <a:pt x="8492" y="3903"/>
                      <a:pt x="9542" y="3607"/>
                    </a:cubicBezTo>
                    <a:cubicBezTo>
                      <a:pt x="10592" y="3310"/>
                      <a:pt x="11642" y="3013"/>
                      <a:pt x="12691" y="2694"/>
                    </a:cubicBezTo>
                    <a:cubicBezTo>
                      <a:pt x="12737" y="2671"/>
                      <a:pt x="12760" y="2648"/>
                      <a:pt x="12760" y="2602"/>
                    </a:cubicBezTo>
                    <a:cubicBezTo>
                      <a:pt x="12806" y="2146"/>
                      <a:pt x="12920" y="1712"/>
                      <a:pt x="13057" y="1278"/>
                    </a:cubicBezTo>
                    <a:cubicBezTo>
                      <a:pt x="13194" y="845"/>
                      <a:pt x="13353" y="411"/>
                      <a:pt x="13536" y="0"/>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6057;p42">
                <a:extLst>
                  <a:ext uri="{FF2B5EF4-FFF2-40B4-BE49-F238E27FC236}">
                    <a16:creationId xmlns:a16="http://schemas.microsoft.com/office/drawing/2014/main" id="{C2D05697-BCAF-8EC5-F17C-B6085F654707}"/>
                  </a:ext>
                </a:extLst>
              </p:cNvPr>
              <p:cNvSpPr/>
              <p:nvPr/>
            </p:nvSpPr>
            <p:spPr>
              <a:xfrm>
                <a:off x="6714200" y="4012150"/>
                <a:ext cx="397750" cy="428000"/>
              </a:xfrm>
              <a:custGeom>
                <a:avLst/>
                <a:gdLst/>
                <a:ahLst/>
                <a:cxnLst/>
                <a:rect l="l" t="t" r="r" b="b"/>
                <a:pathLst>
                  <a:path w="15910" h="17120" extrusionOk="0">
                    <a:moveTo>
                      <a:pt x="8834" y="1"/>
                    </a:moveTo>
                    <a:lnTo>
                      <a:pt x="0" y="5365"/>
                    </a:lnTo>
                    <a:lnTo>
                      <a:pt x="2055" y="10706"/>
                    </a:lnTo>
                    <a:lnTo>
                      <a:pt x="14517" y="17120"/>
                    </a:lnTo>
                    <a:cubicBezTo>
                      <a:pt x="15910" y="9907"/>
                      <a:pt x="8834" y="1"/>
                      <a:pt x="8834"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6058;p42">
                <a:extLst>
                  <a:ext uri="{FF2B5EF4-FFF2-40B4-BE49-F238E27FC236}">
                    <a16:creationId xmlns:a16="http://schemas.microsoft.com/office/drawing/2014/main" id="{DF4255D4-483B-D92B-D5C7-2874E81E1CA9}"/>
                  </a:ext>
                </a:extLst>
              </p:cNvPr>
              <p:cNvSpPr/>
              <p:nvPr/>
            </p:nvSpPr>
            <p:spPr>
              <a:xfrm>
                <a:off x="6714200" y="4012150"/>
                <a:ext cx="248250" cy="301900"/>
              </a:xfrm>
              <a:custGeom>
                <a:avLst/>
                <a:gdLst/>
                <a:ahLst/>
                <a:cxnLst/>
                <a:rect l="l" t="t" r="r" b="b"/>
                <a:pathLst>
                  <a:path w="9930" h="12076" extrusionOk="0">
                    <a:moveTo>
                      <a:pt x="8834" y="1"/>
                    </a:moveTo>
                    <a:lnTo>
                      <a:pt x="0" y="5365"/>
                    </a:lnTo>
                    <a:lnTo>
                      <a:pt x="2055" y="10706"/>
                    </a:lnTo>
                    <a:lnTo>
                      <a:pt x="4360" y="11870"/>
                    </a:lnTo>
                    <a:lnTo>
                      <a:pt x="9245" y="12075"/>
                    </a:lnTo>
                    <a:lnTo>
                      <a:pt x="3310" y="9017"/>
                    </a:lnTo>
                    <a:lnTo>
                      <a:pt x="2055" y="6095"/>
                    </a:lnTo>
                    <a:cubicBezTo>
                      <a:pt x="2055" y="6095"/>
                      <a:pt x="3447" y="4497"/>
                      <a:pt x="5113" y="3516"/>
                    </a:cubicBezTo>
                    <a:cubicBezTo>
                      <a:pt x="7647" y="2010"/>
                      <a:pt x="9930" y="1690"/>
                      <a:pt x="9930" y="1690"/>
                    </a:cubicBezTo>
                    <a:cubicBezTo>
                      <a:pt x="9290" y="617"/>
                      <a:pt x="8834" y="1"/>
                      <a:pt x="8834" y="1"/>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6059;p42">
                <a:extLst>
                  <a:ext uri="{FF2B5EF4-FFF2-40B4-BE49-F238E27FC236}">
                    <a16:creationId xmlns:a16="http://schemas.microsoft.com/office/drawing/2014/main" id="{BC208210-37A7-3485-8EA0-BB7001B7A16C}"/>
                  </a:ext>
                </a:extLst>
              </p:cNvPr>
              <p:cNvSpPr/>
              <p:nvPr/>
            </p:nvSpPr>
            <p:spPr>
              <a:xfrm>
                <a:off x="6297875" y="4111350"/>
                <a:ext cx="807800" cy="439175"/>
              </a:xfrm>
              <a:custGeom>
                <a:avLst/>
                <a:gdLst/>
                <a:ahLst/>
                <a:cxnLst/>
                <a:rect l="l" t="t" r="r" b="b"/>
                <a:pathLst>
                  <a:path w="32312" h="17567" extrusionOk="0">
                    <a:moveTo>
                      <a:pt x="3750" y="1"/>
                    </a:moveTo>
                    <a:cubicBezTo>
                      <a:pt x="2925" y="1"/>
                      <a:pt x="2511" y="941"/>
                      <a:pt x="3050" y="1443"/>
                    </a:cubicBezTo>
                    <a:cubicBezTo>
                      <a:pt x="4054" y="2356"/>
                      <a:pt x="6291" y="4113"/>
                      <a:pt x="6291" y="4113"/>
                    </a:cubicBezTo>
                    <a:cubicBezTo>
                      <a:pt x="6291" y="4113"/>
                      <a:pt x="4510" y="2766"/>
                      <a:pt x="2251" y="1465"/>
                    </a:cubicBezTo>
                    <a:cubicBezTo>
                      <a:pt x="1991" y="1313"/>
                      <a:pt x="1736" y="1247"/>
                      <a:pt x="1504" y="1247"/>
                    </a:cubicBezTo>
                    <a:cubicBezTo>
                      <a:pt x="557" y="1247"/>
                      <a:pt x="0" y="2352"/>
                      <a:pt x="1064" y="3177"/>
                    </a:cubicBezTo>
                    <a:cubicBezTo>
                      <a:pt x="1908" y="3816"/>
                      <a:pt x="4693" y="5665"/>
                      <a:pt x="4693" y="5665"/>
                    </a:cubicBezTo>
                    <a:cubicBezTo>
                      <a:pt x="4693" y="5665"/>
                      <a:pt x="2844" y="4478"/>
                      <a:pt x="1612" y="3839"/>
                    </a:cubicBezTo>
                    <a:cubicBezTo>
                      <a:pt x="1444" y="3748"/>
                      <a:pt x="1289" y="3709"/>
                      <a:pt x="1151" y="3709"/>
                    </a:cubicBezTo>
                    <a:cubicBezTo>
                      <a:pt x="347" y="3709"/>
                      <a:pt x="83" y="5045"/>
                      <a:pt x="881" y="5551"/>
                    </a:cubicBezTo>
                    <a:cubicBezTo>
                      <a:pt x="2251" y="6396"/>
                      <a:pt x="3643" y="7058"/>
                      <a:pt x="3643" y="7058"/>
                    </a:cubicBezTo>
                    <a:cubicBezTo>
                      <a:pt x="3643" y="7058"/>
                      <a:pt x="3369" y="7058"/>
                      <a:pt x="2137" y="6784"/>
                    </a:cubicBezTo>
                    <a:cubicBezTo>
                      <a:pt x="2032" y="6758"/>
                      <a:pt x="1940" y="6746"/>
                      <a:pt x="1860" y="6746"/>
                    </a:cubicBezTo>
                    <a:cubicBezTo>
                      <a:pt x="1085" y="6746"/>
                      <a:pt x="1447" y="7860"/>
                      <a:pt x="2502" y="8336"/>
                    </a:cubicBezTo>
                    <a:cubicBezTo>
                      <a:pt x="3141" y="8632"/>
                      <a:pt x="5629" y="9888"/>
                      <a:pt x="7980" y="10276"/>
                    </a:cubicBezTo>
                    <a:cubicBezTo>
                      <a:pt x="8126" y="10303"/>
                      <a:pt x="8290" y="10314"/>
                      <a:pt x="8460" y="10314"/>
                    </a:cubicBezTo>
                    <a:cubicBezTo>
                      <a:pt x="9138" y="10314"/>
                      <a:pt x="9897" y="10139"/>
                      <a:pt x="9897" y="10139"/>
                    </a:cubicBezTo>
                    <a:cubicBezTo>
                      <a:pt x="16667" y="15643"/>
                      <a:pt x="21922" y="17567"/>
                      <a:pt x="25473" y="17567"/>
                    </a:cubicBezTo>
                    <a:cubicBezTo>
                      <a:pt x="27621" y="17567"/>
                      <a:pt x="29146" y="16863"/>
                      <a:pt x="30006" y="15822"/>
                    </a:cubicBezTo>
                    <a:cubicBezTo>
                      <a:pt x="32312" y="13061"/>
                      <a:pt x="31536" y="9477"/>
                      <a:pt x="26149" y="8107"/>
                    </a:cubicBezTo>
                    <a:cubicBezTo>
                      <a:pt x="16768" y="5688"/>
                      <a:pt x="13504" y="4707"/>
                      <a:pt x="13504" y="4707"/>
                    </a:cubicBezTo>
                    <a:cubicBezTo>
                      <a:pt x="13389" y="3885"/>
                      <a:pt x="13001" y="2880"/>
                      <a:pt x="12613" y="2127"/>
                    </a:cubicBezTo>
                    <a:cubicBezTo>
                      <a:pt x="12613" y="2127"/>
                      <a:pt x="9990" y="2972"/>
                      <a:pt x="9395" y="2972"/>
                    </a:cubicBezTo>
                    <a:cubicBezTo>
                      <a:pt x="9387" y="2972"/>
                      <a:pt x="9379" y="2972"/>
                      <a:pt x="9372" y="2972"/>
                    </a:cubicBezTo>
                    <a:cubicBezTo>
                      <a:pt x="8208" y="2926"/>
                      <a:pt x="5560" y="781"/>
                      <a:pt x="4373" y="164"/>
                    </a:cubicBezTo>
                    <a:cubicBezTo>
                      <a:pt x="4148" y="50"/>
                      <a:pt x="3938" y="1"/>
                      <a:pt x="3750"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6060;p42">
                <a:extLst>
                  <a:ext uri="{FF2B5EF4-FFF2-40B4-BE49-F238E27FC236}">
                    <a16:creationId xmlns:a16="http://schemas.microsoft.com/office/drawing/2014/main" id="{93B6C5D9-4ABA-9D48-B12C-0038C328D002}"/>
                  </a:ext>
                </a:extLst>
              </p:cNvPr>
              <p:cNvSpPr/>
              <p:nvPr/>
            </p:nvSpPr>
            <p:spPr>
              <a:xfrm>
                <a:off x="6613200" y="4164525"/>
                <a:ext cx="338400" cy="149525"/>
              </a:xfrm>
              <a:custGeom>
                <a:avLst/>
                <a:gdLst/>
                <a:ahLst/>
                <a:cxnLst/>
                <a:rect l="l" t="t" r="r" b="b"/>
                <a:pathLst>
                  <a:path w="13536" h="5981" extrusionOk="0">
                    <a:moveTo>
                      <a:pt x="0" y="0"/>
                    </a:moveTo>
                    <a:cubicBezTo>
                      <a:pt x="183" y="411"/>
                      <a:pt x="343" y="845"/>
                      <a:pt x="480" y="1278"/>
                    </a:cubicBezTo>
                    <a:cubicBezTo>
                      <a:pt x="617" y="1712"/>
                      <a:pt x="731" y="2146"/>
                      <a:pt x="776" y="2602"/>
                    </a:cubicBezTo>
                    <a:cubicBezTo>
                      <a:pt x="776" y="2648"/>
                      <a:pt x="822" y="2671"/>
                      <a:pt x="868" y="2694"/>
                    </a:cubicBezTo>
                    <a:cubicBezTo>
                      <a:pt x="1918" y="3013"/>
                      <a:pt x="2945" y="3310"/>
                      <a:pt x="4018" y="3607"/>
                    </a:cubicBezTo>
                    <a:cubicBezTo>
                      <a:pt x="5068" y="3903"/>
                      <a:pt x="6118" y="4177"/>
                      <a:pt x="7168" y="4451"/>
                    </a:cubicBezTo>
                    <a:cubicBezTo>
                      <a:pt x="8218" y="4725"/>
                      <a:pt x="9290" y="4999"/>
                      <a:pt x="10340" y="5250"/>
                    </a:cubicBezTo>
                    <a:cubicBezTo>
                      <a:pt x="11413" y="5501"/>
                      <a:pt x="12486" y="5752"/>
                      <a:pt x="13536" y="5980"/>
                    </a:cubicBezTo>
                    <a:cubicBezTo>
                      <a:pt x="12509" y="5638"/>
                      <a:pt x="11459" y="5319"/>
                      <a:pt x="10409" y="4999"/>
                    </a:cubicBezTo>
                    <a:cubicBezTo>
                      <a:pt x="9359" y="4679"/>
                      <a:pt x="8332" y="4383"/>
                      <a:pt x="7259" y="4109"/>
                    </a:cubicBezTo>
                    <a:cubicBezTo>
                      <a:pt x="6209" y="3812"/>
                      <a:pt x="5159" y="3538"/>
                      <a:pt x="4109" y="3264"/>
                    </a:cubicBezTo>
                    <a:cubicBezTo>
                      <a:pt x="3077" y="2995"/>
                      <a:pt x="2022" y="2748"/>
                      <a:pt x="989" y="2479"/>
                    </a:cubicBezTo>
                    <a:lnTo>
                      <a:pt x="989" y="2479"/>
                    </a:lnTo>
                    <a:cubicBezTo>
                      <a:pt x="917" y="2039"/>
                      <a:pt x="786" y="1636"/>
                      <a:pt x="617" y="1233"/>
                    </a:cubicBezTo>
                    <a:cubicBezTo>
                      <a:pt x="434" y="799"/>
                      <a:pt x="229" y="388"/>
                      <a:pt x="0" y="0"/>
                    </a:cubicBezTo>
                    <a:close/>
                  </a:path>
                </a:pathLst>
              </a:custGeom>
              <a:solidFill>
                <a:srgbClr val="E98742">
                  <a:alpha val="388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768203170"/>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barn(inVertical)">
                                      <p:cBhvr>
                                        <p:cTn id="15" dur="500"/>
                                        <p:tgtEl>
                                          <p:spTgt spid="2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6"/>
                                        </p:tgtEl>
                                        <p:attrNameLst>
                                          <p:attrName>style.visibility</p:attrName>
                                        </p:attrNameLst>
                                      </p:cBhvr>
                                      <p:to>
                                        <p:strVal val="visible"/>
                                      </p:to>
                                    </p:set>
                                    <p:animEffect transition="in" filter="wipe(down)">
                                      <p:cBhvr>
                                        <p:cTn id="20" dur="500"/>
                                        <p:tgtEl>
                                          <p:spTgt spid="2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9"/>
                                        </p:tgtEl>
                                        <p:attrNameLst>
                                          <p:attrName>style.visibility</p:attrName>
                                        </p:attrNameLst>
                                      </p:cBhvr>
                                      <p:to>
                                        <p:strVal val="visible"/>
                                      </p:to>
                                    </p:set>
                                    <p:animEffect transition="in" filter="wipe(down)">
                                      <p:cBhvr>
                                        <p:cTn id="25"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3200" b="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III. Sau khi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6F50E9C3-97C7-6C9B-1A44-82E9BC1C6A72}"/>
              </a:ext>
            </a:extLst>
          </p:cNvPr>
          <p:cNvGraphicFramePr>
            <a:graphicFrameLocks noGrp="1"/>
          </p:cNvGraphicFramePr>
          <p:nvPr>
            <p:extLst>
              <p:ext uri="{D42A27DB-BD31-4B8C-83A1-F6EECF244321}">
                <p14:modId xmlns:p14="http://schemas.microsoft.com/office/powerpoint/2010/main" val="2832625592"/>
              </p:ext>
            </p:extLst>
          </p:nvPr>
        </p:nvGraphicFramePr>
        <p:xfrm>
          <a:off x="2446712" y="1293181"/>
          <a:ext cx="8647590" cy="4805364"/>
        </p:xfrm>
        <a:graphic>
          <a:graphicData uri="http://schemas.openxmlformats.org/drawingml/2006/table">
            <a:tbl>
              <a:tblPr firstRow="1" firstCol="1" bandRow="1"/>
              <a:tblGrid>
                <a:gridCol w="4323795">
                  <a:extLst>
                    <a:ext uri="{9D8B030D-6E8A-4147-A177-3AD203B41FA5}">
                      <a16:colId xmlns:a16="http://schemas.microsoft.com/office/drawing/2014/main" val="3218363274"/>
                    </a:ext>
                  </a:extLst>
                </a:gridCol>
                <a:gridCol w="4323795">
                  <a:extLst>
                    <a:ext uri="{9D8B030D-6E8A-4147-A177-3AD203B41FA5}">
                      <a16:colId xmlns:a16="http://schemas.microsoft.com/office/drawing/2014/main" val="1792720712"/>
                    </a:ext>
                  </a:extLst>
                </a:gridCol>
              </a:tblGrid>
              <a:tr h="187017">
                <a:tc>
                  <a:txBody>
                    <a:bodyPr/>
                    <a:lstStyle/>
                    <a:p>
                      <a:pPr algn="ctr">
                        <a:lnSpc>
                          <a:spcPct val="150000"/>
                        </a:lnSpc>
                        <a:spcAft>
                          <a:spcPts val="800"/>
                        </a:spcAft>
                      </a:pPr>
                      <a:r>
                        <a:rPr lang="en-US" sz="1600" b="1">
                          <a:effectLst/>
                          <a:latin typeface="Times New Roman" panose="02020603050405020304" pitchFamily="18" charset="0"/>
                          <a:ea typeface="Calibri" panose="020F0502020204030204" pitchFamily="34" charset="0"/>
                          <a:cs typeface="Times New Roman" panose="02020603050405020304" pitchFamily="18" charset="0"/>
                        </a:rPr>
                        <a:t>Người nghe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2019" marR="22019" marT="22019" marB="2201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800"/>
                        </a:spcAft>
                      </a:pPr>
                      <a:r>
                        <a:rPr lang="en-US" sz="1600" b="1">
                          <a:effectLst/>
                          <a:latin typeface="Times New Roman" panose="02020603050405020304" pitchFamily="18" charset="0"/>
                          <a:ea typeface="Calibri" panose="020F0502020204030204" pitchFamily="34" charset="0"/>
                          <a:cs typeface="Times New Roman" panose="02020603050405020304" pitchFamily="18" charset="0"/>
                        </a:rPr>
                        <a:t>Người nói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2019" marR="22019" marT="22019" marB="2201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91214805"/>
                  </a:ext>
                </a:extLst>
              </a:tr>
              <a:tr h="4164321">
                <a:tc>
                  <a:txBody>
                    <a:bodyPr/>
                    <a:lstStyle/>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Huy động trải nghiệm của bản thân để hiểu thấu đáo vấn đề được người nói đề cập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Tập trung nhận xét, trao đổi về những ý chính của bài nói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Nêu những ưu điểm nổi bật về nội dung và cách trình bày bài nói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Nêu những điều em thấy chưa hợp lí trong nội dung và cách trình bày bài nói (chú ý nêu bằng chứng)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Bổ sung những nội dung cần thiết mà em cho là bài nói còn thiếu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2019" marR="22019" marT="22019" marB="2201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Lắng nghe, tiếp thu mọi trao đổi với thái độ bình tĩnh và tinh thần cầu thị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Giải thích ngắn gọn về một số vấn đề mà người nghe có thể hiểu nhầm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Trao đổi về những đánh giá mà em cho là chưa thỏa đáng, qua đó, củng cố thêm nội dung trình bày của mình (chú ý thể hiện thái độ nhã nhặn trong trao đổi)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a:effectLst/>
                          <a:latin typeface="Times New Roman" panose="02020603050405020304" pitchFamily="18" charset="0"/>
                          <a:ea typeface="Calibri" panose="020F0502020204030204" pitchFamily="34" charset="0"/>
                          <a:cs typeface="Times New Roman" panose="02020603050405020304" pitchFamily="18" charset="0"/>
                        </a:rPr>
                        <a:t>- Tự rút ra những kinh nghiệm bổ ích trong việc chuẩn bị nội dung và trình bày bài nói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22019" marR="22019" marT="22019" marB="2201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66791171"/>
                  </a:ext>
                </a:extLst>
              </a:tr>
            </a:tbl>
          </a:graphicData>
        </a:graphic>
      </p:graphicFrame>
      <p:grpSp>
        <p:nvGrpSpPr>
          <p:cNvPr id="6" name="Google Shape;1144;p31">
            <a:extLst>
              <a:ext uri="{FF2B5EF4-FFF2-40B4-BE49-F238E27FC236}">
                <a16:creationId xmlns:a16="http://schemas.microsoft.com/office/drawing/2014/main" id="{3911B484-5CEF-A919-47E9-105B3F97EB44}"/>
              </a:ext>
            </a:extLst>
          </p:cNvPr>
          <p:cNvGrpSpPr/>
          <p:nvPr/>
        </p:nvGrpSpPr>
        <p:grpSpPr>
          <a:xfrm>
            <a:off x="612641" y="3034610"/>
            <a:ext cx="1804843" cy="3287618"/>
            <a:chOff x="422725" y="1472998"/>
            <a:chExt cx="1838863" cy="3349577"/>
          </a:xfrm>
        </p:grpSpPr>
        <p:sp>
          <p:nvSpPr>
            <p:cNvPr id="7" name="Google Shape;1145;p31">
              <a:extLst>
                <a:ext uri="{FF2B5EF4-FFF2-40B4-BE49-F238E27FC236}">
                  <a16:creationId xmlns:a16="http://schemas.microsoft.com/office/drawing/2014/main" id="{4B6F6E83-A46B-8D2B-8439-45400834E025}"/>
                </a:ext>
              </a:extLst>
            </p:cNvPr>
            <p:cNvSpPr/>
            <p:nvPr/>
          </p:nvSpPr>
          <p:spPr>
            <a:xfrm>
              <a:off x="422725" y="46248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1146;p31">
              <a:extLst>
                <a:ext uri="{FF2B5EF4-FFF2-40B4-BE49-F238E27FC236}">
                  <a16:creationId xmlns:a16="http://schemas.microsoft.com/office/drawing/2014/main" id="{2E644383-F333-86E0-355F-B61BB748E552}"/>
                </a:ext>
              </a:extLst>
            </p:cNvPr>
            <p:cNvGrpSpPr/>
            <p:nvPr/>
          </p:nvGrpSpPr>
          <p:grpSpPr>
            <a:xfrm>
              <a:off x="457171" y="1472998"/>
              <a:ext cx="1804417" cy="3273370"/>
              <a:chOff x="8238292" y="3538875"/>
              <a:chExt cx="963231" cy="1747382"/>
            </a:xfrm>
          </p:grpSpPr>
          <p:sp>
            <p:nvSpPr>
              <p:cNvPr id="9" name="Google Shape;1147;p31">
                <a:extLst>
                  <a:ext uri="{FF2B5EF4-FFF2-40B4-BE49-F238E27FC236}">
                    <a16:creationId xmlns:a16="http://schemas.microsoft.com/office/drawing/2014/main" id="{2CC7E3BC-3414-8E9F-1451-2A83F44C1763}"/>
                  </a:ext>
                </a:extLst>
              </p:cNvPr>
              <p:cNvSpPr/>
              <p:nvPr/>
            </p:nvSpPr>
            <p:spPr>
              <a:xfrm>
                <a:off x="8903629" y="3816081"/>
                <a:ext cx="109533" cy="200504"/>
              </a:xfrm>
              <a:custGeom>
                <a:avLst/>
                <a:gdLst/>
                <a:ahLst/>
                <a:cxnLst/>
                <a:rect l="l" t="t" r="r" b="b"/>
                <a:pathLst>
                  <a:path w="5665" h="10370" extrusionOk="0">
                    <a:moveTo>
                      <a:pt x="3155" y="0"/>
                    </a:moveTo>
                    <a:lnTo>
                      <a:pt x="3081" y="37"/>
                    </a:lnTo>
                    <a:lnTo>
                      <a:pt x="3008" y="74"/>
                    </a:lnTo>
                    <a:lnTo>
                      <a:pt x="2934" y="129"/>
                    </a:lnTo>
                    <a:lnTo>
                      <a:pt x="2860" y="203"/>
                    </a:lnTo>
                    <a:lnTo>
                      <a:pt x="2768" y="369"/>
                    </a:lnTo>
                    <a:lnTo>
                      <a:pt x="2675" y="554"/>
                    </a:lnTo>
                    <a:lnTo>
                      <a:pt x="2602" y="757"/>
                    </a:lnTo>
                    <a:lnTo>
                      <a:pt x="2509" y="1089"/>
                    </a:lnTo>
                    <a:lnTo>
                      <a:pt x="2177" y="2196"/>
                    </a:lnTo>
                    <a:lnTo>
                      <a:pt x="2011" y="2768"/>
                    </a:lnTo>
                    <a:lnTo>
                      <a:pt x="1845" y="3340"/>
                    </a:lnTo>
                    <a:lnTo>
                      <a:pt x="1716" y="3912"/>
                    </a:lnTo>
                    <a:lnTo>
                      <a:pt x="1605" y="4484"/>
                    </a:lnTo>
                    <a:lnTo>
                      <a:pt x="1531" y="5056"/>
                    </a:lnTo>
                    <a:lnTo>
                      <a:pt x="1513" y="5351"/>
                    </a:lnTo>
                    <a:lnTo>
                      <a:pt x="1495" y="5628"/>
                    </a:lnTo>
                    <a:lnTo>
                      <a:pt x="1495" y="5997"/>
                    </a:lnTo>
                    <a:lnTo>
                      <a:pt x="1476" y="6329"/>
                    </a:lnTo>
                    <a:lnTo>
                      <a:pt x="1458" y="6495"/>
                    </a:lnTo>
                    <a:lnTo>
                      <a:pt x="1421" y="6643"/>
                    </a:lnTo>
                    <a:lnTo>
                      <a:pt x="1347" y="6809"/>
                    </a:lnTo>
                    <a:lnTo>
                      <a:pt x="1255" y="6975"/>
                    </a:lnTo>
                    <a:lnTo>
                      <a:pt x="978" y="7399"/>
                    </a:lnTo>
                    <a:lnTo>
                      <a:pt x="683" y="7787"/>
                    </a:lnTo>
                    <a:lnTo>
                      <a:pt x="369" y="8174"/>
                    </a:lnTo>
                    <a:lnTo>
                      <a:pt x="74" y="8580"/>
                    </a:lnTo>
                    <a:lnTo>
                      <a:pt x="18" y="8654"/>
                    </a:lnTo>
                    <a:lnTo>
                      <a:pt x="0" y="8709"/>
                    </a:lnTo>
                    <a:lnTo>
                      <a:pt x="0" y="8746"/>
                    </a:lnTo>
                    <a:lnTo>
                      <a:pt x="37" y="8783"/>
                    </a:lnTo>
                    <a:lnTo>
                      <a:pt x="55" y="8820"/>
                    </a:lnTo>
                    <a:lnTo>
                      <a:pt x="148" y="8857"/>
                    </a:lnTo>
                    <a:lnTo>
                      <a:pt x="369" y="8986"/>
                    </a:lnTo>
                    <a:lnTo>
                      <a:pt x="609" y="9115"/>
                    </a:lnTo>
                    <a:lnTo>
                      <a:pt x="812" y="9281"/>
                    </a:lnTo>
                    <a:lnTo>
                      <a:pt x="1015" y="9466"/>
                    </a:lnTo>
                    <a:lnTo>
                      <a:pt x="1089" y="9539"/>
                    </a:lnTo>
                    <a:lnTo>
                      <a:pt x="1144" y="9632"/>
                    </a:lnTo>
                    <a:lnTo>
                      <a:pt x="1236" y="9835"/>
                    </a:lnTo>
                    <a:lnTo>
                      <a:pt x="1329" y="10019"/>
                    </a:lnTo>
                    <a:lnTo>
                      <a:pt x="1384" y="10093"/>
                    </a:lnTo>
                    <a:lnTo>
                      <a:pt x="1458" y="10167"/>
                    </a:lnTo>
                    <a:lnTo>
                      <a:pt x="1587" y="10277"/>
                    </a:lnTo>
                    <a:lnTo>
                      <a:pt x="1734" y="10333"/>
                    </a:lnTo>
                    <a:lnTo>
                      <a:pt x="1864" y="10370"/>
                    </a:lnTo>
                    <a:lnTo>
                      <a:pt x="2011" y="10351"/>
                    </a:lnTo>
                    <a:lnTo>
                      <a:pt x="2159" y="10314"/>
                    </a:lnTo>
                    <a:lnTo>
                      <a:pt x="2306" y="10259"/>
                    </a:lnTo>
                    <a:lnTo>
                      <a:pt x="2436" y="10167"/>
                    </a:lnTo>
                    <a:lnTo>
                      <a:pt x="2583" y="10075"/>
                    </a:lnTo>
                    <a:lnTo>
                      <a:pt x="2841" y="9835"/>
                    </a:lnTo>
                    <a:lnTo>
                      <a:pt x="3081" y="9576"/>
                    </a:lnTo>
                    <a:lnTo>
                      <a:pt x="3469" y="9134"/>
                    </a:lnTo>
                    <a:lnTo>
                      <a:pt x="3653" y="8931"/>
                    </a:lnTo>
                    <a:lnTo>
                      <a:pt x="3764" y="8820"/>
                    </a:lnTo>
                    <a:lnTo>
                      <a:pt x="3875" y="8728"/>
                    </a:lnTo>
                    <a:lnTo>
                      <a:pt x="4004" y="8654"/>
                    </a:lnTo>
                    <a:lnTo>
                      <a:pt x="4115" y="8598"/>
                    </a:lnTo>
                    <a:lnTo>
                      <a:pt x="4373" y="8488"/>
                    </a:lnTo>
                    <a:lnTo>
                      <a:pt x="4631" y="8396"/>
                    </a:lnTo>
                    <a:lnTo>
                      <a:pt x="4760" y="8340"/>
                    </a:lnTo>
                    <a:lnTo>
                      <a:pt x="4871" y="8266"/>
                    </a:lnTo>
                    <a:lnTo>
                      <a:pt x="4963" y="8174"/>
                    </a:lnTo>
                    <a:lnTo>
                      <a:pt x="5056" y="8082"/>
                    </a:lnTo>
                    <a:lnTo>
                      <a:pt x="5240" y="7879"/>
                    </a:lnTo>
                    <a:lnTo>
                      <a:pt x="5554" y="7418"/>
                    </a:lnTo>
                    <a:lnTo>
                      <a:pt x="5628" y="7307"/>
                    </a:lnTo>
                    <a:lnTo>
                      <a:pt x="5664" y="7233"/>
                    </a:lnTo>
                    <a:lnTo>
                      <a:pt x="5664" y="7178"/>
                    </a:lnTo>
                    <a:lnTo>
                      <a:pt x="5646" y="7122"/>
                    </a:lnTo>
                    <a:lnTo>
                      <a:pt x="5628" y="7067"/>
                    </a:lnTo>
                    <a:lnTo>
                      <a:pt x="5554" y="6975"/>
                    </a:lnTo>
                    <a:lnTo>
                      <a:pt x="5314" y="6716"/>
                    </a:lnTo>
                    <a:lnTo>
                      <a:pt x="5093" y="6458"/>
                    </a:lnTo>
                    <a:lnTo>
                      <a:pt x="4890" y="6200"/>
                    </a:lnTo>
                    <a:lnTo>
                      <a:pt x="4687" y="5923"/>
                    </a:lnTo>
                    <a:lnTo>
                      <a:pt x="4281" y="5370"/>
                    </a:lnTo>
                    <a:lnTo>
                      <a:pt x="3893" y="4816"/>
                    </a:lnTo>
                    <a:lnTo>
                      <a:pt x="3653" y="4447"/>
                    </a:lnTo>
                    <a:lnTo>
                      <a:pt x="3524" y="4263"/>
                    </a:lnTo>
                    <a:lnTo>
                      <a:pt x="3413" y="4060"/>
                    </a:lnTo>
                    <a:lnTo>
                      <a:pt x="3321" y="3875"/>
                    </a:lnTo>
                    <a:lnTo>
                      <a:pt x="3266" y="3654"/>
                    </a:lnTo>
                    <a:lnTo>
                      <a:pt x="3229" y="3451"/>
                    </a:lnTo>
                    <a:lnTo>
                      <a:pt x="3229" y="3229"/>
                    </a:lnTo>
                    <a:lnTo>
                      <a:pt x="3247" y="3063"/>
                    </a:lnTo>
                    <a:lnTo>
                      <a:pt x="3284" y="2897"/>
                    </a:lnTo>
                    <a:lnTo>
                      <a:pt x="3358" y="2583"/>
                    </a:lnTo>
                    <a:lnTo>
                      <a:pt x="3598" y="1938"/>
                    </a:lnTo>
                    <a:lnTo>
                      <a:pt x="3690" y="1606"/>
                    </a:lnTo>
                    <a:lnTo>
                      <a:pt x="3782" y="1292"/>
                    </a:lnTo>
                    <a:lnTo>
                      <a:pt x="3801" y="1126"/>
                    </a:lnTo>
                    <a:lnTo>
                      <a:pt x="3801" y="960"/>
                    </a:lnTo>
                    <a:lnTo>
                      <a:pt x="3801" y="775"/>
                    </a:lnTo>
                    <a:lnTo>
                      <a:pt x="3764" y="609"/>
                    </a:lnTo>
                    <a:lnTo>
                      <a:pt x="3727" y="425"/>
                    </a:lnTo>
                    <a:lnTo>
                      <a:pt x="3690" y="332"/>
                    </a:lnTo>
                    <a:lnTo>
                      <a:pt x="3635" y="240"/>
                    </a:lnTo>
                    <a:lnTo>
                      <a:pt x="3580" y="166"/>
                    </a:lnTo>
                    <a:lnTo>
                      <a:pt x="3506" y="93"/>
                    </a:lnTo>
                    <a:lnTo>
                      <a:pt x="3432" y="37"/>
                    </a:lnTo>
                    <a:lnTo>
                      <a:pt x="3340"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oogle Shape;1148;p31">
                <a:extLst>
                  <a:ext uri="{FF2B5EF4-FFF2-40B4-BE49-F238E27FC236}">
                    <a16:creationId xmlns:a16="http://schemas.microsoft.com/office/drawing/2014/main" id="{063F6658-3CC6-7B03-C80A-19C4EF34831F}"/>
                  </a:ext>
                </a:extLst>
              </p:cNvPr>
              <p:cNvGrpSpPr/>
              <p:nvPr/>
            </p:nvGrpSpPr>
            <p:grpSpPr>
              <a:xfrm>
                <a:off x="8238292" y="3538875"/>
                <a:ext cx="963231" cy="1747382"/>
                <a:chOff x="8238292" y="3538875"/>
                <a:chExt cx="963231" cy="1747382"/>
              </a:xfrm>
            </p:grpSpPr>
            <p:sp>
              <p:nvSpPr>
                <p:cNvPr id="11" name="Google Shape;1149;p31">
                  <a:extLst>
                    <a:ext uri="{FF2B5EF4-FFF2-40B4-BE49-F238E27FC236}">
                      <a16:creationId xmlns:a16="http://schemas.microsoft.com/office/drawing/2014/main" id="{40CF1B6A-7CDF-F932-EE3C-5CB3F672D262}"/>
                    </a:ext>
                  </a:extLst>
                </p:cNvPr>
                <p:cNvSpPr/>
                <p:nvPr/>
              </p:nvSpPr>
              <p:spPr>
                <a:xfrm>
                  <a:off x="8610375" y="3934528"/>
                  <a:ext cx="372102" cy="285056"/>
                </a:xfrm>
                <a:custGeom>
                  <a:avLst/>
                  <a:gdLst/>
                  <a:ahLst/>
                  <a:cxnLst/>
                  <a:rect l="l" t="t" r="r" b="b"/>
                  <a:pathLst>
                    <a:path w="19245" h="14743" extrusionOk="0">
                      <a:moveTo>
                        <a:pt x="18285" y="0"/>
                      </a:moveTo>
                      <a:lnTo>
                        <a:pt x="18138" y="18"/>
                      </a:lnTo>
                      <a:lnTo>
                        <a:pt x="17990" y="74"/>
                      </a:lnTo>
                      <a:lnTo>
                        <a:pt x="17842" y="129"/>
                      </a:lnTo>
                      <a:lnTo>
                        <a:pt x="17566" y="258"/>
                      </a:lnTo>
                      <a:lnTo>
                        <a:pt x="17215" y="461"/>
                      </a:lnTo>
                      <a:lnTo>
                        <a:pt x="16901" y="701"/>
                      </a:lnTo>
                      <a:lnTo>
                        <a:pt x="16588" y="923"/>
                      </a:lnTo>
                      <a:lnTo>
                        <a:pt x="16293" y="1181"/>
                      </a:lnTo>
                      <a:lnTo>
                        <a:pt x="15997" y="1439"/>
                      </a:lnTo>
                      <a:lnTo>
                        <a:pt x="15721" y="1716"/>
                      </a:lnTo>
                      <a:lnTo>
                        <a:pt x="15444" y="2011"/>
                      </a:lnTo>
                      <a:lnTo>
                        <a:pt x="15185" y="2306"/>
                      </a:lnTo>
                      <a:lnTo>
                        <a:pt x="14687" y="2915"/>
                      </a:lnTo>
                      <a:lnTo>
                        <a:pt x="14189" y="3543"/>
                      </a:lnTo>
                      <a:lnTo>
                        <a:pt x="13728" y="4207"/>
                      </a:lnTo>
                      <a:lnTo>
                        <a:pt x="13285" y="4853"/>
                      </a:lnTo>
                      <a:lnTo>
                        <a:pt x="10167" y="9410"/>
                      </a:lnTo>
                      <a:lnTo>
                        <a:pt x="10001" y="9244"/>
                      </a:lnTo>
                      <a:lnTo>
                        <a:pt x="9134" y="8321"/>
                      </a:lnTo>
                      <a:lnTo>
                        <a:pt x="8229" y="7399"/>
                      </a:lnTo>
                      <a:lnTo>
                        <a:pt x="7307" y="6476"/>
                      </a:lnTo>
                      <a:lnTo>
                        <a:pt x="6347" y="5591"/>
                      </a:lnTo>
                      <a:lnTo>
                        <a:pt x="5868" y="5166"/>
                      </a:lnTo>
                      <a:lnTo>
                        <a:pt x="5370" y="4742"/>
                      </a:lnTo>
                      <a:lnTo>
                        <a:pt x="4871" y="4318"/>
                      </a:lnTo>
                      <a:lnTo>
                        <a:pt x="4373" y="3930"/>
                      </a:lnTo>
                      <a:lnTo>
                        <a:pt x="3857" y="3543"/>
                      </a:lnTo>
                      <a:lnTo>
                        <a:pt x="3340" y="3155"/>
                      </a:lnTo>
                      <a:lnTo>
                        <a:pt x="2823" y="2805"/>
                      </a:lnTo>
                      <a:lnTo>
                        <a:pt x="2288" y="2454"/>
                      </a:lnTo>
                      <a:lnTo>
                        <a:pt x="2048" y="2306"/>
                      </a:lnTo>
                      <a:lnTo>
                        <a:pt x="1809" y="2196"/>
                      </a:lnTo>
                      <a:lnTo>
                        <a:pt x="1679" y="2140"/>
                      </a:lnTo>
                      <a:lnTo>
                        <a:pt x="1550" y="2103"/>
                      </a:lnTo>
                      <a:lnTo>
                        <a:pt x="1421" y="2085"/>
                      </a:lnTo>
                      <a:lnTo>
                        <a:pt x="1273" y="2067"/>
                      </a:lnTo>
                      <a:lnTo>
                        <a:pt x="1107" y="2085"/>
                      </a:lnTo>
                      <a:lnTo>
                        <a:pt x="960" y="2122"/>
                      </a:lnTo>
                      <a:lnTo>
                        <a:pt x="812" y="2177"/>
                      </a:lnTo>
                      <a:lnTo>
                        <a:pt x="683" y="2251"/>
                      </a:lnTo>
                      <a:lnTo>
                        <a:pt x="554" y="2362"/>
                      </a:lnTo>
                      <a:lnTo>
                        <a:pt x="443" y="2472"/>
                      </a:lnTo>
                      <a:lnTo>
                        <a:pt x="332" y="2602"/>
                      </a:lnTo>
                      <a:lnTo>
                        <a:pt x="259" y="2749"/>
                      </a:lnTo>
                      <a:lnTo>
                        <a:pt x="185" y="2915"/>
                      </a:lnTo>
                      <a:lnTo>
                        <a:pt x="111" y="3081"/>
                      </a:lnTo>
                      <a:lnTo>
                        <a:pt x="74" y="3247"/>
                      </a:lnTo>
                      <a:lnTo>
                        <a:pt x="37" y="3413"/>
                      </a:lnTo>
                      <a:lnTo>
                        <a:pt x="19" y="3598"/>
                      </a:lnTo>
                      <a:lnTo>
                        <a:pt x="0" y="3764"/>
                      </a:lnTo>
                      <a:lnTo>
                        <a:pt x="19" y="3949"/>
                      </a:lnTo>
                      <a:lnTo>
                        <a:pt x="37" y="4115"/>
                      </a:lnTo>
                      <a:lnTo>
                        <a:pt x="111" y="4428"/>
                      </a:lnTo>
                      <a:lnTo>
                        <a:pt x="203" y="4742"/>
                      </a:lnTo>
                      <a:lnTo>
                        <a:pt x="314" y="5056"/>
                      </a:lnTo>
                      <a:lnTo>
                        <a:pt x="425" y="5351"/>
                      </a:lnTo>
                      <a:lnTo>
                        <a:pt x="572" y="5646"/>
                      </a:lnTo>
                      <a:lnTo>
                        <a:pt x="720" y="5941"/>
                      </a:lnTo>
                      <a:lnTo>
                        <a:pt x="868" y="6236"/>
                      </a:lnTo>
                      <a:lnTo>
                        <a:pt x="1052" y="6513"/>
                      </a:lnTo>
                      <a:lnTo>
                        <a:pt x="1237" y="6790"/>
                      </a:lnTo>
                      <a:lnTo>
                        <a:pt x="1421" y="7067"/>
                      </a:lnTo>
                      <a:lnTo>
                        <a:pt x="1845" y="7602"/>
                      </a:lnTo>
                      <a:lnTo>
                        <a:pt x="2288" y="8118"/>
                      </a:lnTo>
                      <a:lnTo>
                        <a:pt x="2768" y="8617"/>
                      </a:lnTo>
                      <a:lnTo>
                        <a:pt x="3248" y="9115"/>
                      </a:lnTo>
                      <a:lnTo>
                        <a:pt x="3764" y="9595"/>
                      </a:lnTo>
                      <a:lnTo>
                        <a:pt x="4779" y="10517"/>
                      </a:lnTo>
                      <a:lnTo>
                        <a:pt x="5776" y="11421"/>
                      </a:lnTo>
                      <a:lnTo>
                        <a:pt x="6255" y="11864"/>
                      </a:lnTo>
                      <a:lnTo>
                        <a:pt x="6698" y="12288"/>
                      </a:lnTo>
                      <a:lnTo>
                        <a:pt x="7030" y="12602"/>
                      </a:lnTo>
                      <a:lnTo>
                        <a:pt x="7381" y="12916"/>
                      </a:lnTo>
                      <a:lnTo>
                        <a:pt x="7750" y="13248"/>
                      </a:lnTo>
                      <a:lnTo>
                        <a:pt x="8156" y="13543"/>
                      </a:lnTo>
                      <a:lnTo>
                        <a:pt x="8562" y="13838"/>
                      </a:lnTo>
                      <a:lnTo>
                        <a:pt x="9004" y="14097"/>
                      </a:lnTo>
                      <a:lnTo>
                        <a:pt x="9447" y="14318"/>
                      </a:lnTo>
                      <a:lnTo>
                        <a:pt x="9669" y="14429"/>
                      </a:lnTo>
                      <a:lnTo>
                        <a:pt x="9890" y="14521"/>
                      </a:lnTo>
                      <a:lnTo>
                        <a:pt x="10111" y="14595"/>
                      </a:lnTo>
                      <a:lnTo>
                        <a:pt x="10333" y="14650"/>
                      </a:lnTo>
                      <a:lnTo>
                        <a:pt x="10554" y="14687"/>
                      </a:lnTo>
                      <a:lnTo>
                        <a:pt x="10776" y="14724"/>
                      </a:lnTo>
                      <a:lnTo>
                        <a:pt x="11016" y="14742"/>
                      </a:lnTo>
                      <a:lnTo>
                        <a:pt x="11219" y="14724"/>
                      </a:lnTo>
                      <a:lnTo>
                        <a:pt x="11440" y="14705"/>
                      </a:lnTo>
                      <a:lnTo>
                        <a:pt x="11661" y="14669"/>
                      </a:lnTo>
                      <a:lnTo>
                        <a:pt x="11883" y="14595"/>
                      </a:lnTo>
                      <a:lnTo>
                        <a:pt x="12086" y="14521"/>
                      </a:lnTo>
                      <a:lnTo>
                        <a:pt x="12289" y="14410"/>
                      </a:lnTo>
                      <a:lnTo>
                        <a:pt x="12492" y="14281"/>
                      </a:lnTo>
                      <a:lnTo>
                        <a:pt x="12676" y="14115"/>
                      </a:lnTo>
                      <a:lnTo>
                        <a:pt x="12879" y="13930"/>
                      </a:lnTo>
                      <a:lnTo>
                        <a:pt x="13064" y="13709"/>
                      </a:lnTo>
                      <a:lnTo>
                        <a:pt x="13230" y="13469"/>
                      </a:lnTo>
                      <a:lnTo>
                        <a:pt x="13580" y="12953"/>
                      </a:lnTo>
                      <a:lnTo>
                        <a:pt x="13931" y="12399"/>
                      </a:lnTo>
                      <a:lnTo>
                        <a:pt x="14263" y="11846"/>
                      </a:lnTo>
                      <a:lnTo>
                        <a:pt x="14595" y="11292"/>
                      </a:lnTo>
                      <a:lnTo>
                        <a:pt x="15222" y="10166"/>
                      </a:lnTo>
                      <a:lnTo>
                        <a:pt x="15850" y="9004"/>
                      </a:lnTo>
                      <a:lnTo>
                        <a:pt x="16440" y="7842"/>
                      </a:lnTo>
                      <a:lnTo>
                        <a:pt x="17031" y="6679"/>
                      </a:lnTo>
                      <a:lnTo>
                        <a:pt x="18175" y="4373"/>
                      </a:lnTo>
                      <a:lnTo>
                        <a:pt x="18378" y="3985"/>
                      </a:lnTo>
                      <a:lnTo>
                        <a:pt x="18617" y="3450"/>
                      </a:lnTo>
                      <a:lnTo>
                        <a:pt x="18876" y="2841"/>
                      </a:lnTo>
                      <a:lnTo>
                        <a:pt x="18986" y="2509"/>
                      </a:lnTo>
                      <a:lnTo>
                        <a:pt x="19097" y="2177"/>
                      </a:lnTo>
                      <a:lnTo>
                        <a:pt x="19171" y="1845"/>
                      </a:lnTo>
                      <a:lnTo>
                        <a:pt x="19226" y="1513"/>
                      </a:lnTo>
                      <a:lnTo>
                        <a:pt x="19245" y="1199"/>
                      </a:lnTo>
                      <a:lnTo>
                        <a:pt x="19245" y="923"/>
                      </a:lnTo>
                      <a:lnTo>
                        <a:pt x="19226" y="775"/>
                      </a:lnTo>
                      <a:lnTo>
                        <a:pt x="19189" y="646"/>
                      </a:lnTo>
                      <a:lnTo>
                        <a:pt x="19134" y="535"/>
                      </a:lnTo>
                      <a:lnTo>
                        <a:pt x="19079" y="424"/>
                      </a:lnTo>
                      <a:lnTo>
                        <a:pt x="19005" y="314"/>
                      </a:lnTo>
                      <a:lnTo>
                        <a:pt x="18931" y="221"/>
                      </a:lnTo>
                      <a:lnTo>
                        <a:pt x="18839" y="148"/>
                      </a:lnTo>
                      <a:lnTo>
                        <a:pt x="18710" y="74"/>
                      </a:lnTo>
                      <a:lnTo>
                        <a:pt x="18580" y="18"/>
                      </a:lnTo>
                      <a:lnTo>
                        <a:pt x="18433"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150;p31">
                  <a:extLst>
                    <a:ext uri="{FF2B5EF4-FFF2-40B4-BE49-F238E27FC236}">
                      <a16:creationId xmlns:a16="http://schemas.microsoft.com/office/drawing/2014/main" id="{94AEA4F1-4EDF-655B-248A-46BD7CE0315A}"/>
                    </a:ext>
                  </a:extLst>
                </p:cNvPr>
                <p:cNvSpPr/>
                <p:nvPr/>
              </p:nvSpPr>
              <p:spPr>
                <a:xfrm>
                  <a:off x="8563990" y="3910262"/>
                  <a:ext cx="198029" cy="213362"/>
                </a:xfrm>
                <a:custGeom>
                  <a:avLst/>
                  <a:gdLst/>
                  <a:ahLst/>
                  <a:cxnLst/>
                  <a:rect l="l" t="t" r="r" b="b"/>
                  <a:pathLst>
                    <a:path w="10242" h="11035" extrusionOk="0">
                      <a:moveTo>
                        <a:pt x="2436" y="0"/>
                      </a:moveTo>
                      <a:lnTo>
                        <a:pt x="2178" y="19"/>
                      </a:lnTo>
                      <a:lnTo>
                        <a:pt x="1938" y="74"/>
                      </a:lnTo>
                      <a:lnTo>
                        <a:pt x="1698" y="148"/>
                      </a:lnTo>
                      <a:lnTo>
                        <a:pt x="1458" y="259"/>
                      </a:lnTo>
                      <a:lnTo>
                        <a:pt x="1237" y="406"/>
                      </a:lnTo>
                      <a:lnTo>
                        <a:pt x="1016" y="554"/>
                      </a:lnTo>
                      <a:lnTo>
                        <a:pt x="831" y="720"/>
                      </a:lnTo>
                      <a:lnTo>
                        <a:pt x="665" y="904"/>
                      </a:lnTo>
                      <a:lnTo>
                        <a:pt x="517" y="1089"/>
                      </a:lnTo>
                      <a:lnTo>
                        <a:pt x="388" y="1292"/>
                      </a:lnTo>
                      <a:lnTo>
                        <a:pt x="277" y="1495"/>
                      </a:lnTo>
                      <a:lnTo>
                        <a:pt x="204" y="1735"/>
                      </a:lnTo>
                      <a:lnTo>
                        <a:pt x="130" y="1956"/>
                      </a:lnTo>
                      <a:lnTo>
                        <a:pt x="75" y="2196"/>
                      </a:lnTo>
                      <a:lnTo>
                        <a:pt x="19" y="2436"/>
                      </a:lnTo>
                      <a:lnTo>
                        <a:pt x="1" y="2694"/>
                      </a:lnTo>
                      <a:lnTo>
                        <a:pt x="1" y="2953"/>
                      </a:lnTo>
                      <a:lnTo>
                        <a:pt x="1" y="3211"/>
                      </a:lnTo>
                      <a:lnTo>
                        <a:pt x="19" y="3469"/>
                      </a:lnTo>
                      <a:lnTo>
                        <a:pt x="56" y="3727"/>
                      </a:lnTo>
                      <a:lnTo>
                        <a:pt x="93" y="4004"/>
                      </a:lnTo>
                      <a:lnTo>
                        <a:pt x="148" y="4263"/>
                      </a:lnTo>
                      <a:lnTo>
                        <a:pt x="277" y="4798"/>
                      </a:lnTo>
                      <a:lnTo>
                        <a:pt x="462" y="5314"/>
                      </a:lnTo>
                      <a:lnTo>
                        <a:pt x="665" y="5812"/>
                      </a:lnTo>
                      <a:lnTo>
                        <a:pt x="886" y="6292"/>
                      </a:lnTo>
                      <a:lnTo>
                        <a:pt x="1145" y="6717"/>
                      </a:lnTo>
                      <a:lnTo>
                        <a:pt x="1403" y="7122"/>
                      </a:lnTo>
                      <a:lnTo>
                        <a:pt x="1680" y="7473"/>
                      </a:lnTo>
                      <a:lnTo>
                        <a:pt x="2030" y="7916"/>
                      </a:lnTo>
                      <a:lnTo>
                        <a:pt x="2381" y="8377"/>
                      </a:lnTo>
                      <a:lnTo>
                        <a:pt x="2750" y="8838"/>
                      </a:lnTo>
                      <a:lnTo>
                        <a:pt x="3119" y="9300"/>
                      </a:lnTo>
                      <a:lnTo>
                        <a:pt x="3488" y="9742"/>
                      </a:lnTo>
                      <a:lnTo>
                        <a:pt x="3894" y="10167"/>
                      </a:lnTo>
                      <a:lnTo>
                        <a:pt x="4097" y="10370"/>
                      </a:lnTo>
                      <a:lnTo>
                        <a:pt x="4318" y="10554"/>
                      </a:lnTo>
                      <a:lnTo>
                        <a:pt x="4540" y="10739"/>
                      </a:lnTo>
                      <a:lnTo>
                        <a:pt x="4780" y="10905"/>
                      </a:lnTo>
                      <a:lnTo>
                        <a:pt x="4909" y="10997"/>
                      </a:lnTo>
                      <a:lnTo>
                        <a:pt x="4982" y="11034"/>
                      </a:lnTo>
                      <a:lnTo>
                        <a:pt x="5075" y="11034"/>
                      </a:lnTo>
                      <a:lnTo>
                        <a:pt x="5167" y="11016"/>
                      </a:lnTo>
                      <a:lnTo>
                        <a:pt x="5241" y="10997"/>
                      </a:lnTo>
                      <a:lnTo>
                        <a:pt x="5407" y="10886"/>
                      </a:lnTo>
                      <a:lnTo>
                        <a:pt x="6053" y="10370"/>
                      </a:lnTo>
                      <a:lnTo>
                        <a:pt x="6698" y="9835"/>
                      </a:lnTo>
                      <a:lnTo>
                        <a:pt x="7326" y="9281"/>
                      </a:lnTo>
                      <a:lnTo>
                        <a:pt x="7935" y="8709"/>
                      </a:lnTo>
                      <a:lnTo>
                        <a:pt x="8525" y="8137"/>
                      </a:lnTo>
                      <a:lnTo>
                        <a:pt x="9116" y="7547"/>
                      </a:lnTo>
                      <a:lnTo>
                        <a:pt x="9687" y="6919"/>
                      </a:lnTo>
                      <a:lnTo>
                        <a:pt x="10241" y="6311"/>
                      </a:lnTo>
                      <a:lnTo>
                        <a:pt x="9780" y="5868"/>
                      </a:lnTo>
                      <a:lnTo>
                        <a:pt x="8802" y="4853"/>
                      </a:lnTo>
                      <a:lnTo>
                        <a:pt x="7769" y="3764"/>
                      </a:lnTo>
                      <a:lnTo>
                        <a:pt x="7381" y="3358"/>
                      </a:lnTo>
                      <a:lnTo>
                        <a:pt x="7160" y="3100"/>
                      </a:lnTo>
                      <a:lnTo>
                        <a:pt x="6864" y="2694"/>
                      </a:lnTo>
                      <a:lnTo>
                        <a:pt x="6495" y="2270"/>
                      </a:lnTo>
                      <a:lnTo>
                        <a:pt x="6071" y="1827"/>
                      </a:lnTo>
                      <a:lnTo>
                        <a:pt x="5591" y="1403"/>
                      </a:lnTo>
                      <a:lnTo>
                        <a:pt x="5352" y="1200"/>
                      </a:lnTo>
                      <a:lnTo>
                        <a:pt x="5093" y="997"/>
                      </a:lnTo>
                      <a:lnTo>
                        <a:pt x="4835" y="812"/>
                      </a:lnTo>
                      <a:lnTo>
                        <a:pt x="4558" y="646"/>
                      </a:lnTo>
                      <a:lnTo>
                        <a:pt x="4281" y="480"/>
                      </a:lnTo>
                      <a:lnTo>
                        <a:pt x="4005" y="351"/>
                      </a:lnTo>
                      <a:lnTo>
                        <a:pt x="3728" y="222"/>
                      </a:lnTo>
                      <a:lnTo>
                        <a:pt x="3433" y="130"/>
                      </a:lnTo>
                      <a:lnTo>
                        <a:pt x="3193" y="74"/>
                      </a:lnTo>
                      <a:lnTo>
                        <a:pt x="2934" y="19"/>
                      </a:lnTo>
                      <a:lnTo>
                        <a:pt x="2676" y="0"/>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151;p31">
                  <a:extLst>
                    <a:ext uri="{FF2B5EF4-FFF2-40B4-BE49-F238E27FC236}">
                      <a16:creationId xmlns:a16="http://schemas.microsoft.com/office/drawing/2014/main" id="{B584B718-4E40-4C1F-C53A-E320F560CF06}"/>
                    </a:ext>
                  </a:extLst>
                </p:cNvPr>
                <p:cNvSpPr/>
                <p:nvPr/>
              </p:nvSpPr>
              <p:spPr>
                <a:xfrm>
                  <a:off x="8875786" y="3645199"/>
                  <a:ext cx="325737" cy="375679"/>
                </a:xfrm>
                <a:custGeom>
                  <a:avLst/>
                  <a:gdLst/>
                  <a:ahLst/>
                  <a:cxnLst/>
                  <a:rect l="l" t="t" r="r" b="b"/>
                  <a:pathLst>
                    <a:path w="16847" h="19430" extrusionOk="0">
                      <a:moveTo>
                        <a:pt x="9042" y="0"/>
                      </a:moveTo>
                      <a:lnTo>
                        <a:pt x="1" y="5702"/>
                      </a:lnTo>
                      <a:lnTo>
                        <a:pt x="9171" y="19429"/>
                      </a:lnTo>
                      <a:lnTo>
                        <a:pt x="16847" y="13322"/>
                      </a:lnTo>
                      <a:lnTo>
                        <a:pt x="9042"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52;p31">
                  <a:extLst>
                    <a:ext uri="{FF2B5EF4-FFF2-40B4-BE49-F238E27FC236}">
                      <a16:creationId xmlns:a16="http://schemas.microsoft.com/office/drawing/2014/main" id="{65CF0C9A-4911-615F-4BC4-4DEAFF4877A5}"/>
                    </a:ext>
                  </a:extLst>
                </p:cNvPr>
                <p:cNvSpPr/>
                <p:nvPr/>
              </p:nvSpPr>
              <p:spPr>
                <a:xfrm>
                  <a:off x="8588971" y="5180997"/>
                  <a:ext cx="157696" cy="105260"/>
                </a:xfrm>
                <a:custGeom>
                  <a:avLst/>
                  <a:gdLst/>
                  <a:ahLst/>
                  <a:cxnLst/>
                  <a:rect l="l" t="t" r="r" b="b"/>
                  <a:pathLst>
                    <a:path w="8156" h="5444" extrusionOk="0">
                      <a:moveTo>
                        <a:pt x="2362" y="0"/>
                      </a:moveTo>
                      <a:lnTo>
                        <a:pt x="1882" y="37"/>
                      </a:lnTo>
                      <a:lnTo>
                        <a:pt x="1421" y="93"/>
                      </a:lnTo>
                      <a:lnTo>
                        <a:pt x="941" y="185"/>
                      </a:lnTo>
                      <a:lnTo>
                        <a:pt x="794" y="222"/>
                      </a:lnTo>
                      <a:lnTo>
                        <a:pt x="720" y="259"/>
                      </a:lnTo>
                      <a:lnTo>
                        <a:pt x="646" y="314"/>
                      </a:lnTo>
                      <a:lnTo>
                        <a:pt x="591" y="370"/>
                      </a:lnTo>
                      <a:lnTo>
                        <a:pt x="535" y="443"/>
                      </a:lnTo>
                      <a:lnTo>
                        <a:pt x="517" y="536"/>
                      </a:lnTo>
                      <a:lnTo>
                        <a:pt x="498" y="628"/>
                      </a:lnTo>
                      <a:lnTo>
                        <a:pt x="498" y="812"/>
                      </a:lnTo>
                      <a:lnTo>
                        <a:pt x="517" y="997"/>
                      </a:lnTo>
                      <a:lnTo>
                        <a:pt x="517" y="1255"/>
                      </a:lnTo>
                      <a:lnTo>
                        <a:pt x="498" y="1513"/>
                      </a:lnTo>
                      <a:lnTo>
                        <a:pt x="462" y="1772"/>
                      </a:lnTo>
                      <a:lnTo>
                        <a:pt x="406" y="2030"/>
                      </a:lnTo>
                      <a:lnTo>
                        <a:pt x="259" y="2547"/>
                      </a:lnTo>
                      <a:lnTo>
                        <a:pt x="129" y="3045"/>
                      </a:lnTo>
                      <a:lnTo>
                        <a:pt x="74" y="3303"/>
                      </a:lnTo>
                      <a:lnTo>
                        <a:pt x="37" y="3562"/>
                      </a:lnTo>
                      <a:lnTo>
                        <a:pt x="0" y="3838"/>
                      </a:lnTo>
                      <a:lnTo>
                        <a:pt x="0" y="4097"/>
                      </a:lnTo>
                      <a:lnTo>
                        <a:pt x="37" y="4355"/>
                      </a:lnTo>
                      <a:lnTo>
                        <a:pt x="93" y="4595"/>
                      </a:lnTo>
                      <a:lnTo>
                        <a:pt x="185" y="4835"/>
                      </a:lnTo>
                      <a:lnTo>
                        <a:pt x="240" y="4945"/>
                      </a:lnTo>
                      <a:lnTo>
                        <a:pt x="314" y="5056"/>
                      </a:lnTo>
                      <a:lnTo>
                        <a:pt x="406" y="5167"/>
                      </a:lnTo>
                      <a:lnTo>
                        <a:pt x="462" y="5222"/>
                      </a:lnTo>
                      <a:lnTo>
                        <a:pt x="517" y="5259"/>
                      </a:lnTo>
                      <a:lnTo>
                        <a:pt x="646" y="5296"/>
                      </a:lnTo>
                      <a:lnTo>
                        <a:pt x="775" y="5296"/>
                      </a:lnTo>
                      <a:lnTo>
                        <a:pt x="6587" y="5444"/>
                      </a:lnTo>
                      <a:lnTo>
                        <a:pt x="6993" y="5444"/>
                      </a:lnTo>
                      <a:lnTo>
                        <a:pt x="7196" y="5425"/>
                      </a:lnTo>
                      <a:lnTo>
                        <a:pt x="7399" y="5388"/>
                      </a:lnTo>
                      <a:lnTo>
                        <a:pt x="7584" y="5333"/>
                      </a:lnTo>
                      <a:lnTo>
                        <a:pt x="7750" y="5259"/>
                      </a:lnTo>
                      <a:lnTo>
                        <a:pt x="7916" y="5148"/>
                      </a:lnTo>
                      <a:lnTo>
                        <a:pt x="8045" y="5019"/>
                      </a:lnTo>
                      <a:lnTo>
                        <a:pt x="8119" y="4890"/>
                      </a:lnTo>
                      <a:lnTo>
                        <a:pt x="8137" y="4816"/>
                      </a:lnTo>
                      <a:lnTo>
                        <a:pt x="8156" y="4742"/>
                      </a:lnTo>
                      <a:lnTo>
                        <a:pt x="8156" y="4687"/>
                      </a:lnTo>
                      <a:lnTo>
                        <a:pt x="8137" y="4613"/>
                      </a:lnTo>
                      <a:lnTo>
                        <a:pt x="8063" y="4503"/>
                      </a:lnTo>
                      <a:lnTo>
                        <a:pt x="7971" y="4410"/>
                      </a:lnTo>
                      <a:lnTo>
                        <a:pt x="7860" y="4336"/>
                      </a:lnTo>
                      <a:lnTo>
                        <a:pt x="7731" y="4300"/>
                      </a:lnTo>
                      <a:lnTo>
                        <a:pt x="7602" y="4263"/>
                      </a:lnTo>
                      <a:lnTo>
                        <a:pt x="7344" y="4244"/>
                      </a:lnTo>
                      <a:lnTo>
                        <a:pt x="6735" y="4189"/>
                      </a:lnTo>
                      <a:lnTo>
                        <a:pt x="6089" y="4115"/>
                      </a:lnTo>
                      <a:lnTo>
                        <a:pt x="5739" y="4060"/>
                      </a:lnTo>
                      <a:lnTo>
                        <a:pt x="5406" y="3986"/>
                      </a:lnTo>
                      <a:lnTo>
                        <a:pt x="5074" y="3912"/>
                      </a:lnTo>
                      <a:lnTo>
                        <a:pt x="4742" y="3820"/>
                      </a:lnTo>
                      <a:lnTo>
                        <a:pt x="4429" y="3691"/>
                      </a:lnTo>
                      <a:lnTo>
                        <a:pt x="4115" y="3562"/>
                      </a:lnTo>
                      <a:lnTo>
                        <a:pt x="3838" y="3395"/>
                      </a:lnTo>
                      <a:lnTo>
                        <a:pt x="3580" y="3211"/>
                      </a:lnTo>
                      <a:lnTo>
                        <a:pt x="3340" y="3008"/>
                      </a:lnTo>
                      <a:lnTo>
                        <a:pt x="3248" y="2879"/>
                      </a:lnTo>
                      <a:lnTo>
                        <a:pt x="3137" y="2768"/>
                      </a:lnTo>
                      <a:lnTo>
                        <a:pt x="3063" y="2639"/>
                      </a:lnTo>
                      <a:lnTo>
                        <a:pt x="2971" y="2491"/>
                      </a:lnTo>
                      <a:lnTo>
                        <a:pt x="2916" y="2344"/>
                      </a:lnTo>
                      <a:lnTo>
                        <a:pt x="2860" y="2178"/>
                      </a:lnTo>
                      <a:lnTo>
                        <a:pt x="2823" y="2030"/>
                      </a:lnTo>
                      <a:lnTo>
                        <a:pt x="2805" y="1772"/>
                      </a:lnTo>
                      <a:lnTo>
                        <a:pt x="2786" y="1015"/>
                      </a:lnTo>
                      <a:lnTo>
                        <a:pt x="2786" y="314"/>
                      </a:lnTo>
                      <a:lnTo>
                        <a:pt x="2805" y="93"/>
                      </a:lnTo>
                      <a:lnTo>
                        <a:pt x="2823"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153;p31">
                  <a:extLst>
                    <a:ext uri="{FF2B5EF4-FFF2-40B4-BE49-F238E27FC236}">
                      <a16:creationId xmlns:a16="http://schemas.microsoft.com/office/drawing/2014/main" id="{9ABB2141-532F-E4FF-791E-5F158122947C}"/>
                    </a:ext>
                  </a:extLst>
                </p:cNvPr>
                <p:cNvSpPr/>
                <p:nvPr/>
              </p:nvSpPr>
              <p:spPr>
                <a:xfrm>
                  <a:off x="8428432" y="5180997"/>
                  <a:ext cx="157696" cy="105260"/>
                </a:xfrm>
                <a:custGeom>
                  <a:avLst/>
                  <a:gdLst/>
                  <a:ahLst/>
                  <a:cxnLst/>
                  <a:rect l="l" t="t" r="r" b="b"/>
                  <a:pathLst>
                    <a:path w="8156" h="5444" extrusionOk="0">
                      <a:moveTo>
                        <a:pt x="2344" y="0"/>
                      </a:moveTo>
                      <a:lnTo>
                        <a:pt x="1882" y="37"/>
                      </a:lnTo>
                      <a:lnTo>
                        <a:pt x="1403" y="93"/>
                      </a:lnTo>
                      <a:lnTo>
                        <a:pt x="941" y="185"/>
                      </a:lnTo>
                      <a:lnTo>
                        <a:pt x="775" y="222"/>
                      </a:lnTo>
                      <a:lnTo>
                        <a:pt x="701" y="259"/>
                      </a:lnTo>
                      <a:lnTo>
                        <a:pt x="646" y="314"/>
                      </a:lnTo>
                      <a:lnTo>
                        <a:pt x="572" y="370"/>
                      </a:lnTo>
                      <a:lnTo>
                        <a:pt x="535" y="443"/>
                      </a:lnTo>
                      <a:lnTo>
                        <a:pt x="517" y="536"/>
                      </a:lnTo>
                      <a:lnTo>
                        <a:pt x="499" y="628"/>
                      </a:lnTo>
                      <a:lnTo>
                        <a:pt x="499" y="812"/>
                      </a:lnTo>
                      <a:lnTo>
                        <a:pt x="499" y="997"/>
                      </a:lnTo>
                      <a:lnTo>
                        <a:pt x="517" y="1255"/>
                      </a:lnTo>
                      <a:lnTo>
                        <a:pt x="499" y="1513"/>
                      </a:lnTo>
                      <a:lnTo>
                        <a:pt x="443" y="1772"/>
                      </a:lnTo>
                      <a:lnTo>
                        <a:pt x="388" y="2030"/>
                      </a:lnTo>
                      <a:lnTo>
                        <a:pt x="259" y="2547"/>
                      </a:lnTo>
                      <a:lnTo>
                        <a:pt x="130" y="3045"/>
                      </a:lnTo>
                      <a:lnTo>
                        <a:pt x="74" y="3303"/>
                      </a:lnTo>
                      <a:lnTo>
                        <a:pt x="19" y="3562"/>
                      </a:lnTo>
                      <a:lnTo>
                        <a:pt x="0" y="3838"/>
                      </a:lnTo>
                      <a:lnTo>
                        <a:pt x="0" y="4097"/>
                      </a:lnTo>
                      <a:lnTo>
                        <a:pt x="19" y="4355"/>
                      </a:lnTo>
                      <a:lnTo>
                        <a:pt x="74" y="4595"/>
                      </a:lnTo>
                      <a:lnTo>
                        <a:pt x="166" y="4835"/>
                      </a:lnTo>
                      <a:lnTo>
                        <a:pt x="240" y="4945"/>
                      </a:lnTo>
                      <a:lnTo>
                        <a:pt x="296" y="5056"/>
                      </a:lnTo>
                      <a:lnTo>
                        <a:pt x="388" y="5167"/>
                      </a:lnTo>
                      <a:lnTo>
                        <a:pt x="443" y="5222"/>
                      </a:lnTo>
                      <a:lnTo>
                        <a:pt x="517" y="5259"/>
                      </a:lnTo>
                      <a:lnTo>
                        <a:pt x="646" y="5296"/>
                      </a:lnTo>
                      <a:lnTo>
                        <a:pt x="775" y="5296"/>
                      </a:lnTo>
                      <a:lnTo>
                        <a:pt x="6587" y="5444"/>
                      </a:lnTo>
                      <a:lnTo>
                        <a:pt x="6993" y="5444"/>
                      </a:lnTo>
                      <a:lnTo>
                        <a:pt x="7196" y="5425"/>
                      </a:lnTo>
                      <a:lnTo>
                        <a:pt x="7381" y="5388"/>
                      </a:lnTo>
                      <a:lnTo>
                        <a:pt x="7584" y="5333"/>
                      </a:lnTo>
                      <a:lnTo>
                        <a:pt x="7750" y="5259"/>
                      </a:lnTo>
                      <a:lnTo>
                        <a:pt x="7897" y="5148"/>
                      </a:lnTo>
                      <a:lnTo>
                        <a:pt x="8045" y="5019"/>
                      </a:lnTo>
                      <a:lnTo>
                        <a:pt x="8119" y="4890"/>
                      </a:lnTo>
                      <a:lnTo>
                        <a:pt x="8137" y="4816"/>
                      </a:lnTo>
                      <a:lnTo>
                        <a:pt x="8156" y="4742"/>
                      </a:lnTo>
                      <a:lnTo>
                        <a:pt x="8137" y="4687"/>
                      </a:lnTo>
                      <a:lnTo>
                        <a:pt x="8119" y="4613"/>
                      </a:lnTo>
                      <a:lnTo>
                        <a:pt x="8063" y="4503"/>
                      </a:lnTo>
                      <a:lnTo>
                        <a:pt x="7971" y="4410"/>
                      </a:lnTo>
                      <a:lnTo>
                        <a:pt x="7860" y="4336"/>
                      </a:lnTo>
                      <a:lnTo>
                        <a:pt x="7731" y="4300"/>
                      </a:lnTo>
                      <a:lnTo>
                        <a:pt x="7602" y="4263"/>
                      </a:lnTo>
                      <a:lnTo>
                        <a:pt x="7344" y="4244"/>
                      </a:lnTo>
                      <a:lnTo>
                        <a:pt x="6735" y="4189"/>
                      </a:lnTo>
                      <a:lnTo>
                        <a:pt x="6071" y="4115"/>
                      </a:lnTo>
                      <a:lnTo>
                        <a:pt x="5739" y="4060"/>
                      </a:lnTo>
                      <a:lnTo>
                        <a:pt x="5406" y="3986"/>
                      </a:lnTo>
                      <a:lnTo>
                        <a:pt x="5056" y="3912"/>
                      </a:lnTo>
                      <a:lnTo>
                        <a:pt x="4742" y="3820"/>
                      </a:lnTo>
                      <a:lnTo>
                        <a:pt x="4410" y="3691"/>
                      </a:lnTo>
                      <a:lnTo>
                        <a:pt x="4115" y="3562"/>
                      </a:lnTo>
                      <a:lnTo>
                        <a:pt x="3838" y="3395"/>
                      </a:lnTo>
                      <a:lnTo>
                        <a:pt x="3580" y="3211"/>
                      </a:lnTo>
                      <a:lnTo>
                        <a:pt x="3340" y="3008"/>
                      </a:lnTo>
                      <a:lnTo>
                        <a:pt x="3229" y="2879"/>
                      </a:lnTo>
                      <a:lnTo>
                        <a:pt x="3137" y="2768"/>
                      </a:lnTo>
                      <a:lnTo>
                        <a:pt x="3045" y="2639"/>
                      </a:lnTo>
                      <a:lnTo>
                        <a:pt x="2971" y="2491"/>
                      </a:lnTo>
                      <a:lnTo>
                        <a:pt x="2897" y="2344"/>
                      </a:lnTo>
                      <a:lnTo>
                        <a:pt x="2842" y="2178"/>
                      </a:lnTo>
                      <a:lnTo>
                        <a:pt x="2823" y="2030"/>
                      </a:lnTo>
                      <a:lnTo>
                        <a:pt x="2805" y="1772"/>
                      </a:lnTo>
                      <a:lnTo>
                        <a:pt x="2786" y="1015"/>
                      </a:lnTo>
                      <a:lnTo>
                        <a:pt x="2786" y="314"/>
                      </a:lnTo>
                      <a:lnTo>
                        <a:pt x="2805" y="93"/>
                      </a:lnTo>
                      <a:lnTo>
                        <a:pt x="2805"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54;p31">
                  <a:extLst>
                    <a:ext uri="{FF2B5EF4-FFF2-40B4-BE49-F238E27FC236}">
                      <a16:creationId xmlns:a16="http://schemas.microsoft.com/office/drawing/2014/main" id="{E25B57FB-6B62-4F92-B0B9-5555249C1339}"/>
                    </a:ext>
                  </a:extLst>
                </p:cNvPr>
                <p:cNvSpPr/>
                <p:nvPr/>
              </p:nvSpPr>
              <p:spPr>
                <a:xfrm>
                  <a:off x="8449121" y="4354406"/>
                  <a:ext cx="229410" cy="850875"/>
                </a:xfrm>
                <a:custGeom>
                  <a:avLst/>
                  <a:gdLst/>
                  <a:ahLst/>
                  <a:cxnLst/>
                  <a:rect l="l" t="t" r="r" b="b"/>
                  <a:pathLst>
                    <a:path w="11865" h="44007" extrusionOk="0">
                      <a:moveTo>
                        <a:pt x="5259" y="1"/>
                      </a:moveTo>
                      <a:lnTo>
                        <a:pt x="4890" y="38"/>
                      </a:lnTo>
                      <a:lnTo>
                        <a:pt x="4466" y="75"/>
                      </a:lnTo>
                      <a:lnTo>
                        <a:pt x="4023" y="130"/>
                      </a:lnTo>
                      <a:lnTo>
                        <a:pt x="3580" y="222"/>
                      </a:lnTo>
                      <a:lnTo>
                        <a:pt x="3156" y="314"/>
                      </a:lnTo>
                      <a:lnTo>
                        <a:pt x="2731" y="425"/>
                      </a:lnTo>
                      <a:lnTo>
                        <a:pt x="2307" y="554"/>
                      </a:lnTo>
                      <a:lnTo>
                        <a:pt x="1883" y="720"/>
                      </a:lnTo>
                      <a:lnTo>
                        <a:pt x="1477" y="886"/>
                      </a:lnTo>
                      <a:lnTo>
                        <a:pt x="1218" y="1016"/>
                      </a:lnTo>
                      <a:lnTo>
                        <a:pt x="997" y="1163"/>
                      </a:lnTo>
                      <a:lnTo>
                        <a:pt x="794" y="1348"/>
                      </a:lnTo>
                      <a:lnTo>
                        <a:pt x="628" y="1551"/>
                      </a:lnTo>
                      <a:lnTo>
                        <a:pt x="462" y="1790"/>
                      </a:lnTo>
                      <a:lnTo>
                        <a:pt x="351" y="2030"/>
                      </a:lnTo>
                      <a:lnTo>
                        <a:pt x="240" y="2307"/>
                      </a:lnTo>
                      <a:lnTo>
                        <a:pt x="148" y="2602"/>
                      </a:lnTo>
                      <a:lnTo>
                        <a:pt x="93" y="2898"/>
                      </a:lnTo>
                      <a:lnTo>
                        <a:pt x="37" y="3211"/>
                      </a:lnTo>
                      <a:lnTo>
                        <a:pt x="19" y="3543"/>
                      </a:lnTo>
                      <a:lnTo>
                        <a:pt x="1" y="3894"/>
                      </a:lnTo>
                      <a:lnTo>
                        <a:pt x="1" y="4244"/>
                      </a:lnTo>
                      <a:lnTo>
                        <a:pt x="19" y="4613"/>
                      </a:lnTo>
                      <a:lnTo>
                        <a:pt x="37" y="4983"/>
                      </a:lnTo>
                      <a:lnTo>
                        <a:pt x="74" y="5352"/>
                      </a:lnTo>
                      <a:lnTo>
                        <a:pt x="185" y="6108"/>
                      </a:lnTo>
                      <a:lnTo>
                        <a:pt x="333" y="6846"/>
                      </a:lnTo>
                      <a:lnTo>
                        <a:pt x="499" y="7584"/>
                      </a:lnTo>
                      <a:lnTo>
                        <a:pt x="665" y="8285"/>
                      </a:lnTo>
                      <a:lnTo>
                        <a:pt x="1015" y="9577"/>
                      </a:lnTo>
                      <a:lnTo>
                        <a:pt x="1292" y="10573"/>
                      </a:lnTo>
                      <a:lnTo>
                        <a:pt x="3635" y="19079"/>
                      </a:lnTo>
                      <a:lnTo>
                        <a:pt x="3875" y="19946"/>
                      </a:lnTo>
                      <a:lnTo>
                        <a:pt x="4097" y="20813"/>
                      </a:lnTo>
                      <a:lnTo>
                        <a:pt x="4300" y="21699"/>
                      </a:lnTo>
                      <a:lnTo>
                        <a:pt x="4484" y="22566"/>
                      </a:lnTo>
                      <a:lnTo>
                        <a:pt x="4669" y="23452"/>
                      </a:lnTo>
                      <a:lnTo>
                        <a:pt x="4835" y="24337"/>
                      </a:lnTo>
                      <a:lnTo>
                        <a:pt x="4982" y="25223"/>
                      </a:lnTo>
                      <a:lnTo>
                        <a:pt x="5130" y="26109"/>
                      </a:lnTo>
                      <a:lnTo>
                        <a:pt x="5388" y="27880"/>
                      </a:lnTo>
                      <a:lnTo>
                        <a:pt x="5591" y="29670"/>
                      </a:lnTo>
                      <a:lnTo>
                        <a:pt x="5776" y="31460"/>
                      </a:lnTo>
                      <a:lnTo>
                        <a:pt x="5905" y="33249"/>
                      </a:lnTo>
                      <a:lnTo>
                        <a:pt x="6255" y="38932"/>
                      </a:lnTo>
                      <a:lnTo>
                        <a:pt x="6495" y="42419"/>
                      </a:lnTo>
                      <a:lnTo>
                        <a:pt x="6569" y="43545"/>
                      </a:lnTo>
                      <a:lnTo>
                        <a:pt x="6606" y="43859"/>
                      </a:lnTo>
                      <a:lnTo>
                        <a:pt x="6624" y="43969"/>
                      </a:lnTo>
                      <a:lnTo>
                        <a:pt x="10536" y="44006"/>
                      </a:lnTo>
                      <a:lnTo>
                        <a:pt x="10573" y="44006"/>
                      </a:lnTo>
                      <a:lnTo>
                        <a:pt x="10610" y="43951"/>
                      </a:lnTo>
                      <a:lnTo>
                        <a:pt x="10665" y="43785"/>
                      </a:lnTo>
                      <a:lnTo>
                        <a:pt x="10739" y="43526"/>
                      </a:lnTo>
                      <a:lnTo>
                        <a:pt x="10813" y="43194"/>
                      </a:lnTo>
                      <a:lnTo>
                        <a:pt x="10942" y="42327"/>
                      </a:lnTo>
                      <a:lnTo>
                        <a:pt x="11071" y="41349"/>
                      </a:lnTo>
                      <a:lnTo>
                        <a:pt x="11182" y="40316"/>
                      </a:lnTo>
                      <a:lnTo>
                        <a:pt x="11256" y="39393"/>
                      </a:lnTo>
                      <a:lnTo>
                        <a:pt x="11366" y="38286"/>
                      </a:lnTo>
                      <a:lnTo>
                        <a:pt x="11440" y="36829"/>
                      </a:lnTo>
                      <a:lnTo>
                        <a:pt x="11514" y="35371"/>
                      </a:lnTo>
                      <a:lnTo>
                        <a:pt x="11569" y="33914"/>
                      </a:lnTo>
                      <a:lnTo>
                        <a:pt x="11625" y="32456"/>
                      </a:lnTo>
                      <a:lnTo>
                        <a:pt x="11717" y="30795"/>
                      </a:lnTo>
                      <a:lnTo>
                        <a:pt x="11791" y="29116"/>
                      </a:lnTo>
                      <a:lnTo>
                        <a:pt x="11846" y="27437"/>
                      </a:lnTo>
                      <a:lnTo>
                        <a:pt x="11864" y="25758"/>
                      </a:lnTo>
                      <a:lnTo>
                        <a:pt x="11864" y="24079"/>
                      </a:lnTo>
                      <a:lnTo>
                        <a:pt x="11864" y="22382"/>
                      </a:lnTo>
                      <a:lnTo>
                        <a:pt x="11846" y="20703"/>
                      </a:lnTo>
                      <a:lnTo>
                        <a:pt x="11791" y="19005"/>
                      </a:lnTo>
                      <a:lnTo>
                        <a:pt x="11698" y="15629"/>
                      </a:lnTo>
                      <a:lnTo>
                        <a:pt x="11551" y="12252"/>
                      </a:lnTo>
                      <a:lnTo>
                        <a:pt x="11274" y="5554"/>
                      </a:lnTo>
                      <a:lnTo>
                        <a:pt x="11237" y="5001"/>
                      </a:lnTo>
                      <a:lnTo>
                        <a:pt x="11182" y="4447"/>
                      </a:lnTo>
                      <a:lnTo>
                        <a:pt x="11108" y="3894"/>
                      </a:lnTo>
                      <a:lnTo>
                        <a:pt x="10979" y="3340"/>
                      </a:lnTo>
                      <a:lnTo>
                        <a:pt x="10905" y="3082"/>
                      </a:lnTo>
                      <a:lnTo>
                        <a:pt x="10831" y="2805"/>
                      </a:lnTo>
                      <a:lnTo>
                        <a:pt x="10739" y="2547"/>
                      </a:lnTo>
                      <a:lnTo>
                        <a:pt x="10628" y="2307"/>
                      </a:lnTo>
                      <a:lnTo>
                        <a:pt x="10499" y="2049"/>
                      </a:lnTo>
                      <a:lnTo>
                        <a:pt x="10370" y="1809"/>
                      </a:lnTo>
                      <a:lnTo>
                        <a:pt x="10204" y="1569"/>
                      </a:lnTo>
                      <a:lnTo>
                        <a:pt x="10038" y="1348"/>
                      </a:lnTo>
                      <a:lnTo>
                        <a:pt x="9964" y="1255"/>
                      </a:lnTo>
                      <a:lnTo>
                        <a:pt x="9872" y="1182"/>
                      </a:lnTo>
                      <a:lnTo>
                        <a:pt x="9761" y="1108"/>
                      </a:lnTo>
                      <a:lnTo>
                        <a:pt x="9650" y="1034"/>
                      </a:lnTo>
                      <a:lnTo>
                        <a:pt x="9392" y="923"/>
                      </a:lnTo>
                      <a:lnTo>
                        <a:pt x="9115" y="831"/>
                      </a:lnTo>
                      <a:lnTo>
                        <a:pt x="8543" y="683"/>
                      </a:lnTo>
                      <a:lnTo>
                        <a:pt x="8285" y="610"/>
                      </a:lnTo>
                      <a:lnTo>
                        <a:pt x="8064" y="536"/>
                      </a:lnTo>
                      <a:lnTo>
                        <a:pt x="7455" y="296"/>
                      </a:lnTo>
                      <a:lnTo>
                        <a:pt x="7159" y="204"/>
                      </a:lnTo>
                      <a:lnTo>
                        <a:pt x="6864" y="130"/>
                      </a:lnTo>
                      <a:lnTo>
                        <a:pt x="6569" y="75"/>
                      </a:lnTo>
                      <a:lnTo>
                        <a:pt x="6255" y="19"/>
                      </a:lnTo>
                      <a:lnTo>
                        <a:pt x="5942" y="1"/>
                      </a:lnTo>
                      <a:close/>
                    </a:path>
                  </a:pathLst>
                </a:custGeom>
                <a:solidFill>
                  <a:srgbClr val="0288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55;p31">
                  <a:extLst>
                    <a:ext uri="{FF2B5EF4-FFF2-40B4-BE49-F238E27FC236}">
                      <a16:creationId xmlns:a16="http://schemas.microsoft.com/office/drawing/2014/main" id="{DCA9E65D-C35D-2BD0-8F43-081A336483BB}"/>
                    </a:ext>
                  </a:extLst>
                </p:cNvPr>
                <p:cNvSpPr/>
                <p:nvPr/>
              </p:nvSpPr>
              <p:spPr>
                <a:xfrm>
                  <a:off x="8374913" y="4292689"/>
                  <a:ext cx="187317" cy="912593"/>
                </a:xfrm>
                <a:custGeom>
                  <a:avLst/>
                  <a:gdLst/>
                  <a:ahLst/>
                  <a:cxnLst/>
                  <a:rect l="l" t="t" r="r" b="b"/>
                  <a:pathLst>
                    <a:path w="9688" h="47199" extrusionOk="0">
                      <a:moveTo>
                        <a:pt x="3746" y="1"/>
                      </a:moveTo>
                      <a:lnTo>
                        <a:pt x="3322" y="19"/>
                      </a:lnTo>
                      <a:lnTo>
                        <a:pt x="2916" y="38"/>
                      </a:lnTo>
                      <a:lnTo>
                        <a:pt x="2713" y="75"/>
                      </a:lnTo>
                      <a:lnTo>
                        <a:pt x="2510" y="111"/>
                      </a:lnTo>
                      <a:lnTo>
                        <a:pt x="2307" y="167"/>
                      </a:lnTo>
                      <a:lnTo>
                        <a:pt x="2123" y="222"/>
                      </a:lnTo>
                      <a:lnTo>
                        <a:pt x="1901" y="333"/>
                      </a:lnTo>
                      <a:lnTo>
                        <a:pt x="1698" y="462"/>
                      </a:lnTo>
                      <a:lnTo>
                        <a:pt x="1514" y="610"/>
                      </a:lnTo>
                      <a:lnTo>
                        <a:pt x="1348" y="776"/>
                      </a:lnTo>
                      <a:lnTo>
                        <a:pt x="1218" y="960"/>
                      </a:lnTo>
                      <a:lnTo>
                        <a:pt x="1089" y="1163"/>
                      </a:lnTo>
                      <a:lnTo>
                        <a:pt x="979" y="1385"/>
                      </a:lnTo>
                      <a:lnTo>
                        <a:pt x="886" y="1606"/>
                      </a:lnTo>
                      <a:lnTo>
                        <a:pt x="813" y="1846"/>
                      </a:lnTo>
                      <a:lnTo>
                        <a:pt x="739" y="2086"/>
                      </a:lnTo>
                      <a:lnTo>
                        <a:pt x="628" y="2565"/>
                      </a:lnTo>
                      <a:lnTo>
                        <a:pt x="444" y="3506"/>
                      </a:lnTo>
                      <a:lnTo>
                        <a:pt x="351" y="4152"/>
                      </a:lnTo>
                      <a:lnTo>
                        <a:pt x="277" y="4798"/>
                      </a:lnTo>
                      <a:lnTo>
                        <a:pt x="222" y="5444"/>
                      </a:lnTo>
                      <a:lnTo>
                        <a:pt x="167" y="6090"/>
                      </a:lnTo>
                      <a:lnTo>
                        <a:pt x="93" y="7603"/>
                      </a:lnTo>
                      <a:lnTo>
                        <a:pt x="38" y="9097"/>
                      </a:lnTo>
                      <a:lnTo>
                        <a:pt x="1" y="10592"/>
                      </a:lnTo>
                      <a:lnTo>
                        <a:pt x="1" y="12105"/>
                      </a:lnTo>
                      <a:lnTo>
                        <a:pt x="19" y="13599"/>
                      </a:lnTo>
                      <a:lnTo>
                        <a:pt x="56" y="15112"/>
                      </a:lnTo>
                      <a:lnTo>
                        <a:pt x="111" y="16607"/>
                      </a:lnTo>
                      <a:lnTo>
                        <a:pt x="167" y="18101"/>
                      </a:lnTo>
                      <a:lnTo>
                        <a:pt x="259" y="19614"/>
                      </a:lnTo>
                      <a:lnTo>
                        <a:pt x="351" y="21109"/>
                      </a:lnTo>
                      <a:lnTo>
                        <a:pt x="554" y="24116"/>
                      </a:lnTo>
                      <a:lnTo>
                        <a:pt x="776" y="27105"/>
                      </a:lnTo>
                      <a:lnTo>
                        <a:pt x="997" y="30113"/>
                      </a:lnTo>
                      <a:lnTo>
                        <a:pt x="1606" y="38637"/>
                      </a:lnTo>
                      <a:lnTo>
                        <a:pt x="1883" y="42881"/>
                      </a:lnTo>
                      <a:lnTo>
                        <a:pt x="2159" y="47161"/>
                      </a:lnTo>
                      <a:lnTo>
                        <a:pt x="6071" y="47198"/>
                      </a:lnTo>
                      <a:lnTo>
                        <a:pt x="6108" y="47198"/>
                      </a:lnTo>
                      <a:lnTo>
                        <a:pt x="6126" y="47143"/>
                      </a:lnTo>
                      <a:lnTo>
                        <a:pt x="6200" y="46977"/>
                      </a:lnTo>
                      <a:lnTo>
                        <a:pt x="6274" y="46718"/>
                      </a:lnTo>
                      <a:lnTo>
                        <a:pt x="6329" y="46386"/>
                      </a:lnTo>
                      <a:lnTo>
                        <a:pt x="6477" y="45519"/>
                      </a:lnTo>
                      <a:lnTo>
                        <a:pt x="6588" y="44541"/>
                      </a:lnTo>
                      <a:lnTo>
                        <a:pt x="6698" y="43508"/>
                      </a:lnTo>
                      <a:lnTo>
                        <a:pt x="6791" y="42585"/>
                      </a:lnTo>
                      <a:lnTo>
                        <a:pt x="6883" y="41478"/>
                      </a:lnTo>
                      <a:lnTo>
                        <a:pt x="6975" y="40021"/>
                      </a:lnTo>
                      <a:lnTo>
                        <a:pt x="7049" y="38563"/>
                      </a:lnTo>
                      <a:lnTo>
                        <a:pt x="7104" y="37106"/>
                      </a:lnTo>
                      <a:lnTo>
                        <a:pt x="7160" y="35648"/>
                      </a:lnTo>
                      <a:lnTo>
                        <a:pt x="7178" y="34485"/>
                      </a:lnTo>
                      <a:lnTo>
                        <a:pt x="7215" y="33323"/>
                      </a:lnTo>
                      <a:lnTo>
                        <a:pt x="7270" y="32161"/>
                      </a:lnTo>
                      <a:lnTo>
                        <a:pt x="7344" y="30998"/>
                      </a:lnTo>
                      <a:lnTo>
                        <a:pt x="7492" y="28655"/>
                      </a:lnTo>
                      <a:lnTo>
                        <a:pt x="7566" y="27493"/>
                      </a:lnTo>
                      <a:lnTo>
                        <a:pt x="7639" y="26330"/>
                      </a:lnTo>
                      <a:lnTo>
                        <a:pt x="7787" y="23581"/>
                      </a:lnTo>
                      <a:lnTo>
                        <a:pt x="7953" y="20832"/>
                      </a:lnTo>
                      <a:lnTo>
                        <a:pt x="8064" y="19448"/>
                      </a:lnTo>
                      <a:lnTo>
                        <a:pt x="8174" y="18083"/>
                      </a:lnTo>
                      <a:lnTo>
                        <a:pt x="8322" y="16699"/>
                      </a:lnTo>
                      <a:lnTo>
                        <a:pt x="8470" y="15333"/>
                      </a:lnTo>
                      <a:lnTo>
                        <a:pt x="8673" y="13710"/>
                      </a:lnTo>
                      <a:lnTo>
                        <a:pt x="8894" y="12068"/>
                      </a:lnTo>
                      <a:lnTo>
                        <a:pt x="9115" y="10444"/>
                      </a:lnTo>
                      <a:lnTo>
                        <a:pt x="9300" y="8802"/>
                      </a:lnTo>
                      <a:lnTo>
                        <a:pt x="9411" y="8045"/>
                      </a:lnTo>
                      <a:lnTo>
                        <a:pt x="9503" y="7252"/>
                      </a:lnTo>
                      <a:lnTo>
                        <a:pt x="9595" y="6440"/>
                      </a:lnTo>
                      <a:lnTo>
                        <a:pt x="9632" y="6034"/>
                      </a:lnTo>
                      <a:lnTo>
                        <a:pt x="9669" y="5647"/>
                      </a:lnTo>
                      <a:lnTo>
                        <a:pt x="9687" y="5241"/>
                      </a:lnTo>
                      <a:lnTo>
                        <a:pt x="9669" y="4835"/>
                      </a:lnTo>
                      <a:lnTo>
                        <a:pt x="9651" y="4429"/>
                      </a:lnTo>
                      <a:lnTo>
                        <a:pt x="9614" y="4041"/>
                      </a:lnTo>
                      <a:lnTo>
                        <a:pt x="9540" y="3654"/>
                      </a:lnTo>
                      <a:lnTo>
                        <a:pt x="9448" y="3285"/>
                      </a:lnTo>
                      <a:lnTo>
                        <a:pt x="9337" y="2916"/>
                      </a:lnTo>
                      <a:lnTo>
                        <a:pt x="9189" y="2547"/>
                      </a:lnTo>
                      <a:lnTo>
                        <a:pt x="8986" y="2178"/>
                      </a:lnTo>
                      <a:lnTo>
                        <a:pt x="8746" y="1846"/>
                      </a:lnTo>
                      <a:lnTo>
                        <a:pt x="8488" y="1514"/>
                      </a:lnTo>
                      <a:lnTo>
                        <a:pt x="8193" y="1219"/>
                      </a:lnTo>
                      <a:lnTo>
                        <a:pt x="7861" y="942"/>
                      </a:lnTo>
                      <a:lnTo>
                        <a:pt x="7529" y="720"/>
                      </a:lnTo>
                      <a:lnTo>
                        <a:pt x="7160" y="517"/>
                      </a:lnTo>
                      <a:lnTo>
                        <a:pt x="6772" y="351"/>
                      </a:lnTo>
                      <a:lnTo>
                        <a:pt x="6403" y="222"/>
                      </a:lnTo>
                      <a:lnTo>
                        <a:pt x="6034" y="148"/>
                      </a:lnTo>
                      <a:lnTo>
                        <a:pt x="5665" y="75"/>
                      </a:lnTo>
                      <a:lnTo>
                        <a:pt x="5278" y="38"/>
                      </a:lnTo>
                      <a:lnTo>
                        <a:pt x="4909" y="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56;p31">
                  <a:extLst>
                    <a:ext uri="{FF2B5EF4-FFF2-40B4-BE49-F238E27FC236}">
                      <a16:creationId xmlns:a16="http://schemas.microsoft.com/office/drawing/2014/main" id="{9A035F6B-E0E8-8CD1-832E-0BC387652DD5}"/>
                    </a:ext>
                  </a:extLst>
                </p:cNvPr>
                <p:cNvSpPr/>
                <p:nvPr/>
              </p:nvSpPr>
              <p:spPr>
                <a:xfrm>
                  <a:off x="8374198" y="3882439"/>
                  <a:ext cx="290779" cy="551183"/>
                </a:xfrm>
                <a:custGeom>
                  <a:avLst/>
                  <a:gdLst/>
                  <a:ahLst/>
                  <a:cxnLst/>
                  <a:rect l="l" t="t" r="r" b="b"/>
                  <a:pathLst>
                    <a:path w="15039" h="28507" extrusionOk="0">
                      <a:moveTo>
                        <a:pt x="8304" y="0"/>
                      </a:moveTo>
                      <a:lnTo>
                        <a:pt x="8027" y="19"/>
                      </a:lnTo>
                      <a:lnTo>
                        <a:pt x="7732" y="37"/>
                      </a:lnTo>
                      <a:lnTo>
                        <a:pt x="7437" y="74"/>
                      </a:lnTo>
                      <a:lnTo>
                        <a:pt x="7160" y="111"/>
                      </a:lnTo>
                      <a:lnTo>
                        <a:pt x="6883" y="166"/>
                      </a:lnTo>
                      <a:lnTo>
                        <a:pt x="6588" y="240"/>
                      </a:lnTo>
                      <a:lnTo>
                        <a:pt x="6329" y="332"/>
                      </a:lnTo>
                      <a:lnTo>
                        <a:pt x="6053" y="425"/>
                      </a:lnTo>
                      <a:lnTo>
                        <a:pt x="5794" y="517"/>
                      </a:lnTo>
                      <a:lnTo>
                        <a:pt x="5536" y="646"/>
                      </a:lnTo>
                      <a:lnTo>
                        <a:pt x="5278" y="775"/>
                      </a:lnTo>
                      <a:lnTo>
                        <a:pt x="5038" y="923"/>
                      </a:lnTo>
                      <a:lnTo>
                        <a:pt x="4798" y="1070"/>
                      </a:lnTo>
                      <a:lnTo>
                        <a:pt x="4558" y="1236"/>
                      </a:lnTo>
                      <a:lnTo>
                        <a:pt x="4337" y="1421"/>
                      </a:lnTo>
                      <a:lnTo>
                        <a:pt x="4115" y="1624"/>
                      </a:lnTo>
                      <a:lnTo>
                        <a:pt x="3912" y="1827"/>
                      </a:lnTo>
                      <a:lnTo>
                        <a:pt x="3709" y="2048"/>
                      </a:lnTo>
                      <a:lnTo>
                        <a:pt x="3525" y="2270"/>
                      </a:lnTo>
                      <a:lnTo>
                        <a:pt x="3340" y="2510"/>
                      </a:lnTo>
                      <a:lnTo>
                        <a:pt x="3174" y="2768"/>
                      </a:lnTo>
                      <a:lnTo>
                        <a:pt x="3027" y="3026"/>
                      </a:lnTo>
                      <a:lnTo>
                        <a:pt x="2879" y="3321"/>
                      </a:lnTo>
                      <a:lnTo>
                        <a:pt x="2602" y="3912"/>
                      </a:lnTo>
                      <a:lnTo>
                        <a:pt x="2381" y="4521"/>
                      </a:lnTo>
                      <a:lnTo>
                        <a:pt x="2178" y="5148"/>
                      </a:lnTo>
                      <a:lnTo>
                        <a:pt x="2012" y="5775"/>
                      </a:lnTo>
                      <a:lnTo>
                        <a:pt x="1864" y="6403"/>
                      </a:lnTo>
                      <a:lnTo>
                        <a:pt x="1735" y="7048"/>
                      </a:lnTo>
                      <a:lnTo>
                        <a:pt x="1643" y="7694"/>
                      </a:lnTo>
                      <a:lnTo>
                        <a:pt x="1551" y="8358"/>
                      </a:lnTo>
                      <a:lnTo>
                        <a:pt x="1422" y="9668"/>
                      </a:lnTo>
                      <a:lnTo>
                        <a:pt x="1311" y="10979"/>
                      </a:lnTo>
                      <a:lnTo>
                        <a:pt x="1200" y="12289"/>
                      </a:lnTo>
                      <a:lnTo>
                        <a:pt x="1145" y="12934"/>
                      </a:lnTo>
                      <a:lnTo>
                        <a:pt x="1053" y="13580"/>
                      </a:lnTo>
                      <a:lnTo>
                        <a:pt x="850" y="15204"/>
                      </a:lnTo>
                      <a:lnTo>
                        <a:pt x="665" y="16827"/>
                      </a:lnTo>
                      <a:lnTo>
                        <a:pt x="499" y="18451"/>
                      </a:lnTo>
                      <a:lnTo>
                        <a:pt x="370" y="20075"/>
                      </a:lnTo>
                      <a:lnTo>
                        <a:pt x="241" y="21717"/>
                      </a:lnTo>
                      <a:lnTo>
                        <a:pt x="148" y="23341"/>
                      </a:lnTo>
                      <a:lnTo>
                        <a:pt x="56" y="24983"/>
                      </a:lnTo>
                      <a:lnTo>
                        <a:pt x="1" y="26606"/>
                      </a:lnTo>
                      <a:lnTo>
                        <a:pt x="1" y="26828"/>
                      </a:lnTo>
                      <a:lnTo>
                        <a:pt x="1" y="27031"/>
                      </a:lnTo>
                      <a:lnTo>
                        <a:pt x="56" y="27234"/>
                      </a:lnTo>
                      <a:lnTo>
                        <a:pt x="93" y="27326"/>
                      </a:lnTo>
                      <a:lnTo>
                        <a:pt x="148" y="27418"/>
                      </a:lnTo>
                      <a:lnTo>
                        <a:pt x="204" y="27511"/>
                      </a:lnTo>
                      <a:lnTo>
                        <a:pt x="259" y="27566"/>
                      </a:lnTo>
                      <a:lnTo>
                        <a:pt x="407" y="27677"/>
                      </a:lnTo>
                      <a:lnTo>
                        <a:pt x="591" y="27787"/>
                      </a:lnTo>
                      <a:lnTo>
                        <a:pt x="757" y="27861"/>
                      </a:lnTo>
                      <a:lnTo>
                        <a:pt x="1237" y="28027"/>
                      </a:lnTo>
                      <a:lnTo>
                        <a:pt x="1735" y="28156"/>
                      </a:lnTo>
                      <a:lnTo>
                        <a:pt x="2233" y="28267"/>
                      </a:lnTo>
                      <a:lnTo>
                        <a:pt x="2732" y="28322"/>
                      </a:lnTo>
                      <a:lnTo>
                        <a:pt x="3248" y="28378"/>
                      </a:lnTo>
                      <a:lnTo>
                        <a:pt x="3765" y="28415"/>
                      </a:lnTo>
                      <a:lnTo>
                        <a:pt x="4780" y="28452"/>
                      </a:lnTo>
                      <a:lnTo>
                        <a:pt x="5942" y="28488"/>
                      </a:lnTo>
                      <a:lnTo>
                        <a:pt x="7104" y="28507"/>
                      </a:lnTo>
                      <a:lnTo>
                        <a:pt x="8248" y="28507"/>
                      </a:lnTo>
                      <a:lnTo>
                        <a:pt x="9411" y="28470"/>
                      </a:lnTo>
                      <a:lnTo>
                        <a:pt x="9983" y="28433"/>
                      </a:lnTo>
                      <a:lnTo>
                        <a:pt x="10555" y="28378"/>
                      </a:lnTo>
                      <a:lnTo>
                        <a:pt x="11127" y="28322"/>
                      </a:lnTo>
                      <a:lnTo>
                        <a:pt x="11699" y="28249"/>
                      </a:lnTo>
                      <a:lnTo>
                        <a:pt x="12271" y="28156"/>
                      </a:lnTo>
                      <a:lnTo>
                        <a:pt x="12824" y="28046"/>
                      </a:lnTo>
                      <a:lnTo>
                        <a:pt x="13378" y="27916"/>
                      </a:lnTo>
                      <a:lnTo>
                        <a:pt x="13931" y="27769"/>
                      </a:lnTo>
                      <a:lnTo>
                        <a:pt x="14208" y="27677"/>
                      </a:lnTo>
                      <a:lnTo>
                        <a:pt x="14485" y="27566"/>
                      </a:lnTo>
                      <a:lnTo>
                        <a:pt x="14596" y="27492"/>
                      </a:lnTo>
                      <a:lnTo>
                        <a:pt x="14706" y="27400"/>
                      </a:lnTo>
                      <a:lnTo>
                        <a:pt x="14817" y="27308"/>
                      </a:lnTo>
                      <a:lnTo>
                        <a:pt x="14891" y="27197"/>
                      </a:lnTo>
                      <a:lnTo>
                        <a:pt x="14946" y="27086"/>
                      </a:lnTo>
                      <a:lnTo>
                        <a:pt x="14983" y="26994"/>
                      </a:lnTo>
                      <a:lnTo>
                        <a:pt x="15038" y="26754"/>
                      </a:lnTo>
                      <a:lnTo>
                        <a:pt x="15038" y="26514"/>
                      </a:lnTo>
                      <a:lnTo>
                        <a:pt x="15038" y="26293"/>
                      </a:lnTo>
                      <a:lnTo>
                        <a:pt x="14651" y="10443"/>
                      </a:lnTo>
                      <a:lnTo>
                        <a:pt x="14614" y="8894"/>
                      </a:lnTo>
                      <a:lnTo>
                        <a:pt x="14614" y="8063"/>
                      </a:lnTo>
                      <a:lnTo>
                        <a:pt x="14577" y="7233"/>
                      </a:lnTo>
                      <a:lnTo>
                        <a:pt x="14522" y="6403"/>
                      </a:lnTo>
                      <a:lnTo>
                        <a:pt x="14485" y="5997"/>
                      </a:lnTo>
                      <a:lnTo>
                        <a:pt x="14429" y="5572"/>
                      </a:lnTo>
                      <a:lnTo>
                        <a:pt x="14356" y="5166"/>
                      </a:lnTo>
                      <a:lnTo>
                        <a:pt x="14282" y="4761"/>
                      </a:lnTo>
                      <a:lnTo>
                        <a:pt x="14190" y="4373"/>
                      </a:lnTo>
                      <a:lnTo>
                        <a:pt x="14079" y="3986"/>
                      </a:lnTo>
                      <a:lnTo>
                        <a:pt x="13913" y="3506"/>
                      </a:lnTo>
                      <a:lnTo>
                        <a:pt x="13728" y="3045"/>
                      </a:lnTo>
                      <a:lnTo>
                        <a:pt x="13507" y="2602"/>
                      </a:lnTo>
                      <a:lnTo>
                        <a:pt x="13230" y="2177"/>
                      </a:lnTo>
                      <a:lnTo>
                        <a:pt x="13027" y="1882"/>
                      </a:lnTo>
                      <a:lnTo>
                        <a:pt x="12769" y="1624"/>
                      </a:lnTo>
                      <a:lnTo>
                        <a:pt x="12511" y="1384"/>
                      </a:lnTo>
                      <a:lnTo>
                        <a:pt x="12215" y="1144"/>
                      </a:lnTo>
                      <a:lnTo>
                        <a:pt x="11920" y="960"/>
                      </a:lnTo>
                      <a:lnTo>
                        <a:pt x="11606" y="775"/>
                      </a:lnTo>
                      <a:lnTo>
                        <a:pt x="11274" y="609"/>
                      </a:lnTo>
                      <a:lnTo>
                        <a:pt x="10942" y="480"/>
                      </a:lnTo>
                      <a:lnTo>
                        <a:pt x="10647" y="369"/>
                      </a:lnTo>
                      <a:lnTo>
                        <a:pt x="10370" y="277"/>
                      </a:lnTo>
                      <a:lnTo>
                        <a:pt x="10075" y="203"/>
                      </a:lnTo>
                      <a:lnTo>
                        <a:pt x="9780" y="148"/>
                      </a:lnTo>
                      <a:lnTo>
                        <a:pt x="9485" y="92"/>
                      </a:lnTo>
                      <a:lnTo>
                        <a:pt x="9189" y="56"/>
                      </a:lnTo>
                      <a:lnTo>
                        <a:pt x="8894" y="19"/>
                      </a:lnTo>
                      <a:lnTo>
                        <a:pt x="8599"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57;p31">
                  <a:extLst>
                    <a:ext uri="{FF2B5EF4-FFF2-40B4-BE49-F238E27FC236}">
                      <a16:creationId xmlns:a16="http://schemas.microsoft.com/office/drawing/2014/main" id="{13E7B883-6843-539E-2C16-26D5D9DCAD90}"/>
                    </a:ext>
                  </a:extLst>
                </p:cNvPr>
                <p:cNvSpPr/>
                <p:nvPr/>
              </p:nvSpPr>
              <p:spPr>
                <a:xfrm>
                  <a:off x="8494423" y="3805737"/>
                  <a:ext cx="82792" cy="115952"/>
                </a:xfrm>
                <a:custGeom>
                  <a:avLst/>
                  <a:gdLst/>
                  <a:ahLst/>
                  <a:cxnLst/>
                  <a:rect l="l" t="t" r="r" b="b"/>
                  <a:pathLst>
                    <a:path w="4282" h="5997" extrusionOk="0">
                      <a:moveTo>
                        <a:pt x="1772" y="0"/>
                      </a:moveTo>
                      <a:lnTo>
                        <a:pt x="1588" y="19"/>
                      </a:lnTo>
                      <a:lnTo>
                        <a:pt x="1495" y="37"/>
                      </a:lnTo>
                      <a:lnTo>
                        <a:pt x="1403" y="74"/>
                      </a:lnTo>
                      <a:lnTo>
                        <a:pt x="1237" y="166"/>
                      </a:lnTo>
                      <a:lnTo>
                        <a:pt x="1089" y="295"/>
                      </a:lnTo>
                      <a:lnTo>
                        <a:pt x="942" y="462"/>
                      </a:lnTo>
                      <a:lnTo>
                        <a:pt x="831" y="664"/>
                      </a:lnTo>
                      <a:lnTo>
                        <a:pt x="702" y="886"/>
                      </a:lnTo>
                      <a:lnTo>
                        <a:pt x="591" y="1126"/>
                      </a:lnTo>
                      <a:lnTo>
                        <a:pt x="499" y="1384"/>
                      </a:lnTo>
                      <a:lnTo>
                        <a:pt x="351" y="1901"/>
                      </a:lnTo>
                      <a:lnTo>
                        <a:pt x="222" y="2417"/>
                      </a:lnTo>
                      <a:lnTo>
                        <a:pt x="130" y="2860"/>
                      </a:lnTo>
                      <a:lnTo>
                        <a:pt x="75" y="3229"/>
                      </a:lnTo>
                      <a:lnTo>
                        <a:pt x="19" y="3617"/>
                      </a:lnTo>
                      <a:lnTo>
                        <a:pt x="1" y="4041"/>
                      </a:lnTo>
                      <a:lnTo>
                        <a:pt x="1" y="4244"/>
                      </a:lnTo>
                      <a:lnTo>
                        <a:pt x="19" y="4447"/>
                      </a:lnTo>
                      <a:lnTo>
                        <a:pt x="56" y="4650"/>
                      </a:lnTo>
                      <a:lnTo>
                        <a:pt x="93" y="4853"/>
                      </a:lnTo>
                      <a:lnTo>
                        <a:pt x="167" y="5037"/>
                      </a:lnTo>
                      <a:lnTo>
                        <a:pt x="241" y="5222"/>
                      </a:lnTo>
                      <a:lnTo>
                        <a:pt x="333" y="5369"/>
                      </a:lnTo>
                      <a:lnTo>
                        <a:pt x="462" y="5517"/>
                      </a:lnTo>
                      <a:lnTo>
                        <a:pt x="610" y="5646"/>
                      </a:lnTo>
                      <a:lnTo>
                        <a:pt x="776" y="5757"/>
                      </a:lnTo>
                      <a:lnTo>
                        <a:pt x="960" y="5849"/>
                      </a:lnTo>
                      <a:lnTo>
                        <a:pt x="1182" y="5905"/>
                      </a:lnTo>
                      <a:lnTo>
                        <a:pt x="1458" y="5941"/>
                      </a:lnTo>
                      <a:lnTo>
                        <a:pt x="1754" y="5978"/>
                      </a:lnTo>
                      <a:lnTo>
                        <a:pt x="2067" y="5997"/>
                      </a:lnTo>
                      <a:lnTo>
                        <a:pt x="2381" y="5997"/>
                      </a:lnTo>
                      <a:lnTo>
                        <a:pt x="2695" y="5960"/>
                      </a:lnTo>
                      <a:lnTo>
                        <a:pt x="2990" y="5905"/>
                      </a:lnTo>
                      <a:lnTo>
                        <a:pt x="3137" y="5868"/>
                      </a:lnTo>
                      <a:lnTo>
                        <a:pt x="3267" y="5812"/>
                      </a:lnTo>
                      <a:lnTo>
                        <a:pt x="3396" y="5738"/>
                      </a:lnTo>
                      <a:lnTo>
                        <a:pt x="3525" y="5665"/>
                      </a:lnTo>
                      <a:lnTo>
                        <a:pt x="3691" y="5517"/>
                      </a:lnTo>
                      <a:lnTo>
                        <a:pt x="3802" y="5406"/>
                      </a:lnTo>
                      <a:lnTo>
                        <a:pt x="3894" y="5277"/>
                      </a:lnTo>
                      <a:lnTo>
                        <a:pt x="3968" y="5130"/>
                      </a:lnTo>
                      <a:lnTo>
                        <a:pt x="4042" y="4982"/>
                      </a:lnTo>
                      <a:lnTo>
                        <a:pt x="4097" y="4816"/>
                      </a:lnTo>
                      <a:lnTo>
                        <a:pt x="4134" y="4650"/>
                      </a:lnTo>
                      <a:lnTo>
                        <a:pt x="4208" y="4299"/>
                      </a:lnTo>
                      <a:lnTo>
                        <a:pt x="4245" y="3930"/>
                      </a:lnTo>
                      <a:lnTo>
                        <a:pt x="4263" y="3580"/>
                      </a:lnTo>
                      <a:lnTo>
                        <a:pt x="4281" y="2934"/>
                      </a:lnTo>
                      <a:lnTo>
                        <a:pt x="4281" y="2565"/>
                      </a:lnTo>
                      <a:lnTo>
                        <a:pt x="4281" y="2177"/>
                      </a:lnTo>
                      <a:lnTo>
                        <a:pt x="4263" y="2011"/>
                      </a:lnTo>
                      <a:lnTo>
                        <a:pt x="4226" y="1827"/>
                      </a:lnTo>
                      <a:lnTo>
                        <a:pt x="4189" y="1642"/>
                      </a:lnTo>
                      <a:lnTo>
                        <a:pt x="4134" y="1458"/>
                      </a:lnTo>
                      <a:lnTo>
                        <a:pt x="4060" y="1273"/>
                      </a:lnTo>
                      <a:lnTo>
                        <a:pt x="3968" y="1107"/>
                      </a:lnTo>
                      <a:lnTo>
                        <a:pt x="3857" y="941"/>
                      </a:lnTo>
                      <a:lnTo>
                        <a:pt x="3746" y="794"/>
                      </a:lnTo>
                      <a:lnTo>
                        <a:pt x="3599" y="664"/>
                      </a:lnTo>
                      <a:lnTo>
                        <a:pt x="3451" y="535"/>
                      </a:lnTo>
                      <a:lnTo>
                        <a:pt x="3285" y="425"/>
                      </a:lnTo>
                      <a:lnTo>
                        <a:pt x="3119" y="314"/>
                      </a:lnTo>
                      <a:lnTo>
                        <a:pt x="2953" y="222"/>
                      </a:lnTo>
                      <a:lnTo>
                        <a:pt x="2768" y="148"/>
                      </a:lnTo>
                      <a:lnTo>
                        <a:pt x="2565" y="93"/>
                      </a:lnTo>
                      <a:lnTo>
                        <a:pt x="2381" y="37"/>
                      </a:lnTo>
                      <a:lnTo>
                        <a:pt x="2178" y="19"/>
                      </a:lnTo>
                      <a:lnTo>
                        <a:pt x="1975" y="0"/>
                      </a:lnTo>
                      <a:close/>
                    </a:path>
                  </a:pathLst>
                </a:custGeom>
                <a:solidFill>
                  <a:srgbClr val="D99D8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58;p31">
                  <a:extLst>
                    <a:ext uri="{FF2B5EF4-FFF2-40B4-BE49-F238E27FC236}">
                      <a16:creationId xmlns:a16="http://schemas.microsoft.com/office/drawing/2014/main" id="{B27CAEFC-EB54-BEA1-98DF-ABA9961CA49F}"/>
                    </a:ext>
                  </a:extLst>
                </p:cNvPr>
                <p:cNvSpPr/>
                <p:nvPr/>
              </p:nvSpPr>
              <p:spPr>
                <a:xfrm>
                  <a:off x="8462327" y="3726889"/>
                  <a:ext cx="37471" cy="61389"/>
                </a:xfrm>
                <a:custGeom>
                  <a:avLst/>
                  <a:gdLst/>
                  <a:ahLst/>
                  <a:cxnLst/>
                  <a:rect l="l" t="t" r="r" b="b"/>
                  <a:pathLst>
                    <a:path w="1938" h="3175" extrusionOk="0">
                      <a:moveTo>
                        <a:pt x="646" y="1"/>
                      </a:moveTo>
                      <a:lnTo>
                        <a:pt x="554" y="19"/>
                      </a:lnTo>
                      <a:lnTo>
                        <a:pt x="480" y="56"/>
                      </a:lnTo>
                      <a:lnTo>
                        <a:pt x="388" y="93"/>
                      </a:lnTo>
                      <a:lnTo>
                        <a:pt x="314" y="167"/>
                      </a:lnTo>
                      <a:lnTo>
                        <a:pt x="259" y="240"/>
                      </a:lnTo>
                      <a:lnTo>
                        <a:pt x="185" y="314"/>
                      </a:lnTo>
                      <a:lnTo>
                        <a:pt x="148" y="425"/>
                      </a:lnTo>
                      <a:lnTo>
                        <a:pt x="56" y="646"/>
                      </a:lnTo>
                      <a:lnTo>
                        <a:pt x="19" y="905"/>
                      </a:lnTo>
                      <a:lnTo>
                        <a:pt x="0" y="1200"/>
                      </a:lnTo>
                      <a:lnTo>
                        <a:pt x="19" y="1495"/>
                      </a:lnTo>
                      <a:lnTo>
                        <a:pt x="92" y="1827"/>
                      </a:lnTo>
                      <a:lnTo>
                        <a:pt x="185" y="2141"/>
                      </a:lnTo>
                      <a:lnTo>
                        <a:pt x="314" y="2418"/>
                      </a:lnTo>
                      <a:lnTo>
                        <a:pt x="461" y="2658"/>
                      </a:lnTo>
                      <a:lnTo>
                        <a:pt x="646" y="2861"/>
                      </a:lnTo>
                      <a:lnTo>
                        <a:pt x="812" y="3027"/>
                      </a:lnTo>
                      <a:lnTo>
                        <a:pt x="904" y="3082"/>
                      </a:lnTo>
                      <a:lnTo>
                        <a:pt x="1015" y="3137"/>
                      </a:lnTo>
                      <a:lnTo>
                        <a:pt x="1107" y="3174"/>
                      </a:lnTo>
                      <a:lnTo>
                        <a:pt x="1384" y="3174"/>
                      </a:lnTo>
                      <a:lnTo>
                        <a:pt x="1476" y="3137"/>
                      </a:lnTo>
                      <a:lnTo>
                        <a:pt x="1550" y="3082"/>
                      </a:lnTo>
                      <a:lnTo>
                        <a:pt x="1624" y="3027"/>
                      </a:lnTo>
                      <a:lnTo>
                        <a:pt x="1698" y="2953"/>
                      </a:lnTo>
                      <a:lnTo>
                        <a:pt x="1753" y="2861"/>
                      </a:lnTo>
                      <a:lnTo>
                        <a:pt x="1808" y="2768"/>
                      </a:lnTo>
                      <a:lnTo>
                        <a:pt x="1882" y="2547"/>
                      </a:lnTo>
                      <a:lnTo>
                        <a:pt x="1938" y="2289"/>
                      </a:lnTo>
                      <a:lnTo>
                        <a:pt x="1938" y="1993"/>
                      </a:lnTo>
                      <a:lnTo>
                        <a:pt x="1919" y="1680"/>
                      </a:lnTo>
                      <a:lnTo>
                        <a:pt x="1845" y="1366"/>
                      </a:lnTo>
                      <a:lnTo>
                        <a:pt x="1753" y="1052"/>
                      </a:lnTo>
                      <a:lnTo>
                        <a:pt x="1624" y="776"/>
                      </a:lnTo>
                      <a:lnTo>
                        <a:pt x="1476" y="517"/>
                      </a:lnTo>
                      <a:lnTo>
                        <a:pt x="1310" y="314"/>
                      </a:lnTo>
                      <a:lnTo>
                        <a:pt x="1126" y="167"/>
                      </a:lnTo>
                      <a:lnTo>
                        <a:pt x="1033" y="93"/>
                      </a:lnTo>
                      <a:lnTo>
                        <a:pt x="941" y="56"/>
                      </a:lnTo>
                      <a:lnTo>
                        <a:pt x="849" y="19"/>
                      </a:lnTo>
                      <a:lnTo>
                        <a:pt x="757"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59;p31">
                  <a:extLst>
                    <a:ext uri="{FF2B5EF4-FFF2-40B4-BE49-F238E27FC236}">
                      <a16:creationId xmlns:a16="http://schemas.microsoft.com/office/drawing/2014/main" id="{EBE9A7C9-C60D-0090-5809-A21E0AB12003}"/>
                    </a:ext>
                  </a:extLst>
                </p:cNvPr>
                <p:cNvSpPr/>
                <p:nvPr/>
              </p:nvSpPr>
              <p:spPr>
                <a:xfrm>
                  <a:off x="8238292" y="4012641"/>
                  <a:ext cx="212994" cy="455591"/>
                </a:xfrm>
                <a:custGeom>
                  <a:avLst/>
                  <a:gdLst/>
                  <a:ahLst/>
                  <a:cxnLst/>
                  <a:rect l="l" t="t" r="r" b="b"/>
                  <a:pathLst>
                    <a:path w="11016" h="23563" extrusionOk="0">
                      <a:moveTo>
                        <a:pt x="7085" y="1"/>
                      </a:moveTo>
                      <a:lnTo>
                        <a:pt x="6864" y="19"/>
                      </a:lnTo>
                      <a:lnTo>
                        <a:pt x="6624" y="75"/>
                      </a:lnTo>
                      <a:lnTo>
                        <a:pt x="6384" y="148"/>
                      </a:lnTo>
                      <a:lnTo>
                        <a:pt x="6144" y="278"/>
                      </a:lnTo>
                      <a:lnTo>
                        <a:pt x="5904" y="407"/>
                      </a:lnTo>
                      <a:lnTo>
                        <a:pt x="5664" y="573"/>
                      </a:lnTo>
                      <a:lnTo>
                        <a:pt x="5425" y="776"/>
                      </a:lnTo>
                      <a:lnTo>
                        <a:pt x="5185" y="979"/>
                      </a:lnTo>
                      <a:lnTo>
                        <a:pt x="4945" y="1219"/>
                      </a:lnTo>
                      <a:lnTo>
                        <a:pt x="4705" y="1477"/>
                      </a:lnTo>
                      <a:lnTo>
                        <a:pt x="4465" y="1754"/>
                      </a:lnTo>
                      <a:lnTo>
                        <a:pt x="3967" y="2344"/>
                      </a:lnTo>
                      <a:lnTo>
                        <a:pt x="3506" y="3008"/>
                      </a:lnTo>
                      <a:lnTo>
                        <a:pt x="3044" y="3691"/>
                      </a:lnTo>
                      <a:lnTo>
                        <a:pt x="2602" y="4411"/>
                      </a:lnTo>
                      <a:lnTo>
                        <a:pt x="2177" y="5149"/>
                      </a:lnTo>
                      <a:lnTo>
                        <a:pt x="1790" y="5887"/>
                      </a:lnTo>
                      <a:lnTo>
                        <a:pt x="1402" y="6606"/>
                      </a:lnTo>
                      <a:lnTo>
                        <a:pt x="1089" y="7234"/>
                      </a:lnTo>
                      <a:lnTo>
                        <a:pt x="793" y="7879"/>
                      </a:lnTo>
                      <a:lnTo>
                        <a:pt x="498" y="8525"/>
                      </a:lnTo>
                      <a:lnTo>
                        <a:pt x="221" y="9171"/>
                      </a:lnTo>
                      <a:lnTo>
                        <a:pt x="111" y="9448"/>
                      </a:lnTo>
                      <a:lnTo>
                        <a:pt x="55" y="9577"/>
                      </a:lnTo>
                      <a:lnTo>
                        <a:pt x="18" y="9706"/>
                      </a:lnTo>
                      <a:lnTo>
                        <a:pt x="0" y="9817"/>
                      </a:lnTo>
                      <a:lnTo>
                        <a:pt x="0" y="9946"/>
                      </a:lnTo>
                      <a:lnTo>
                        <a:pt x="18" y="10093"/>
                      </a:lnTo>
                      <a:lnTo>
                        <a:pt x="55" y="10241"/>
                      </a:lnTo>
                      <a:lnTo>
                        <a:pt x="166" y="10592"/>
                      </a:lnTo>
                      <a:lnTo>
                        <a:pt x="295" y="10942"/>
                      </a:lnTo>
                      <a:lnTo>
                        <a:pt x="590" y="11606"/>
                      </a:lnTo>
                      <a:lnTo>
                        <a:pt x="886" y="12252"/>
                      </a:lnTo>
                      <a:lnTo>
                        <a:pt x="1218" y="12880"/>
                      </a:lnTo>
                      <a:lnTo>
                        <a:pt x="1587" y="13488"/>
                      </a:lnTo>
                      <a:lnTo>
                        <a:pt x="1956" y="14079"/>
                      </a:lnTo>
                      <a:lnTo>
                        <a:pt x="2362" y="14669"/>
                      </a:lnTo>
                      <a:lnTo>
                        <a:pt x="2768" y="15260"/>
                      </a:lnTo>
                      <a:lnTo>
                        <a:pt x="3192" y="15813"/>
                      </a:lnTo>
                      <a:lnTo>
                        <a:pt x="3635" y="16385"/>
                      </a:lnTo>
                      <a:lnTo>
                        <a:pt x="4299" y="17271"/>
                      </a:lnTo>
                      <a:lnTo>
                        <a:pt x="4945" y="18156"/>
                      </a:lnTo>
                      <a:lnTo>
                        <a:pt x="6218" y="19983"/>
                      </a:lnTo>
                      <a:lnTo>
                        <a:pt x="6532" y="20389"/>
                      </a:lnTo>
                      <a:lnTo>
                        <a:pt x="6864" y="20813"/>
                      </a:lnTo>
                      <a:lnTo>
                        <a:pt x="7177" y="21238"/>
                      </a:lnTo>
                      <a:lnTo>
                        <a:pt x="7510" y="21662"/>
                      </a:lnTo>
                      <a:lnTo>
                        <a:pt x="7805" y="22105"/>
                      </a:lnTo>
                      <a:lnTo>
                        <a:pt x="7934" y="22326"/>
                      </a:lnTo>
                      <a:lnTo>
                        <a:pt x="8063" y="22566"/>
                      </a:lnTo>
                      <a:lnTo>
                        <a:pt x="8174" y="22788"/>
                      </a:lnTo>
                      <a:lnTo>
                        <a:pt x="8284" y="23028"/>
                      </a:lnTo>
                      <a:lnTo>
                        <a:pt x="8358" y="23286"/>
                      </a:lnTo>
                      <a:lnTo>
                        <a:pt x="8432" y="23526"/>
                      </a:lnTo>
                      <a:lnTo>
                        <a:pt x="8598" y="23544"/>
                      </a:lnTo>
                      <a:lnTo>
                        <a:pt x="8764" y="23563"/>
                      </a:lnTo>
                      <a:lnTo>
                        <a:pt x="9096" y="23544"/>
                      </a:lnTo>
                      <a:lnTo>
                        <a:pt x="9428" y="23470"/>
                      </a:lnTo>
                      <a:lnTo>
                        <a:pt x="9761" y="23378"/>
                      </a:lnTo>
                      <a:lnTo>
                        <a:pt x="10074" y="23249"/>
                      </a:lnTo>
                      <a:lnTo>
                        <a:pt x="10388" y="23101"/>
                      </a:lnTo>
                      <a:lnTo>
                        <a:pt x="10683" y="22935"/>
                      </a:lnTo>
                      <a:lnTo>
                        <a:pt x="10978" y="22751"/>
                      </a:lnTo>
                      <a:lnTo>
                        <a:pt x="11015" y="22714"/>
                      </a:lnTo>
                      <a:lnTo>
                        <a:pt x="11015" y="22677"/>
                      </a:lnTo>
                      <a:lnTo>
                        <a:pt x="10997" y="22622"/>
                      </a:lnTo>
                      <a:lnTo>
                        <a:pt x="10941" y="22585"/>
                      </a:lnTo>
                      <a:lnTo>
                        <a:pt x="10886" y="22548"/>
                      </a:lnTo>
                      <a:lnTo>
                        <a:pt x="10683" y="22437"/>
                      </a:lnTo>
                      <a:lnTo>
                        <a:pt x="10499" y="22308"/>
                      </a:lnTo>
                      <a:lnTo>
                        <a:pt x="10351" y="22160"/>
                      </a:lnTo>
                      <a:lnTo>
                        <a:pt x="10222" y="21976"/>
                      </a:lnTo>
                      <a:lnTo>
                        <a:pt x="10093" y="21791"/>
                      </a:lnTo>
                      <a:lnTo>
                        <a:pt x="10000" y="21607"/>
                      </a:lnTo>
                      <a:lnTo>
                        <a:pt x="9816" y="21182"/>
                      </a:lnTo>
                      <a:lnTo>
                        <a:pt x="9318" y="20075"/>
                      </a:lnTo>
                      <a:lnTo>
                        <a:pt x="8783" y="18968"/>
                      </a:lnTo>
                      <a:lnTo>
                        <a:pt x="8248" y="17917"/>
                      </a:lnTo>
                      <a:lnTo>
                        <a:pt x="7694" y="16846"/>
                      </a:lnTo>
                      <a:lnTo>
                        <a:pt x="6569" y="14743"/>
                      </a:lnTo>
                      <a:lnTo>
                        <a:pt x="4613" y="11108"/>
                      </a:lnTo>
                      <a:lnTo>
                        <a:pt x="4428" y="10739"/>
                      </a:lnTo>
                      <a:lnTo>
                        <a:pt x="4336" y="10573"/>
                      </a:lnTo>
                      <a:lnTo>
                        <a:pt x="4281" y="10407"/>
                      </a:lnTo>
                      <a:lnTo>
                        <a:pt x="4225" y="10259"/>
                      </a:lnTo>
                      <a:lnTo>
                        <a:pt x="4225" y="10075"/>
                      </a:lnTo>
                      <a:lnTo>
                        <a:pt x="4244" y="9872"/>
                      </a:lnTo>
                      <a:lnTo>
                        <a:pt x="4299" y="9669"/>
                      </a:lnTo>
                      <a:lnTo>
                        <a:pt x="4373" y="9485"/>
                      </a:lnTo>
                      <a:lnTo>
                        <a:pt x="4447" y="9318"/>
                      </a:lnTo>
                      <a:lnTo>
                        <a:pt x="4631" y="9005"/>
                      </a:lnTo>
                      <a:lnTo>
                        <a:pt x="4853" y="8691"/>
                      </a:lnTo>
                      <a:lnTo>
                        <a:pt x="5074" y="8396"/>
                      </a:lnTo>
                      <a:lnTo>
                        <a:pt x="7842" y="4374"/>
                      </a:lnTo>
                      <a:lnTo>
                        <a:pt x="8118" y="3986"/>
                      </a:lnTo>
                      <a:lnTo>
                        <a:pt x="8377" y="3636"/>
                      </a:lnTo>
                      <a:lnTo>
                        <a:pt x="8506" y="3433"/>
                      </a:lnTo>
                      <a:lnTo>
                        <a:pt x="8598" y="3248"/>
                      </a:lnTo>
                      <a:lnTo>
                        <a:pt x="8690" y="3027"/>
                      </a:lnTo>
                      <a:lnTo>
                        <a:pt x="8783" y="2787"/>
                      </a:lnTo>
                      <a:lnTo>
                        <a:pt x="8838" y="2547"/>
                      </a:lnTo>
                      <a:lnTo>
                        <a:pt x="8856" y="2326"/>
                      </a:lnTo>
                      <a:lnTo>
                        <a:pt x="8875" y="2086"/>
                      </a:lnTo>
                      <a:lnTo>
                        <a:pt x="8875" y="1846"/>
                      </a:lnTo>
                      <a:lnTo>
                        <a:pt x="8838" y="1624"/>
                      </a:lnTo>
                      <a:lnTo>
                        <a:pt x="8783" y="1385"/>
                      </a:lnTo>
                      <a:lnTo>
                        <a:pt x="8690" y="1182"/>
                      </a:lnTo>
                      <a:lnTo>
                        <a:pt x="8561" y="960"/>
                      </a:lnTo>
                      <a:lnTo>
                        <a:pt x="8377" y="702"/>
                      </a:lnTo>
                      <a:lnTo>
                        <a:pt x="8174" y="481"/>
                      </a:lnTo>
                      <a:lnTo>
                        <a:pt x="7971" y="314"/>
                      </a:lnTo>
                      <a:lnTo>
                        <a:pt x="7749" y="167"/>
                      </a:lnTo>
                      <a:lnTo>
                        <a:pt x="7528" y="75"/>
                      </a:lnTo>
                      <a:lnTo>
                        <a:pt x="7307" y="19"/>
                      </a:lnTo>
                      <a:lnTo>
                        <a:pt x="7085"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60;p31">
                  <a:extLst>
                    <a:ext uri="{FF2B5EF4-FFF2-40B4-BE49-F238E27FC236}">
                      <a16:creationId xmlns:a16="http://schemas.microsoft.com/office/drawing/2014/main" id="{AD7D362F-4FD9-07BA-EAAA-B49F6CF05035}"/>
                    </a:ext>
                  </a:extLst>
                </p:cNvPr>
                <p:cNvSpPr/>
                <p:nvPr/>
              </p:nvSpPr>
              <p:spPr>
                <a:xfrm>
                  <a:off x="8311050" y="3911693"/>
                  <a:ext cx="198744" cy="209417"/>
                </a:xfrm>
                <a:custGeom>
                  <a:avLst/>
                  <a:gdLst/>
                  <a:ahLst/>
                  <a:cxnLst/>
                  <a:rect l="l" t="t" r="r" b="b"/>
                  <a:pathLst>
                    <a:path w="10279" h="10831" extrusionOk="0">
                      <a:moveTo>
                        <a:pt x="7511" y="0"/>
                      </a:moveTo>
                      <a:lnTo>
                        <a:pt x="7252" y="19"/>
                      </a:lnTo>
                      <a:lnTo>
                        <a:pt x="7012" y="56"/>
                      </a:lnTo>
                      <a:lnTo>
                        <a:pt x="6754" y="111"/>
                      </a:lnTo>
                      <a:lnTo>
                        <a:pt x="6514" y="166"/>
                      </a:lnTo>
                      <a:lnTo>
                        <a:pt x="6256" y="240"/>
                      </a:lnTo>
                      <a:lnTo>
                        <a:pt x="5998" y="332"/>
                      </a:lnTo>
                      <a:lnTo>
                        <a:pt x="5758" y="443"/>
                      </a:lnTo>
                      <a:lnTo>
                        <a:pt x="5499" y="554"/>
                      </a:lnTo>
                      <a:lnTo>
                        <a:pt x="5020" y="794"/>
                      </a:lnTo>
                      <a:lnTo>
                        <a:pt x="4558" y="1089"/>
                      </a:lnTo>
                      <a:lnTo>
                        <a:pt x="4116" y="1402"/>
                      </a:lnTo>
                      <a:lnTo>
                        <a:pt x="3710" y="1735"/>
                      </a:lnTo>
                      <a:lnTo>
                        <a:pt x="3341" y="2067"/>
                      </a:lnTo>
                      <a:lnTo>
                        <a:pt x="3009" y="2417"/>
                      </a:lnTo>
                      <a:lnTo>
                        <a:pt x="2713" y="2768"/>
                      </a:lnTo>
                      <a:lnTo>
                        <a:pt x="2363" y="3211"/>
                      </a:lnTo>
                      <a:lnTo>
                        <a:pt x="1994" y="3653"/>
                      </a:lnTo>
                      <a:lnTo>
                        <a:pt x="1625" y="4115"/>
                      </a:lnTo>
                      <a:lnTo>
                        <a:pt x="1274" y="4576"/>
                      </a:lnTo>
                      <a:lnTo>
                        <a:pt x="924" y="5037"/>
                      </a:lnTo>
                      <a:lnTo>
                        <a:pt x="591" y="5535"/>
                      </a:lnTo>
                      <a:lnTo>
                        <a:pt x="444" y="5775"/>
                      </a:lnTo>
                      <a:lnTo>
                        <a:pt x="315" y="6034"/>
                      </a:lnTo>
                      <a:lnTo>
                        <a:pt x="186" y="6292"/>
                      </a:lnTo>
                      <a:lnTo>
                        <a:pt x="75" y="6550"/>
                      </a:lnTo>
                      <a:lnTo>
                        <a:pt x="19" y="6716"/>
                      </a:lnTo>
                      <a:lnTo>
                        <a:pt x="1" y="6790"/>
                      </a:lnTo>
                      <a:lnTo>
                        <a:pt x="19" y="6864"/>
                      </a:lnTo>
                      <a:lnTo>
                        <a:pt x="56" y="6956"/>
                      </a:lnTo>
                      <a:lnTo>
                        <a:pt x="112" y="7030"/>
                      </a:lnTo>
                      <a:lnTo>
                        <a:pt x="241" y="7159"/>
                      </a:lnTo>
                      <a:lnTo>
                        <a:pt x="887" y="7676"/>
                      </a:lnTo>
                      <a:lnTo>
                        <a:pt x="1551" y="8192"/>
                      </a:lnTo>
                      <a:lnTo>
                        <a:pt x="2234" y="8672"/>
                      </a:lnTo>
                      <a:lnTo>
                        <a:pt x="2916" y="9133"/>
                      </a:lnTo>
                      <a:lnTo>
                        <a:pt x="3617" y="9595"/>
                      </a:lnTo>
                      <a:lnTo>
                        <a:pt x="4337" y="10019"/>
                      </a:lnTo>
                      <a:lnTo>
                        <a:pt x="5057" y="10443"/>
                      </a:lnTo>
                      <a:lnTo>
                        <a:pt x="5795" y="10831"/>
                      </a:lnTo>
                      <a:lnTo>
                        <a:pt x="6108" y="10296"/>
                      </a:lnTo>
                      <a:lnTo>
                        <a:pt x="6883" y="9115"/>
                      </a:lnTo>
                      <a:lnTo>
                        <a:pt x="7695" y="7860"/>
                      </a:lnTo>
                      <a:lnTo>
                        <a:pt x="8027" y="7399"/>
                      </a:lnTo>
                      <a:lnTo>
                        <a:pt x="8212" y="7122"/>
                      </a:lnTo>
                      <a:lnTo>
                        <a:pt x="8544" y="6735"/>
                      </a:lnTo>
                      <a:lnTo>
                        <a:pt x="8876" y="6292"/>
                      </a:lnTo>
                      <a:lnTo>
                        <a:pt x="9208" y="5775"/>
                      </a:lnTo>
                      <a:lnTo>
                        <a:pt x="9522" y="5222"/>
                      </a:lnTo>
                      <a:lnTo>
                        <a:pt x="9669" y="4927"/>
                      </a:lnTo>
                      <a:lnTo>
                        <a:pt x="9798" y="4631"/>
                      </a:lnTo>
                      <a:lnTo>
                        <a:pt x="9928" y="4336"/>
                      </a:lnTo>
                      <a:lnTo>
                        <a:pt x="10020" y="4041"/>
                      </a:lnTo>
                      <a:lnTo>
                        <a:pt x="10112" y="3727"/>
                      </a:lnTo>
                      <a:lnTo>
                        <a:pt x="10186" y="3432"/>
                      </a:lnTo>
                      <a:lnTo>
                        <a:pt x="10241" y="3118"/>
                      </a:lnTo>
                      <a:lnTo>
                        <a:pt x="10278" y="2823"/>
                      </a:lnTo>
                      <a:lnTo>
                        <a:pt x="10278" y="2565"/>
                      </a:lnTo>
                      <a:lnTo>
                        <a:pt x="10278" y="2307"/>
                      </a:lnTo>
                      <a:lnTo>
                        <a:pt x="10241" y="2067"/>
                      </a:lnTo>
                      <a:lnTo>
                        <a:pt x="10186" y="1827"/>
                      </a:lnTo>
                      <a:lnTo>
                        <a:pt x="10094" y="1587"/>
                      </a:lnTo>
                      <a:lnTo>
                        <a:pt x="10001" y="1366"/>
                      </a:lnTo>
                      <a:lnTo>
                        <a:pt x="9872" y="1144"/>
                      </a:lnTo>
                      <a:lnTo>
                        <a:pt x="9706" y="941"/>
                      </a:lnTo>
                      <a:lnTo>
                        <a:pt x="9522" y="738"/>
                      </a:lnTo>
                      <a:lnTo>
                        <a:pt x="9319" y="572"/>
                      </a:lnTo>
                      <a:lnTo>
                        <a:pt x="9116" y="425"/>
                      </a:lnTo>
                      <a:lnTo>
                        <a:pt x="8913" y="295"/>
                      </a:lnTo>
                      <a:lnTo>
                        <a:pt x="8691" y="203"/>
                      </a:lnTo>
                      <a:lnTo>
                        <a:pt x="8470" y="129"/>
                      </a:lnTo>
                      <a:lnTo>
                        <a:pt x="8230" y="74"/>
                      </a:lnTo>
                      <a:lnTo>
                        <a:pt x="7990" y="19"/>
                      </a:lnTo>
                      <a:lnTo>
                        <a:pt x="7750"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61;p31">
                  <a:extLst>
                    <a:ext uri="{FF2B5EF4-FFF2-40B4-BE49-F238E27FC236}">
                      <a16:creationId xmlns:a16="http://schemas.microsoft.com/office/drawing/2014/main" id="{95D3D834-1F6B-2471-33C9-1DFA49CD70AA}"/>
                    </a:ext>
                  </a:extLst>
                </p:cNvPr>
                <p:cNvSpPr/>
                <p:nvPr/>
              </p:nvSpPr>
              <p:spPr>
                <a:xfrm>
                  <a:off x="8404534" y="3538875"/>
                  <a:ext cx="295052" cy="290431"/>
                </a:xfrm>
                <a:custGeom>
                  <a:avLst/>
                  <a:gdLst/>
                  <a:ahLst/>
                  <a:cxnLst/>
                  <a:rect l="l" t="t" r="r" b="b"/>
                  <a:pathLst>
                    <a:path w="15260" h="15021" extrusionOk="0">
                      <a:moveTo>
                        <a:pt x="10739" y="1"/>
                      </a:moveTo>
                      <a:lnTo>
                        <a:pt x="10517" y="38"/>
                      </a:lnTo>
                      <a:lnTo>
                        <a:pt x="10314" y="75"/>
                      </a:lnTo>
                      <a:lnTo>
                        <a:pt x="10093" y="149"/>
                      </a:lnTo>
                      <a:lnTo>
                        <a:pt x="9890" y="222"/>
                      </a:lnTo>
                      <a:lnTo>
                        <a:pt x="9705" y="333"/>
                      </a:lnTo>
                      <a:lnTo>
                        <a:pt x="9521" y="462"/>
                      </a:lnTo>
                      <a:lnTo>
                        <a:pt x="9373" y="573"/>
                      </a:lnTo>
                      <a:lnTo>
                        <a:pt x="9226" y="702"/>
                      </a:lnTo>
                      <a:lnTo>
                        <a:pt x="8949" y="960"/>
                      </a:lnTo>
                      <a:lnTo>
                        <a:pt x="8801" y="1090"/>
                      </a:lnTo>
                      <a:lnTo>
                        <a:pt x="8635" y="1182"/>
                      </a:lnTo>
                      <a:lnTo>
                        <a:pt x="8488" y="1274"/>
                      </a:lnTo>
                      <a:lnTo>
                        <a:pt x="8340" y="1348"/>
                      </a:lnTo>
                      <a:lnTo>
                        <a:pt x="8026" y="1477"/>
                      </a:lnTo>
                      <a:lnTo>
                        <a:pt x="7713" y="1551"/>
                      </a:lnTo>
                      <a:lnTo>
                        <a:pt x="7399" y="1606"/>
                      </a:lnTo>
                      <a:lnTo>
                        <a:pt x="7067" y="1625"/>
                      </a:lnTo>
                      <a:lnTo>
                        <a:pt x="6735" y="1606"/>
                      </a:lnTo>
                      <a:lnTo>
                        <a:pt x="6421" y="1588"/>
                      </a:lnTo>
                      <a:lnTo>
                        <a:pt x="5738" y="1532"/>
                      </a:lnTo>
                      <a:lnTo>
                        <a:pt x="5406" y="1514"/>
                      </a:lnTo>
                      <a:lnTo>
                        <a:pt x="5074" y="1496"/>
                      </a:lnTo>
                      <a:lnTo>
                        <a:pt x="4742" y="1496"/>
                      </a:lnTo>
                      <a:lnTo>
                        <a:pt x="4410" y="1514"/>
                      </a:lnTo>
                      <a:lnTo>
                        <a:pt x="4078" y="1569"/>
                      </a:lnTo>
                      <a:lnTo>
                        <a:pt x="3746" y="1643"/>
                      </a:lnTo>
                      <a:lnTo>
                        <a:pt x="3469" y="1754"/>
                      </a:lnTo>
                      <a:lnTo>
                        <a:pt x="3211" y="1883"/>
                      </a:lnTo>
                      <a:lnTo>
                        <a:pt x="2971" y="2031"/>
                      </a:lnTo>
                      <a:lnTo>
                        <a:pt x="2749" y="2197"/>
                      </a:lnTo>
                      <a:lnTo>
                        <a:pt x="2546" y="2400"/>
                      </a:lnTo>
                      <a:lnTo>
                        <a:pt x="2362" y="2621"/>
                      </a:lnTo>
                      <a:lnTo>
                        <a:pt x="2214" y="2861"/>
                      </a:lnTo>
                      <a:lnTo>
                        <a:pt x="2104" y="3138"/>
                      </a:lnTo>
                      <a:lnTo>
                        <a:pt x="2030" y="3414"/>
                      </a:lnTo>
                      <a:lnTo>
                        <a:pt x="1974" y="3728"/>
                      </a:lnTo>
                      <a:lnTo>
                        <a:pt x="1919" y="4337"/>
                      </a:lnTo>
                      <a:lnTo>
                        <a:pt x="1882" y="4614"/>
                      </a:lnTo>
                      <a:lnTo>
                        <a:pt x="1808" y="4872"/>
                      </a:lnTo>
                      <a:lnTo>
                        <a:pt x="1716" y="5167"/>
                      </a:lnTo>
                      <a:lnTo>
                        <a:pt x="1568" y="5444"/>
                      </a:lnTo>
                      <a:lnTo>
                        <a:pt x="1402" y="5702"/>
                      </a:lnTo>
                      <a:lnTo>
                        <a:pt x="1236" y="5961"/>
                      </a:lnTo>
                      <a:lnTo>
                        <a:pt x="849" y="6440"/>
                      </a:lnTo>
                      <a:lnTo>
                        <a:pt x="646" y="6680"/>
                      </a:lnTo>
                      <a:lnTo>
                        <a:pt x="461" y="6920"/>
                      </a:lnTo>
                      <a:lnTo>
                        <a:pt x="332" y="7141"/>
                      </a:lnTo>
                      <a:lnTo>
                        <a:pt x="222" y="7363"/>
                      </a:lnTo>
                      <a:lnTo>
                        <a:pt x="129" y="7621"/>
                      </a:lnTo>
                      <a:lnTo>
                        <a:pt x="56" y="7861"/>
                      </a:lnTo>
                      <a:lnTo>
                        <a:pt x="19" y="8119"/>
                      </a:lnTo>
                      <a:lnTo>
                        <a:pt x="0" y="8378"/>
                      </a:lnTo>
                      <a:lnTo>
                        <a:pt x="0" y="8636"/>
                      </a:lnTo>
                      <a:lnTo>
                        <a:pt x="19" y="8894"/>
                      </a:lnTo>
                      <a:lnTo>
                        <a:pt x="56" y="9171"/>
                      </a:lnTo>
                      <a:lnTo>
                        <a:pt x="92" y="9448"/>
                      </a:lnTo>
                      <a:lnTo>
                        <a:pt x="166" y="9706"/>
                      </a:lnTo>
                      <a:lnTo>
                        <a:pt x="240" y="9983"/>
                      </a:lnTo>
                      <a:lnTo>
                        <a:pt x="332" y="10241"/>
                      </a:lnTo>
                      <a:lnTo>
                        <a:pt x="425" y="10518"/>
                      </a:lnTo>
                      <a:lnTo>
                        <a:pt x="664" y="11016"/>
                      </a:lnTo>
                      <a:lnTo>
                        <a:pt x="941" y="11514"/>
                      </a:lnTo>
                      <a:lnTo>
                        <a:pt x="1236" y="11994"/>
                      </a:lnTo>
                      <a:lnTo>
                        <a:pt x="1550" y="12455"/>
                      </a:lnTo>
                      <a:lnTo>
                        <a:pt x="1882" y="12898"/>
                      </a:lnTo>
                      <a:lnTo>
                        <a:pt x="2196" y="13286"/>
                      </a:lnTo>
                      <a:lnTo>
                        <a:pt x="2380" y="13452"/>
                      </a:lnTo>
                      <a:lnTo>
                        <a:pt x="2565" y="13618"/>
                      </a:lnTo>
                      <a:lnTo>
                        <a:pt x="2805" y="13747"/>
                      </a:lnTo>
                      <a:lnTo>
                        <a:pt x="3081" y="13858"/>
                      </a:lnTo>
                      <a:lnTo>
                        <a:pt x="3617" y="14061"/>
                      </a:lnTo>
                      <a:lnTo>
                        <a:pt x="4336" y="14319"/>
                      </a:lnTo>
                      <a:lnTo>
                        <a:pt x="5074" y="14540"/>
                      </a:lnTo>
                      <a:lnTo>
                        <a:pt x="5831" y="14725"/>
                      </a:lnTo>
                      <a:lnTo>
                        <a:pt x="6587" y="14854"/>
                      </a:lnTo>
                      <a:lnTo>
                        <a:pt x="7325" y="14946"/>
                      </a:lnTo>
                      <a:lnTo>
                        <a:pt x="8082" y="15020"/>
                      </a:lnTo>
                      <a:lnTo>
                        <a:pt x="8248" y="15020"/>
                      </a:lnTo>
                      <a:lnTo>
                        <a:pt x="8432" y="14983"/>
                      </a:lnTo>
                      <a:lnTo>
                        <a:pt x="8598" y="14946"/>
                      </a:lnTo>
                      <a:lnTo>
                        <a:pt x="8764" y="14891"/>
                      </a:lnTo>
                      <a:lnTo>
                        <a:pt x="9096" y="14762"/>
                      </a:lnTo>
                      <a:lnTo>
                        <a:pt x="9429" y="14614"/>
                      </a:lnTo>
                      <a:lnTo>
                        <a:pt x="9779" y="14448"/>
                      </a:lnTo>
                      <a:lnTo>
                        <a:pt x="10130" y="14264"/>
                      </a:lnTo>
                      <a:lnTo>
                        <a:pt x="10462" y="14061"/>
                      </a:lnTo>
                      <a:lnTo>
                        <a:pt x="10794" y="13821"/>
                      </a:lnTo>
                      <a:lnTo>
                        <a:pt x="11108" y="13526"/>
                      </a:lnTo>
                      <a:lnTo>
                        <a:pt x="11384" y="13212"/>
                      </a:lnTo>
                      <a:lnTo>
                        <a:pt x="11661" y="12898"/>
                      </a:lnTo>
                      <a:lnTo>
                        <a:pt x="11938" y="12566"/>
                      </a:lnTo>
                      <a:lnTo>
                        <a:pt x="12122" y="12308"/>
                      </a:lnTo>
                      <a:lnTo>
                        <a:pt x="12325" y="12031"/>
                      </a:lnTo>
                      <a:lnTo>
                        <a:pt x="12473" y="11736"/>
                      </a:lnTo>
                      <a:lnTo>
                        <a:pt x="12528" y="11588"/>
                      </a:lnTo>
                      <a:lnTo>
                        <a:pt x="12584" y="11441"/>
                      </a:lnTo>
                      <a:lnTo>
                        <a:pt x="12621" y="11238"/>
                      </a:lnTo>
                      <a:lnTo>
                        <a:pt x="12658" y="11053"/>
                      </a:lnTo>
                      <a:lnTo>
                        <a:pt x="12676" y="10647"/>
                      </a:lnTo>
                      <a:lnTo>
                        <a:pt x="12694" y="10463"/>
                      </a:lnTo>
                      <a:lnTo>
                        <a:pt x="12713" y="10260"/>
                      </a:lnTo>
                      <a:lnTo>
                        <a:pt x="12768" y="10075"/>
                      </a:lnTo>
                      <a:lnTo>
                        <a:pt x="12824" y="9891"/>
                      </a:lnTo>
                      <a:lnTo>
                        <a:pt x="12953" y="9669"/>
                      </a:lnTo>
                      <a:lnTo>
                        <a:pt x="13100" y="9485"/>
                      </a:lnTo>
                      <a:lnTo>
                        <a:pt x="13248" y="9282"/>
                      </a:lnTo>
                      <a:lnTo>
                        <a:pt x="13414" y="9079"/>
                      </a:lnTo>
                      <a:lnTo>
                        <a:pt x="13506" y="8913"/>
                      </a:lnTo>
                      <a:lnTo>
                        <a:pt x="13580" y="8747"/>
                      </a:lnTo>
                      <a:lnTo>
                        <a:pt x="13635" y="8562"/>
                      </a:lnTo>
                      <a:lnTo>
                        <a:pt x="13672" y="8378"/>
                      </a:lnTo>
                      <a:lnTo>
                        <a:pt x="13672" y="8175"/>
                      </a:lnTo>
                      <a:lnTo>
                        <a:pt x="13672" y="7990"/>
                      </a:lnTo>
                      <a:lnTo>
                        <a:pt x="13635" y="7603"/>
                      </a:lnTo>
                      <a:lnTo>
                        <a:pt x="13599" y="7215"/>
                      </a:lnTo>
                      <a:lnTo>
                        <a:pt x="13599" y="7012"/>
                      </a:lnTo>
                      <a:lnTo>
                        <a:pt x="13599" y="6828"/>
                      </a:lnTo>
                      <a:lnTo>
                        <a:pt x="13617" y="6643"/>
                      </a:lnTo>
                      <a:lnTo>
                        <a:pt x="13654" y="6459"/>
                      </a:lnTo>
                      <a:lnTo>
                        <a:pt x="13709" y="6274"/>
                      </a:lnTo>
                      <a:lnTo>
                        <a:pt x="13783" y="6090"/>
                      </a:lnTo>
                      <a:lnTo>
                        <a:pt x="13931" y="5887"/>
                      </a:lnTo>
                      <a:lnTo>
                        <a:pt x="14078" y="5684"/>
                      </a:lnTo>
                      <a:lnTo>
                        <a:pt x="14429" y="5333"/>
                      </a:lnTo>
                      <a:lnTo>
                        <a:pt x="14613" y="5149"/>
                      </a:lnTo>
                      <a:lnTo>
                        <a:pt x="14761" y="4983"/>
                      </a:lnTo>
                      <a:lnTo>
                        <a:pt x="14909" y="4780"/>
                      </a:lnTo>
                      <a:lnTo>
                        <a:pt x="15038" y="4558"/>
                      </a:lnTo>
                      <a:lnTo>
                        <a:pt x="15130" y="4337"/>
                      </a:lnTo>
                      <a:lnTo>
                        <a:pt x="15204" y="4116"/>
                      </a:lnTo>
                      <a:lnTo>
                        <a:pt x="15241" y="3876"/>
                      </a:lnTo>
                      <a:lnTo>
                        <a:pt x="15259" y="3636"/>
                      </a:lnTo>
                      <a:lnTo>
                        <a:pt x="15259" y="3396"/>
                      </a:lnTo>
                      <a:lnTo>
                        <a:pt x="15241" y="3156"/>
                      </a:lnTo>
                      <a:lnTo>
                        <a:pt x="15204" y="2916"/>
                      </a:lnTo>
                      <a:lnTo>
                        <a:pt x="15130" y="2695"/>
                      </a:lnTo>
                      <a:lnTo>
                        <a:pt x="15056" y="2510"/>
                      </a:lnTo>
                      <a:lnTo>
                        <a:pt x="14964" y="2326"/>
                      </a:lnTo>
                      <a:lnTo>
                        <a:pt x="14872" y="2160"/>
                      </a:lnTo>
                      <a:lnTo>
                        <a:pt x="14779" y="1994"/>
                      </a:lnTo>
                      <a:lnTo>
                        <a:pt x="14540" y="1680"/>
                      </a:lnTo>
                      <a:lnTo>
                        <a:pt x="14263" y="1403"/>
                      </a:lnTo>
                      <a:lnTo>
                        <a:pt x="13968" y="1126"/>
                      </a:lnTo>
                      <a:lnTo>
                        <a:pt x="13635" y="905"/>
                      </a:lnTo>
                      <a:lnTo>
                        <a:pt x="13303" y="684"/>
                      </a:lnTo>
                      <a:lnTo>
                        <a:pt x="12953" y="499"/>
                      </a:lnTo>
                      <a:lnTo>
                        <a:pt x="12528" y="315"/>
                      </a:lnTo>
                      <a:lnTo>
                        <a:pt x="12086" y="167"/>
                      </a:lnTo>
                      <a:lnTo>
                        <a:pt x="11864" y="112"/>
                      </a:lnTo>
                      <a:lnTo>
                        <a:pt x="11643" y="56"/>
                      </a:lnTo>
                      <a:lnTo>
                        <a:pt x="11421" y="19"/>
                      </a:lnTo>
                      <a:lnTo>
                        <a:pt x="1118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62;p31">
                  <a:extLst>
                    <a:ext uri="{FF2B5EF4-FFF2-40B4-BE49-F238E27FC236}">
                      <a16:creationId xmlns:a16="http://schemas.microsoft.com/office/drawing/2014/main" id="{2BE98086-F8FF-6073-00F0-C12A537F1065}"/>
                    </a:ext>
                  </a:extLst>
                </p:cNvPr>
                <p:cNvSpPr/>
                <p:nvPr/>
              </p:nvSpPr>
              <p:spPr>
                <a:xfrm>
                  <a:off x="8464106" y="3634139"/>
                  <a:ext cx="181594" cy="236892"/>
                </a:xfrm>
                <a:custGeom>
                  <a:avLst/>
                  <a:gdLst/>
                  <a:ahLst/>
                  <a:cxnLst/>
                  <a:rect l="l" t="t" r="r" b="b"/>
                  <a:pathLst>
                    <a:path w="9392" h="12252" extrusionOk="0">
                      <a:moveTo>
                        <a:pt x="3967" y="0"/>
                      </a:moveTo>
                      <a:lnTo>
                        <a:pt x="3617" y="37"/>
                      </a:lnTo>
                      <a:lnTo>
                        <a:pt x="3285" y="74"/>
                      </a:lnTo>
                      <a:lnTo>
                        <a:pt x="2971" y="166"/>
                      </a:lnTo>
                      <a:lnTo>
                        <a:pt x="2657" y="277"/>
                      </a:lnTo>
                      <a:lnTo>
                        <a:pt x="2362" y="406"/>
                      </a:lnTo>
                      <a:lnTo>
                        <a:pt x="2085" y="591"/>
                      </a:lnTo>
                      <a:lnTo>
                        <a:pt x="1827" y="794"/>
                      </a:lnTo>
                      <a:lnTo>
                        <a:pt x="1698" y="904"/>
                      </a:lnTo>
                      <a:lnTo>
                        <a:pt x="1587" y="1034"/>
                      </a:lnTo>
                      <a:lnTo>
                        <a:pt x="1384" y="1310"/>
                      </a:lnTo>
                      <a:lnTo>
                        <a:pt x="1181" y="1606"/>
                      </a:lnTo>
                      <a:lnTo>
                        <a:pt x="997" y="1901"/>
                      </a:lnTo>
                      <a:lnTo>
                        <a:pt x="812" y="2214"/>
                      </a:lnTo>
                      <a:lnTo>
                        <a:pt x="665" y="2547"/>
                      </a:lnTo>
                      <a:lnTo>
                        <a:pt x="536" y="2879"/>
                      </a:lnTo>
                      <a:lnTo>
                        <a:pt x="406" y="3229"/>
                      </a:lnTo>
                      <a:lnTo>
                        <a:pt x="296" y="3580"/>
                      </a:lnTo>
                      <a:lnTo>
                        <a:pt x="203" y="3930"/>
                      </a:lnTo>
                      <a:lnTo>
                        <a:pt x="148" y="4299"/>
                      </a:lnTo>
                      <a:lnTo>
                        <a:pt x="74" y="4650"/>
                      </a:lnTo>
                      <a:lnTo>
                        <a:pt x="37" y="5019"/>
                      </a:lnTo>
                      <a:lnTo>
                        <a:pt x="19" y="5388"/>
                      </a:lnTo>
                      <a:lnTo>
                        <a:pt x="0" y="5757"/>
                      </a:lnTo>
                      <a:lnTo>
                        <a:pt x="19" y="6126"/>
                      </a:lnTo>
                      <a:lnTo>
                        <a:pt x="37" y="6495"/>
                      </a:lnTo>
                      <a:lnTo>
                        <a:pt x="74" y="6846"/>
                      </a:lnTo>
                      <a:lnTo>
                        <a:pt x="148" y="7196"/>
                      </a:lnTo>
                      <a:lnTo>
                        <a:pt x="222" y="7547"/>
                      </a:lnTo>
                      <a:lnTo>
                        <a:pt x="314" y="7879"/>
                      </a:lnTo>
                      <a:lnTo>
                        <a:pt x="425" y="8211"/>
                      </a:lnTo>
                      <a:lnTo>
                        <a:pt x="554" y="8543"/>
                      </a:lnTo>
                      <a:lnTo>
                        <a:pt x="702" y="8875"/>
                      </a:lnTo>
                      <a:lnTo>
                        <a:pt x="849" y="9189"/>
                      </a:lnTo>
                      <a:lnTo>
                        <a:pt x="1034" y="9503"/>
                      </a:lnTo>
                      <a:lnTo>
                        <a:pt x="1218" y="9798"/>
                      </a:lnTo>
                      <a:lnTo>
                        <a:pt x="1440" y="10075"/>
                      </a:lnTo>
                      <a:lnTo>
                        <a:pt x="1661" y="10351"/>
                      </a:lnTo>
                      <a:lnTo>
                        <a:pt x="1901" y="10610"/>
                      </a:lnTo>
                      <a:lnTo>
                        <a:pt x="2141" y="10850"/>
                      </a:lnTo>
                      <a:lnTo>
                        <a:pt x="2418" y="11089"/>
                      </a:lnTo>
                      <a:lnTo>
                        <a:pt x="2694" y="11292"/>
                      </a:lnTo>
                      <a:lnTo>
                        <a:pt x="2934" y="11458"/>
                      </a:lnTo>
                      <a:lnTo>
                        <a:pt x="3174" y="11606"/>
                      </a:lnTo>
                      <a:lnTo>
                        <a:pt x="3432" y="11735"/>
                      </a:lnTo>
                      <a:lnTo>
                        <a:pt x="3691" y="11864"/>
                      </a:lnTo>
                      <a:lnTo>
                        <a:pt x="3967" y="11957"/>
                      </a:lnTo>
                      <a:lnTo>
                        <a:pt x="4244" y="12049"/>
                      </a:lnTo>
                      <a:lnTo>
                        <a:pt x="4521" y="12141"/>
                      </a:lnTo>
                      <a:lnTo>
                        <a:pt x="4798" y="12196"/>
                      </a:lnTo>
                      <a:lnTo>
                        <a:pt x="5093" y="12233"/>
                      </a:lnTo>
                      <a:lnTo>
                        <a:pt x="5388" y="12252"/>
                      </a:lnTo>
                      <a:lnTo>
                        <a:pt x="5665" y="12252"/>
                      </a:lnTo>
                      <a:lnTo>
                        <a:pt x="5960" y="12233"/>
                      </a:lnTo>
                      <a:lnTo>
                        <a:pt x="6237" y="12196"/>
                      </a:lnTo>
                      <a:lnTo>
                        <a:pt x="6514" y="12123"/>
                      </a:lnTo>
                      <a:lnTo>
                        <a:pt x="6772" y="12030"/>
                      </a:lnTo>
                      <a:lnTo>
                        <a:pt x="7030" y="11901"/>
                      </a:lnTo>
                      <a:lnTo>
                        <a:pt x="7196" y="11809"/>
                      </a:lnTo>
                      <a:lnTo>
                        <a:pt x="7362" y="11698"/>
                      </a:lnTo>
                      <a:lnTo>
                        <a:pt x="7510" y="11588"/>
                      </a:lnTo>
                      <a:lnTo>
                        <a:pt x="7658" y="11458"/>
                      </a:lnTo>
                      <a:lnTo>
                        <a:pt x="7916" y="11200"/>
                      </a:lnTo>
                      <a:lnTo>
                        <a:pt x="8156" y="10905"/>
                      </a:lnTo>
                      <a:lnTo>
                        <a:pt x="8377" y="10573"/>
                      </a:lnTo>
                      <a:lnTo>
                        <a:pt x="8562" y="10241"/>
                      </a:lnTo>
                      <a:lnTo>
                        <a:pt x="8728" y="9872"/>
                      </a:lnTo>
                      <a:lnTo>
                        <a:pt x="8875" y="9503"/>
                      </a:lnTo>
                      <a:lnTo>
                        <a:pt x="9005" y="9115"/>
                      </a:lnTo>
                      <a:lnTo>
                        <a:pt x="9097" y="8728"/>
                      </a:lnTo>
                      <a:lnTo>
                        <a:pt x="9189" y="8340"/>
                      </a:lnTo>
                      <a:lnTo>
                        <a:pt x="9263" y="7953"/>
                      </a:lnTo>
                      <a:lnTo>
                        <a:pt x="9300" y="7565"/>
                      </a:lnTo>
                      <a:lnTo>
                        <a:pt x="9337" y="7178"/>
                      </a:lnTo>
                      <a:lnTo>
                        <a:pt x="9374" y="6809"/>
                      </a:lnTo>
                      <a:lnTo>
                        <a:pt x="9392" y="6440"/>
                      </a:lnTo>
                      <a:lnTo>
                        <a:pt x="9392" y="6015"/>
                      </a:lnTo>
                      <a:lnTo>
                        <a:pt x="9374" y="5591"/>
                      </a:lnTo>
                      <a:lnTo>
                        <a:pt x="9337" y="5167"/>
                      </a:lnTo>
                      <a:lnTo>
                        <a:pt x="9263" y="4742"/>
                      </a:lnTo>
                      <a:lnTo>
                        <a:pt x="9189" y="4318"/>
                      </a:lnTo>
                      <a:lnTo>
                        <a:pt x="9078" y="3894"/>
                      </a:lnTo>
                      <a:lnTo>
                        <a:pt x="8949" y="3488"/>
                      </a:lnTo>
                      <a:lnTo>
                        <a:pt x="8802" y="3100"/>
                      </a:lnTo>
                      <a:lnTo>
                        <a:pt x="8617" y="2713"/>
                      </a:lnTo>
                      <a:lnTo>
                        <a:pt x="8414" y="2344"/>
                      </a:lnTo>
                      <a:lnTo>
                        <a:pt x="8174" y="1993"/>
                      </a:lnTo>
                      <a:lnTo>
                        <a:pt x="7916" y="1661"/>
                      </a:lnTo>
                      <a:lnTo>
                        <a:pt x="7639" y="1347"/>
                      </a:lnTo>
                      <a:lnTo>
                        <a:pt x="7307" y="1071"/>
                      </a:lnTo>
                      <a:lnTo>
                        <a:pt x="6975" y="812"/>
                      </a:lnTo>
                      <a:lnTo>
                        <a:pt x="6587" y="591"/>
                      </a:lnTo>
                      <a:lnTo>
                        <a:pt x="6292" y="462"/>
                      </a:lnTo>
                      <a:lnTo>
                        <a:pt x="5997" y="332"/>
                      </a:lnTo>
                      <a:lnTo>
                        <a:pt x="5683" y="240"/>
                      </a:lnTo>
                      <a:lnTo>
                        <a:pt x="5351" y="148"/>
                      </a:lnTo>
                      <a:lnTo>
                        <a:pt x="5001" y="74"/>
                      </a:lnTo>
                      <a:lnTo>
                        <a:pt x="4669" y="37"/>
                      </a:lnTo>
                      <a:lnTo>
                        <a:pt x="4318"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63;p31">
                  <a:extLst>
                    <a:ext uri="{FF2B5EF4-FFF2-40B4-BE49-F238E27FC236}">
                      <a16:creationId xmlns:a16="http://schemas.microsoft.com/office/drawing/2014/main" id="{37D7F0C9-CD6A-2A35-C243-E6CE6DC4E5C7}"/>
                    </a:ext>
                  </a:extLst>
                </p:cNvPr>
                <p:cNvSpPr/>
                <p:nvPr/>
              </p:nvSpPr>
              <p:spPr>
                <a:xfrm>
                  <a:off x="8438777" y="3614166"/>
                  <a:ext cx="173048" cy="189096"/>
                </a:xfrm>
                <a:custGeom>
                  <a:avLst/>
                  <a:gdLst/>
                  <a:ahLst/>
                  <a:cxnLst/>
                  <a:rect l="l" t="t" r="r" b="b"/>
                  <a:pathLst>
                    <a:path w="8950" h="9780" extrusionOk="0">
                      <a:moveTo>
                        <a:pt x="5776" y="0"/>
                      </a:moveTo>
                      <a:lnTo>
                        <a:pt x="5480" y="19"/>
                      </a:lnTo>
                      <a:lnTo>
                        <a:pt x="5167" y="37"/>
                      </a:lnTo>
                      <a:lnTo>
                        <a:pt x="4890" y="74"/>
                      </a:lnTo>
                      <a:lnTo>
                        <a:pt x="4595" y="129"/>
                      </a:lnTo>
                      <a:lnTo>
                        <a:pt x="4300" y="203"/>
                      </a:lnTo>
                      <a:lnTo>
                        <a:pt x="4023" y="277"/>
                      </a:lnTo>
                      <a:lnTo>
                        <a:pt x="3728" y="369"/>
                      </a:lnTo>
                      <a:lnTo>
                        <a:pt x="3451" y="480"/>
                      </a:lnTo>
                      <a:lnTo>
                        <a:pt x="3174" y="591"/>
                      </a:lnTo>
                      <a:lnTo>
                        <a:pt x="2916" y="720"/>
                      </a:lnTo>
                      <a:lnTo>
                        <a:pt x="2639" y="849"/>
                      </a:lnTo>
                      <a:lnTo>
                        <a:pt x="2381" y="996"/>
                      </a:lnTo>
                      <a:lnTo>
                        <a:pt x="2141" y="1163"/>
                      </a:lnTo>
                      <a:lnTo>
                        <a:pt x="1882" y="1329"/>
                      </a:lnTo>
                      <a:lnTo>
                        <a:pt x="1643" y="1495"/>
                      </a:lnTo>
                      <a:lnTo>
                        <a:pt x="1421" y="1698"/>
                      </a:lnTo>
                      <a:lnTo>
                        <a:pt x="1200" y="1919"/>
                      </a:lnTo>
                      <a:lnTo>
                        <a:pt x="1015" y="2159"/>
                      </a:lnTo>
                      <a:lnTo>
                        <a:pt x="831" y="2417"/>
                      </a:lnTo>
                      <a:lnTo>
                        <a:pt x="683" y="2694"/>
                      </a:lnTo>
                      <a:lnTo>
                        <a:pt x="536" y="2971"/>
                      </a:lnTo>
                      <a:lnTo>
                        <a:pt x="425" y="3266"/>
                      </a:lnTo>
                      <a:lnTo>
                        <a:pt x="314" y="3580"/>
                      </a:lnTo>
                      <a:lnTo>
                        <a:pt x="222" y="3893"/>
                      </a:lnTo>
                      <a:lnTo>
                        <a:pt x="148" y="4207"/>
                      </a:lnTo>
                      <a:lnTo>
                        <a:pt x="93" y="4539"/>
                      </a:lnTo>
                      <a:lnTo>
                        <a:pt x="56" y="4853"/>
                      </a:lnTo>
                      <a:lnTo>
                        <a:pt x="19" y="5185"/>
                      </a:lnTo>
                      <a:lnTo>
                        <a:pt x="19" y="5499"/>
                      </a:lnTo>
                      <a:lnTo>
                        <a:pt x="0" y="5794"/>
                      </a:lnTo>
                      <a:lnTo>
                        <a:pt x="19" y="6107"/>
                      </a:lnTo>
                      <a:lnTo>
                        <a:pt x="37" y="6384"/>
                      </a:lnTo>
                      <a:lnTo>
                        <a:pt x="74" y="6679"/>
                      </a:lnTo>
                      <a:lnTo>
                        <a:pt x="111" y="6975"/>
                      </a:lnTo>
                      <a:lnTo>
                        <a:pt x="185" y="7270"/>
                      </a:lnTo>
                      <a:lnTo>
                        <a:pt x="259" y="7547"/>
                      </a:lnTo>
                      <a:lnTo>
                        <a:pt x="351" y="7823"/>
                      </a:lnTo>
                      <a:lnTo>
                        <a:pt x="443" y="8100"/>
                      </a:lnTo>
                      <a:lnTo>
                        <a:pt x="554" y="8377"/>
                      </a:lnTo>
                      <a:lnTo>
                        <a:pt x="775" y="8838"/>
                      </a:lnTo>
                      <a:lnTo>
                        <a:pt x="941" y="9115"/>
                      </a:lnTo>
                      <a:lnTo>
                        <a:pt x="1107" y="9392"/>
                      </a:lnTo>
                      <a:lnTo>
                        <a:pt x="1218" y="9502"/>
                      </a:lnTo>
                      <a:lnTo>
                        <a:pt x="1310" y="9595"/>
                      </a:lnTo>
                      <a:lnTo>
                        <a:pt x="1421" y="9687"/>
                      </a:lnTo>
                      <a:lnTo>
                        <a:pt x="1532" y="9742"/>
                      </a:lnTo>
                      <a:lnTo>
                        <a:pt x="1661" y="9779"/>
                      </a:lnTo>
                      <a:lnTo>
                        <a:pt x="1772" y="9779"/>
                      </a:lnTo>
                      <a:lnTo>
                        <a:pt x="1901" y="9742"/>
                      </a:lnTo>
                      <a:lnTo>
                        <a:pt x="2030" y="9687"/>
                      </a:lnTo>
                      <a:lnTo>
                        <a:pt x="2104" y="9613"/>
                      </a:lnTo>
                      <a:lnTo>
                        <a:pt x="2178" y="9539"/>
                      </a:lnTo>
                      <a:lnTo>
                        <a:pt x="2307" y="9373"/>
                      </a:lnTo>
                      <a:lnTo>
                        <a:pt x="2418" y="9152"/>
                      </a:lnTo>
                      <a:lnTo>
                        <a:pt x="2491" y="8930"/>
                      </a:lnTo>
                      <a:lnTo>
                        <a:pt x="2547" y="8727"/>
                      </a:lnTo>
                      <a:lnTo>
                        <a:pt x="2565" y="8506"/>
                      </a:lnTo>
                      <a:lnTo>
                        <a:pt x="2584" y="8303"/>
                      </a:lnTo>
                      <a:lnTo>
                        <a:pt x="2565" y="8082"/>
                      </a:lnTo>
                      <a:lnTo>
                        <a:pt x="2547" y="7879"/>
                      </a:lnTo>
                      <a:lnTo>
                        <a:pt x="2510" y="7657"/>
                      </a:lnTo>
                      <a:lnTo>
                        <a:pt x="2418" y="7233"/>
                      </a:lnTo>
                      <a:lnTo>
                        <a:pt x="2325" y="6809"/>
                      </a:lnTo>
                      <a:lnTo>
                        <a:pt x="2251" y="6366"/>
                      </a:lnTo>
                      <a:lnTo>
                        <a:pt x="2233" y="6144"/>
                      </a:lnTo>
                      <a:lnTo>
                        <a:pt x="2215" y="5923"/>
                      </a:lnTo>
                      <a:lnTo>
                        <a:pt x="2215" y="5757"/>
                      </a:lnTo>
                      <a:lnTo>
                        <a:pt x="2251" y="5609"/>
                      </a:lnTo>
                      <a:lnTo>
                        <a:pt x="2307" y="5462"/>
                      </a:lnTo>
                      <a:lnTo>
                        <a:pt x="2381" y="5332"/>
                      </a:lnTo>
                      <a:lnTo>
                        <a:pt x="2473" y="5240"/>
                      </a:lnTo>
                      <a:lnTo>
                        <a:pt x="2584" y="5185"/>
                      </a:lnTo>
                      <a:lnTo>
                        <a:pt x="2805" y="5074"/>
                      </a:lnTo>
                      <a:lnTo>
                        <a:pt x="3414" y="4816"/>
                      </a:lnTo>
                      <a:lnTo>
                        <a:pt x="4023" y="4558"/>
                      </a:lnTo>
                      <a:lnTo>
                        <a:pt x="4300" y="4410"/>
                      </a:lnTo>
                      <a:lnTo>
                        <a:pt x="4595" y="4244"/>
                      </a:lnTo>
                      <a:lnTo>
                        <a:pt x="4871" y="4078"/>
                      </a:lnTo>
                      <a:lnTo>
                        <a:pt x="5130" y="3875"/>
                      </a:lnTo>
                      <a:lnTo>
                        <a:pt x="5388" y="3653"/>
                      </a:lnTo>
                      <a:lnTo>
                        <a:pt x="5646" y="3395"/>
                      </a:lnTo>
                      <a:lnTo>
                        <a:pt x="6126" y="2878"/>
                      </a:lnTo>
                      <a:lnTo>
                        <a:pt x="6366" y="2639"/>
                      </a:lnTo>
                      <a:lnTo>
                        <a:pt x="6606" y="2399"/>
                      </a:lnTo>
                      <a:lnTo>
                        <a:pt x="6883" y="2177"/>
                      </a:lnTo>
                      <a:lnTo>
                        <a:pt x="7159" y="1974"/>
                      </a:lnTo>
                      <a:lnTo>
                        <a:pt x="7473" y="1808"/>
                      </a:lnTo>
                      <a:lnTo>
                        <a:pt x="7805" y="1679"/>
                      </a:lnTo>
                      <a:lnTo>
                        <a:pt x="8137" y="1605"/>
                      </a:lnTo>
                      <a:lnTo>
                        <a:pt x="8488" y="1550"/>
                      </a:lnTo>
                      <a:lnTo>
                        <a:pt x="8709" y="1550"/>
                      </a:lnTo>
                      <a:lnTo>
                        <a:pt x="8949" y="1568"/>
                      </a:lnTo>
                      <a:lnTo>
                        <a:pt x="8875" y="1365"/>
                      </a:lnTo>
                      <a:lnTo>
                        <a:pt x="8783" y="1144"/>
                      </a:lnTo>
                      <a:lnTo>
                        <a:pt x="8709" y="1033"/>
                      </a:lnTo>
                      <a:lnTo>
                        <a:pt x="8599" y="941"/>
                      </a:lnTo>
                      <a:lnTo>
                        <a:pt x="8414" y="757"/>
                      </a:lnTo>
                      <a:lnTo>
                        <a:pt x="8230" y="609"/>
                      </a:lnTo>
                      <a:lnTo>
                        <a:pt x="8064" y="498"/>
                      </a:lnTo>
                      <a:lnTo>
                        <a:pt x="7879" y="406"/>
                      </a:lnTo>
                      <a:lnTo>
                        <a:pt x="7676" y="314"/>
                      </a:lnTo>
                      <a:lnTo>
                        <a:pt x="7289" y="203"/>
                      </a:lnTo>
                      <a:lnTo>
                        <a:pt x="6883" y="111"/>
                      </a:lnTo>
                      <a:lnTo>
                        <a:pt x="6477" y="37"/>
                      </a:lnTo>
                      <a:lnTo>
                        <a:pt x="6071" y="19"/>
                      </a:lnTo>
                      <a:lnTo>
                        <a:pt x="57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64;p31">
                  <a:extLst>
                    <a:ext uri="{FF2B5EF4-FFF2-40B4-BE49-F238E27FC236}">
                      <a16:creationId xmlns:a16="http://schemas.microsoft.com/office/drawing/2014/main" id="{BA181FA4-4643-6515-02D6-12F17B4B2E0C}"/>
                    </a:ext>
                  </a:extLst>
                </p:cNvPr>
                <p:cNvSpPr/>
                <p:nvPr/>
              </p:nvSpPr>
              <p:spPr>
                <a:xfrm>
                  <a:off x="8547575" y="3792183"/>
                  <a:ext cx="77804" cy="44258"/>
                </a:xfrm>
                <a:custGeom>
                  <a:avLst/>
                  <a:gdLst/>
                  <a:ahLst/>
                  <a:cxnLst/>
                  <a:rect l="l" t="t" r="r" b="b"/>
                  <a:pathLst>
                    <a:path w="4024" h="2289" extrusionOk="0">
                      <a:moveTo>
                        <a:pt x="4023" y="0"/>
                      </a:moveTo>
                      <a:lnTo>
                        <a:pt x="3544" y="203"/>
                      </a:lnTo>
                      <a:lnTo>
                        <a:pt x="3045" y="388"/>
                      </a:lnTo>
                      <a:lnTo>
                        <a:pt x="2547" y="517"/>
                      </a:lnTo>
                      <a:lnTo>
                        <a:pt x="2031" y="627"/>
                      </a:lnTo>
                      <a:lnTo>
                        <a:pt x="1791" y="664"/>
                      </a:lnTo>
                      <a:lnTo>
                        <a:pt x="1532" y="683"/>
                      </a:lnTo>
                      <a:lnTo>
                        <a:pt x="1034" y="720"/>
                      </a:lnTo>
                      <a:lnTo>
                        <a:pt x="19" y="720"/>
                      </a:lnTo>
                      <a:lnTo>
                        <a:pt x="1" y="738"/>
                      </a:lnTo>
                      <a:lnTo>
                        <a:pt x="1" y="757"/>
                      </a:lnTo>
                      <a:lnTo>
                        <a:pt x="19" y="830"/>
                      </a:lnTo>
                      <a:lnTo>
                        <a:pt x="75" y="1033"/>
                      </a:lnTo>
                      <a:lnTo>
                        <a:pt x="204" y="1365"/>
                      </a:lnTo>
                      <a:lnTo>
                        <a:pt x="296" y="1532"/>
                      </a:lnTo>
                      <a:lnTo>
                        <a:pt x="425" y="1698"/>
                      </a:lnTo>
                      <a:lnTo>
                        <a:pt x="555" y="1827"/>
                      </a:lnTo>
                      <a:lnTo>
                        <a:pt x="721" y="1956"/>
                      </a:lnTo>
                      <a:lnTo>
                        <a:pt x="868" y="2048"/>
                      </a:lnTo>
                      <a:lnTo>
                        <a:pt x="1034" y="2122"/>
                      </a:lnTo>
                      <a:lnTo>
                        <a:pt x="1200" y="2196"/>
                      </a:lnTo>
                      <a:lnTo>
                        <a:pt x="1385" y="2233"/>
                      </a:lnTo>
                      <a:lnTo>
                        <a:pt x="1569" y="2270"/>
                      </a:lnTo>
                      <a:lnTo>
                        <a:pt x="1772" y="2288"/>
                      </a:lnTo>
                      <a:lnTo>
                        <a:pt x="1957" y="2288"/>
                      </a:lnTo>
                      <a:lnTo>
                        <a:pt x="2160" y="2270"/>
                      </a:lnTo>
                      <a:lnTo>
                        <a:pt x="2344" y="2233"/>
                      </a:lnTo>
                      <a:lnTo>
                        <a:pt x="2529" y="2196"/>
                      </a:lnTo>
                      <a:lnTo>
                        <a:pt x="2713" y="2122"/>
                      </a:lnTo>
                      <a:lnTo>
                        <a:pt x="2879" y="2048"/>
                      </a:lnTo>
                      <a:lnTo>
                        <a:pt x="3045" y="1956"/>
                      </a:lnTo>
                      <a:lnTo>
                        <a:pt x="3193" y="1845"/>
                      </a:lnTo>
                      <a:lnTo>
                        <a:pt x="3341" y="1735"/>
                      </a:lnTo>
                      <a:lnTo>
                        <a:pt x="3451" y="1587"/>
                      </a:lnTo>
                      <a:lnTo>
                        <a:pt x="3599" y="1421"/>
                      </a:lnTo>
                      <a:lnTo>
                        <a:pt x="3710" y="1218"/>
                      </a:lnTo>
                      <a:lnTo>
                        <a:pt x="3820" y="1015"/>
                      </a:lnTo>
                      <a:lnTo>
                        <a:pt x="3894" y="794"/>
                      </a:lnTo>
                      <a:lnTo>
                        <a:pt x="3968" y="369"/>
                      </a:lnTo>
                      <a:lnTo>
                        <a:pt x="4023"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65;p31">
                  <a:extLst>
                    <a:ext uri="{FF2B5EF4-FFF2-40B4-BE49-F238E27FC236}">
                      <a16:creationId xmlns:a16="http://schemas.microsoft.com/office/drawing/2014/main" id="{BE79C93D-9CB9-FAD7-1DD3-E7E4008BC65A}"/>
                    </a:ext>
                  </a:extLst>
                </p:cNvPr>
                <p:cNvSpPr/>
                <p:nvPr/>
              </p:nvSpPr>
              <p:spPr>
                <a:xfrm>
                  <a:off x="8591098" y="3693362"/>
                  <a:ext cx="48898" cy="22139"/>
                </a:xfrm>
                <a:custGeom>
                  <a:avLst/>
                  <a:gdLst/>
                  <a:ahLst/>
                  <a:cxnLst/>
                  <a:rect l="l" t="t" r="r" b="b"/>
                  <a:pathLst>
                    <a:path w="2529" h="1145" extrusionOk="0">
                      <a:moveTo>
                        <a:pt x="1108" y="0"/>
                      </a:moveTo>
                      <a:lnTo>
                        <a:pt x="813" y="19"/>
                      </a:lnTo>
                      <a:lnTo>
                        <a:pt x="518" y="92"/>
                      </a:lnTo>
                      <a:lnTo>
                        <a:pt x="222" y="185"/>
                      </a:lnTo>
                      <a:lnTo>
                        <a:pt x="167" y="222"/>
                      </a:lnTo>
                      <a:lnTo>
                        <a:pt x="112" y="259"/>
                      </a:lnTo>
                      <a:lnTo>
                        <a:pt x="56" y="314"/>
                      </a:lnTo>
                      <a:lnTo>
                        <a:pt x="38" y="369"/>
                      </a:lnTo>
                      <a:lnTo>
                        <a:pt x="19" y="443"/>
                      </a:lnTo>
                      <a:lnTo>
                        <a:pt x="1" y="498"/>
                      </a:lnTo>
                      <a:lnTo>
                        <a:pt x="19" y="628"/>
                      </a:lnTo>
                      <a:lnTo>
                        <a:pt x="75" y="738"/>
                      </a:lnTo>
                      <a:lnTo>
                        <a:pt x="112" y="794"/>
                      </a:lnTo>
                      <a:lnTo>
                        <a:pt x="149" y="831"/>
                      </a:lnTo>
                      <a:lnTo>
                        <a:pt x="204" y="849"/>
                      </a:lnTo>
                      <a:lnTo>
                        <a:pt x="259" y="867"/>
                      </a:lnTo>
                      <a:lnTo>
                        <a:pt x="333" y="849"/>
                      </a:lnTo>
                      <a:lnTo>
                        <a:pt x="407" y="831"/>
                      </a:lnTo>
                      <a:lnTo>
                        <a:pt x="610" y="757"/>
                      </a:lnTo>
                      <a:lnTo>
                        <a:pt x="813" y="701"/>
                      </a:lnTo>
                      <a:lnTo>
                        <a:pt x="1034" y="683"/>
                      </a:lnTo>
                      <a:lnTo>
                        <a:pt x="1237" y="683"/>
                      </a:lnTo>
                      <a:lnTo>
                        <a:pt x="1440" y="701"/>
                      </a:lnTo>
                      <a:lnTo>
                        <a:pt x="1643" y="775"/>
                      </a:lnTo>
                      <a:lnTo>
                        <a:pt x="1735" y="812"/>
                      </a:lnTo>
                      <a:lnTo>
                        <a:pt x="1809" y="886"/>
                      </a:lnTo>
                      <a:lnTo>
                        <a:pt x="1901" y="960"/>
                      </a:lnTo>
                      <a:lnTo>
                        <a:pt x="1975" y="1033"/>
                      </a:lnTo>
                      <a:lnTo>
                        <a:pt x="2031" y="1089"/>
                      </a:lnTo>
                      <a:lnTo>
                        <a:pt x="2086" y="1126"/>
                      </a:lnTo>
                      <a:lnTo>
                        <a:pt x="2141" y="1144"/>
                      </a:lnTo>
                      <a:lnTo>
                        <a:pt x="2252" y="1144"/>
                      </a:lnTo>
                      <a:lnTo>
                        <a:pt x="2326" y="1126"/>
                      </a:lnTo>
                      <a:lnTo>
                        <a:pt x="2418" y="1052"/>
                      </a:lnTo>
                      <a:lnTo>
                        <a:pt x="2492" y="941"/>
                      </a:lnTo>
                      <a:lnTo>
                        <a:pt x="2510" y="886"/>
                      </a:lnTo>
                      <a:lnTo>
                        <a:pt x="2529" y="831"/>
                      </a:lnTo>
                      <a:lnTo>
                        <a:pt x="2529" y="757"/>
                      </a:lnTo>
                      <a:lnTo>
                        <a:pt x="2510" y="683"/>
                      </a:lnTo>
                      <a:lnTo>
                        <a:pt x="2492" y="628"/>
                      </a:lnTo>
                      <a:lnTo>
                        <a:pt x="2455" y="554"/>
                      </a:lnTo>
                      <a:lnTo>
                        <a:pt x="2344" y="443"/>
                      </a:lnTo>
                      <a:lnTo>
                        <a:pt x="2234" y="351"/>
                      </a:lnTo>
                      <a:lnTo>
                        <a:pt x="2104" y="259"/>
                      </a:lnTo>
                      <a:lnTo>
                        <a:pt x="1975" y="185"/>
                      </a:lnTo>
                      <a:lnTo>
                        <a:pt x="1846" y="129"/>
                      </a:lnTo>
                      <a:lnTo>
                        <a:pt x="1698" y="74"/>
                      </a:lnTo>
                      <a:lnTo>
                        <a:pt x="1551" y="37"/>
                      </a:lnTo>
                      <a:lnTo>
                        <a:pt x="1403" y="19"/>
                      </a:lnTo>
                      <a:lnTo>
                        <a:pt x="110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66;p31">
                  <a:extLst>
                    <a:ext uri="{FF2B5EF4-FFF2-40B4-BE49-F238E27FC236}">
                      <a16:creationId xmlns:a16="http://schemas.microsoft.com/office/drawing/2014/main" id="{295AA94C-D594-3386-16BD-7DAD491D256C}"/>
                    </a:ext>
                  </a:extLst>
                </p:cNvPr>
                <p:cNvSpPr/>
                <p:nvPr/>
              </p:nvSpPr>
              <p:spPr>
                <a:xfrm>
                  <a:off x="8444132" y="3767570"/>
                  <a:ext cx="42112" cy="54950"/>
                </a:xfrm>
                <a:custGeom>
                  <a:avLst/>
                  <a:gdLst/>
                  <a:ahLst/>
                  <a:cxnLst/>
                  <a:rect l="l" t="t" r="r" b="b"/>
                  <a:pathLst>
                    <a:path w="2178" h="2842" extrusionOk="0">
                      <a:moveTo>
                        <a:pt x="572" y="0"/>
                      </a:moveTo>
                      <a:lnTo>
                        <a:pt x="480" y="18"/>
                      </a:lnTo>
                      <a:lnTo>
                        <a:pt x="388" y="55"/>
                      </a:lnTo>
                      <a:lnTo>
                        <a:pt x="295" y="111"/>
                      </a:lnTo>
                      <a:lnTo>
                        <a:pt x="222" y="166"/>
                      </a:lnTo>
                      <a:lnTo>
                        <a:pt x="166" y="240"/>
                      </a:lnTo>
                      <a:lnTo>
                        <a:pt x="111" y="332"/>
                      </a:lnTo>
                      <a:lnTo>
                        <a:pt x="74" y="424"/>
                      </a:lnTo>
                      <a:lnTo>
                        <a:pt x="37" y="535"/>
                      </a:lnTo>
                      <a:lnTo>
                        <a:pt x="0" y="757"/>
                      </a:lnTo>
                      <a:lnTo>
                        <a:pt x="0" y="1015"/>
                      </a:lnTo>
                      <a:lnTo>
                        <a:pt x="37" y="1292"/>
                      </a:lnTo>
                      <a:lnTo>
                        <a:pt x="129" y="1568"/>
                      </a:lnTo>
                      <a:lnTo>
                        <a:pt x="240" y="1845"/>
                      </a:lnTo>
                      <a:lnTo>
                        <a:pt x="406" y="2122"/>
                      </a:lnTo>
                      <a:lnTo>
                        <a:pt x="591" y="2343"/>
                      </a:lnTo>
                      <a:lnTo>
                        <a:pt x="775" y="2528"/>
                      </a:lnTo>
                      <a:lnTo>
                        <a:pt x="978" y="2694"/>
                      </a:lnTo>
                      <a:lnTo>
                        <a:pt x="1200" y="2786"/>
                      </a:lnTo>
                      <a:lnTo>
                        <a:pt x="1292" y="2823"/>
                      </a:lnTo>
                      <a:lnTo>
                        <a:pt x="1402" y="2841"/>
                      </a:lnTo>
                      <a:lnTo>
                        <a:pt x="1605" y="2841"/>
                      </a:lnTo>
                      <a:lnTo>
                        <a:pt x="1698" y="2823"/>
                      </a:lnTo>
                      <a:lnTo>
                        <a:pt x="1790" y="2786"/>
                      </a:lnTo>
                      <a:lnTo>
                        <a:pt x="1864" y="2731"/>
                      </a:lnTo>
                      <a:lnTo>
                        <a:pt x="1938" y="2657"/>
                      </a:lnTo>
                      <a:lnTo>
                        <a:pt x="1993" y="2583"/>
                      </a:lnTo>
                      <a:lnTo>
                        <a:pt x="2048" y="2509"/>
                      </a:lnTo>
                      <a:lnTo>
                        <a:pt x="2104" y="2417"/>
                      </a:lnTo>
                      <a:lnTo>
                        <a:pt x="2141" y="2306"/>
                      </a:lnTo>
                      <a:lnTo>
                        <a:pt x="2177" y="2085"/>
                      </a:lnTo>
                      <a:lnTo>
                        <a:pt x="2177" y="1827"/>
                      </a:lnTo>
                      <a:lnTo>
                        <a:pt x="2122" y="1550"/>
                      </a:lnTo>
                      <a:lnTo>
                        <a:pt x="2048" y="1273"/>
                      </a:lnTo>
                      <a:lnTo>
                        <a:pt x="1919" y="996"/>
                      </a:lnTo>
                      <a:lnTo>
                        <a:pt x="1771" y="720"/>
                      </a:lnTo>
                      <a:lnTo>
                        <a:pt x="1587" y="498"/>
                      </a:lnTo>
                      <a:lnTo>
                        <a:pt x="1384" y="295"/>
                      </a:lnTo>
                      <a:lnTo>
                        <a:pt x="1181" y="148"/>
                      </a:lnTo>
                      <a:lnTo>
                        <a:pt x="978" y="55"/>
                      </a:lnTo>
                      <a:lnTo>
                        <a:pt x="867" y="18"/>
                      </a:lnTo>
                      <a:lnTo>
                        <a:pt x="775"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67;p31">
                  <a:extLst>
                    <a:ext uri="{FF2B5EF4-FFF2-40B4-BE49-F238E27FC236}">
                      <a16:creationId xmlns:a16="http://schemas.microsoft.com/office/drawing/2014/main" id="{5D19D659-F85A-89F1-25E0-7D3F5A7BBB29}"/>
                    </a:ext>
                  </a:extLst>
                </p:cNvPr>
                <p:cNvSpPr/>
                <p:nvPr/>
              </p:nvSpPr>
              <p:spPr>
                <a:xfrm>
                  <a:off x="8525823" y="3734739"/>
                  <a:ext cx="18562" cy="33546"/>
                </a:xfrm>
                <a:custGeom>
                  <a:avLst/>
                  <a:gdLst/>
                  <a:ahLst/>
                  <a:cxnLst/>
                  <a:rect l="l" t="t" r="r" b="b"/>
                  <a:pathLst>
                    <a:path w="960" h="1735" extrusionOk="0">
                      <a:moveTo>
                        <a:pt x="333" y="1"/>
                      </a:moveTo>
                      <a:lnTo>
                        <a:pt x="259" y="37"/>
                      </a:lnTo>
                      <a:lnTo>
                        <a:pt x="167" y="93"/>
                      </a:lnTo>
                      <a:lnTo>
                        <a:pt x="111" y="185"/>
                      </a:lnTo>
                      <a:lnTo>
                        <a:pt x="56" y="314"/>
                      </a:lnTo>
                      <a:lnTo>
                        <a:pt x="19" y="443"/>
                      </a:lnTo>
                      <a:lnTo>
                        <a:pt x="0" y="591"/>
                      </a:lnTo>
                      <a:lnTo>
                        <a:pt x="0" y="775"/>
                      </a:lnTo>
                      <a:lnTo>
                        <a:pt x="19" y="942"/>
                      </a:lnTo>
                      <a:lnTo>
                        <a:pt x="56" y="1126"/>
                      </a:lnTo>
                      <a:lnTo>
                        <a:pt x="111" y="1274"/>
                      </a:lnTo>
                      <a:lnTo>
                        <a:pt x="185" y="1421"/>
                      </a:lnTo>
                      <a:lnTo>
                        <a:pt x="259" y="1532"/>
                      </a:lnTo>
                      <a:lnTo>
                        <a:pt x="351" y="1624"/>
                      </a:lnTo>
                      <a:lnTo>
                        <a:pt x="443" y="1698"/>
                      </a:lnTo>
                      <a:lnTo>
                        <a:pt x="536" y="1735"/>
                      </a:lnTo>
                      <a:lnTo>
                        <a:pt x="628" y="1735"/>
                      </a:lnTo>
                      <a:lnTo>
                        <a:pt x="720" y="1698"/>
                      </a:lnTo>
                      <a:lnTo>
                        <a:pt x="794" y="1643"/>
                      </a:lnTo>
                      <a:lnTo>
                        <a:pt x="868" y="1550"/>
                      </a:lnTo>
                      <a:lnTo>
                        <a:pt x="905" y="1440"/>
                      </a:lnTo>
                      <a:lnTo>
                        <a:pt x="941" y="1292"/>
                      </a:lnTo>
                      <a:lnTo>
                        <a:pt x="960" y="1144"/>
                      </a:lnTo>
                      <a:lnTo>
                        <a:pt x="960" y="978"/>
                      </a:lnTo>
                      <a:lnTo>
                        <a:pt x="941" y="794"/>
                      </a:lnTo>
                      <a:lnTo>
                        <a:pt x="905" y="628"/>
                      </a:lnTo>
                      <a:lnTo>
                        <a:pt x="849" y="462"/>
                      </a:lnTo>
                      <a:lnTo>
                        <a:pt x="794" y="314"/>
                      </a:lnTo>
                      <a:lnTo>
                        <a:pt x="702" y="203"/>
                      </a:lnTo>
                      <a:lnTo>
                        <a:pt x="628" y="111"/>
                      </a:lnTo>
                      <a:lnTo>
                        <a:pt x="536" y="37"/>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68;p31">
                  <a:extLst>
                    <a:ext uri="{FF2B5EF4-FFF2-40B4-BE49-F238E27FC236}">
                      <a16:creationId xmlns:a16="http://schemas.microsoft.com/office/drawing/2014/main" id="{7038B5D9-FD56-1F1E-18CF-A7F0B1A273D7}"/>
                    </a:ext>
                  </a:extLst>
                </p:cNvPr>
                <p:cNvSpPr/>
                <p:nvPr/>
              </p:nvSpPr>
              <p:spPr>
                <a:xfrm>
                  <a:off x="8605019" y="3721533"/>
                  <a:ext cx="17866" cy="34281"/>
                </a:xfrm>
                <a:custGeom>
                  <a:avLst/>
                  <a:gdLst/>
                  <a:ahLst/>
                  <a:cxnLst/>
                  <a:rect l="l" t="t" r="r" b="b"/>
                  <a:pathLst>
                    <a:path w="924" h="1773" extrusionOk="0">
                      <a:moveTo>
                        <a:pt x="443" y="1"/>
                      </a:moveTo>
                      <a:lnTo>
                        <a:pt x="333" y="19"/>
                      </a:lnTo>
                      <a:lnTo>
                        <a:pt x="259" y="75"/>
                      </a:lnTo>
                      <a:lnTo>
                        <a:pt x="185" y="167"/>
                      </a:lnTo>
                      <a:lnTo>
                        <a:pt x="111" y="278"/>
                      </a:lnTo>
                      <a:lnTo>
                        <a:pt x="56" y="407"/>
                      </a:lnTo>
                      <a:lnTo>
                        <a:pt x="19" y="554"/>
                      </a:lnTo>
                      <a:lnTo>
                        <a:pt x="1" y="720"/>
                      </a:lnTo>
                      <a:lnTo>
                        <a:pt x="1" y="905"/>
                      </a:lnTo>
                      <a:lnTo>
                        <a:pt x="1" y="1071"/>
                      </a:lnTo>
                      <a:lnTo>
                        <a:pt x="37" y="1237"/>
                      </a:lnTo>
                      <a:lnTo>
                        <a:pt x="93" y="1385"/>
                      </a:lnTo>
                      <a:lnTo>
                        <a:pt x="148" y="1514"/>
                      </a:lnTo>
                      <a:lnTo>
                        <a:pt x="222" y="1625"/>
                      </a:lnTo>
                      <a:lnTo>
                        <a:pt x="296" y="1698"/>
                      </a:lnTo>
                      <a:lnTo>
                        <a:pt x="388" y="1754"/>
                      </a:lnTo>
                      <a:lnTo>
                        <a:pt x="480" y="1772"/>
                      </a:lnTo>
                      <a:lnTo>
                        <a:pt x="573" y="1754"/>
                      </a:lnTo>
                      <a:lnTo>
                        <a:pt x="665" y="1698"/>
                      </a:lnTo>
                      <a:lnTo>
                        <a:pt x="739" y="1606"/>
                      </a:lnTo>
                      <a:lnTo>
                        <a:pt x="812" y="1495"/>
                      </a:lnTo>
                      <a:lnTo>
                        <a:pt x="868" y="1366"/>
                      </a:lnTo>
                      <a:lnTo>
                        <a:pt x="905" y="1219"/>
                      </a:lnTo>
                      <a:lnTo>
                        <a:pt x="923" y="1053"/>
                      </a:lnTo>
                      <a:lnTo>
                        <a:pt x="923" y="868"/>
                      </a:lnTo>
                      <a:lnTo>
                        <a:pt x="923" y="684"/>
                      </a:lnTo>
                      <a:lnTo>
                        <a:pt x="886" y="517"/>
                      </a:lnTo>
                      <a:lnTo>
                        <a:pt x="831" y="370"/>
                      </a:lnTo>
                      <a:lnTo>
                        <a:pt x="776" y="241"/>
                      </a:lnTo>
                      <a:lnTo>
                        <a:pt x="702" y="148"/>
                      </a:lnTo>
                      <a:lnTo>
                        <a:pt x="628" y="56"/>
                      </a:lnTo>
                      <a:lnTo>
                        <a:pt x="536" y="19"/>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69;p31">
                  <a:extLst>
                    <a:ext uri="{FF2B5EF4-FFF2-40B4-BE49-F238E27FC236}">
                      <a16:creationId xmlns:a16="http://schemas.microsoft.com/office/drawing/2014/main" id="{C4355A15-A098-0D09-E107-185FEB807C8F}"/>
                    </a:ext>
                  </a:extLst>
                </p:cNvPr>
                <p:cNvSpPr/>
                <p:nvPr/>
              </p:nvSpPr>
              <p:spPr>
                <a:xfrm>
                  <a:off x="8499431" y="3705852"/>
                  <a:ext cx="47467" cy="33894"/>
                </a:xfrm>
                <a:custGeom>
                  <a:avLst/>
                  <a:gdLst/>
                  <a:ahLst/>
                  <a:cxnLst/>
                  <a:rect l="l" t="t" r="r" b="b"/>
                  <a:pathLst>
                    <a:path w="2455" h="1753" extrusionOk="0">
                      <a:moveTo>
                        <a:pt x="1882" y="0"/>
                      </a:moveTo>
                      <a:lnTo>
                        <a:pt x="1716" y="18"/>
                      </a:lnTo>
                      <a:lnTo>
                        <a:pt x="1550" y="37"/>
                      </a:lnTo>
                      <a:lnTo>
                        <a:pt x="1384" y="74"/>
                      </a:lnTo>
                      <a:lnTo>
                        <a:pt x="1218" y="129"/>
                      </a:lnTo>
                      <a:lnTo>
                        <a:pt x="1070" y="185"/>
                      </a:lnTo>
                      <a:lnTo>
                        <a:pt x="923" y="258"/>
                      </a:lnTo>
                      <a:lnTo>
                        <a:pt x="793" y="351"/>
                      </a:lnTo>
                      <a:lnTo>
                        <a:pt x="646" y="443"/>
                      </a:lnTo>
                      <a:lnTo>
                        <a:pt x="535" y="554"/>
                      </a:lnTo>
                      <a:lnTo>
                        <a:pt x="406" y="664"/>
                      </a:lnTo>
                      <a:lnTo>
                        <a:pt x="295" y="793"/>
                      </a:lnTo>
                      <a:lnTo>
                        <a:pt x="203" y="941"/>
                      </a:lnTo>
                      <a:lnTo>
                        <a:pt x="111" y="1089"/>
                      </a:lnTo>
                      <a:lnTo>
                        <a:pt x="37" y="1236"/>
                      </a:lnTo>
                      <a:lnTo>
                        <a:pt x="19" y="1310"/>
                      </a:lnTo>
                      <a:lnTo>
                        <a:pt x="0" y="1384"/>
                      </a:lnTo>
                      <a:lnTo>
                        <a:pt x="19" y="1439"/>
                      </a:lnTo>
                      <a:lnTo>
                        <a:pt x="37" y="1513"/>
                      </a:lnTo>
                      <a:lnTo>
                        <a:pt x="55" y="1568"/>
                      </a:lnTo>
                      <a:lnTo>
                        <a:pt x="92" y="1624"/>
                      </a:lnTo>
                      <a:lnTo>
                        <a:pt x="203" y="1697"/>
                      </a:lnTo>
                      <a:lnTo>
                        <a:pt x="314" y="1734"/>
                      </a:lnTo>
                      <a:lnTo>
                        <a:pt x="369" y="1753"/>
                      </a:lnTo>
                      <a:lnTo>
                        <a:pt x="424" y="1734"/>
                      </a:lnTo>
                      <a:lnTo>
                        <a:pt x="480" y="1716"/>
                      </a:lnTo>
                      <a:lnTo>
                        <a:pt x="535" y="1679"/>
                      </a:lnTo>
                      <a:lnTo>
                        <a:pt x="591" y="1642"/>
                      </a:lnTo>
                      <a:lnTo>
                        <a:pt x="627" y="1568"/>
                      </a:lnTo>
                      <a:lnTo>
                        <a:pt x="720" y="1384"/>
                      </a:lnTo>
                      <a:lnTo>
                        <a:pt x="849" y="1199"/>
                      </a:lnTo>
                      <a:lnTo>
                        <a:pt x="1015" y="1033"/>
                      </a:lnTo>
                      <a:lnTo>
                        <a:pt x="1181" y="886"/>
                      </a:lnTo>
                      <a:lnTo>
                        <a:pt x="1384" y="775"/>
                      </a:lnTo>
                      <a:lnTo>
                        <a:pt x="1587" y="701"/>
                      </a:lnTo>
                      <a:lnTo>
                        <a:pt x="1698" y="664"/>
                      </a:lnTo>
                      <a:lnTo>
                        <a:pt x="2030" y="664"/>
                      </a:lnTo>
                      <a:lnTo>
                        <a:pt x="2122" y="683"/>
                      </a:lnTo>
                      <a:lnTo>
                        <a:pt x="2177" y="664"/>
                      </a:lnTo>
                      <a:lnTo>
                        <a:pt x="2251" y="646"/>
                      </a:lnTo>
                      <a:lnTo>
                        <a:pt x="2306" y="609"/>
                      </a:lnTo>
                      <a:lnTo>
                        <a:pt x="2343" y="554"/>
                      </a:lnTo>
                      <a:lnTo>
                        <a:pt x="2399" y="517"/>
                      </a:lnTo>
                      <a:lnTo>
                        <a:pt x="2436" y="387"/>
                      </a:lnTo>
                      <a:lnTo>
                        <a:pt x="2454" y="277"/>
                      </a:lnTo>
                      <a:lnTo>
                        <a:pt x="2454" y="221"/>
                      </a:lnTo>
                      <a:lnTo>
                        <a:pt x="2436" y="166"/>
                      </a:lnTo>
                      <a:lnTo>
                        <a:pt x="2399" y="111"/>
                      </a:lnTo>
                      <a:lnTo>
                        <a:pt x="2343" y="74"/>
                      </a:lnTo>
                      <a:lnTo>
                        <a:pt x="2288" y="37"/>
                      </a:lnTo>
                      <a:lnTo>
                        <a:pt x="2214" y="18"/>
                      </a:lnTo>
                      <a:lnTo>
                        <a:pt x="20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20868786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a:t>
            </a:r>
            <a:r>
              <a:rPr kumimoji="0" lang="en-US" altLang="zh-CN" sz="7200" b="1" i="0" u="none" strike="noStrike" kern="1200" cap="none" spc="0" normalizeH="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động luyện tập</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47881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6690764" y="625581"/>
            <a:ext cx="4906472" cy="4595776"/>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67794" y="2685946"/>
              <a:ext cx="2213634" cy="889781"/>
            </a:xfrm>
            <a:prstGeom prst="rect">
              <a:avLst/>
            </a:prstGeom>
            <a:noFill/>
          </p:spPr>
          <p:txBody>
            <a:bodyPr wrap="square" rtlCol="0">
              <a:spAutoFit/>
            </a:bodyPr>
            <a:lstStyle/>
            <a:p>
              <a:pPr algn="just">
                <a:lnSpc>
                  <a:spcPct val="150000"/>
                </a:lnSpc>
                <a:spcAft>
                  <a:spcPts val="800"/>
                </a:spcAft>
                <a:tabLst>
                  <a:tab pos="90170" algn="l"/>
                  <a:tab pos="180340" algn="l"/>
                </a:tabLst>
              </a:pPr>
              <a:r>
                <a:rPr lang="en-US" sz="2800" i="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Thực hành luyện nói và quay lại video gửi cho GV</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10243497"/>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6690764" y="625581"/>
            <a:ext cx="4906472" cy="4595776"/>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67794" y="2523732"/>
              <a:ext cx="2213634" cy="1214210"/>
            </a:xfrm>
            <a:prstGeom prst="rect">
              <a:avLst/>
            </a:prstGeom>
            <a:noFill/>
          </p:spPr>
          <p:txBody>
            <a:bodyPr wrap="square" rtlCol="0">
              <a:spAutoFit/>
            </a:bodyPr>
            <a:lstStyle/>
            <a:p>
              <a:pPr algn="just">
                <a:spcAft>
                  <a:spcPts val="800"/>
                </a:spcAft>
              </a:pPr>
              <a:r>
                <a:rPr lang="en-US" sz="2400" i="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Có ý kiến đề xuất nước ta nên gộp Tết âm lịch và dương lịch vào một dịp để vừa trùng với thế giới, vừa có nhiều thời gian để sản xuất. Em có đồng ý với ý kiến này không? Vì sao?</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854761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Hình thành kiến thức</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181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606289" y="2878700"/>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I. Trước</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khi nói</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3814901"/>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44" y="2510850"/>
            <a:ext cx="4591482" cy="4591482"/>
          </a:xfrm>
          <a:prstGeom prst="rect">
            <a:avLst/>
          </a:prstGeom>
        </p:spPr>
      </p:pic>
      <p:pic>
        <p:nvPicPr>
          <p:cNvPr id="2" name="图片 13">
            <a:extLst>
              <a:ext uri="{FF2B5EF4-FFF2-40B4-BE49-F238E27FC236}">
                <a16:creationId xmlns:a16="http://schemas.microsoft.com/office/drawing/2014/main" id="{3344CAB8-43EB-0227-3134-7F1BFB5D5D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4" name="文本框 14">
            <a:extLst>
              <a:ext uri="{FF2B5EF4-FFF2-40B4-BE49-F238E27FC236}">
                <a16:creationId xmlns:a16="http://schemas.microsoft.com/office/drawing/2014/main" id="{125078DF-93CC-FB38-5C65-151275A1276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Xác</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định mục đích nói, người nghe</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 name="图片 16">
            <a:extLst>
              <a:ext uri="{FF2B5EF4-FFF2-40B4-BE49-F238E27FC236}">
                <a16:creationId xmlns:a16="http://schemas.microsoft.com/office/drawing/2014/main" id="{36E9E8B7-BA1E-96AD-A539-EEB6648CB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4870" y="1313028"/>
            <a:ext cx="5386377" cy="320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3">
            <a:extLst>
              <a:ext uri="{FF2B5EF4-FFF2-40B4-BE49-F238E27FC236}">
                <a16:creationId xmlns:a16="http://schemas.microsoft.com/office/drawing/2014/main" id="{E994E0FD-92CF-D186-58B8-EF2629C09B6A}"/>
              </a:ext>
            </a:extLst>
          </p:cNvPr>
          <p:cNvSpPr txBox="1"/>
          <p:nvPr/>
        </p:nvSpPr>
        <p:spPr>
          <a:xfrm>
            <a:off x="6960802" y="2187684"/>
            <a:ext cx="3242974" cy="83099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Times New Roman" panose="02020603050405020304" pitchFamily="18" charset="0"/>
                <a:cs typeface="Times New Roman" panose="02020603050405020304" pitchFamily="18" charset="0"/>
              </a:rPr>
              <a:t>Em hãy xác định mục đích nói và người nghe</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9459266"/>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62547" y="2674013"/>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29597" y="2510116"/>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413125" y="4630555"/>
            <a:ext cx="3557993" cy="1631216"/>
          </a:xfrm>
          <a:prstGeom prst="rect">
            <a:avLst/>
          </a:prstGeom>
        </p:spPr>
        <p:txBody>
          <a:bodyPr wrap="square">
            <a:spAutoFit/>
            <a:scene3d>
              <a:camera prst="orthographicFront"/>
              <a:lightRig rig="threePt" dir="t"/>
            </a:scene3d>
            <a:sp3d contourW="12700"/>
          </a:bodyPr>
          <a:lstStyle/>
          <a:p>
            <a:pPr algn="ctr">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Trình bày ý kiến về vấn đề văn hóa truyền thống nhằm thể hiện thái độ tích cực, có trách nhiệm và thuyết phục người nghe đồng tình với ý kiến của mình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368476" y="4010871"/>
            <a:ext cx="2040766" cy="46166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30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mn-lt"/>
              </a:rPr>
              <a:t>Mục đích</a:t>
            </a:r>
            <a:endParaRPr kumimoji="0" lang="zh-CN" altLang="en-US" sz="2400" b="1" i="0" u="none" strike="noStrike" kern="1200" cap="none" spc="30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8108514" y="4954513"/>
            <a:ext cx="3082665" cy="400110"/>
          </a:xfrm>
          <a:prstGeom prst="rect">
            <a:avLst/>
          </a:prstGeom>
        </p:spPr>
        <p:txBody>
          <a:bodyPr wrap="square">
            <a:spAutoFit/>
            <a:scene3d>
              <a:camera prst="orthographicFront"/>
              <a:lightRig rig="threePt" dir="t"/>
            </a:scene3d>
            <a:sp3d contourW="12700"/>
          </a:bodyPr>
          <a:lstStyle/>
          <a:p>
            <a:pPr algn="ctr">
              <a:spcAft>
                <a:spcPts val="8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thầy cô, bạn bè...</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0318" y="429085"/>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 Xác</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định mục đích nói, người nghe</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5" name="文本框 31">
            <a:extLst>
              <a:ext uri="{FF2B5EF4-FFF2-40B4-BE49-F238E27FC236}">
                <a16:creationId xmlns:a16="http://schemas.microsoft.com/office/drawing/2014/main" id="{273AF00E-1279-4F42-9DD3-E7604EFF3B5D}"/>
              </a:ext>
            </a:extLst>
          </p:cNvPr>
          <p:cNvSpPr txBox="1"/>
          <p:nvPr/>
        </p:nvSpPr>
        <p:spPr>
          <a:xfrm>
            <a:off x="8300766" y="4215346"/>
            <a:ext cx="2544447" cy="46166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30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mn-lt"/>
              </a:rPr>
              <a:t>Người nghe</a:t>
            </a:r>
            <a:endParaRPr kumimoji="0" lang="zh-CN" altLang="en-US" sz="2400" b="1" i="0" u="none" strike="noStrike" kern="1200" cap="none" spc="30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2607777953"/>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anim calcmode="lin" valueType="num">
                                      <p:cBhvr>
                                        <p:cTn id="31" dur="1000" fill="hold"/>
                                        <p:tgtEl>
                                          <p:spTgt spid="35"/>
                                        </p:tgtEl>
                                        <p:attrNameLst>
                                          <p:attrName>ppt_x</p:attrName>
                                        </p:attrNameLst>
                                      </p:cBhvr>
                                      <p:tavLst>
                                        <p:tav tm="0">
                                          <p:val>
                                            <p:strVal val="#ppt_x"/>
                                          </p:val>
                                        </p:tav>
                                        <p:tav tm="100000">
                                          <p:val>
                                            <p:strVal val="#ppt_x"/>
                                          </p:val>
                                        </p:tav>
                                      </p:tavLst>
                                    </p:anim>
                                    <p:anim calcmode="lin" valueType="num">
                                      <p:cBhvr>
                                        <p:cTn id="3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9" grpId="0"/>
      <p:bldP spid="18"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963079" y="2967335"/>
            <a:ext cx="5553060" cy="461665"/>
          </a:xfrm>
          <a:prstGeom prst="rect">
            <a:avLst/>
          </a:prstGeom>
        </p:spPr>
        <p:txBody>
          <a:bodyPr wrap="square">
            <a:spAutoFit/>
            <a:scene3d>
              <a:camera prst="orthographicFront"/>
              <a:lightRig rig="threePt" dir="t"/>
            </a:scene3d>
            <a:sp3d contourW="12700"/>
          </a:bodyPr>
          <a:lstStyle/>
          <a:p>
            <a:r>
              <a:rPr lang="en-US" sz="2400" i="1">
                <a:latin typeface="Times New Roman" panose="02020603050405020304" pitchFamily="18" charset="0"/>
                <a:cs typeface="Times New Roman" panose="02020603050405020304" pitchFamily="18" charset="0"/>
              </a:rPr>
              <a:t>Em hãy chọn đề tài cho bài nói của mình</a:t>
            </a:r>
            <a:endParaRPr lang="en-US" sz="2400">
              <a:latin typeface="Times New Roman" panose="02020603050405020304" pitchFamily="18" charset="0"/>
              <a:cs typeface="Times New Roman" panose="02020603050405020304" pitchFamily="18" charset="0"/>
            </a:endParaRPr>
          </a:p>
        </p:txBody>
      </p:sp>
      <p:sp>
        <p:nvSpPr>
          <p:cNvPr id="92" name="矩形 91">
            <a:extLst>
              <a:ext uri="{FF2B5EF4-FFF2-40B4-BE49-F238E27FC236}">
                <a16:creationId xmlns:a16="http://schemas.microsoft.com/office/drawing/2014/main" id="{632CDB4C-174D-469F-B01F-259CFD937709}"/>
              </a:ext>
            </a:extLst>
          </p:cNvPr>
          <p:cNvSpPr/>
          <p:nvPr/>
        </p:nvSpPr>
        <p:spPr>
          <a:xfrm>
            <a:off x="5927119" y="4903420"/>
            <a:ext cx="5653430" cy="933589"/>
          </a:xfrm>
          <a:prstGeom prst="rect">
            <a:avLst/>
          </a:prstGeom>
        </p:spPr>
        <p:txBody>
          <a:bodyPr wrap="square">
            <a:spAutoFit/>
            <a:scene3d>
              <a:camera prst="orthographicFront"/>
              <a:lightRig rig="threePt" dir="t"/>
            </a:scene3d>
            <a:sp3d contourW="12700"/>
          </a:bodyPr>
          <a:lstStyle/>
          <a:p>
            <a:r>
              <a:rPr lang="en-US" sz="2400" i="1">
                <a:latin typeface="Times New Roman" panose="02020603050405020304" pitchFamily="18" charset="0"/>
                <a:cs typeface="Times New Roman" panose="02020603050405020304" pitchFamily="18" charset="0"/>
              </a:rPr>
              <a:t>Trả lời câu hỏi gợi ý để hoàn thiện đề cương</a:t>
            </a:r>
            <a:endParaRPr lang="en-US" sz="240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726511" y="2017615"/>
            <a:ext cx="2540321" cy="884192"/>
            <a:chOff x="5660250" y="1611721"/>
            <a:chExt cx="2540321"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grpSp>
        <p:nvGrpSpPr>
          <p:cNvPr id="101" name="组合 100">
            <a:extLst>
              <a:ext uri="{FF2B5EF4-FFF2-40B4-BE49-F238E27FC236}">
                <a16:creationId xmlns:a16="http://schemas.microsoft.com/office/drawing/2014/main" id="{E19B5289-F07D-4B76-B953-ED39E0716C9B}"/>
              </a:ext>
            </a:extLst>
          </p:cNvPr>
          <p:cNvGrpSpPr/>
          <p:nvPr/>
        </p:nvGrpSpPr>
        <p:grpSpPr>
          <a:xfrm>
            <a:off x="5726511" y="3954170"/>
            <a:ext cx="2540321" cy="884192"/>
            <a:chOff x="5660250" y="1611721"/>
            <a:chExt cx="2540321" cy="884192"/>
          </a:xfrm>
        </p:grpSpPr>
        <p:sp>
          <p:nvSpPr>
            <p:cNvPr id="102" name="矩形: 圆角 101">
              <a:extLst>
                <a:ext uri="{FF2B5EF4-FFF2-40B4-BE49-F238E27FC236}">
                  <a16:creationId xmlns:a16="http://schemas.microsoft.com/office/drawing/2014/main" id="{97A897FB-8A92-45ED-B451-0AD8C8506374}"/>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103" name="图片 102">
              <a:extLst>
                <a:ext uri="{FF2B5EF4-FFF2-40B4-BE49-F238E27FC236}">
                  <a16:creationId xmlns:a16="http://schemas.microsoft.com/office/drawing/2014/main" id="{F32177C7-7DE3-4C9E-98A4-DB53DDEF2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04" name="文本框 103">
              <a:extLst>
                <a:ext uri="{FF2B5EF4-FFF2-40B4-BE49-F238E27FC236}">
                  <a16:creationId xmlns:a16="http://schemas.microsoft.com/office/drawing/2014/main" id="{BDFDA528-65D6-4940-83A5-7D5E39D4A579}"/>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16251675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anim calcmode="lin" valueType="num">
                                      <p:cBhvr>
                                        <p:cTn id="16" dur="1000" fill="hold"/>
                                        <p:tgtEl>
                                          <p:spTgt spid="93"/>
                                        </p:tgtEl>
                                        <p:attrNameLst>
                                          <p:attrName>ppt_x</p:attrName>
                                        </p:attrNameLst>
                                      </p:cBhvr>
                                      <p:tavLst>
                                        <p:tav tm="0">
                                          <p:val>
                                            <p:strVal val="#ppt_x"/>
                                          </p:val>
                                        </p:tav>
                                        <p:tav tm="100000">
                                          <p:val>
                                            <p:strVal val="#ppt_x"/>
                                          </p:val>
                                        </p:tav>
                                      </p:tavLst>
                                    </p:anim>
                                    <p:anim calcmode="lin" valueType="num">
                                      <p:cBhvr>
                                        <p:cTn id="17"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wipe(left)">
                                      <p:cBhvr>
                                        <p:cTn id="28" dur="500"/>
                                        <p:tgtEl>
                                          <p:spTgt spid="9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fade">
                                      <p:cBhvr>
                                        <p:cTn id="33" dur="1000"/>
                                        <p:tgtEl>
                                          <p:spTgt spid="101"/>
                                        </p:tgtEl>
                                      </p:cBhvr>
                                    </p:animEffect>
                                    <p:anim calcmode="lin" valueType="num">
                                      <p:cBhvr>
                                        <p:cTn id="34" dur="1000" fill="hold"/>
                                        <p:tgtEl>
                                          <p:spTgt spid="101"/>
                                        </p:tgtEl>
                                        <p:attrNameLst>
                                          <p:attrName>ppt_x</p:attrName>
                                        </p:attrNameLst>
                                      </p:cBhvr>
                                      <p:tavLst>
                                        <p:tav tm="0">
                                          <p:val>
                                            <p:strVal val="#ppt_x"/>
                                          </p:val>
                                        </p:tav>
                                        <p:tav tm="100000">
                                          <p:val>
                                            <p:strVal val="#ppt_x"/>
                                          </p:val>
                                        </p:tav>
                                      </p:tavLst>
                                    </p:anim>
                                    <p:anim calcmode="lin" valueType="num">
                                      <p:cBhvr>
                                        <p:cTn id="35" dur="1000" fill="hold"/>
                                        <p:tgtEl>
                                          <p:spTgt spid="10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wipe(left)">
                                      <p:cBhvr>
                                        <p:cTn id="3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4" name="图片 13">
            <a:extLst>
              <a:ext uri="{FF2B5EF4-FFF2-40B4-BE49-F238E27FC236}">
                <a16:creationId xmlns:a16="http://schemas.microsoft.com/office/drawing/2014/main" id="{1475E319-E589-121E-3B71-180F8C799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5" name="文本框 14">
            <a:extLst>
              <a:ext uri="{FF2B5EF4-FFF2-40B4-BE49-F238E27FC236}">
                <a16:creationId xmlns:a16="http://schemas.microsoft.com/office/drawing/2014/main" id="{F92CEA98-3713-DEFB-96A6-35A1797B052D}"/>
              </a:ext>
            </a:extLst>
          </p:cNvPr>
          <p:cNvSpPr txBox="1"/>
          <p:nvPr/>
        </p:nvSpPr>
        <p:spPr>
          <a:xfrm>
            <a:off x="1675854" y="535772"/>
            <a:ext cx="722960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 Chuẩn</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bị nội dung 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nvGrpSpPr>
          <p:cNvPr id="3" name="组合 5">
            <a:extLst>
              <a:ext uri="{FF2B5EF4-FFF2-40B4-BE49-F238E27FC236}">
                <a16:creationId xmlns:a16="http://schemas.microsoft.com/office/drawing/2014/main" id="{D6D3C865-463B-04F5-4433-D5658AA6C2C0}"/>
              </a:ext>
            </a:extLst>
          </p:cNvPr>
          <p:cNvGrpSpPr>
            <a:grpSpLocks/>
          </p:cNvGrpSpPr>
          <p:nvPr/>
        </p:nvGrpSpPr>
        <p:grpSpPr bwMode="auto">
          <a:xfrm>
            <a:off x="1515063" y="1522231"/>
            <a:ext cx="4455356" cy="3638641"/>
            <a:chOff x="5664" y="1974"/>
            <a:chExt cx="8641" cy="6853"/>
          </a:xfrm>
        </p:grpSpPr>
        <p:pic>
          <p:nvPicPr>
            <p:cNvPr id="6" name="图片 3" descr="D:\工作\ppt\1.8\5b30162743781782b2672bfe1ba762bf.png5b30162743781782b2672bfe1ba762bf">
              <a:extLst>
                <a:ext uri="{FF2B5EF4-FFF2-40B4-BE49-F238E27FC236}">
                  <a16:creationId xmlns:a16="http://schemas.microsoft.com/office/drawing/2014/main" id="{D19182A0-74BC-A19F-6F53-16BC298683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4">
              <a:extLst>
                <a:ext uri="{FF2B5EF4-FFF2-40B4-BE49-F238E27FC236}">
                  <a16:creationId xmlns:a16="http://schemas.microsoft.com/office/drawing/2014/main" id="{78ADBB62-15DB-0CC8-DA6B-42605065FDC1}"/>
                </a:ext>
              </a:extLst>
            </p:cNvPr>
            <p:cNvSpPr txBox="1"/>
            <p:nvPr/>
          </p:nvSpPr>
          <p:spPr>
            <a:xfrm>
              <a:off x="6780" y="4225"/>
              <a:ext cx="6261" cy="3193"/>
            </a:xfrm>
            <a:prstGeom prst="rect">
              <a:avLst/>
            </a:prstGeom>
            <a:noFill/>
          </p:spPr>
          <p:txBody>
            <a:bodyPr>
              <a:spAutoFit/>
            </a:bodyPr>
            <a:lstStyle/>
            <a:p>
              <a:pPr algn="just">
                <a:lnSpc>
                  <a:spcPct val="150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Văn hóa truyền thống là vấn đề được nhiều người quan tâm.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图片 2" descr="7f1f8852fc2c348ae61c8e8e9f74e5bb">
            <a:extLst>
              <a:ext uri="{FF2B5EF4-FFF2-40B4-BE49-F238E27FC236}">
                <a16:creationId xmlns:a16="http://schemas.microsoft.com/office/drawing/2014/main" id="{9ED408DE-B18B-60E3-5A98-269E5FD3491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18541" y="2271532"/>
            <a:ext cx="6430655" cy="458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640382"/>
      </p:ext>
    </p:extLst>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8" presetClass="entr" presetSubtype="3"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fontScheme name="蓝色凝胶设计模板">
      <a:majorFont>
        <a:latin typeface="High Tower Text"/>
        <a:ea typeface="华文新魏"/>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蓝色凝胶设计模板 1">
        <a:dk1>
          <a:srgbClr val="003366"/>
        </a:dk1>
        <a:lt1>
          <a:srgbClr val="FFFFFF"/>
        </a:lt1>
        <a:dk2>
          <a:srgbClr val="0099FF"/>
        </a:dk2>
        <a:lt2>
          <a:srgbClr val="CCFFFF"/>
        </a:lt2>
        <a:accent1>
          <a:srgbClr val="3366CC"/>
        </a:accent1>
        <a:accent2>
          <a:srgbClr val="00B000"/>
        </a:accent2>
        <a:accent3>
          <a:srgbClr val="AACA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蓝色凝胶设计模板 2">
        <a:dk1>
          <a:srgbClr val="777777"/>
        </a:dk1>
        <a:lt1>
          <a:srgbClr val="FFFFFF"/>
        </a:lt1>
        <a:dk2>
          <a:srgbClr val="999C8E"/>
        </a:dk2>
        <a:lt2>
          <a:srgbClr val="D1D1CB"/>
        </a:lt2>
        <a:accent1>
          <a:srgbClr val="658DA9"/>
        </a:accent1>
        <a:accent2>
          <a:srgbClr val="809EA8"/>
        </a:accent2>
        <a:accent3>
          <a:srgbClr val="CACBC6"/>
        </a:accent3>
        <a:accent4>
          <a:srgbClr val="DADADA"/>
        </a:accent4>
        <a:accent5>
          <a:srgbClr val="B8C5D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蓝色凝胶设计模板 3">
        <a:dk1>
          <a:srgbClr val="E6EAD8"/>
        </a:dk1>
        <a:lt1>
          <a:srgbClr val="F4F4E8"/>
        </a:lt1>
        <a:dk2>
          <a:srgbClr val="EAE9DE"/>
        </a:dk2>
        <a:lt2>
          <a:srgbClr val="969696"/>
        </a:lt2>
        <a:accent1>
          <a:srgbClr val="E68B2C"/>
        </a:accent1>
        <a:accent2>
          <a:srgbClr val="F2C977"/>
        </a:accent2>
        <a:accent3>
          <a:srgbClr val="F8F8F2"/>
        </a:accent3>
        <a:accent4>
          <a:srgbClr val="C4C8B8"/>
        </a:accent4>
        <a:accent5>
          <a:srgbClr val="F0C4AC"/>
        </a:accent5>
        <a:accent6>
          <a:srgbClr val="DBB66B"/>
        </a:accent6>
        <a:hlink>
          <a:srgbClr val="980000"/>
        </a:hlink>
        <a:folHlink>
          <a:srgbClr val="660000"/>
        </a:folHlink>
      </a:clrScheme>
      <a:clrMap bg1="lt1" tx1="dk1" bg2="lt2" tx2="dk2" accent1="accent1" accent2="accent2" accent3="accent3" accent4="accent4" accent5="accent5" accent6="accent6" hlink="hlink" folHlink="folHlink"/>
    </a:extraClrScheme>
    <a:extraClrScheme>
      <a:clrScheme name="蓝色凝胶设计模板 4">
        <a:dk1>
          <a:srgbClr val="6289D8"/>
        </a:dk1>
        <a:lt1>
          <a:srgbClr val="FFFFFF"/>
        </a:lt1>
        <a:dk2>
          <a:srgbClr val="99CCFF"/>
        </a:dk2>
        <a:lt2>
          <a:srgbClr val="969696"/>
        </a:lt2>
        <a:accent1>
          <a:srgbClr val="C7DABE"/>
        </a:accent1>
        <a:accent2>
          <a:srgbClr val="FF9966"/>
        </a:accent2>
        <a:accent3>
          <a:srgbClr val="FFFFFF"/>
        </a:accent3>
        <a:accent4>
          <a:srgbClr val="5374B8"/>
        </a:accent4>
        <a:accent5>
          <a:srgbClr val="E0EADB"/>
        </a:accent5>
        <a:accent6>
          <a:srgbClr val="E78A5C"/>
        </a:accent6>
        <a:hlink>
          <a:srgbClr val="A8451A"/>
        </a:hlink>
        <a:folHlink>
          <a:srgbClr val="996600"/>
        </a:folHlink>
      </a:clrScheme>
      <a:clrMap bg1="lt1" tx1="dk1" bg2="lt2" tx2="dk2" accent1="accent1" accent2="accent2" accent3="accent3" accent4="accent4" accent5="accent5" accent6="accent6" hlink="hlink" folHlink="folHlink"/>
    </a:extraClrScheme>
    <a:extraClrScheme>
      <a:clrScheme name="蓝色凝胶设计模板 5">
        <a:dk1>
          <a:srgbClr val="3E3E5C"/>
        </a:dk1>
        <a:lt1>
          <a:srgbClr val="FFFFFF"/>
        </a:lt1>
        <a:dk2>
          <a:srgbClr val="CCCCFF"/>
        </a:dk2>
        <a:lt2>
          <a:srgbClr val="FFFFFF"/>
        </a:lt2>
        <a:accent1>
          <a:srgbClr val="60597B"/>
        </a:accent1>
        <a:accent2>
          <a:srgbClr val="6666FF"/>
        </a:accent2>
        <a:accent3>
          <a:srgbClr val="E2E2FF"/>
        </a:accent3>
        <a:accent4>
          <a:srgbClr val="DADADA"/>
        </a:accent4>
        <a:accent5>
          <a:srgbClr val="B6B5BF"/>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6">
        <a:dk1>
          <a:srgbClr val="81DEFF"/>
        </a:dk1>
        <a:lt1>
          <a:srgbClr val="FFFFFF"/>
        </a:lt1>
        <a:dk2>
          <a:srgbClr val="CCECFF"/>
        </a:dk2>
        <a:lt2>
          <a:srgbClr val="808080"/>
        </a:lt2>
        <a:accent1>
          <a:srgbClr val="0099CC"/>
        </a:accent1>
        <a:accent2>
          <a:srgbClr val="CCCCFF"/>
        </a:accent2>
        <a:accent3>
          <a:srgbClr val="FFFFFF"/>
        </a:accent3>
        <a:accent4>
          <a:srgbClr val="6DBDDA"/>
        </a:accent4>
        <a:accent5>
          <a:srgbClr val="AACAE2"/>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
      <a:clrScheme name="蓝色凝胶设计模板 7">
        <a:dk1>
          <a:srgbClr val="777777"/>
        </a:dk1>
        <a:lt1>
          <a:srgbClr val="FFFFFF"/>
        </a:lt1>
        <a:dk2>
          <a:srgbClr val="FFFFD9"/>
        </a:dk2>
        <a:lt2>
          <a:srgbClr val="EAEAEA"/>
        </a:lt2>
        <a:accent1>
          <a:srgbClr val="0099CC"/>
        </a:accent1>
        <a:accent2>
          <a:srgbClr val="33CCCC"/>
        </a:accent2>
        <a:accent3>
          <a:srgbClr val="FFFFE9"/>
        </a:accent3>
        <a:accent4>
          <a:srgbClr val="DADADA"/>
        </a:accent4>
        <a:accent5>
          <a:srgbClr val="AACAE2"/>
        </a:accent5>
        <a:accent6>
          <a:srgbClr val="2DB9B9"/>
        </a:accent6>
        <a:hlink>
          <a:srgbClr val="FFCC66"/>
        </a:hlink>
        <a:folHlink>
          <a:srgbClr val="CCFFFF"/>
        </a:folHlink>
      </a:clrScheme>
      <a:clrMap bg1="dk2" tx1="lt1" bg2="dk1" tx2="lt2" accent1="accent1" accent2="accent2" accent3="accent3" accent4="accent4" accent5="accent5" accent6="accent6" hlink="hlink" folHlink="folHlink"/>
    </a:extraClrScheme>
    <a:extraClrScheme>
      <a:clrScheme name="蓝色凝胶设计模板 8">
        <a:dk1>
          <a:srgbClr val="969696"/>
        </a:dk1>
        <a:lt1>
          <a:srgbClr val="FFFFFF"/>
        </a:lt1>
        <a:dk2>
          <a:srgbClr val="DDDDDD"/>
        </a:dk2>
        <a:lt2>
          <a:srgbClr val="333333"/>
        </a:lt2>
        <a:accent1>
          <a:srgbClr val="EAEAEA"/>
        </a:accent1>
        <a:accent2>
          <a:srgbClr val="808080"/>
        </a:accent2>
        <a:accent3>
          <a:srgbClr val="FFFFFF"/>
        </a:accent3>
        <a:accent4>
          <a:srgbClr val="7F7F7F"/>
        </a:accent4>
        <a:accent5>
          <a:srgbClr val="F3F3F3"/>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蓝色凝胶设计模板 9">
        <a:dk1>
          <a:srgbClr val="5886B4"/>
        </a:dk1>
        <a:lt1>
          <a:srgbClr val="FFFFFF"/>
        </a:lt1>
        <a:dk2>
          <a:srgbClr val="CDF1FF"/>
        </a:dk2>
        <a:lt2>
          <a:srgbClr val="808080"/>
        </a:lt2>
        <a:accent1>
          <a:srgbClr val="BBE0E3"/>
        </a:accent1>
        <a:accent2>
          <a:srgbClr val="333399"/>
        </a:accent2>
        <a:accent3>
          <a:srgbClr val="FFFFFF"/>
        </a:accent3>
        <a:accent4>
          <a:srgbClr val="4A7299"/>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蓝色凝胶设计模板 10">
        <a:dk1>
          <a:srgbClr val="5886B4"/>
        </a:dk1>
        <a:lt1>
          <a:srgbClr val="F4F4E8"/>
        </a:lt1>
        <a:dk2>
          <a:srgbClr val="00AAE6"/>
        </a:dk2>
        <a:lt2>
          <a:srgbClr val="808080"/>
        </a:lt2>
        <a:accent1>
          <a:srgbClr val="D0E2F5"/>
        </a:accent1>
        <a:accent2>
          <a:srgbClr val="6699CC"/>
        </a:accent2>
        <a:accent3>
          <a:srgbClr val="F8F8F2"/>
        </a:accent3>
        <a:accent4>
          <a:srgbClr val="4A7299"/>
        </a:accent4>
        <a:accent5>
          <a:srgbClr val="E4EEF9"/>
        </a:accent5>
        <a:accent6>
          <a:srgbClr val="5C8AB9"/>
        </a:accent6>
        <a:hlink>
          <a:srgbClr val="FF6600"/>
        </a:hlink>
        <a:folHlink>
          <a:srgbClr val="993300"/>
        </a:folHlink>
      </a:clrScheme>
      <a:clrMap bg1="lt1" tx1="dk1" bg2="lt2" tx2="dk2" accent1="accent1" accent2="accent2" accent3="accent3" accent4="accent4" accent5="accent5" accent6="accent6" hlink="hlink" folHlink="folHlink"/>
    </a:extraClrScheme>
    <a:extraClrScheme>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clrMap bg1="dk2" tx1="lt1" bg2="dk1" tx2="lt2" accent1="accent1" accent2="accent2" accent3="accent3" accent4="accent4" accent5="accent5" accent6="accent6" hlink="hlink" folHlink="folHlink"/>
    </a:extraClrScheme>
    <a:extraClrScheme>
      <a:clrScheme name="蓝色凝胶设计模板 12">
        <a:dk1>
          <a:srgbClr val="336699"/>
        </a:dk1>
        <a:lt1>
          <a:srgbClr val="FFFFFF"/>
        </a:lt1>
        <a:dk2>
          <a:srgbClr val="99CCFF"/>
        </a:dk2>
        <a:lt2>
          <a:srgbClr val="E3EBF1"/>
        </a:lt2>
        <a:accent1>
          <a:srgbClr val="003399"/>
        </a:accent1>
        <a:accent2>
          <a:srgbClr val="457A8B"/>
        </a:accent2>
        <a:accent3>
          <a:srgbClr val="CAE2FF"/>
        </a:accent3>
        <a:accent4>
          <a:srgbClr val="DADADA"/>
        </a:accent4>
        <a:accent5>
          <a:srgbClr val="AAADCA"/>
        </a:accent5>
        <a:accent6>
          <a:srgbClr val="3E6E7D"/>
        </a:accent6>
        <a:hlink>
          <a:srgbClr val="66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13">
        <a:dk1>
          <a:srgbClr val="003366"/>
        </a:dk1>
        <a:lt1>
          <a:srgbClr val="CCFFFF"/>
        </a:lt1>
        <a:dk2>
          <a:srgbClr val="6699FF"/>
        </a:dk2>
        <a:lt2>
          <a:srgbClr val="0785DB"/>
        </a:lt2>
        <a:accent1>
          <a:srgbClr val="4B78D3"/>
        </a:accent1>
        <a:accent2>
          <a:srgbClr val="00B000"/>
        </a:accent2>
        <a:accent3>
          <a:srgbClr val="B8CAFF"/>
        </a:accent3>
        <a:accent4>
          <a:srgbClr val="AEDADA"/>
        </a:accent4>
        <a:accent5>
          <a:srgbClr val="B1BEE6"/>
        </a:accent5>
        <a:accent6>
          <a:srgbClr val="009F00"/>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蓝色凝胶设计模板 14">
        <a:dk1>
          <a:srgbClr val="81DEFF"/>
        </a:dk1>
        <a:lt1>
          <a:srgbClr val="FFFFFF"/>
        </a:lt1>
        <a:dk2>
          <a:srgbClr val="CCECFF"/>
        </a:dk2>
        <a:lt2>
          <a:srgbClr val="808080"/>
        </a:lt2>
        <a:accent1>
          <a:srgbClr val="0B6FC1"/>
        </a:accent1>
        <a:accent2>
          <a:srgbClr val="CCCCFF"/>
        </a:accent2>
        <a:accent3>
          <a:srgbClr val="FFFFFF"/>
        </a:accent3>
        <a:accent4>
          <a:srgbClr val="6DBDDA"/>
        </a:accent4>
        <a:accent5>
          <a:srgbClr val="AABBDD"/>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1270</Words>
  <Application>Microsoft Office PowerPoint</Application>
  <PresentationFormat>Widescreen</PresentationFormat>
  <Paragraphs>173</Paragraphs>
  <Slides>24</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等线</vt:lpstr>
      <vt:lpstr>Arial</vt:lpstr>
      <vt:lpstr>Calibri</vt:lpstr>
      <vt:lpstr>High Tower Text</vt:lpstr>
      <vt:lpstr>Times New Roman</vt:lpstr>
      <vt:lpstr>Wingdings</vt:lpstr>
      <vt:lpstr>字魂36号-正文宋楷</vt:lpstr>
      <vt:lpstr>字魂59号-创粗黑</vt:lpstr>
      <vt:lpstr>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Nguyễn Chà</cp:lastModifiedBy>
  <cp:revision>5</cp:revision>
  <dcterms:created xsi:type="dcterms:W3CDTF">2021-12-01T08:57:37Z</dcterms:created>
  <dcterms:modified xsi:type="dcterms:W3CDTF">2022-10-20T08:44:13Z</dcterms:modified>
</cp:coreProperties>
</file>