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661" r:id="rId2"/>
    <p:sldMasterId id="2147483673" r:id="rId3"/>
    <p:sldMasterId id="2147483686" r:id="rId4"/>
    <p:sldMasterId id="2147483699" r:id="rId5"/>
    <p:sldMasterId id="2147483723" r:id="rId6"/>
  </p:sldMasterIdLst>
  <p:notesMasterIdLst>
    <p:notesMasterId r:id="rId23"/>
  </p:notesMasterIdLst>
  <p:sldIdLst>
    <p:sldId id="323" r:id="rId7"/>
    <p:sldId id="257" r:id="rId8"/>
    <p:sldId id="311" r:id="rId9"/>
    <p:sldId id="317" r:id="rId10"/>
    <p:sldId id="312" r:id="rId11"/>
    <p:sldId id="289" r:id="rId12"/>
    <p:sldId id="321" r:id="rId13"/>
    <p:sldId id="322" r:id="rId14"/>
    <p:sldId id="316" r:id="rId15"/>
    <p:sldId id="290" r:id="rId16"/>
    <p:sldId id="291" r:id="rId17"/>
    <p:sldId id="292" r:id="rId18"/>
    <p:sldId id="293" r:id="rId19"/>
    <p:sldId id="318" r:id="rId20"/>
    <p:sldId id="294" r:id="rId21"/>
    <p:sldId id="287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7EE85F-2293-419A-8DE8-29DB6729419A}">
          <p14:sldIdLst>
            <p14:sldId id="323"/>
            <p14:sldId id="257"/>
            <p14:sldId id="311"/>
            <p14:sldId id="317"/>
            <p14:sldId id="312"/>
            <p14:sldId id="289"/>
            <p14:sldId id="321"/>
            <p14:sldId id="322"/>
            <p14:sldId id="316"/>
            <p14:sldId id="290"/>
            <p14:sldId id="291"/>
            <p14:sldId id="292"/>
            <p14:sldId id="293"/>
            <p14:sldId id="318"/>
            <p14:sldId id="294"/>
            <p14:sldId id="287"/>
          </p14:sldIdLst>
        </p14:section>
        <p14:section name="Untitled Section" id="{0322C9CE-714C-4832-BE9F-28308027BEA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F00FF"/>
    <a:srgbClr val="009900"/>
    <a:srgbClr val="99FFCC"/>
    <a:srgbClr val="CC66FF"/>
    <a:srgbClr val="CC99FF"/>
    <a:srgbClr val="008080"/>
    <a:srgbClr val="33CC33"/>
    <a:srgbClr val="66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16" autoAdjust="0"/>
  </p:normalViewPr>
  <p:slideViewPr>
    <p:cSldViewPr>
      <p:cViewPr varScale="1">
        <p:scale>
          <a:sx n="65" d="100"/>
          <a:sy n="65" d="100"/>
        </p:scale>
        <p:origin x="7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46119-A797-4CA8-A969-B21291E98112}" type="datetimeFigureOut">
              <a:rPr lang="en-GB" smtClean="0"/>
              <a:t>10/08/2022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F04CE-1EC4-4129-AA9C-BCF50C9578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35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6862-7F44-4251-BFEA-CB35746B54E3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18142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9641-B7C2-4638-95FA-662F78539282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4204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21FA-75BB-4BE6-94F5-9145DE1127AF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0512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9653-A939-45A3-8966-7FCDA329DD54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08011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81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98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0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6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41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18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2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010D-4B69-424B-89CE-AD2BAB9E45B8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409764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10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0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701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086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accent4"/>
          </a:solidFill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022720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 sz="3200"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Clr>
                <a:srgbClr val="FFC000"/>
              </a:buClr>
              <a:buFont typeface="Wingdings 3" pitchFamily="18" charset="2"/>
              <a:buChar char="Æ"/>
              <a:defRPr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247FA-8A7B-4274-B033-2FBDB13E71A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47201-C9D4-4E66-8E15-732319850D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323362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accent4"/>
          </a:solidFill>
        </p:spPr>
        <p:txBody>
          <a:bodyPr anchor="t"/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accent4">
              <a:lumMod val="50000"/>
            </a:schemeClr>
          </a:solidFill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3B27-550E-49E7-83E4-167A1BF9055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E006C-0C75-416D-8067-1AF5DC8A75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098009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 sz="3200" b="0">
                <a:latin typeface="Arial Black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1A41-FD2F-4842-8DD5-08F35370CC5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CBC16-FB4E-40E5-8F76-08A49DB58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026855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A4CE1-FDF8-4796-ACEA-A55C9182F935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FC25A-6B45-493D-A6D5-6BF1B163D3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521207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B6D03-D228-40EC-975D-51A49A967F6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AA6F6-7262-480B-9337-56F6C7E84E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916994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CB41-219D-41A5-BEAF-97E01B541245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7293675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4B84B-F548-474A-B79B-ABF48FECF48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9F98B-DBD8-4DC1-94ED-25EAC9B82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427300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8E7D-A57B-4701-90D1-EF9B151D15C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2A5BD-415A-4F8A-B833-26A9613FC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319716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E0A3D-213B-46CC-A024-3F8463ED345D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F47E4-5502-4739-8E57-23515477BB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218481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2664-0415-46EB-AE92-3196CD121B5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2A100-6D1E-4B5E-837B-76C0B889AC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183093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777BA-C883-499D-A07F-235FDD5FE8D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208F6-D5AB-42AF-ADA8-F4C064C74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214107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8D30D-1A22-4543-B2A4-7068D1A373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720F6-4F91-49DA-BBC0-E38E25366A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BB6D92-706D-457F-B155-8B7EDECE23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EB59B-FAC6-416C-ACB2-99FFB9933C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271091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16862-7F44-4251-BFEA-CB35746B54E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45575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010D-4B69-424B-89CE-AD2BAB9E45B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2228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CB41-219D-41A5-BEAF-97E01B54124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64091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9EA8-6166-4EC1-8EFC-8D9B4B1252C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6702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9EA8-6166-4EC1-8EFC-8D9B4B1252C5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467823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26E-08D5-41F7-BAFC-BCE958BCE55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95418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7FB6-D1D1-4F11-9822-92BE56EEBB6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27801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C517-3C93-4044-A48A-608C0608C5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70859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5DD-83CD-497E-8106-A6A1169C76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47747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B182-72F4-4F9A-B840-FEBBC568DE0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53279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9641-B7C2-4638-95FA-662F7853928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49779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521FA-75BB-4BE6-94F5-9145DE1127A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35475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9653-A939-45A3-8966-7FCDA329DD5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805906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D9F752-3201-4570-A89C-4491E6FF72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91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7117F-FB2F-4552-86A2-1395BBDF5E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9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E26E-08D5-41F7-BAFC-BCE958BCE558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387035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C3403-93E2-4F5E-8D77-84AF2530E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18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5DAA62-0516-44BA-8829-C875AF07F80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08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6A324-942C-4751-BD83-8DF72CC67E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8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53629-3133-490F-B66D-20E338CEC0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42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BC9CE1-998F-4938-9543-6D255009AF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3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F37F-BB7E-4C15-A2E3-E649208DCF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4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FA1AD-8052-4BA5-B119-9365E47EA7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2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F7B41-535A-4EED-AD06-AE078337FE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93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81F19-AA3A-4CCE-8B9A-A20E641D6E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7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40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7FB6-D1D1-4F11-9822-92BE56EEBB63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330378"/>
      </p:ext>
    </p:extLst>
  </p:cSld>
  <p:clrMapOvr>
    <a:masterClrMapping/>
  </p:clrMapOvr>
  <p:transition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72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65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82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580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106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2556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081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73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06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5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C517-3C93-4044-A48A-608C0608C52F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009029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75DD-83CD-497E-8106-A6A1169C76CE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972478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FB182-72F4-4F9A-B840-FEBBC568DE00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0730894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75ADA1B1-D8D7-40BB-B500-3435519973F8}" type="datetime1">
              <a:rPr lang="en-GB" smtClean="0"/>
              <a:t>10/08/2022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4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4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7509F-B968-4DBA-AACB-10CE34DF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0" tIns="182880" rIns="457200" bIns="18288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478BD-13B3-41BE-BE7E-79D44EB7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7DBF-E40A-43CC-9E83-7DBD1842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A2B09A-6EAB-49DC-BEAF-2EFA52641F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8/10/2022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770C6-B357-4504-A993-1202DF9D5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A2B86-C1E7-4610-8467-B136322A1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F1D0E-69E5-447C-8530-B1A3633305CE}" type="slidenum">
              <a:rPr lang="en-US" alt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478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0" i="0" u="none" kern="1200" spc="300">
          <a:solidFill>
            <a:schemeClr val="bg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0" i="0" u="none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effectLst/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75ADA1B1-D8D7-40BB-B500-3435519973F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10/08/2022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4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>
    <p:cover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5DAA62-0516-44BA-8829-C875AF07F80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 rot="16200000">
            <a:off x="-2315368" y="3258343"/>
            <a:ext cx="506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08080"/>
                </a:solidFill>
              </a:rPr>
              <a:t>Designed by Nguyễn Thị Phương Lan</a:t>
            </a:r>
          </a:p>
        </p:txBody>
      </p:sp>
    </p:spTree>
    <p:extLst>
      <p:ext uri="{BB962C8B-B14F-4D97-AF65-F5344CB8AC3E}">
        <p14:creationId xmlns:p14="http://schemas.microsoft.com/office/powerpoint/2010/main" val="289450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01C44-999D-46C0-86A5-DC74429D71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7E8E-A721-478F-B7A5-53777FE76D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50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image" Target="../media/image12.png"/><Relationship Id="rId3" Type="http://schemas.microsoft.com/office/2007/relationships/media" Target="../media/media4.mp3"/><Relationship Id="rId21" Type="http://schemas.microsoft.com/office/2007/relationships/hdphoto" Target="../media/hdphoto2.wdp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15.png"/><Relationship Id="rId5" Type="http://schemas.microsoft.com/office/2007/relationships/media" Target="../media/media5.mp3"/><Relationship Id="rId15" Type="http://schemas.microsoft.com/office/2007/relationships/media" Target="../media/media10.mp3"/><Relationship Id="rId23" Type="http://schemas.microsoft.com/office/2007/relationships/hdphoto" Target="../media/hdphoto3.wdp"/><Relationship Id="rId10" Type="http://schemas.openxmlformats.org/officeDocument/2006/relationships/audio" Target="../media/media7.mp3"/><Relationship Id="rId19" Type="http://schemas.microsoft.com/office/2007/relationships/hdphoto" Target="../media/hdphoto1.wdp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21" Type="http://schemas.microsoft.com/office/2007/relationships/hdphoto" Target="../media/hdphoto9.wdp"/><Relationship Id="rId7" Type="http://schemas.openxmlformats.org/officeDocument/2006/relationships/audio" Target="../media/audio6.wav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0.xml"/><Relationship Id="rId6" Type="http://schemas.openxmlformats.org/officeDocument/2006/relationships/audio" Target="../media/audio5.wav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7.png"/><Relationship Id="rId19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9.pn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002" y="567933"/>
            <a:ext cx="3467616" cy="646331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* Listen a song</a:t>
            </a:r>
          </a:p>
        </p:txBody>
      </p:sp>
      <p:pic>
        <p:nvPicPr>
          <p:cNvPr id="6" name="My School - Học Tiếng Anh Qua Bài H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553" y="1334851"/>
            <a:ext cx="7032812" cy="48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01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043420"/>
              </p:ext>
            </p:extLst>
          </p:nvPr>
        </p:nvGraphicFramePr>
        <p:xfrm>
          <a:off x="1047964" y="1435528"/>
          <a:ext cx="7048072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Vy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Phong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, and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Duy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Duy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is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Phong’s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Phong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says </a:t>
                      </a:r>
                      <a:r>
                        <a:rPr lang="en-US" sz="2400" dirty="0" err="1">
                          <a:latin typeface="Arial" pitchFamily="34" charset="0"/>
                          <a:cs typeface="Arial" pitchFamily="34" charset="0"/>
                        </a:rPr>
                        <a:t>Duy</a:t>
                      </a:r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Arial" pitchFamily="34" charset="0"/>
                          <a:cs typeface="Arial" pitchFamily="34" charset="0"/>
                        </a:rPr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latin typeface="Arial" pitchFamily="34" charset="0"/>
                          <a:cs typeface="Arial" pitchFamily="34" charset="0"/>
                        </a:rPr>
                        <a:t>Phong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6579535" y="1951628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405445" y="2686607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6577628" y="3421586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6577627" y="4156565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405445" y="489154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186813"/>
            <a:ext cx="8229600" cy="914400"/>
          </a:xfrm>
          <a:prstGeom prst="round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marL="574675" indent="-574675" algn="l"/>
            <a:r>
              <a:rPr lang="en-GB" sz="2800" b="1" dirty="0" smtClean="0">
                <a:latin typeface="Arial"/>
                <a:ea typeface="Calibri"/>
                <a:cs typeface="Times New Roman"/>
              </a:rPr>
              <a:t>	Read the conversation again and tick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) T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 2" panose="05020102010507070707" pitchFamily="18" charset="2"/>
              </a:rPr>
              <a:t>(</a:t>
            </a:r>
            <a:r>
              <a:rPr lang="en-GB" sz="2800" b="1" dirty="0" smtClean="0">
                <a:latin typeface="Arial"/>
                <a:ea typeface="Calibri"/>
                <a:cs typeface="Times New Roman"/>
              </a:rPr>
              <a:t>true) or F (false)</a:t>
            </a:r>
            <a:endParaRPr lang="en-GB" sz="2800" dirty="0"/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34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5807" y="20595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574675"/>
            <a:r>
              <a:rPr lang="en-US" sz="2800" b="1" spc="-50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Write 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 word from the box in each gap.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8725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63555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Students            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their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uniforms on Monday.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649394" y="2749306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8725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3555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Vy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            a new friend,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857926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8725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63555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- Do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and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755215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88725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63555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8725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63555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- Yes, they do.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63555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- What                  do you like to study?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2472048" y="604026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263555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- I like to study English and history.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040220" y="950613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504597" y="1120499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04597" y="1572073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02768" y="1120499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02768" y="157207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88031" y="1120499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120465" y="5314374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788535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769120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2331018" y="5683165"/>
            <a:ext cx="154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6093699" y="4923509"/>
            <a:ext cx="175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853315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has</a:t>
            </a:r>
          </a:p>
        </p:txBody>
      </p:sp>
      <p:sp>
        <p:nvSpPr>
          <p:cNvPr id="40" name="Rounded Rectangle 39"/>
          <p:cNvSpPr>
            <a:spLocks noChangeAspect="1"/>
          </p:cNvSpPr>
          <p:nvPr/>
        </p:nvSpPr>
        <p:spPr>
          <a:xfrm>
            <a:off x="526917" y="24119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17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28" name="Rounded Rectangle 27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4790" y="143949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574675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Match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 with the school things. Then listen and repeat.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itchFamily="34" charset="0"/>
                <a:cs typeface="Arial" pitchFamily="34" charset="0"/>
              </a:rPr>
              <a:t>pencil case</a:t>
            </a:r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526917" y="24119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768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28" name="Rounded Rectangle 27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9261" y="191729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574675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Match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 with the school things. Then listen and repeat.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pencil case</a:t>
            </a:r>
          </a:p>
        </p:txBody>
      </p:sp>
      <p:sp>
        <p:nvSpPr>
          <p:cNvPr id="27" name="Rounded Rectangle 26"/>
          <p:cNvSpPr>
            <a:spLocks noChangeAspect="1"/>
          </p:cNvSpPr>
          <p:nvPr/>
        </p:nvSpPr>
        <p:spPr>
          <a:xfrm>
            <a:off x="526917" y="24119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1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03442" y="599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35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8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>
            <a:spLocks noChangeAspect="1"/>
          </p:cNvSpPr>
          <p:nvPr/>
        </p:nvSpPr>
        <p:spPr>
          <a:xfrm>
            <a:off x="512199" y="2423735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Rectangle 494"/>
          <p:cNvSpPr>
            <a:spLocks noChangeAspect="1"/>
          </p:cNvSpPr>
          <p:nvPr/>
        </p:nvSpPr>
        <p:spPr>
          <a:xfrm>
            <a:off x="512199" y="5395572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ectangle 495"/>
          <p:cNvSpPr>
            <a:spLocks noChangeAspect="1"/>
          </p:cNvSpPr>
          <p:nvPr/>
        </p:nvSpPr>
        <p:spPr>
          <a:xfrm>
            <a:off x="6545899" y="936829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Rectangle 496"/>
          <p:cNvSpPr>
            <a:spLocks noChangeAspect="1"/>
          </p:cNvSpPr>
          <p:nvPr/>
        </p:nvSpPr>
        <p:spPr>
          <a:xfrm>
            <a:off x="6545899" y="2425664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Rectangle 497"/>
          <p:cNvSpPr>
            <a:spLocks noChangeAspect="1"/>
          </p:cNvSpPr>
          <p:nvPr/>
        </p:nvSpPr>
        <p:spPr>
          <a:xfrm>
            <a:off x="3530365" y="3914499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9" name="Rectangle 498"/>
          <p:cNvSpPr>
            <a:spLocks noChangeAspect="1"/>
          </p:cNvSpPr>
          <p:nvPr/>
        </p:nvSpPr>
        <p:spPr>
          <a:xfrm>
            <a:off x="3530365" y="936829"/>
            <a:ext cx="2377440" cy="13716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511959" y="936829"/>
            <a:ext cx="2377921" cy="1368428"/>
            <a:chOff x="864" y="1845"/>
            <a:chExt cx="1519" cy="480"/>
          </a:xfrm>
          <a:solidFill>
            <a:srgbClr val="92D050"/>
          </a:solidFill>
        </p:grpSpPr>
        <p:sp>
          <p:nvSpPr>
            <p:cNvPr id="2" name="AutoShape 7"/>
            <p:cNvSpPr>
              <a:spLocks noChangeAspect="1" noChangeArrowheads="1"/>
            </p:cNvSpPr>
            <p:nvPr/>
          </p:nvSpPr>
          <p:spPr bwMode="gray">
            <a:xfrm>
              <a:off x="864" y="1845"/>
              <a:ext cx="1519" cy="48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smtClean="0">
                <a:cs typeface="Arial" pitchFamily="34" charset="0"/>
              </a:endParaRPr>
            </a:p>
          </p:txBody>
        </p:sp>
        <p:sp>
          <p:nvSpPr>
            <p:cNvPr id="3" name="Text Box 9"/>
            <p:cNvSpPr txBox="1">
              <a:spLocks noChangeArrowheads="1"/>
            </p:cNvSpPr>
            <p:nvPr/>
          </p:nvSpPr>
          <p:spPr bwMode="gray">
            <a:xfrm>
              <a:off x="887" y="2019"/>
              <a:ext cx="1460" cy="184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smtClean="0">
                  <a:cs typeface="Arial" pitchFamily="34" charset="0"/>
                </a:rPr>
                <a:t>school bag</a:t>
              </a:r>
            </a:p>
          </p:txBody>
        </p:sp>
      </p:grp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512199" y="947585"/>
            <a:ext cx="2377440" cy="1371600"/>
            <a:chOff x="288" y="720"/>
            <a:chExt cx="1409" cy="672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AutoShape 7"/>
            <p:cNvSpPr>
              <a:spLocks noChangeArrowheads="1"/>
            </p:cNvSpPr>
            <p:nvPr/>
          </p:nvSpPr>
          <p:spPr bwMode="gray">
            <a:xfrm>
              <a:off x="288" y="720"/>
              <a:ext cx="1409" cy="6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05" name="WordArt 9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796" y="789"/>
              <a:ext cx="417" cy="55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200" b="1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ndon-Poste"/>
                </a:rPr>
                <a:t>1</a:t>
              </a:r>
            </a:p>
          </p:txBody>
        </p:sp>
      </p:grp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4734" y="2425664"/>
            <a:ext cx="1159769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1193" y="3914499"/>
            <a:ext cx="1395784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708" y="2423735"/>
            <a:ext cx="1910725" cy="13716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187" y="5395572"/>
            <a:ext cx="1741766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1517" y="936829"/>
            <a:ext cx="1586204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1471" y="936829"/>
            <a:ext cx="1855227" cy="1371600"/>
          </a:xfrm>
          <a:prstGeom prst="rect">
            <a:avLst/>
          </a:prstGeom>
          <a:noFill/>
          <a:ln w="38100" cmpd="thinThick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2" name="Group 16"/>
          <p:cNvGrpSpPr>
            <a:grpSpLocks/>
          </p:cNvGrpSpPr>
          <p:nvPr/>
        </p:nvGrpSpPr>
        <p:grpSpPr bwMode="auto">
          <a:xfrm>
            <a:off x="512199" y="2417821"/>
            <a:ext cx="2377440" cy="1371600"/>
            <a:chOff x="1440" y="624"/>
            <a:chExt cx="1371" cy="632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AutoShape 7"/>
            <p:cNvSpPr>
              <a:spLocks noChangeArrowheads="1"/>
            </p:cNvSpPr>
            <p:nvPr/>
          </p:nvSpPr>
          <p:spPr bwMode="gray">
            <a:xfrm>
              <a:off x="1440" y="624"/>
              <a:ext cx="1371" cy="6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14" name="WordArt 18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908" y="762"/>
              <a:ext cx="406" cy="33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2</a:t>
              </a:r>
            </a:p>
          </p:txBody>
        </p:sp>
      </p:grp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511882" y="3913256"/>
            <a:ext cx="2378075" cy="1371043"/>
            <a:chOff x="276" y="2671"/>
            <a:chExt cx="1409" cy="755"/>
          </a:xfrm>
          <a:solidFill>
            <a:srgbClr val="92D050"/>
          </a:solidFill>
        </p:grpSpPr>
        <p:sp>
          <p:nvSpPr>
            <p:cNvPr id="6" name="AutoShape 7"/>
            <p:cNvSpPr>
              <a:spLocks noChangeAspect="1" noChangeArrowheads="1"/>
            </p:cNvSpPr>
            <p:nvPr/>
          </p:nvSpPr>
          <p:spPr bwMode="gray">
            <a:xfrm>
              <a:off x="276" y="2671"/>
              <a:ext cx="1409" cy="7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381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gray">
            <a:xfrm>
              <a:off x="310" y="2881"/>
              <a:ext cx="132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smtClean="0">
                  <a:cs typeface="Arial" pitchFamily="34" charset="0"/>
                </a:rPr>
                <a:t>compass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512199" y="3889048"/>
            <a:ext cx="2377440" cy="1371600"/>
            <a:chOff x="864" y="1968"/>
            <a:chExt cx="1409" cy="672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AutoShape 7"/>
            <p:cNvSpPr>
              <a:spLocks noChangeArrowheads="1"/>
            </p:cNvSpPr>
            <p:nvPr/>
          </p:nvSpPr>
          <p:spPr bwMode="gray">
            <a:xfrm>
              <a:off x="864" y="1968"/>
              <a:ext cx="1409" cy="6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20" name="WordArt 24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362" y="2078"/>
              <a:ext cx="434" cy="373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3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504825" y="5371123"/>
            <a:ext cx="2377440" cy="1371600"/>
            <a:chOff x="3744" y="2496"/>
            <a:chExt cx="1776" cy="816"/>
          </a:xfrm>
          <a:solidFill>
            <a:srgbClr val="00808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3744" y="2496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24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4364" y="2640"/>
              <a:ext cx="546" cy="49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4</a:t>
              </a:r>
            </a:p>
          </p:txBody>
        </p:sp>
      </p:grpSp>
      <p:grpSp>
        <p:nvGrpSpPr>
          <p:cNvPr id="4125" name="Group 29"/>
          <p:cNvGrpSpPr>
            <a:grpSpLocks/>
          </p:cNvGrpSpPr>
          <p:nvPr/>
        </p:nvGrpSpPr>
        <p:grpSpPr bwMode="auto">
          <a:xfrm>
            <a:off x="3530903" y="947585"/>
            <a:ext cx="2377440" cy="1371600"/>
            <a:chOff x="384" y="3504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0" name="AutoShape 7"/>
            <p:cNvSpPr>
              <a:spLocks noChangeArrowheads="1"/>
            </p:cNvSpPr>
            <p:nvPr/>
          </p:nvSpPr>
          <p:spPr bwMode="gray">
            <a:xfrm>
              <a:off x="384" y="3504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27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1037" y="3738"/>
              <a:ext cx="478" cy="435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ndon-Poste"/>
                </a:rPr>
                <a:t>5</a:t>
              </a:r>
            </a:p>
          </p:txBody>
        </p:sp>
      </p:grpSp>
      <p:sp>
        <p:nvSpPr>
          <p:cNvPr id="188423" name="AutoShape 7"/>
          <p:cNvSpPr>
            <a:spLocks noChangeAspect="1" noChangeArrowheads="1"/>
          </p:cNvSpPr>
          <p:nvPr/>
        </p:nvSpPr>
        <p:spPr bwMode="gray">
          <a:xfrm>
            <a:off x="3530365" y="2425664"/>
            <a:ext cx="237744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gray">
          <a:xfrm>
            <a:off x="3791471" y="2881028"/>
            <a:ext cx="20074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cs typeface="Arial" pitchFamily="34" charset="0"/>
              </a:rPr>
              <a:t>rubber</a:t>
            </a:r>
          </a:p>
        </p:txBody>
      </p: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3530903" y="2417821"/>
            <a:ext cx="2377440" cy="1371600"/>
            <a:chOff x="2400" y="0"/>
            <a:chExt cx="1417" cy="672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1" name="AutoShape 7"/>
            <p:cNvSpPr>
              <a:spLocks noChangeArrowheads="1"/>
            </p:cNvSpPr>
            <p:nvPr/>
          </p:nvSpPr>
          <p:spPr bwMode="gray">
            <a:xfrm>
              <a:off x="2400" y="0"/>
              <a:ext cx="1417" cy="67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32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2936" y="119"/>
              <a:ext cx="420" cy="358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6</a:t>
              </a:r>
            </a:p>
          </p:txBody>
        </p:sp>
      </p:grpSp>
      <p:sp>
        <p:nvSpPr>
          <p:cNvPr id="12" name="AutoShape 7"/>
          <p:cNvSpPr>
            <a:spLocks noChangeAspect="1" noChangeArrowheads="1"/>
          </p:cNvSpPr>
          <p:nvPr/>
        </p:nvSpPr>
        <p:spPr bwMode="gray">
          <a:xfrm>
            <a:off x="6545899" y="3914499"/>
            <a:ext cx="237744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6613527" y="4356122"/>
            <a:ext cx="2224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cs typeface="Arial" pitchFamily="34" charset="0"/>
              </a:rPr>
              <a:t>pencil case</a:t>
            </a:r>
          </a:p>
        </p:txBody>
      </p:sp>
      <p:grpSp>
        <p:nvGrpSpPr>
          <p:cNvPr id="4135" name="Group 39"/>
          <p:cNvGrpSpPr>
            <a:grpSpLocks/>
          </p:cNvGrpSpPr>
          <p:nvPr/>
        </p:nvGrpSpPr>
        <p:grpSpPr bwMode="auto">
          <a:xfrm>
            <a:off x="3530903" y="3889048"/>
            <a:ext cx="2377440" cy="1371600"/>
            <a:chOff x="3984" y="3504"/>
            <a:chExt cx="1776" cy="816"/>
          </a:xfrm>
          <a:solidFill>
            <a:srgbClr val="00808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4" name="AutoShape 7"/>
            <p:cNvSpPr>
              <a:spLocks noChangeArrowheads="1"/>
            </p:cNvSpPr>
            <p:nvPr/>
          </p:nvSpPr>
          <p:spPr bwMode="gray">
            <a:xfrm>
              <a:off x="3984" y="3504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37" name="WordArt 4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4627" y="3645"/>
              <a:ext cx="546" cy="49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7</a:t>
              </a:r>
            </a:p>
          </p:txBody>
        </p:sp>
      </p:grpSp>
      <p:sp>
        <p:nvSpPr>
          <p:cNvPr id="15" name="AutoShape 7"/>
          <p:cNvSpPr>
            <a:spLocks noChangeAspect="1" noChangeArrowheads="1"/>
          </p:cNvSpPr>
          <p:nvPr/>
        </p:nvSpPr>
        <p:spPr bwMode="gray">
          <a:xfrm>
            <a:off x="3530365" y="5403334"/>
            <a:ext cx="237744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en-US" sz="20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3612738" y="5631982"/>
            <a:ext cx="2206625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cs typeface="Arial" pitchFamily="34" charset="0"/>
              </a:rPr>
              <a:t>pencil sharpener</a:t>
            </a:r>
          </a:p>
        </p:txBody>
      </p:sp>
      <p:grpSp>
        <p:nvGrpSpPr>
          <p:cNvPr id="4140" name="Group 44"/>
          <p:cNvGrpSpPr>
            <a:grpSpLocks/>
          </p:cNvGrpSpPr>
          <p:nvPr/>
        </p:nvGrpSpPr>
        <p:grpSpPr bwMode="auto">
          <a:xfrm>
            <a:off x="3530903" y="5371123"/>
            <a:ext cx="2377440" cy="1371600"/>
            <a:chOff x="3984" y="1248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7" name="AutoShape 7"/>
            <p:cNvSpPr>
              <a:spLocks noChangeArrowheads="1"/>
            </p:cNvSpPr>
            <p:nvPr/>
          </p:nvSpPr>
          <p:spPr bwMode="gray">
            <a:xfrm>
              <a:off x="3984" y="1248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42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4608" y="1392"/>
              <a:ext cx="478" cy="49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8</a:t>
              </a:r>
            </a:p>
          </p:txBody>
        </p:sp>
      </p:grpSp>
      <p:grpSp>
        <p:nvGrpSpPr>
          <p:cNvPr id="4143" name="Group 47"/>
          <p:cNvGrpSpPr>
            <a:grpSpLocks/>
          </p:cNvGrpSpPr>
          <p:nvPr/>
        </p:nvGrpSpPr>
        <p:grpSpPr bwMode="auto">
          <a:xfrm>
            <a:off x="6545820" y="939646"/>
            <a:ext cx="2377440" cy="1371600"/>
            <a:chOff x="3984" y="0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8" name="AutoShape 7"/>
            <p:cNvSpPr>
              <a:spLocks noChangeArrowheads="1"/>
            </p:cNvSpPr>
            <p:nvPr/>
          </p:nvSpPr>
          <p:spPr bwMode="gray">
            <a:xfrm>
              <a:off x="3984" y="0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45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4656" y="192"/>
              <a:ext cx="478" cy="435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ndon-Poste"/>
                </a:rPr>
                <a:t>9</a:t>
              </a:r>
            </a:p>
          </p:txBody>
        </p:sp>
      </p:grpSp>
      <p:grpSp>
        <p:nvGrpSpPr>
          <p:cNvPr id="4146" name="Group 50"/>
          <p:cNvGrpSpPr>
            <a:grpSpLocks/>
          </p:cNvGrpSpPr>
          <p:nvPr/>
        </p:nvGrpSpPr>
        <p:grpSpPr bwMode="auto">
          <a:xfrm>
            <a:off x="6545820" y="2417821"/>
            <a:ext cx="2377440" cy="1371600"/>
            <a:chOff x="3984" y="240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9" name="AutoShape 7"/>
            <p:cNvSpPr>
              <a:spLocks noChangeArrowheads="1"/>
            </p:cNvSpPr>
            <p:nvPr/>
          </p:nvSpPr>
          <p:spPr bwMode="gray">
            <a:xfrm>
              <a:off x="3984" y="240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48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4560" y="432"/>
              <a:ext cx="615" cy="435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10</a:t>
              </a:r>
            </a:p>
          </p:txBody>
        </p:sp>
      </p:grpSp>
      <p:grpSp>
        <p:nvGrpSpPr>
          <p:cNvPr id="4149" name="Group 53"/>
          <p:cNvGrpSpPr>
            <a:grpSpLocks/>
          </p:cNvGrpSpPr>
          <p:nvPr/>
        </p:nvGrpSpPr>
        <p:grpSpPr bwMode="auto">
          <a:xfrm>
            <a:off x="6545820" y="3889048"/>
            <a:ext cx="2377440" cy="1371600"/>
            <a:chOff x="3984" y="192"/>
            <a:chExt cx="1776" cy="816"/>
          </a:xfrm>
          <a:solidFill>
            <a:srgbClr val="008080"/>
          </a:solidFill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0" name="AutoShape 7"/>
            <p:cNvSpPr>
              <a:spLocks noChangeArrowheads="1"/>
            </p:cNvSpPr>
            <p:nvPr/>
          </p:nvSpPr>
          <p:spPr bwMode="gray">
            <a:xfrm>
              <a:off x="3984" y="192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51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4553" y="384"/>
              <a:ext cx="615" cy="435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11</a:t>
              </a:r>
            </a:p>
          </p:txBody>
        </p:sp>
      </p:grpSp>
      <p:grpSp>
        <p:nvGrpSpPr>
          <p:cNvPr id="4152" name="Group 56"/>
          <p:cNvGrpSpPr>
            <a:grpSpLocks/>
          </p:cNvGrpSpPr>
          <p:nvPr/>
        </p:nvGrpSpPr>
        <p:grpSpPr bwMode="auto">
          <a:xfrm>
            <a:off x="6545264" y="5403334"/>
            <a:ext cx="2378075" cy="1371599"/>
            <a:chOff x="3844" y="3483"/>
            <a:chExt cx="1498" cy="864"/>
          </a:xfrm>
          <a:solidFill>
            <a:schemeClr val="accent1">
              <a:lumMod val="75000"/>
            </a:schemeClr>
          </a:solidFill>
        </p:grpSpPr>
        <p:sp>
          <p:nvSpPr>
            <p:cNvPr id="21" name="AutoShape 7"/>
            <p:cNvSpPr>
              <a:spLocks noChangeAspect="1" noChangeArrowheads="1"/>
            </p:cNvSpPr>
            <p:nvPr/>
          </p:nvSpPr>
          <p:spPr bwMode="gray">
            <a:xfrm>
              <a:off x="3844" y="3483"/>
              <a:ext cx="1498" cy="864"/>
            </a:xfrm>
            <a:prstGeom prst="rect">
              <a:avLst/>
            </a:prstGeom>
            <a:grpFill/>
            <a:ln w="38100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rtl="1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2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2" name="Text Box 9"/>
            <p:cNvSpPr txBox="1">
              <a:spLocks noChangeArrowheads="1"/>
            </p:cNvSpPr>
            <p:nvPr/>
          </p:nvSpPr>
          <p:spPr bwMode="gray">
            <a:xfrm>
              <a:off x="3894" y="3754"/>
              <a:ext cx="1401" cy="327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smtClean="0">
                  <a:cs typeface="Arial" pitchFamily="34" charset="0"/>
                </a:rPr>
                <a:t>calculator</a:t>
              </a:r>
            </a:p>
          </p:txBody>
        </p:sp>
      </p:grpSp>
      <p:grpSp>
        <p:nvGrpSpPr>
          <p:cNvPr id="4155" name="Group 59"/>
          <p:cNvGrpSpPr>
            <a:grpSpLocks/>
          </p:cNvGrpSpPr>
          <p:nvPr/>
        </p:nvGrpSpPr>
        <p:grpSpPr bwMode="auto">
          <a:xfrm>
            <a:off x="6545820" y="5371123"/>
            <a:ext cx="2377440" cy="1371600"/>
            <a:chOff x="2208" y="0"/>
            <a:chExt cx="1776" cy="816"/>
          </a:xfrm>
          <a:solidFill>
            <a:srgbClr val="00808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3" name="AutoShape 7"/>
            <p:cNvSpPr>
              <a:spLocks noChangeArrowheads="1"/>
            </p:cNvSpPr>
            <p:nvPr/>
          </p:nvSpPr>
          <p:spPr bwMode="gray">
            <a:xfrm>
              <a:off x="2208" y="0"/>
              <a:ext cx="1776" cy="81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metal">
              <a:bevelT w="88900" h="88900"/>
            </a:sp3d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r" rtl="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157" name="WordArt 61"/>
            <p:cNvSpPr>
              <a:spLocks noChangeArrowheads="1" noChangeShapeType="1" noTextEdit="1"/>
            </p:cNvSpPr>
            <p:nvPr/>
          </p:nvSpPr>
          <p:spPr bwMode="auto">
            <a:xfrm>
              <a:off x="2766" y="192"/>
              <a:ext cx="683" cy="490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 dirty="0" smtClean="0">
                  <a:solidFill>
                    <a:srgbClr val="FFFF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NI-Bodon-Poster"/>
                </a:rPr>
                <a:t>12</a:t>
              </a:r>
            </a:p>
          </p:txBody>
        </p:sp>
      </p:grpSp>
      <p:grpSp>
        <p:nvGrpSpPr>
          <p:cNvPr id="4158" name="Group 62"/>
          <p:cNvGrpSpPr>
            <a:grpSpLocks/>
          </p:cNvGrpSpPr>
          <p:nvPr/>
        </p:nvGrpSpPr>
        <p:grpSpPr bwMode="auto">
          <a:xfrm>
            <a:off x="5426075" y="100013"/>
            <a:ext cx="2743200" cy="722313"/>
            <a:chOff x="1404" y="3282"/>
            <a:chExt cx="3060" cy="406"/>
          </a:xfrm>
        </p:grpSpPr>
        <p:sp>
          <p:nvSpPr>
            <p:cNvPr id="4159" name="AutoShape 63"/>
            <p:cNvSpPr>
              <a:spLocks noChangeArrowheads="1"/>
            </p:cNvSpPr>
            <p:nvPr/>
          </p:nvSpPr>
          <p:spPr bwMode="gray">
            <a:xfrm>
              <a:off x="1404" y="3282"/>
              <a:ext cx="3060" cy="40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160" name="AutoShape 64"/>
            <p:cNvSpPr>
              <a:spLocks noChangeArrowheads="1"/>
            </p:cNvSpPr>
            <p:nvPr/>
          </p:nvSpPr>
          <p:spPr bwMode="gray">
            <a:xfrm>
              <a:off x="1458" y="3312"/>
              <a:ext cx="2970" cy="33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1166D7">
                    <a:gamma/>
                    <a:tint val="48627"/>
                    <a:invGamma/>
                  </a:srgbClr>
                </a:gs>
                <a:gs pos="100000">
                  <a:srgbClr val="1166D7">
                    <a:alpha val="50000"/>
                  </a:srgbClr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161" name="Group 65"/>
          <p:cNvGrpSpPr>
            <a:grpSpLocks/>
          </p:cNvGrpSpPr>
          <p:nvPr/>
        </p:nvGrpSpPr>
        <p:grpSpPr bwMode="auto">
          <a:xfrm>
            <a:off x="1962150" y="100013"/>
            <a:ext cx="2590800" cy="722313"/>
            <a:chOff x="1404" y="3282"/>
            <a:chExt cx="3060" cy="406"/>
          </a:xfrm>
        </p:grpSpPr>
        <p:sp>
          <p:nvSpPr>
            <p:cNvPr id="4162" name="AutoShape 66"/>
            <p:cNvSpPr>
              <a:spLocks noChangeArrowheads="1"/>
            </p:cNvSpPr>
            <p:nvPr/>
          </p:nvSpPr>
          <p:spPr bwMode="gray">
            <a:xfrm>
              <a:off x="1404" y="3282"/>
              <a:ext cx="3060" cy="40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2268B4"/>
                </a:gs>
                <a:gs pos="100000">
                  <a:srgbClr val="99CC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163" name="AutoShape 67"/>
            <p:cNvSpPr>
              <a:spLocks noChangeArrowheads="1"/>
            </p:cNvSpPr>
            <p:nvPr/>
          </p:nvSpPr>
          <p:spPr bwMode="gray">
            <a:xfrm>
              <a:off x="1458" y="3312"/>
              <a:ext cx="2970" cy="33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1166D7">
                    <a:gamma/>
                    <a:tint val="48627"/>
                    <a:invGamma/>
                  </a:srgbClr>
                </a:gs>
                <a:gs pos="100000">
                  <a:srgbClr val="1166D7">
                    <a:alpha val="50000"/>
                  </a:srgbClr>
                </a:gs>
              </a:gsLst>
              <a:lin ang="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27000" h="127000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64" name="Text Box 68"/>
          <p:cNvSpPr txBox="1">
            <a:spLocks noChangeArrowheads="1"/>
          </p:cNvSpPr>
          <p:nvPr/>
        </p:nvSpPr>
        <p:spPr bwMode="gray">
          <a:xfrm>
            <a:off x="3540458" y="64408"/>
            <a:ext cx="5549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chemeClr val="bg1"/>
                </a:solidFill>
                <a:cs typeface="Arial" pitchFamily="34" charset="0"/>
              </a:rPr>
              <a:t>A</a:t>
            </a: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2876550" y="88900"/>
            <a:ext cx="5905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smtClean="0">
                <a:solidFill>
                  <a:srgbClr val="FF3300"/>
                </a:solidFill>
                <a:sym typeface="Wingdings" pitchFamily="2" charset="2"/>
              </a:rPr>
              <a:t></a:t>
            </a:r>
          </a:p>
        </p:txBody>
      </p:sp>
      <p:sp>
        <p:nvSpPr>
          <p:cNvPr id="4166" name="Text Box 70"/>
          <p:cNvSpPr txBox="1">
            <a:spLocks noChangeArrowheads="1"/>
          </p:cNvSpPr>
          <p:nvPr/>
        </p:nvSpPr>
        <p:spPr bwMode="auto">
          <a:xfrm>
            <a:off x="6530975" y="88900"/>
            <a:ext cx="990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 dirty="0" smtClean="0">
                <a:solidFill>
                  <a:srgbClr val="FF3300"/>
                </a:solidFill>
                <a:sym typeface="Wingdings" pitchFamily="2" charset="2"/>
              </a:rPr>
              <a:t></a:t>
            </a:r>
          </a:p>
        </p:txBody>
      </p:sp>
      <p:sp>
        <p:nvSpPr>
          <p:cNvPr id="4167" name="Text Box 71"/>
          <p:cNvSpPr txBox="1">
            <a:spLocks noChangeArrowheads="1"/>
          </p:cNvSpPr>
          <p:nvPr/>
        </p:nvSpPr>
        <p:spPr bwMode="gray">
          <a:xfrm>
            <a:off x="5730875" y="68944"/>
            <a:ext cx="723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smtClean="0">
                <a:solidFill>
                  <a:schemeClr val="bg1"/>
                </a:solidFill>
                <a:cs typeface="Arial" pitchFamily="34" charset="0"/>
              </a:rPr>
              <a:t>B</a:t>
            </a:r>
          </a:p>
        </p:txBody>
      </p:sp>
      <p:grpSp>
        <p:nvGrpSpPr>
          <p:cNvPr id="4168" name="Group 72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169" name="Group 73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170" name="Oval 7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1" name="Oval 7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2" name="Oval 7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3" name="Oval 7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4" name="Oval 7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5" name="Oval 7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6" name="Oval 8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7" name="Oval 8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78" name="Oval 8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79" name="Text Box 83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8</a:t>
              </a:r>
            </a:p>
          </p:txBody>
        </p:sp>
      </p:grpSp>
      <p:grpSp>
        <p:nvGrpSpPr>
          <p:cNvPr id="4180" name="Group 84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181" name="Group 85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182" name="Oval 8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3" name="Oval 87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4" name="Oval 88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5" name="Oval 89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6" name="Oval 90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7" name="Oval 91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8" name="Oval 92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89" name="Oval 93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0" name="Oval 94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91" name="Text Box 95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7</a:t>
              </a:r>
            </a:p>
          </p:txBody>
        </p:sp>
      </p:grpSp>
      <p:grpSp>
        <p:nvGrpSpPr>
          <p:cNvPr id="4192" name="Group 96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193" name="Group 97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194" name="Oval 98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5" name="Oval 99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6" name="Oval 100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7" name="Oval 101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8" name="Oval 102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99" name="Oval 103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0" name="Oval 104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1" name="Oval 105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2" name="Oval 106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03" name="Text Box 107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6</a:t>
              </a:r>
            </a:p>
          </p:txBody>
        </p:sp>
      </p:grpSp>
      <p:grpSp>
        <p:nvGrpSpPr>
          <p:cNvPr id="4204" name="Group 108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05" name="Group 109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06" name="Oval 110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7" name="Oval 111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8" name="Oval 112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09" name="Oval 113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0" name="Oval 114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1" name="Oval 11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2" name="Oval 11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3" name="Oval 11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4" name="Oval 11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15" name="Text Box 119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5</a:t>
              </a:r>
            </a:p>
          </p:txBody>
        </p:sp>
      </p:grpSp>
      <p:grpSp>
        <p:nvGrpSpPr>
          <p:cNvPr id="4216" name="Group 120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17" name="Group 121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18" name="Oval 122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19" name="Oval 123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0" name="Oval 124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1" name="Oval 125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2" name="Oval 126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3" name="Oval 12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4" name="Oval 12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5" name="Oval 12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26" name="Oval 13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27" name="Text Box 131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4</a:t>
              </a:r>
            </a:p>
          </p:txBody>
        </p:sp>
      </p:grpSp>
      <p:grpSp>
        <p:nvGrpSpPr>
          <p:cNvPr id="4228" name="Group 132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29" name="Group 133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30" name="Oval 13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1" name="Oval 13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2" name="Oval 13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3" name="Oval 13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4" name="Oval 13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5" name="Oval 13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6" name="Oval 14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7" name="Oval 14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38" name="Oval 14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39" name="Text Box 143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3</a:t>
              </a:r>
            </a:p>
          </p:txBody>
        </p:sp>
      </p:grpSp>
      <p:grpSp>
        <p:nvGrpSpPr>
          <p:cNvPr id="4240" name="Group 144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41" name="Group 145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42" name="Oval 14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3" name="Oval 147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4" name="Oval 148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5" name="Oval 149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6" name="Oval 150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7" name="Oval 151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8" name="Oval 152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49" name="Oval 153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0" name="Oval 154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51" name="Text Box 155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2</a:t>
              </a:r>
            </a:p>
          </p:txBody>
        </p:sp>
      </p:grpSp>
      <p:grpSp>
        <p:nvGrpSpPr>
          <p:cNvPr id="4252" name="Group 156"/>
          <p:cNvGrpSpPr>
            <a:grpSpLocks/>
          </p:cNvGrpSpPr>
          <p:nvPr/>
        </p:nvGrpSpPr>
        <p:grpSpPr bwMode="auto">
          <a:xfrm>
            <a:off x="1981200" y="127000"/>
            <a:ext cx="796925" cy="722313"/>
            <a:chOff x="960" y="2160"/>
            <a:chExt cx="502" cy="455"/>
          </a:xfrm>
        </p:grpSpPr>
        <p:grpSp>
          <p:nvGrpSpPr>
            <p:cNvPr id="4253" name="Group 157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54" name="Oval 158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5" name="Oval 159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6" name="Oval 160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7" name="Oval 161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8" name="Oval 162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59" name="Oval 163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0" name="Oval 164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1" name="Oval 165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2" name="Oval 166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63" name="Text Box 167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1</a:t>
              </a:r>
            </a:p>
          </p:txBody>
        </p:sp>
      </p:grpSp>
      <p:grpSp>
        <p:nvGrpSpPr>
          <p:cNvPr id="4264" name="Group 168"/>
          <p:cNvGrpSpPr>
            <a:grpSpLocks/>
          </p:cNvGrpSpPr>
          <p:nvPr/>
        </p:nvGrpSpPr>
        <p:grpSpPr bwMode="auto">
          <a:xfrm>
            <a:off x="1962150" y="127000"/>
            <a:ext cx="796925" cy="722313"/>
            <a:chOff x="960" y="2160"/>
            <a:chExt cx="502" cy="455"/>
          </a:xfrm>
        </p:grpSpPr>
        <p:grpSp>
          <p:nvGrpSpPr>
            <p:cNvPr id="4265" name="Group 169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66" name="Oval 170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7" name="Oval 171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8" name="Oval 172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69" name="Oval 173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0" name="Oval 174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1" name="Oval 17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2" name="Oval 17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3" name="Oval 17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4" name="Oval 17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75" name="Text Box 179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0</a:t>
              </a:r>
            </a:p>
          </p:txBody>
        </p:sp>
      </p:grpSp>
      <p:grpSp>
        <p:nvGrpSpPr>
          <p:cNvPr id="4276" name="Group 180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277" name="Group 181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78" name="Oval 182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79" name="Oval 183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0" name="Oval 184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1" name="Oval 185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2" name="Oval 186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3" name="Oval 18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4" name="Oval 18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5" name="Oval 18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86" name="Oval 19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87" name="Text Box 191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8</a:t>
              </a:r>
            </a:p>
          </p:txBody>
        </p:sp>
      </p:grpSp>
      <p:grpSp>
        <p:nvGrpSpPr>
          <p:cNvPr id="4288" name="Group 192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289" name="Group 193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290" name="Oval 19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1" name="Oval 19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2" name="Oval 19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3" name="Oval 19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4" name="Oval 19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5" name="Oval 19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6" name="Oval 20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7" name="Oval 20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98" name="Oval 20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99" name="Text Box 203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7</a:t>
              </a:r>
            </a:p>
          </p:txBody>
        </p:sp>
      </p:grpSp>
      <p:grpSp>
        <p:nvGrpSpPr>
          <p:cNvPr id="4300" name="Group 204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01" name="Group 205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02" name="Oval 20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3" name="Oval 207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4" name="Oval 208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5" name="Oval 209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6" name="Oval 210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7" name="Oval 211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8" name="Oval 212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09" name="Oval 213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0" name="Oval 214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11" name="Text Box 215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6</a:t>
              </a:r>
            </a:p>
          </p:txBody>
        </p:sp>
      </p:grpSp>
      <p:grpSp>
        <p:nvGrpSpPr>
          <p:cNvPr id="4312" name="Group 216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13" name="Group 217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14" name="Oval 218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5" name="Oval 219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6" name="Oval 220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7" name="Oval 221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8" name="Oval 222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19" name="Oval 223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0" name="Oval 224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1" name="Oval 225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2" name="Oval 226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23" name="Text Box 227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5</a:t>
              </a:r>
            </a:p>
          </p:txBody>
        </p:sp>
      </p:grpSp>
      <p:grpSp>
        <p:nvGrpSpPr>
          <p:cNvPr id="4324" name="Group 228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25" name="Group 229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26" name="Oval 230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7" name="Oval 231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8" name="Oval 232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29" name="Oval 233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0" name="Oval 234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1" name="Oval 235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2" name="Oval 236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3" name="Oval 237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4" name="Oval 238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35" name="Text Box 239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4</a:t>
              </a:r>
            </a:p>
          </p:txBody>
        </p:sp>
      </p:grpSp>
      <p:grpSp>
        <p:nvGrpSpPr>
          <p:cNvPr id="4336" name="Group 240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37" name="Group 241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38" name="Oval 242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39" name="Oval 243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0" name="Oval 244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1" name="Oval 245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2" name="Oval 246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3" name="Oval 24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4" name="Oval 24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5" name="Oval 24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46" name="Oval 25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47" name="Text Box 251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3</a:t>
              </a:r>
            </a:p>
          </p:txBody>
        </p:sp>
      </p:grpSp>
      <p:grpSp>
        <p:nvGrpSpPr>
          <p:cNvPr id="4348" name="Group 252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49" name="Group 253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50" name="Oval 254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1" name="Oval 255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2" name="Oval 256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3" name="Oval 257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4" name="Oval 258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5" name="Oval 259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6" name="Oval 260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7" name="Oval 261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58" name="Oval 262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59" name="Text Box 263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2</a:t>
              </a:r>
            </a:p>
          </p:txBody>
        </p:sp>
      </p:grpSp>
      <p:grpSp>
        <p:nvGrpSpPr>
          <p:cNvPr id="4360" name="Group 264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61" name="Group 265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62" name="Oval 266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3" name="Oval 267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4" name="Oval 268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5" name="Oval 269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6" name="Oval 270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7" name="Oval 271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8" name="Oval 272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69" name="Oval 273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0" name="Oval 274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71" name="Text Box 275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1</a:t>
              </a:r>
            </a:p>
          </p:txBody>
        </p:sp>
      </p:grpSp>
      <p:grpSp>
        <p:nvGrpSpPr>
          <p:cNvPr id="4372" name="Group 276"/>
          <p:cNvGrpSpPr>
            <a:grpSpLocks/>
          </p:cNvGrpSpPr>
          <p:nvPr/>
        </p:nvGrpSpPr>
        <p:grpSpPr bwMode="auto">
          <a:xfrm>
            <a:off x="7350125" y="165100"/>
            <a:ext cx="796925" cy="722313"/>
            <a:chOff x="960" y="2160"/>
            <a:chExt cx="502" cy="455"/>
          </a:xfrm>
        </p:grpSpPr>
        <p:grpSp>
          <p:nvGrpSpPr>
            <p:cNvPr id="4373" name="Group 277"/>
            <p:cNvGrpSpPr>
              <a:grpSpLocks/>
            </p:cNvGrpSpPr>
            <p:nvPr/>
          </p:nvGrpSpPr>
          <p:grpSpPr bwMode="auto">
            <a:xfrm>
              <a:off x="960" y="2160"/>
              <a:ext cx="499" cy="455"/>
              <a:chOff x="884" y="2523"/>
              <a:chExt cx="862" cy="862"/>
            </a:xfrm>
          </p:grpSpPr>
          <p:sp>
            <p:nvSpPr>
              <p:cNvPr id="4374" name="Oval 278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tint val="0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5" name="Oval 279"/>
              <p:cNvSpPr>
                <a:spLocks noChangeArrowheads="1"/>
              </p:cNvSpPr>
              <p:nvPr/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CC6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6" name="Oval 280"/>
              <p:cNvSpPr>
                <a:spLocks noChangeArrowheads="1"/>
              </p:cNvSpPr>
              <p:nvPr/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54118"/>
                      <a:invGamma/>
                    </a:srgbClr>
                  </a:gs>
                  <a:gs pos="50000">
                    <a:srgbClr val="00CC66"/>
                  </a:gs>
                  <a:gs pos="100000">
                    <a:srgbClr val="00CC6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7" name="Oval 281"/>
              <p:cNvSpPr>
                <a:spLocks noChangeArrowheads="1"/>
              </p:cNvSpPr>
              <p:nvPr/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gamma/>
                      <a:shade val="63529"/>
                      <a:invGamma/>
                    </a:srgbClr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8" name="Oval 282"/>
              <p:cNvSpPr>
                <a:spLocks noChangeArrowheads="1"/>
              </p:cNvSpPr>
              <p:nvPr/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79" name="Oval 283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0" name="Oval 284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1" name="Oval 285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82" name="Oval 286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383" name="Text Box 287"/>
            <p:cNvSpPr txBox="1">
              <a:spLocks noChangeArrowheads="1"/>
            </p:cNvSpPr>
            <p:nvPr/>
          </p:nvSpPr>
          <p:spPr bwMode="auto">
            <a:xfrm>
              <a:off x="963" y="2182"/>
              <a:ext cx="4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smtClean="0">
                  <a:solidFill>
                    <a:srgbClr val="FF3300"/>
                  </a:solidFill>
                  <a:latin typeface="VNI-Bodon-Poster" pitchFamily="2" charset="0"/>
                </a:rPr>
                <a:t>0</a:t>
              </a:r>
            </a:p>
          </p:txBody>
        </p:sp>
      </p:grpSp>
      <p:grpSp>
        <p:nvGrpSpPr>
          <p:cNvPr id="4384" name="Group 288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2065" y="1496"/>
            <a:chExt cx="1498" cy="1496"/>
          </a:xfrm>
        </p:grpSpPr>
        <p:sp>
          <p:nvSpPr>
            <p:cNvPr id="4385" name="Oval 289"/>
            <p:cNvSpPr>
              <a:spLocks noChangeArrowheads="1"/>
            </p:cNvSpPr>
            <p:nvPr/>
          </p:nvSpPr>
          <p:spPr bwMode="gray">
            <a:xfrm>
              <a:off x="2065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tint val="0"/>
                    <a:invGamma/>
                  </a:srgbClr>
                </a:gs>
                <a:gs pos="50000">
                  <a:srgbClr val="FCDF06"/>
                </a:gs>
                <a:gs pos="100000">
                  <a:srgbClr val="FCDF0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86" name="Oval 290"/>
            <p:cNvSpPr>
              <a:spLocks noChangeArrowheads="1"/>
            </p:cNvSpPr>
            <p:nvPr/>
          </p:nvSpPr>
          <p:spPr bwMode="gray">
            <a:xfrm>
              <a:off x="2067" y="1496"/>
              <a:ext cx="1496" cy="1496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alpha val="32001"/>
                  </a:srgbClr>
                </a:gs>
                <a:gs pos="100000">
                  <a:srgbClr val="FCDF0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87" name="Oval 291"/>
            <p:cNvSpPr>
              <a:spLocks noChangeArrowheads="1"/>
            </p:cNvSpPr>
            <p:nvPr/>
          </p:nvSpPr>
          <p:spPr bwMode="gray">
            <a:xfrm>
              <a:off x="2163" y="1594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shade val="54118"/>
                    <a:invGamma/>
                  </a:srgbClr>
                </a:gs>
                <a:gs pos="50000">
                  <a:srgbClr val="FCDF06"/>
                </a:gs>
                <a:gs pos="100000">
                  <a:srgbClr val="FCDF0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88" name="Oval 292"/>
            <p:cNvSpPr>
              <a:spLocks noChangeArrowheads="1"/>
            </p:cNvSpPr>
            <p:nvPr/>
          </p:nvSpPr>
          <p:spPr bwMode="gray">
            <a:xfrm>
              <a:off x="2160" y="1582"/>
              <a:ext cx="1300" cy="1300"/>
            </a:xfrm>
            <a:prstGeom prst="ellipse">
              <a:avLst/>
            </a:prstGeom>
            <a:gradFill rotWithShape="1">
              <a:gsLst>
                <a:gs pos="0">
                  <a:srgbClr val="FCDF06">
                    <a:gamma/>
                    <a:shade val="63529"/>
                    <a:invGamma/>
                  </a:srgbClr>
                </a:gs>
                <a:gs pos="100000">
                  <a:srgbClr val="FCDF0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89" name="Oval 293"/>
            <p:cNvSpPr>
              <a:spLocks noChangeArrowheads="1"/>
            </p:cNvSpPr>
            <p:nvPr/>
          </p:nvSpPr>
          <p:spPr bwMode="gray">
            <a:xfrm>
              <a:off x="2228" y="1659"/>
              <a:ext cx="1170" cy="117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90" name="Oval 294"/>
            <p:cNvSpPr>
              <a:spLocks noChangeArrowheads="1"/>
            </p:cNvSpPr>
            <p:nvPr/>
          </p:nvSpPr>
          <p:spPr bwMode="gray">
            <a:xfrm>
              <a:off x="2246" y="1678"/>
              <a:ext cx="1134" cy="1134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91" name="Oval 295"/>
            <p:cNvSpPr>
              <a:spLocks noChangeArrowheads="1"/>
            </p:cNvSpPr>
            <p:nvPr/>
          </p:nvSpPr>
          <p:spPr bwMode="gray">
            <a:xfrm>
              <a:off x="2261" y="1685"/>
              <a:ext cx="1105" cy="110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92" name="Oval 296"/>
            <p:cNvSpPr>
              <a:spLocks noChangeArrowheads="1"/>
            </p:cNvSpPr>
            <p:nvPr/>
          </p:nvSpPr>
          <p:spPr bwMode="gray">
            <a:xfrm>
              <a:off x="2273" y="1696"/>
              <a:ext cx="1052" cy="103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393" name="Oval 297"/>
            <p:cNvSpPr>
              <a:spLocks noChangeArrowheads="1"/>
            </p:cNvSpPr>
            <p:nvPr/>
          </p:nvSpPr>
          <p:spPr bwMode="gray">
            <a:xfrm>
              <a:off x="2334" y="1725"/>
              <a:ext cx="936" cy="838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394" name="Text Box 298"/>
          <p:cNvSpPr txBox="1">
            <a:spLocks noChangeArrowheads="1"/>
          </p:cNvSpPr>
          <p:nvPr/>
        </p:nvSpPr>
        <p:spPr bwMode="gray">
          <a:xfrm>
            <a:off x="4581525" y="279400"/>
            <a:ext cx="81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FF3300"/>
                </a:solidFill>
                <a:cs typeface="Arial" pitchFamily="34" charset="0"/>
              </a:rPr>
              <a:t>Score</a:t>
            </a:r>
          </a:p>
        </p:txBody>
      </p:sp>
      <p:grpSp>
        <p:nvGrpSpPr>
          <p:cNvPr id="4395" name="Group 299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396" name="Group 300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397" name="Oval 301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8" name="Oval 302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99" name="Oval 303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0" name="Oval 304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1" name="Oval 305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2" name="Oval 306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3" name="Oval 307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4" name="Oval 308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05" name="Oval 309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06" name="Text Box 310"/>
            <p:cNvSpPr txBox="1">
              <a:spLocks noChangeArrowheads="1"/>
            </p:cNvSpPr>
            <p:nvPr/>
          </p:nvSpPr>
          <p:spPr bwMode="gray">
            <a:xfrm>
              <a:off x="3117" y="606"/>
              <a:ext cx="45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10</a:t>
              </a:r>
            </a:p>
          </p:txBody>
        </p:sp>
        <p:sp>
          <p:nvSpPr>
            <p:cNvPr id="4407" name="Text Box 311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08" name="Text Box 312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09" name="Text Box 313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10" name="Text Box 314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11" name="Group 315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12" name="Group 316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13" name="Oval 317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4" name="Oval 318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5" name="Oval 319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6" name="Oval 320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7" name="Oval 321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8" name="Oval 322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19" name="Oval 323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20" name="Oval 324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21" name="Oval 325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22" name="Text Box 326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9</a:t>
              </a:r>
            </a:p>
          </p:txBody>
        </p:sp>
        <p:sp>
          <p:nvSpPr>
            <p:cNvPr id="4423" name="Text Box 327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24" name="Text Box 328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25" name="Text Box 329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26" name="Text Box 330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27" name="Group 331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28" name="Group 332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29" name="Oval 333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0" name="Oval 334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1" name="Oval 335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2" name="Oval 336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3" name="Oval 337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4" name="Oval 338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5" name="Oval 339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6" name="Oval 340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37" name="Oval 341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38" name="Text Box 342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8</a:t>
              </a:r>
            </a:p>
          </p:txBody>
        </p:sp>
        <p:sp>
          <p:nvSpPr>
            <p:cNvPr id="4439" name="Text Box 343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40" name="Text Box 344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41" name="Text Box 345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42" name="Text Box 346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43" name="Group 347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44" name="Group 348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45" name="Oval 349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6" name="Oval 350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7" name="Oval 351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8" name="Oval 352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49" name="Oval 353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0" name="Oval 354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1" name="Oval 355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2" name="Oval 356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53" name="Oval 357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54" name="Text Box 358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7</a:t>
              </a:r>
            </a:p>
          </p:txBody>
        </p:sp>
        <p:sp>
          <p:nvSpPr>
            <p:cNvPr id="4455" name="Text Box 359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56" name="Text Box 360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57" name="Text Box 361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58" name="Text Box 362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59" name="Group 363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60" name="Group 364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61" name="Oval 365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2" name="Oval 366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3" name="Oval 367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4" name="Oval 368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5" name="Oval 369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6" name="Oval 370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7" name="Oval 371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8" name="Oval 372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69" name="Oval 373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70" name="Text Box 374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6</a:t>
              </a:r>
            </a:p>
          </p:txBody>
        </p:sp>
        <p:sp>
          <p:nvSpPr>
            <p:cNvPr id="4471" name="Text Box 375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72" name="Text Box 376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73" name="Text Box 377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74" name="Text Box 378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75" name="Group 379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76" name="Group 380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77" name="Oval 381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78" name="Oval 382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79" name="Oval 383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0" name="Oval 384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1" name="Oval 385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2" name="Oval 386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3" name="Oval 387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4" name="Oval 388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85" name="Oval 389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486" name="Text Box 390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4487" name="Text Box 391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488" name="Text Box 392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489" name="Text Box 393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490" name="Text Box 394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491" name="Group 395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492" name="Group 396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493" name="Oval 397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4" name="Oval 398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5" name="Oval 399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6" name="Oval 400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7" name="Oval 401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8" name="Oval 402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99" name="Oval 403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0" name="Oval 404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1" name="Oval 405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02" name="Text Box 406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03" name="Text Box 407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04" name="Text Box 408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05" name="Text Box 409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06" name="Text Box 410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07" name="Group 411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508" name="Group 412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509" name="Oval 413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0" name="Oval 414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1" name="Oval 415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2" name="Oval 416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3" name="Oval 417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4" name="Oval 418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5" name="Oval 419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6" name="Oval 420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7" name="Oval 421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18" name="Text Box 422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19" name="Text Box 423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20" name="Text Box 424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21" name="Text Box 425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22" name="Text Box 426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23" name="Group 427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524" name="Group 428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525" name="Oval 429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6" name="Oval 430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7" name="Oval 431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8" name="Oval 432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29" name="Oval 433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0" name="Oval 434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1" name="Oval 435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2" name="Oval 436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33" name="Oval 437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34" name="Text Box 438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35" name="Text Box 439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36" name="Text Box 440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37" name="Text Box 441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38" name="Text Box 442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39" name="Group 443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540" name="Group 444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541" name="Oval 445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2" name="Oval 446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3" name="Oval 447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4" name="Oval 448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5" name="Oval 449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6" name="Oval 450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7" name="Oval 451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8" name="Oval 452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49" name="Oval 453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50" name="Text Box 454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551" name="Text Box 455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52" name="Text Box 456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53" name="Text Box 457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54" name="Text Box 458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55" name="Group 459"/>
          <p:cNvGrpSpPr>
            <a:grpSpLocks/>
          </p:cNvGrpSpPr>
          <p:nvPr/>
        </p:nvGrpSpPr>
        <p:grpSpPr bwMode="auto">
          <a:xfrm>
            <a:off x="4470400" y="-50800"/>
            <a:ext cx="1023938" cy="1023938"/>
            <a:chOff x="3028" y="472"/>
            <a:chExt cx="645" cy="645"/>
          </a:xfrm>
        </p:grpSpPr>
        <p:grpSp>
          <p:nvGrpSpPr>
            <p:cNvPr id="4556" name="Group 460"/>
            <p:cNvGrpSpPr>
              <a:grpSpLocks/>
            </p:cNvGrpSpPr>
            <p:nvPr/>
          </p:nvGrpSpPr>
          <p:grpSpPr bwMode="auto">
            <a:xfrm>
              <a:off x="3028" y="472"/>
              <a:ext cx="645" cy="645"/>
              <a:chOff x="2065" y="1496"/>
              <a:chExt cx="1498" cy="1496"/>
            </a:xfrm>
          </p:grpSpPr>
          <p:sp>
            <p:nvSpPr>
              <p:cNvPr id="4557" name="Oval 461"/>
              <p:cNvSpPr>
                <a:spLocks noChangeArrowheads="1"/>
              </p:cNvSpPr>
              <p:nvPr/>
            </p:nvSpPr>
            <p:spPr bwMode="gray">
              <a:xfrm>
                <a:off x="2065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tint val="0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tint val="0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58" name="Oval 462"/>
              <p:cNvSpPr>
                <a:spLocks noChangeArrowheads="1"/>
              </p:cNvSpPr>
              <p:nvPr/>
            </p:nvSpPr>
            <p:spPr bwMode="gray">
              <a:xfrm>
                <a:off x="2067" y="1496"/>
                <a:ext cx="1496" cy="1496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alpha val="32001"/>
                    </a:srgbClr>
                  </a:gs>
                  <a:gs pos="100000">
                    <a:srgbClr val="FCDF06">
                      <a:gamma/>
                      <a:shade val="0"/>
                      <a:invGamma/>
                      <a:alpha val="89999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59" name="Oval 463"/>
              <p:cNvSpPr>
                <a:spLocks noChangeArrowheads="1"/>
              </p:cNvSpPr>
              <p:nvPr/>
            </p:nvSpPr>
            <p:spPr bwMode="gray">
              <a:xfrm>
                <a:off x="2163" y="1594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54118"/>
                      <a:invGamma/>
                    </a:srgbClr>
                  </a:gs>
                  <a:gs pos="50000">
                    <a:srgbClr val="FCDF06"/>
                  </a:gs>
                  <a:gs pos="100000">
                    <a:srgbClr val="FCDF06">
                      <a:gamma/>
                      <a:shade val="54118"/>
                      <a:invGamma/>
                    </a:srgb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0" name="Oval 464"/>
              <p:cNvSpPr>
                <a:spLocks noChangeArrowheads="1"/>
              </p:cNvSpPr>
              <p:nvPr/>
            </p:nvSpPr>
            <p:spPr bwMode="gray">
              <a:xfrm>
                <a:off x="2160" y="1582"/>
                <a:ext cx="1300" cy="1300"/>
              </a:xfrm>
              <a:prstGeom prst="ellipse">
                <a:avLst/>
              </a:prstGeom>
              <a:gradFill rotWithShape="1">
                <a:gsLst>
                  <a:gs pos="0">
                    <a:srgbClr val="FCDF06">
                      <a:gamma/>
                      <a:shade val="63529"/>
                      <a:invGamma/>
                    </a:srgbClr>
                  </a:gs>
                  <a:gs pos="100000">
                    <a:srgbClr val="FCDF0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1" name="Oval 465"/>
              <p:cNvSpPr>
                <a:spLocks noChangeArrowheads="1"/>
              </p:cNvSpPr>
              <p:nvPr/>
            </p:nvSpPr>
            <p:spPr bwMode="gray">
              <a:xfrm>
                <a:off x="2228" y="1659"/>
                <a:ext cx="1170" cy="117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2" name="Oval 466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46275"/>
                      <a:invGamma/>
                    </a:srgbClr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3" name="Oval 467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C0C0C0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4" name="Oval 468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79216"/>
                      <a:invGamma/>
                    </a:srgbClr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65" name="Oval 469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tint val="0"/>
                      <a:invGamma/>
                    </a:srgbClr>
                  </a:gs>
                  <a:gs pos="100000">
                    <a:srgbClr val="C0C0C0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566" name="Text Box 470"/>
            <p:cNvSpPr txBox="1">
              <a:spLocks noChangeArrowheads="1"/>
            </p:cNvSpPr>
            <p:nvPr/>
          </p:nvSpPr>
          <p:spPr bwMode="gray">
            <a:xfrm>
              <a:off x="3201" y="606"/>
              <a:ext cx="28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66FF"/>
                  </a:solidFill>
                  <a:latin typeface="VNI-Bodon-Poster" pitchFamily="2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4567" name="Text Box 471"/>
            <p:cNvSpPr txBox="1">
              <a:spLocks noChangeArrowheads="1"/>
            </p:cNvSpPr>
            <p:nvPr/>
          </p:nvSpPr>
          <p:spPr bwMode="auto">
            <a:xfrm>
              <a:off x="3273" y="885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6</a:t>
              </a:r>
            </a:p>
          </p:txBody>
        </p:sp>
        <p:sp>
          <p:nvSpPr>
            <p:cNvPr id="4568" name="Text Box 472"/>
            <p:cNvSpPr txBox="1">
              <a:spLocks noChangeArrowheads="1"/>
            </p:cNvSpPr>
            <p:nvPr/>
          </p:nvSpPr>
          <p:spPr bwMode="auto">
            <a:xfrm>
              <a:off x="3216" y="532"/>
              <a:ext cx="2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12</a:t>
              </a:r>
            </a:p>
          </p:txBody>
        </p:sp>
        <p:sp>
          <p:nvSpPr>
            <p:cNvPr id="4569" name="Text Box 473"/>
            <p:cNvSpPr txBox="1">
              <a:spLocks noChangeArrowheads="1"/>
            </p:cNvSpPr>
            <p:nvPr/>
          </p:nvSpPr>
          <p:spPr bwMode="auto">
            <a:xfrm>
              <a:off x="3064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4570" name="Text Box 474"/>
            <p:cNvSpPr txBox="1">
              <a:spLocks noChangeArrowheads="1"/>
            </p:cNvSpPr>
            <p:nvPr/>
          </p:nvSpPr>
          <p:spPr bwMode="auto">
            <a:xfrm>
              <a:off x="3462" y="712"/>
              <a:ext cx="1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571" name="Group 475"/>
          <p:cNvGrpSpPr>
            <a:grpSpLocks/>
          </p:cNvGrpSpPr>
          <p:nvPr/>
        </p:nvGrpSpPr>
        <p:grpSpPr bwMode="auto">
          <a:xfrm>
            <a:off x="4477544" y="-50800"/>
            <a:ext cx="1023938" cy="1023938"/>
            <a:chOff x="1968" y="2640"/>
            <a:chExt cx="645" cy="645"/>
          </a:xfrm>
        </p:grpSpPr>
        <p:grpSp>
          <p:nvGrpSpPr>
            <p:cNvPr id="4572" name="Group 476"/>
            <p:cNvGrpSpPr>
              <a:grpSpLocks/>
            </p:cNvGrpSpPr>
            <p:nvPr/>
          </p:nvGrpSpPr>
          <p:grpSpPr bwMode="auto">
            <a:xfrm>
              <a:off x="1968" y="2640"/>
              <a:ext cx="645" cy="645"/>
              <a:chOff x="2880" y="1728"/>
              <a:chExt cx="645" cy="645"/>
            </a:xfrm>
          </p:grpSpPr>
          <p:grpSp>
            <p:nvGrpSpPr>
              <p:cNvPr id="4573" name="Group 477"/>
              <p:cNvGrpSpPr>
                <a:grpSpLocks/>
              </p:cNvGrpSpPr>
              <p:nvPr/>
            </p:nvGrpSpPr>
            <p:grpSpPr bwMode="auto">
              <a:xfrm>
                <a:off x="2880" y="1728"/>
                <a:ext cx="645" cy="645"/>
                <a:chOff x="2065" y="1496"/>
                <a:chExt cx="1498" cy="1496"/>
              </a:xfrm>
            </p:grpSpPr>
            <p:sp>
              <p:nvSpPr>
                <p:cNvPr id="4574" name="Oval 478"/>
                <p:cNvSpPr>
                  <a:spLocks noChangeArrowheads="1"/>
                </p:cNvSpPr>
                <p:nvPr/>
              </p:nvSpPr>
              <p:spPr bwMode="gray">
                <a:xfrm>
                  <a:off x="2065" y="1496"/>
                  <a:ext cx="1496" cy="149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CDF06">
                        <a:gamma/>
                        <a:tint val="0"/>
                        <a:invGamma/>
                      </a:srgbClr>
                    </a:gs>
                    <a:gs pos="50000">
                      <a:srgbClr val="FCDF06"/>
                    </a:gs>
                    <a:gs pos="100000">
                      <a:srgbClr val="FCDF06">
                        <a:gamma/>
                        <a:tint val="0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5" name="Oval 479"/>
                <p:cNvSpPr>
                  <a:spLocks noChangeArrowheads="1"/>
                </p:cNvSpPr>
                <p:nvPr/>
              </p:nvSpPr>
              <p:spPr bwMode="gray">
                <a:xfrm>
                  <a:off x="2067" y="1496"/>
                  <a:ext cx="1496" cy="149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CDF06">
                        <a:alpha val="32001"/>
                      </a:srgbClr>
                    </a:gs>
                    <a:gs pos="100000">
                      <a:srgbClr val="FCDF06">
                        <a:gamma/>
                        <a:shade val="0"/>
                        <a:invGamma/>
                        <a:alpha val="89999"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6" name="Oval 480"/>
                <p:cNvSpPr>
                  <a:spLocks noChangeArrowheads="1"/>
                </p:cNvSpPr>
                <p:nvPr/>
              </p:nvSpPr>
              <p:spPr bwMode="gray">
                <a:xfrm>
                  <a:off x="2163" y="1594"/>
                  <a:ext cx="1300" cy="13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CDF06">
                        <a:gamma/>
                        <a:shade val="54118"/>
                        <a:invGamma/>
                      </a:srgbClr>
                    </a:gs>
                    <a:gs pos="50000">
                      <a:srgbClr val="FCDF06"/>
                    </a:gs>
                    <a:gs pos="100000">
                      <a:srgbClr val="FCDF06">
                        <a:gamma/>
                        <a:shade val="54118"/>
                        <a:invGamma/>
                      </a:srgbClr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7" name="Oval 481"/>
                <p:cNvSpPr>
                  <a:spLocks noChangeArrowheads="1"/>
                </p:cNvSpPr>
                <p:nvPr/>
              </p:nvSpPr>
              <p:spPr bwMode="gray">
                <a:xfrm>
                  <a:off x="2160" y="1582"/>
                  <a:ext cx="1300" cy="130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CDF06">
                        <a:gamma/>
                        <a:shade val="63529"/>
                        <a:invGamma/>
                      </a:srgbClr>
                    </a:gs>
                    <a:gs pos="100000">
                      <a:srgbClr val="FCDF06">
                        <a:alpha val="0"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8" name="Oval 482"/>
                <p:cNvSpPr>
                  <a:spLocks noChangeArrowheads="1"/>
                </p:cNvSpPr>
                <p:nvPr/>
              </p:nvSpPr>
              <p:spPr bwMode="gray">
                <a:xfrm>
                  <a:off x="2228" y="1659"/>
                  <a:ext cx="1170" cy="1170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algn="ctr">
                      <a:solidFill>
                        <a:schemeClr val="bg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79" name="Oval 483"/>
                <p:cNvSpPr>
                  <a:spLocks noChangeArrowheads="1"/>
                </p:cNvSpPr>
                <p:nvPr/>
              </p:nvSpPr>
              <p:spPr bwMode="gray">
                <a:xfrm>
                  <a:off x="2246" y="1678"/>
                  <a:ext cx="1134" cy="113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gamma/>
                        <a:shade val="46275"/>
                        <a:invGamma/>
                      </a:srgbClr>
                    </a:gs>
                    <a:gs pos="100000">
                      <a:srgbClr val="C0C0C0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0" name="Oval 484"/>
                <p:cNvSpPr>
                  <a:spLocks noChangeArrowheads="1"/>
                </p:cNvSpPr>
                <p:nvPr/>
              </p:nvSpPr>
              <p:spPr bwMode="gray">
                <a:xfrm>
                  <a:off x="2261" y="1685"/>
                  <a:ext cx="1105" cy="110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alpha val="0"/>
                      </a:srgbClr>
                    </a:gs>
                    <a:gs pos="100000">
                      <a:srgbClr val="C0C0C0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1" name="Oval 485"/>
                <p:cNvSpPr>
                  <a:spLocks noChangeArrowheads="1"/>
                </p:cNvSpPr>
                <p:nvPr/>
              </p:nvSpPr>
              <p:spPr bwMode="gray">
                <a:xfrm>
                  <a:off x="2273" y="1696"/>
                  <a:ext cx="1052" cy="10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gamma/>
                        <a:shade val="79216"/>
                        <a:invGamma/>
                      </a:srgbClr>
                    </a:gs>
                    <a:gs pos="100000">
                      <a:srgbClr val="C0C0C0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82" name="Oval 486"/>
                <p:cNvSpPr>
                  <a:spLocks noChangeArrowheads="1"/>
                </p:cNvSpPr>
                <p:nvPr/>
              </p:nvSpPr>
              <p:spPr bwMode="gray">
                <a:xfrm>
                  <a:off x="2334" y="1725"/>
                  <a:ext cx="936" cy="83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0C0C0">
                        <a:gamma/>
                        <a:tint val="0"/>
                        <a:invGamma/>
                      </a:srgbClr>
                    </a:gs>
                    <a:gs pos="100000">
                      <a:srgbClr val="C0C0C0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583" name="Text Box 487"/>
              <p:cNvSpPr txBox="1">
                <a:spLocks noChangeArrowheads="1"/>
              </p:cNvSpPr>
              <p:nvPr/>
            </p:nvSpPr>
            <p:spPr bwMode="gray">
              <a:xfrm>
                <a:off x="3171" y="1853"/>
                <a:ext cx="11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200" b="1" smtClean="0">
                  <a:solidFill>
                    <a:srgbClr val="FF3399"/>
                  </a:solidFill>
                  <a:latin typeface="VNI-Bodon-Poster" pitchFamily="2" charset="0"/>
                  <a:cs typeface="Arial" pitchFamily="34" charset="0"/>
                </a:endParaRPr>
              </a:p>
            </p:txBody>
          </p:sp>
          <p:sp>
            <p:nvSpPr>
              <p:cNvPr id="4584" name="Text Box 488"/>
              <p:cNvSpPr txBox="1">
                <a:spLocks noChangeArrowheads="1"/>
              </p:cNvSpPr>
              <p:nvPr/>
            </p:nvSpPr>
            <p:spPr bwMode="auto">
              <a:xfrm>
                <a:off x="3116" y="2168"/>
                <a:ext cx="14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000" b="1" smtClean="0">
                    <a:solidFill>
                      <a:srgbClr val="FF0000"/>
                    </a:solidFill>
                  </a:rPr>
                  <a:t>6</a:t>
                </a:r>
              </a:p>
            </p:txBody>
          </p:sp>
          <p:sp>
            <p:nvSpPr>
              <p:cNvPr id="4585" name="Text Box 489"/>
              <p:cNvSpPr txBox="1">
                <a:spLocks noChangeArrowheads="1"/>
              </p:cNvSpPr>
              <p:nvPr/>
            </p:nvSpPr>
            <p:spPr bwMode="auto">
              <a:xfrm>
                <a:off x="3095" y="1770"/>
                <a:ext cx="20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000" b="1" smtClean="0">
                    <a:solidFill>
                      <a:srgbClr val="FF0000"/>
                    </a:solidFill>
                  </a:rPr>
                  <a:t>12</a:t>
                </a:r>
              </a:p>
            </p:txBody>
          </p:sp>
          <p:sp>
            <p:nvSpPr>
              <p:cNvPr id="4586" name="Text Box 490"/>
              <p:cNvSpPr txBox="1">
                <a:spLocks noChangeArrowheads="1"/>
              </p:cNvSpPr>
              <p:nvPr/>
            </p:nvSpPr>
            <p:spPr bwMode="auto">
              <a:xfrm>
                <a:off x="2898" y="1977"/>
                <a:ext cx="19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000" b="1" smtClean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4587" name="Text Box 491"/>
              <p:cNvSpPr txBox="1">
                <a:spLocks noChangeArrowheads="1"/>
              </p:cNvSpPr>
              <p:nvPr/>
            </p:nvSpPr>
            <p:spPr bwMode="auto">
              <a:xfrm>
                <a:off x="3323" y="1968"/>
                <a:ext cx="19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000" b="1" smtClean="0">
                    <a:solidFill>
                      <a:srgbClr val="FF0000"/>
                    </a:solidFill>
                  </a:rPr>
                  <a:t>3</a:t>
                </a:r>
              </a:p>
            </p:txBody>
          </p:sp>
        </p:grpSp>
        <p:sp>
          <p:nvSpPr>
            <p:cNvPr id="4588" name="Line 492"/>
            <p:cNvSpPr>
              <a:spLocks noChangeShapeType="1"/>
            </p:cNvSpPr>
            <p:nvPr/>
          </p:nvSpPr>
          <p:spPr bwMode="auto">
            <a:xfrm flipV="1">
              <a:off x="2288" y="2832"/>
              <a:ext cx="0" cy="144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589" name="Line 493"/>
            <p:cNvSpPr>
              <a:spLocks noChangeShapeType="1"/>
            </p:cNvSpPr>
            <p:nvPr/>
          </p:nvSpPr>
          <p:spPr bwMode="auto">
            <a:xfrm>
              <a:off x="2280" y="2982"/>
              <a:ext cx="138" cy="9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590" name="Oval 494"/>
            <p:cNvSpPr>
              <a:spLocks noChangeArrowheads="1"/>
            </p:cNvSpPr>
            <p:nvPr/>
          </p:nvSpPr>
          <p:spPr bwMode="auto">
            <a:xfrm>
              <a:off x="2268" y="2964"/>
              <a:ext cx="48" cy="4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591" name="Text Box 495"/>
          <p:cNvSpPr txBox="1">
            <a:spLocks noChangeArrowheads="1"/>
          </p:cNvSpPr>
          <p:nvPr/>
        </p:nvSpPr>
        <p:spPr bwMode="auto">
          <a:xfrm>
            <a:off x="3873500" y="34925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smtClean="0">
                <a:solidFill>
                  <a:srgbClr val="FFCC00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502" name="Rectangle 501"/>
          <p:cNvSpPr/>
          <p:nvPr/>
        </p:nvSpPr>
        <p:spPr>
          <a:xfrm>
            <a:off x="64834" y="253498"/>
            <a:ext cx="1893660" cy="4846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15000"/>
              </a:lnSpc>
            </a:pPr>
            <a:r>
              <a:rPr lang="en-US" sz="2400" dirty="0" err="1">
                <a:solidFill>
                  <a:srgbClr val="FFFF00"/>
                </a:solidFill>
                <a:latin typeface="Cooper Black" panose="0208090404030B020404" pitchFamily="18" charset="0"/>
                <a:ea typeface="Times New Roman"/>
                <a:cs typeface="Times New Roman"/>
              </a:rPr>
              <a:t>Pelmanism</a:t>
            </a:r>
            <a:endParaRPr lang="en-US" sz="2400" dirty="0">
              <a:solidFill>
                <a:srgbClr val="FFFF00"/>
              </a:solidFill>
              <a:latin typeface="Cooper Black" panose="0208090404030B020404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843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5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5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4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500"/>
                                        <p:tgtEl>
                                          <p:spTgt spid="4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4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2" dur="500"/>
                                        <p:tgtEl>
                                          <p:spTgt spid="4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8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6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500"/>
                                        <p:tgtEl>
                                          <p:spTgt spid="4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500"/>
                                        <p:tgtEl>
                                          <p:spTgt spid="4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500"/>
                                        <p:tgtEl>
                                          <p:spTgt spid="4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2" dur="500"/>
                                        <p:tgtEl>
                                          <p:spTgt spid="4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8" dur="500"/>
                                        <p:tgtEl>
                                          <p:spTgt spid="4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500"/>
                                        <p:tgtEl>
                                          <p:spTgt spid="4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0" dur="500"/>
                                        <p:tgtEl>
                                          <p:spTgt spid="4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6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500"/>
                                        <p:tgtEl>
                                          <p:spTgt spid="4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1000"/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 nodeType="clickPar">
                      <p:stCondLst>
                        <p:cond delay="0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 nodeType="clickPar">
                      <p:stCondLst>
                        <p:cond delay="0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5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 nodeType="clickPar">
                      <p:stCondLst>
                        <p:cond delay="0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 nodeType="clickPar">
                      <p:stCondLst>
                        <p:cond delay="0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 nodeType="clickPar">
                      <p:stCondLst>
                        <p:cond delay="0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 nodeType="clickPar">
                      <p:stCondLst>
                        <p:cond delay="0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0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88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 nodeType="clickPar">
                      <p:stCondLst>
                        <p:cond delay="0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42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 nodeType="clickPar">
                      <p:stCondLst>
                        <p:cond delay="0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5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 nodeType="clickPar">
                      <p:stCondLst>
                        <p:cond delay="0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4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 nodeType="clickPar">
                      <p:stCondLst>
                        <p:cond delay="0"/>
                      </p:stCondLst>
                      <p:childTnLst>
                        <p:par>
                          <p:cTn id="2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 nodeType="clickPar">
                      <p:stCondLst>
                        <p:cond delay="0"/>
                      </p:stCondLst>
                      <p:childTnLst>
                        <p:par>
                          <p:cTn id="2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4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 nodeType="clickPar">
                      <p:stCondLst>
                        <p:cond delay="0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6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 nodeType="clickPar">
                      <p:stCondLst>
                        <p:cond delay="0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4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 nodeType="clickPar">
                      <p:stCondLst>
                        <p:cond delay="0"/>
                      </p:stCondLst>
                      <p:childTnLst>
                        <p:par>
                          <p:cTn id="2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9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 nodeType="clickPar">
                      <p:stCondLst>
                        <p:cond delay="0"/>
                      </p:stCondLst>
                      <p:childTnLst>
                        <p:par>
                          <p:cTn id="3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4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 nodeType="clickPar">
                      <p:stCondLst>
                        <p:cond delay="0"/>
                      </p:stCondLst>
                      <p:childTnLst>
                        <p:par>
                          <p:cTn id="3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7" dur="500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 nodeType="clickPar">
                      <p:stCondLst>
                        <p:cond delay="0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6732" y="138671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574675"/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Look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around the class. Write the names of the things you see in your notebook.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026439" y="1627163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26439" y="2538994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26439" y="3495347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26439" y="4407178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526917" y="241198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76517" y="1281151"/>
            <a:ext cx="2263366" cy="436976"/>
          </a:xfrm>
          <a:custGeom>
            <a:avLst/>
            <a:gdLst>
              <a:gd name="connsiteX0" fmla="*/ 0 w 2514599"/>
              <a:gd name="connsiteY0" fmla="*/ 72831 h 436976"/>
              <a:gd name="connsiteX1" fmla="*/ 72831 w 2514599"/>
              <a:gd name="connsiteY1" fmla="*/ 0 h 436976"/>
              <a:gd name="connsiteX2" fmla="*/ 2441768 w 2514599"/>
              <a:gd name="connsiteY2" fmla="*/ 0 h 436976"/>
              <a:gd name="connsiteX3" fmla="*/ 2514599 w 2514599"/>
              <a:gd name="connsiteY3" fmla="*/ 72831 h 436976"/>
              <a:gd name="connsiteX4" fmla="*/ 2514599 w 2514599"/>
              <a:gd name="connsiteY4" fmla="*/ 364145 h 436976"/>
              <a:gd name="connsiteX5" fmla="*/ 2441768 w 2514599"/>
              <a:gd name="connsiteY5" fmla="*/ 436976 h 436976"/>
              <a:gd name="connsiteX6" fmla="*/ 72831 w 2514599"/>
              <a:gd name="connsiteY6" fmla="*/ 436976 h 436976"/>
              <a:gd name="connsiteX7" fmla="*/ 0 w 2514599"/>
              <a:gd name="connsiteY7" fmla="*/ 364145 h 436976"/>
              <a:gd name="connsiteX8" fmla="*/ 0 w 2514599"/>
              <a:gd name="connsiteY8" fmla="*/ 72831 h 4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4599" h="436976">
                <a:moveTo>
                  <a:pt x="0" y="72831"/>
                </a:moveTo>
                <a:cubicBezTo>
                  <a:pt x="0" y="32608"/>
                  <a:pt x="32608" y="0"/>
                  <a:pt x="72831" y="0"/>
                </a:cubicBezTo>
                <a:lnTo>
                  <a:pt x="2441768" y="0"/>
                </a:lnTo>
                <a:cubicBezTo>
                  <a:pt x="2481991" y="0"/>
                  <a:pt x="2514599" y="32608"/>
                  <a:pt x="2514599" y="72831"/>
                </a:cubicBezTo>
                <a:lnTo>
                  <a:pt x="2514599" y="364145"/>
                </a:lnTo>
                <a:cubicBezTo>
                  <a:pt x="2514599" y="404368"/>
                  <a:pt x="2481991" y="436976"/>
                  <a:pt x="2441768" y="436976"/>
                </a:cubicBezTo>
                <a:lnTo>
                  <a:pt x="72831" y="436976"/>
                </a:lnTo>
                <a:cubicBezTo>
                  <a:pt x="32608" y="436976"/>
                  <a:pt x="0" y="404368"/>
                  <a:pt x="0" y="364145"/>
                </a:cubicBezTo>
                <a:lnTo>
                  <a:pt x="0" y="7283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41" tIns="63241" rIns="63241" bIns="63241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table, </a:t>
            </a:r>
            <a:endParaRPr lang="en-US" sz="2800" kern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76517" y="2194308"/>
            <a:ext cx="2263366" cy="436976"/>
          </a:xfrm>
          <a:custGeom>
            <a:avLst/>
            <a:gdLst>
              <a:gd name="connsiteX0" fmla="*/ 0 w 2514599"/>
              <a:gd name="connsiteY0" fmla="*/ 72831 h 436976"/>
              <a:gd name="connsiteX1" fmla="*/ 72831 w 2514599"/>
              <a:gd name="connsiteY1" fmla="*/ 0 h 436976"/>
              <a:gd name="connsiteX2" fmla="*/ 2441768 w 2514599"/>
              <a:gd name="connsiteY2" fmla="*/ 0 h 436976"/>
              <a:gd name="connsiteX3" fmla="*/ 2514599 w 2514599"/>
              <a:gd name="connsiteY3" fmla="*/ 72831 h 436976"/>
              <a:gd name="connsiteX4" fmla="*/ 2514599 w 2514599"/>
              <a:gd name="connsiteY4" fmla="*/ 364145 h 436976"/>
              <a:gd name="connsiteX5" fmla="*/ 2441768 w 2514599"/>
              <a:gd name="connsiteY5" fmla="*/ 436976 h 436976"/>
              <a:gd name="connsiteX6" fmla="*/ 72831 w 2514599"/>
              <a:gd name="connsiteY6" fmla="*/ 436976 h 436976"/>
              <a:gd name="connsiteX7" fmla="*/ 0 w 2514599"/>
              <a:gd name="connsiteY7" fmla="*/ 364145 h 436976"/>
              <a:gd name="connsiteX8" fmla="*/ 0 w 2514599"/>
              <a:gd name="connsiteY8" fmla="*/ 72831 h 4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4599" h="436976">
                <a:moveTo>
                  <a:pt x="0" y="72831"/>
                </a:moveTo>
                <a:cubicBezTo>
                  <a:pt x="0" y="32608"/>
                  <a:pt x="32608" y="0"/>
                  <a:pt x="72831" y="0"/>
                </a:cubicBezTo>
                <a:lnTo>
                  <a:pt x="2441768" y="0"/>
                </a:lnTo>
                <a:cubicBezTo>
                  <a:pt x="2481991" y="0"/>
                  <a:pt x="2514599" y="32608"/>
                  <a:pt x="2514599" y="72831"/>
                </a:cubicBezTo>
                <a:lnTo>
                  <a:pt x="2514599" y="364145"/>
                </a:lnTo>
                <a:cubicBezTo>
                  <a:pt x="2514599" y="404368"/>
                  <a:pt x="2481991" y="436976"/>
                  <a:pt x="2441768" y="436976"/>
                </a:cubicBezTo>
                <a:lnTo>
                  <a:pt x="72831" y="436976"/>
                </a:lnTo>
                <a:cubicBezTo>
                  <a:pt x="32608" y="436976"/>
                  <a:pt x="0" y="404368"/>
                  <a:pt x="0" y="364145"/>
                </a:cubicBezTo>
                <a:lnTo>
                  <a:pt x="0" y="7283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41" tIns="63241" rIns="63241" bIns="63241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desks, </a:t>
            </a:r>
            <a:endParaRPr lang="en-US" sz="2800" kern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76517" y="3158264"/>
            <a:ext cx="2263366" cy="436976"/>
          </a:xfrm>
          <a:custGeom>
            <a:avLst/>
            <a:gdLst>
              <a:gd name="connsiteX0" fmla="*/ 0 w 2514599"/>
              <a:gd name="connsiteY0" fmla="*/ 72831 h 436976"/>
              <a:gd name="connsiteX1" fmla="*/ 72831 w 2514599"/>
              <a:gd name="connsiteY1" fmla="*/ 0 h 436976"/>
              <a:gd name="connsiteX2" fmla="*/ 2441768 w 2514599"/>
              <a:gd name="connsiteY2" fmla="*/ 0 h 436976"/>
              <a:gd name="connsiteX3" fmla="*/ 2514599 w 2514599"/>
              <a:gd name="connsiteY3" fmla="*/ 72831 h 436976"/>
              <a:gd name="connsiteX4" fmla="*/ 2514599 w 2514599"/>
              <a:gd name="connsiteY4" fmla="*/ 364145 h 436976"/>
              <a:gd name="connsiteX5" fmla="*/ 2441768 w 2514599"/>
              <a:gd name="connsiteY5" fmla="*/ 436976 h 436976"/>
              <a:gd name="connsiteX6" fmla="*/ 72831 w 2514599"/>
              <a:gd name="connsiteY6" fmla="*/ 436976 h 436976"/>
              <a:gd name="connsiteX7" fmla="*/ 0 w 2514599"/>
              <a:gd name="connsiteY7" fmla="*/ 364145 h 436976"/>
              <a:gd name="connsiteX8" fmla="*/ 0 w 2514599"/>
              <a:gd name="connsiteY8" fmla="*/ 72831 h 4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4599" h="436976">
                <a:moveTo>
                  <a:pt x="0" y="72831"/>
                </a:moveTo>
                <a:cubicBezTo>
                  <a:pt x="0" y="32608"/>
                  <a:pt x="32608" y="0"/>
                  <a:pt x="72831" y="0"/>
                </a:cubicBezTo>
                <a:lnTo>
                  <a:pt x="2441768" y="0"/>
                </a:lnTo>
                <a:cubicBezTo>
                  <a:pt x="2481991" y="0"/>
                  <a:pt x="2514599" y="32608"/>
                  <a:pt x="2514599" y="72831"/>
                </a:cubicBezTo>
                <a:lnTo>
                  <a:pt x="2514599" y="364145"/>
                </a:lnTo>
                <a:cubicBezTo>
                  <a:pt x="2514599" y="404368"/>
                  <a:pt x="2481991" y="436976"/>
                  <a:pt x="2441768" y="436976"/>
                </a:cubicBezTo>
                <a:lnTo>
                  <a:pt x="72831" y="436976"/>
                </a:lnTo>
                <a:cubicBezTo>
                  <a:pt x="32608" y="436976"/>
                  <a:pt x="0" y="404368"/>
                  <a:pt x="0" y="364145"/>
                </a:cubicBezTo>
                <a:lnTo>
                  <a:pt x="0" y="7283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41" tIns="63241" rIns="63241" bIns="63241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notice board, </a:t>
            </a:r>
            <a:endParaRPr lang="en-US" sz="2800" kern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76517" y="4223821"/>
            <a:ext cx="2263366" cy="436976"/>
          </a:xfrm>
          <a:custGeom>
            <a:avLst/>
            <a:gdLst>
              <a:gd name="connsiteX0" fmla="*/ 0 w 2514599"/>
              <a:gd name="connsiteY0" fmla="*/ 72831 h 436976"/>
              <a:gd name="connsiteX1" fmla="*/ 72831 w 2514599"/>
              <a:gd name="connsiteY1" fmla="*/ 0 h 436976"/>
              <a:gd name="connsiteX2" fmla="*/ 2441768 w 2514599"/>
              <a:gd name="connsiteY2" fmla="*/ 0 h 436976"/>
              <a:gd name="connsiteX3" fmla="*/ 2514599 w 2514599"/>
              <a:gd name="connsiteY3" fmla="*/ 72831 h 436976"/>
              <a:gd name="connsiteX4" fmla="*/ 2514599 w 2514599"/>
              <a:gd name="connsiteY4" fmla="*/ 364145 h 436976"/>
              <a:gd name="connsiteX5" fmla="*/ 2441768 w 2514599"/>
              <a:gd name="connsiteY5" fmla="*/ 436976 h 436976"/>
              <a:gd name="connsiteX6" fmla="*/ 72831 w 2514599"/>
              <a:gd name="connsiteY6" fmla="*/ 436976 h 436976"/>
              <a:gd name="connsiteX7" fmla="*/ 0 w 2514599"/>
              <a:gd name="connsiteY7" fmla="*/ 364145 h 436976"/>
              <a:gd name="connsiteX8" fmla="*/ 0 w 2514599"/>
              <a:gd name="connsiteY8" fmla="*/ 72831 h 4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4599" h="436976">
                <a:moveTo>
                  <a:pt x="0" y="72831"/>
                </a:moveTo>
                <a:cubicBezTo>
                  <a:pt x="0" y="32608"/>
                  <a:pt x="32608" y="0"/>
                  <a:pt x="72831" y="0"/>
                </a:cubicBezTo>
                <a:lnTo>
                  <a:pt x="2441768" y="0"/>
                </a:lnTo>
                <a:cubicBezTo>
                  <a:pt x="2481991" y="0"/>
                  <a:pt x="2514599" y="32608"/>
                  <a:pt x="2514599" y="72831"/>
                </a:cubicBezTo>
                <a:lnTo>
                  <a:pt x="2514599" y="364145"/>
                </a:lnTo>
                <a:cubicBezTo>
                  <a:pt x="2514599" y="404368"/>
                  <a:pt x="2481991" y="436976"/>
                  <a:pt x="2441768" y="436976"/>
                </a:cubicBezTo>
                <a:lnTo>
                  <a:pt x="72831" y="436976"/>
                </a:lnTo>
                <a:cubicBezTo>
                  <a:pt x="32608" y="436976"/>
                  <a:pt x="0" y="404368"/>
                  <a:pt x="0" y="364145"/>
                </a:cubicBezTo>
                <a:lnTo>
                  <a:pt x="0" y="72831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241" tIns="63241" rIns="63241" bIns="63241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pictures </a:t>
            </a:r>
            <a:br>
              <a:rPr lang="en-US" sz="2800" kern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US" sz="2800" kern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5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3356"/>
            <a:ext cx="8229600" cy="4525963"/>
          </a:xfrm>
        </p:spPr>
        <p:txBody>
          <a:bodyPr>
            <a:normAutofit/>
          </a:bodyPr>
          <a:lstStyle/>
          <a:p>
            <a:pPr algn="just">
              <a:buClr>
                <a:srgbClr val="00B0F0"/>
              </a:buClr>
            </a:pPr>
            <a:r>
              <a:rPr lang="en-US" sz="2800" dirty="0" smtClean="0">
                <a:solidFill>
                  <a:srgbClr val="211D1E"/>
                </a:solidFill>
                <a:latin typeface="Arial" pitchFamily="34" charset="0"/>
                <a:cs typeface="Arial" pitchFamily="34" charset="0"/>
              </a:rPr>
              <a:t>Make </a:t>
            </a:r>
            <a:r>
              <a:rPr lang="en-US" sz="2800" dirty="0">
                <a:solidFill>
                  <a:srgbClr val="211D1E"/>
                </a:solidFill>
                <a:latin typeface="Arial" pitchFamily="34" charset="0"/>
                <a:cs typeface="Arial" pitchFamily="34" charset="0"/>
              </a:rPr>
              <a:t>2 dialogues using the expressions in 1b. </a:t>
            </a:r>
            <a:endParaRPr lang="en-US" sz="2800" dirty="0" smtClean="0">
              <a:solidFill>
                <a:srgbClr val="211D1E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00B0F0"/>
              </a:buClr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Prepare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the next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lesson: 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closer look 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54" y="5334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212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050" y="26101"/>
            <a:ext cx="912495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 rtl="0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4400" b="1" spc="150" dirty="0" smtClean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MY NEW SCHOOL</a:t>
            </a:r>
          </a:p>
          <a:p>
            <a:pPr marL="0" lvl="3" algn="ctr" rtl="0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1: GETTING STARTED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285580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38800" y="1893699"/>
            <a:ext cx="2590800" cy="769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66"/>
                </a:solidFill>
              </a:rPr>
              <a:t>by </a:t>
            </a:r>
            <a:r>
              <a:rPr lang="en-US" sz="2000" b="1" dirty="0" err="1" smtClean="0">
                <a:solidFill>
                  <a:srgbClr val="006666"/>
                </a:solidFill>
              </a:rPr>
              <a:t>Nguyetlinarose</a:t>
            </a:r>
            <a:endParaRPr lang="en-US" sz="2000" b="1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004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/>
          </a:bodyPr>
          <a:lstStyle/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b="1" dirty="0" smtClean="0">
                <a:solidFill>
                  <a:srgbClr val="048DA4"/>
                </a:solidFill>
                <a:latin typeface="Arial" pitchFamily="34" charset="0"/>
                <a:cs typeface="Arial" pitchFamily="34" charset="0"/>
              </a:rPr>
              <a:t>    A </a:t>
            </a:r>
            <a:r>
              <a:rPr lang="en-US" sz="2800" b="1" dirty="0">
                <a:solidFill>
                  <a:srgbClr val="048DA4"/>
                </a:solidFill>
                <a:latin typeface="Arial" pitchFamily="34" charset="0"/>
                <a:cs typeface="Arial" pitchFamily="34" charset="0"/>
              </a:rPr>
              <a:t>special </a:t>
            </a:r>
            <a:r>
              <a:rPr lang="en-US" sz="2800" b="1" dirty="0" smtClean="0">
                <a:solidFill>
                  <a:srgbClr val="048DA4"/>
                </a:solidFill>
                <a:latin typeface="Arial" pitchFamily="34" charset="0"/>
                <a:cs typeface="Arial" pitchFamily="34" charset="0"/>
              </a:rPr>
              <a:t>day</a:t>
            </a:r>
          </a:p>
          <a:p>
            <a:pPr marL="566738" lvl="0" indent="-566738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	Listen 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and read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.</a:t>
            </a:r>
          </a:p>
          <a:p>
            <a:pPr marL="566738" lvl="0" indent="-566738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	Read 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the conversation 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again and 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tick (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).</a:t>
            </a:r>
          </a:p>
          <a:p>
            <a:pPr marL="566738" lvl="0" indent="-566738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Write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word from the box in each gap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66738" lvl="0" indent="-566738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Match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word with the school things. Then listen and repeat</a:t>
            </a: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66738" lvl="0" indent="-566738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Look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class. Write the names of the things you see in your notebook.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2400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609600" y="2068278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09600" y="2808495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609600" y="3795450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609600" y="4535667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609600" y="5551650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84" y="232508"/>
            <a:ext cx="4491358" cy="830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" y="259104"/>
            <a:ext cx="961782" cy="7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638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" y="13789"/>
            <a:ext cx="9144000" cy="626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023360"/>
            <a:ext cx="2985688" cy="283464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913" y="152400"/>
            <a:ext cx="5754687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959757" y="1248227"/>
            <a:ext cx="7239000" cy="2280285"/>
          </a:xfrm>
          <a:prstGeom prst="roundRect">
            <a:avLst>
              <a:gd name="adj" fmla="val 5419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08000" indent="-5080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ea typeface="Times New Roman"/>
                <a:cs typeface="Times New Roman"/>
              </a:rPr>
              <a:t>1.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	How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many people can you see in the picture?</a:t>
            </a:r>
            <a:endParaRPr lang="en-US" sz="2400" dirty="0">
              <a:ea typeface="Calibri"/>
              <a:cs typeface="Times New Roman"/>
            </a:endParaRPr>
          </a:p>
          <a:p>
            <a:pPr marL="508000" indent="-5080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ea typeface="Times New Roman"/>
                <a:cs typeface="Times New Roman"/>
              </a:rPr>
              <a:t>2.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	Who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are they?</a:t>
            </a:r>
            <a:endParaRPr lang="en-US" sz="2400" dirty="0">
              <a:ea typeface="Calibri"/>
              <a:cs typeface="Times New Roman"/>
            </a:endParaRPr>
          </a:p>
          <a:p>
            <a:pPr marL="508000" indent="-5080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ea typeface="Times New Roman"/>
                <a:cs typeface="Times New Roman"/>
              </a:rPr>
              <a:t>3.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	Where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are they?</a:t>
            </a:r>
            <a:endParaRPr lang="en-US" sz="2400" dirty="0">
              <a:ea typeface="Calibri"/>
              <a:cs typeface="Times New Roman"/>
            </a:endParaRPr>
          </a:p>
          <a:p>
            <a:pPr marL="508000" indent="-5080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ea typeface="Times New Roman"/>
                <a:cs typeface="Times New Roman"/>
              </a:rPr>
              <a:t>4.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	What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are the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students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carrying on their backs?</a:t>
            </a:r>
            <a:endParaRPr lang="en-US" sz="2400" dirty="0">
              <a:ea typeface="Calibri"/>
              <a:cs typeface="Times New Roman"/>
            </a:endParaRPr>
          </a:p>
          <a:p>
            <a:pPr marL="508000" indent="-508000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70C0"/>
                </a:solidFill>
                <a:ea typeface="Times New Roman"/>
                <a:cs typeface="Times New Roman"/>
              </a:rPr>
              <a:t>5.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	Where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are they going to go?</a:t>
            </a:r>
            <a:endParaRPr lang="en-US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82265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62209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145710" y="257370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513" y="1034142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  <a:latin typeface="Arial" pitchFamily="34" charset="0"/>
                <a:cs typeface="Arial" pitchFamily="34" charset="0"/>
              </a:rPr>
              <a:t>A special day</a:t>
            </a:r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85" y="268342"/>
            <a:ext cx="11763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600" y="1600200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Where are they? 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Who 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are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Duy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3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602" y="1218744"/>
            <a:ext cx="8686800" cy="493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Vy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Vy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Are you ready? 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Just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a minute.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Vy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Oh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this is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my new friend.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Nice to meet you.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I live near here, and we go to the same school!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Good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Hmm, your school bag looks heavy. 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Yes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! I have new books, and we have new subjects to study.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a new uniform,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! You look smart!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Thanks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We always look smart in our uniforms.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Let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4352" y="248917"/>
            <a:ext cx="347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  <a:latin typeface="Arial" pitchFamily="34" charset="0"/>
                <a:cs typeface="Arial" pitchFamily="34" charset="0"/>
              </a:rPr>
              <a:t>A special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602" y="734426"/>
            <a:ext cx="251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(Loud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knock)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1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368916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3040" y="6056087"/>
            <a:ext cx="75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introduces her new friend, </a:t>
            </a:r>
            <a:r>
              <a:rPr lang="en-US" sz="2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Then they talk about their new school and their first day at school </a:t>
            </a:r>
          </a:p>
        </p:txBody>
      </p:sp>
    </p:spTree>
    <p:extLst>
      <p:ext uri="{BB962C8B-B14F-4D97-AF65-F5344CB8AC3E}">
        <p14:creationId xmlns:p14="http://schemas.microsoft.com/office/powerpoint/2010/main" val="21453143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2899" y="1057199"/>
            <a:ext cx="8229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1" smtClean="0">
                <a:solidFill>
                  <a:srgbClr val="FF0000"/>
                </a:solidFill>
              </a:rPr>
              <a:t>‘</a:t>
            </a:r>
            <a:r>
              <a:rPr lang="en-US" sz="2400" smtClean="0">
                <a:solidFill>
                  <a:prstClr val="black"/>
                </a:solidFill>
              </a:rPr>
              <a:t>compass (n)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smtClean="0">
                <a:solidFill>
                  <a:prstClr val="black"/>
                </a:solidFill>
              </a:rPr>
              <a:t>knock (v)</a:t>
            </a:r>
            <a:endParaRPr lang="en-GB" sz="2400" smtClean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1" smtClean="0">
                <a:solidFill>
                  <a:srgbClr val="FF0000"/>
                </a:solidFill>
              </a:rPr>
              <a:t>‘</a:t>
            </a:r>
            <a:r>
              <a:rPr lang="en-US" sz="2400" smtClean="0">
                <a:solidFill>
                  <a:prstClr val="black"/>
                </a:solidFill>
              </a:rPr>
              <a:t>heavy (a)</a:t>
            </a:r>
            <a:endParaRPr lang="en-GB" sz="2400" smtClean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1" smtClean="0">
                <a:solidFill>
                  <a:srgbClr val="FF0000"/>
                </a:solidFill>
              </a:rPr>
              <a:t>‘</a:t>
            </a:r>
            <a:r>
              <a:rPr lang="en-US" sz="2400" smtClean="0">
                <a:solidFill>
                  <a:prstClr val="black"/>
                </a:solidFill>
              </a:rPr>
              <a:t>subject (n)</a:t>
            </a:r>
            <a:r>
              <a:rPr lang="en-GB" sz="2400" smtClean="0">
                <a:solidFill>
                  <a:prstClr val="black"/>
                </a:solidFill>
              </a:rPr>
              <a:t> 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smtClean="0">
                <a:solidFill>
                  <a:prstClr val="black"/>
                </a:solidFill>
              </a:rPr>
              <a:t>smart (a)</a:t>
            </a:r>
            <a:endParaRPr lang="en-GB" sz="2400" smtClean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1" smtClean="0">
                <a:solidFill>
                  <a:srgbClr val="FF0000"/>
                </a:solidFill>
              </a:rPr>
              <a:t>‘</a:t>
            </a:r>
            <a:r>
              <a:rPr lang="en-US" sz="2400" smtClean="0">
                <a:solidFill>
                  <a:prstClr val="black"/>
                </a:solidFill>
              </a:rPr>
              <a:t>uniform (n)</a:t>
            </a:r>
            <a:endParaRPr lang="en-GB" sz="2400" smtClean="0">
              <a:solidFill>
                <a:prstClr val="black"/>
              </a:solidFill>
            </a:endParaRP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smtClean="0">
                <a:solidFill>
                  <a:prstClr val="black"/>
                </a:solidFill>
              </a:rPr>
              <a:t>put on (v)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Arial" pitchFamily="34" charset="0"/>
              <a:buChar char="•"/>
            </a:pPr>
            <a:r>
              <a:rPr lang="en-US" sz="2400" b="1" smtClean="0">
                <a:solidFill>
                  <a:srgbClr val="FF0000"/>
                </a:solidFill>
              </a:rPr>
              <a:t>‘</a:t>
            </a:r>
            <a:r>
              <a:rPr lang="en-US" sz="2400" smtClean="0">
                <a:solidFill>
                  <a:prstClr val="black"/>
                </a:solidFill>
              </a:rPr>
              <a:t>calculator (n)</a:t>
            </a:r>
            <a:r>
              <a:rPr lang="en-GB" sz="2400" smtClean="0">
                <a:solidFill>
                  <a:prstClr val="black"/>
                </a:solidFill>
              </a:rPr>
              <a:t>   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67699" y="1573378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gõ</a:t>
            </a:r>
            <a:r>
              <a:rPr lang="en-US" sz="2400" kern="0" dirty="0" smtClean="0">
                <a:solidFill>
                  <a:prstClr val="black"/>
                </a:solidFill>
              </a:rPr>
              <a:t> (</a:t>
            </a:r>
            <a:r>
              <a:rPr lang="en-US" sz="2400" kern="0" dirty="0" err="1" smtClean="0">
                <a:solidFill>
                  <a:prstClr val="black"/>
                </a:solidFill>
              </a:rPr>
              <a:t>cửa</a:t>
            </a:r>
            <a:r>
              <a:rPr lang="en-US" sz="2400" kern="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567699" y="2089557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smtClean="0">
                <a:solidFill>
                  <a:prstClr val="black"/>
                </a:solidFill>
              </a:rPr>
              <a:t>nặng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567699" y="2605736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>
                <a:solidFill>
                  <a:prstClr val="black"/>
                </a:solidFill>
              </a:rPr>
              <a:t>m</a:t>
            </a:r>
            <a:r>
              <a:rPr lang="en-US" sz="2400" kern="0" dirty="0" err="1" smtClean="0">
                <a:solidFill>
                  <a:prstClr val="black"/>
                </a:solidFill>
              </a:rPr>
              <a:t>ôn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học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4567699" y="3121915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bảnh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bao</a:t>
            </a:r>
            <a:r>
              <a:rPr lang="en-US" sz="2400" kern="0" dirty="0" smtClean="0">
                <a:solidFill>
                  <a:prstClr val="black"/>
                </a:solidFill>
              </a:rPr>
              <a:t>, </a:t>
            </a:r>
            <a:r>
              <a:rPr lang="en-US" sz="2400" kern="0" dirty="0" err="1" smtClean="0">
                <a:solidFill>
                  <a:prstClr val="black"/>
                </a:solidFill>
              </a:rPr>
              <a:t>sáng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sủa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567699" y="3638094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>
                <a:solidFill>
                  <a:prstClr val="black"/>
                </a:solidFill>
              </a:rPr>
              <a:t>đ</a:t>
            </a:r>
            <a:r>
              <a:rPr lang="en-US" sz="2400" kern="0" dirty="0" err="1" smtClean="0">
                <a:solidFill>
                  <a:prstClr val="black"/>
                </a:solidFill>
              </a:rPr>
              <a:t>ồng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phục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567699" y="4166973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mặc</a:t>
            </a:r>
            <a:r>
              <a:rPr lang="en-US" sz="2400" kern="0" dirty="0" smtClean="0">
                <a:solidFill>
                  <a:prstClr val="black"/>
                </a:solidFill>
              </a:rPr>
              <a:t> </a:t>
            </a:r>
            <a:r>
              <a:rPr lang="en-US" sz="2400" kern="0" dirty="0" err="1" smtClean="0">
                <a:solidFill>
                  <a:prstClr val="black"/>
                </a:solidFill>
              </a:rPr>
              <a:t>vào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567699" y="1057199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dirty="0" err="1" smtClean="0">
                <a:solidFill>
                  <a:prstClr val="black"/>
                </a:solidFill>
              </a:rPr>
              <a:t>compa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586501" y="4748176"/>
            <a:ext cx="3033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kern="0" smtClean="0">
                <a:solidFill>
                  <a:prstClr val="black"/>
                </a:solidFill>
              </a:rPr>
              <a:t>máy tính</a:t>
            </a:r>
            <a:endParaRPr lang="en-US" sz="2400" kern="0" dirty="0" smtClean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318" y1="90341" x2="45455" y2="96307"/>
                        <a14:foregroundMark x1="55398" y1="93182" x2="54261" y2="96307"/>
                        <a14:backgroundMark x1="62784" y1="30114" x2="62784" y2="30114"/>
                        <a14:backgroundMark x1="63068" y1="28409" x2="61932" y2="32386"/>
                        <a14:backgroundMark x1="53125" y1="37216" x2="53125" y2="39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8" y="5030467"/>
            <a:ext cx="1737360" cy="1737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41313" y1="33570" x2="75354" y2="40872"/>
                        <a14:foregroundMark x1="24141" y1="43915" x2="55657" y2="50609"/>
                        <a14:foregroundMark x1="36364" y1="58925" x2="54040" y2="63590"/>
                        <a14:foregroundMark x1="15556" y1="70791" x2="24141" y2="72819"/>
                        <a14:foregroundMark x1="10909" y1="79412" x2="68182" y2="91379"/>
                        <a14:foregroundMark x1="24949" y1="82759" x2="68687" y2="92799"/>
                        <a14:foregroundMark x1="39091" y1="23327" x2="81717" y2="29209"/>
                        <a14:foregroundMark x1="36566" y1="3854" x2="86970" y2="11156"/>
                        <a14:foregroundMark x1="51515" y1="5274" x2="72020" y2="7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99" y="5022300"/>
            <a:ext cx="1744409" cy="1737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40" y="4279064"/>
            <a:ext cx="1999910" cy="2494941"/>
          </a:xfrm>
          <a:prstGeom prst="rect">
            <a:avLst/>
          </a:prstGeom>
        </p:spPr>
      </p:pic>
      <p:pic>
        <p:nvPicPr>
          <p:cNvPr id="22" name="3 Image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- calculator__gb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4847587"/>
            <a:ext cx="365760" cy="365760"/>
          </a:xfrm>
          <a:prstGeom prst="rect">
            <a:avLst/>
          </a:prstGeom>
        </p:spPr>
      </p:pic>
      <p:pic>
        <p:nvPicPr>
          <p:cNvPr id="29" name="- compass__gb_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1057199"/>
            <a:ext cx="365760" cy="365760"/>
          </a:xfrm>
          <a:prstGeom prst="rect">
            <a:avLst/>
          </a:prstGeom>
        </p:spPr>
      </p:pic>
      <p:pic>
        <p:nvPicPr>
          <p:cNvPr id="30" name="- heavy__gb_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2140167"/>
            <a:ext cx="365760" cy="365760"/>
          </a:xfrm>
          <a:prstGeom prst="rect">
            <a:avLst/>
          </a:prstGeom>
        </p:spPr>
      </p:pic>
      <p:pic>
        <p:nvPicPr>
          <p:cNvPr id="31" name="- knock__gb_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1598683"/>
            <a:ext cx="365760" cy="365760"/>
          </a:xfrm>
          <a:prstGeom prst="rect">
            <a:avLst/>
          </a:prstGeom>
        </p:spPr>
      </p:pic>
      <p:pic>
        <p:nvPicPr>
          <p:cNvPr id="32" name="- smart__gb_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3223135"/>
            <a:ext cx="365760" cy="365760"/>
          </a:xfrm>
          <a:prstGeom prst="rect">
            <a:avLst/>
          </a:prstGeom>
        </p:spPr>
      </p:pic>
      <p:pic>
        <p:nvPicPr>
          <p:cNvPr id="33" name="- subject__gb_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2681651"/>
            <a:ext cx="365760" cy="365760"/>
          </a:xfrm>
          <a:prstGeom prst="rect">
            <a:avLst/>
          </a:prstGeom>
        </p:spPr>
      </p:pic>
      <p:pic>
        <p:nvPicPr>
          <p:cNvPr id="34" name="- uniform__gb_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3764619"/>
            <a:ext cx="365760" cy="365760"/>
          </a:xfrm>
          <a:prstGeom prst="rect">
            <a:avLst/>
          </a:prstGeom>
        </p:spPr>
      </p:pic>
      <p:pic>
        <p:nvPicPr>
          <p:cNvPr id="35" name="- __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03" y="4306103"/>
            <a:ext cx="365760" cy="36576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chemeClr val="tx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U1 L1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0" y="1066800"/>
            <a:ext cx="1535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1D2A57"/>
                </a:solidFill>
                <a:latin typeface="Arial" panose="020B0604020202020204" pitchFamily="34" charset="0"/>
              </a:rPr>
              <a:t>/ˈ</a:t>
            </a:r>
            <a:r>
              <a:rPr lang="en-US" sz="2400">
                <a:solidFill>
                  <a:srgbClr val="1D2A57"/>
                </a:solidFill>
                <a:latin typeface="Arial" panose="020B0604020202020204" pitchFamily="34" charset="0"/>
              </a:rPr>
              <a:t>kampəs/</a:t>
            </a:r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2196485" y="1595735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1D2A57"/>
                </a:solidFill>
                <a:latin typeface="Arial" panose="020B0604020202020204" pitchFamily="34" charset="0"/>
              </a:rPr>
              <a:t>/nok/</a:t>
            </a:r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2209800" y="2140803"/>
            <a:ext cx="129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1D2A57"/>
                </a:solidFill>
                <a:latin typeface="Arial" panose="020B0604020202020204" pitchFamily="34" charset="0"/>
              </a:rPr>
              <a:t>/ˈhevi/</a:t>
            </a:r>
            <a:r>
              <a:rPr lang="en-US" sz="2400"/>
              <a:t/>
            </a:r>
            <a:br>
              <a:rPr lang="en-US" sz="2400"/>
            </a:br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2360679" y="2590800"/>
            <a:ext cx="1601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1D2A57"/>
                </a:solidFill>
                <a:latin typeface="Arial" panose="020B0604020202020204" pitchFamily="34" charset="0"/>
              </a:rPr>
              <a:t>/ˈsabdʒikt/</a:t>
            </a:r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2133600" y="3124200"/>
            <a:ext cx="1106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1D2A57"/>
                </a:solidFill>
                <a:latin typeface="Arial" panose="020B0604020202020204" pitchFamily="34" charset="0"/>
              </a:rPr>
              <a:t>/smaːt/</a:t>
            </a:r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2438400" y="3657600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1D2A57"/>
                </a:solidFill>
                <a:latin typeface="Arial" panose="020B0604020202020204" pitchFamily="34" charset="0"/>
              </a:rPr>
              <a:t>/ˈjuːnifoːm/</a:t>
            </a:r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2667000" y="4719935"/>
            <a:ext cx="2061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999999"/>
                </a:solidFill>
                <a:latin typeface="Arial" panose="020B0604020202020204" pitchFamily="34" charset="0"/>
              </a:rPr>
              <a:t>/'kælkjʊleitə[r]</a:t>
            </a:r>
            <a:endParaRPr lang="en-US" sz="2400" b="1" i="0">
              <a:solidFill>
                <a:srgbClr val="0A7BE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4828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2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10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8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80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101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114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12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1" dur="276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4" grpId="0" uiExpand="1" build="p" autoUpdateAnimBg="0"/>
      <p:bldP spid="6" grpId="0" uiExpand="1"/>
      <p:bldP spid="8" grpId="0" uiExpand="1"/>
      <p:bldP spid="9" grpId="0" uiExpand="1"/>
      <p:bldP spid="10" grpId="0" uiExpand="1"/>
      <p:bldP spid="11" grpId="0" uiExpand="1"/>
      <p:bldP spid="12" grpId="0" uiExpand="1"/>
      <p:bldP spid="13" grpId="0" uiExpand="1"/>
      <p:bldP spid="17" grpId="0"/>
      <p:bldP spid="5" grpId="0" uiExpand="1"/>
      <p:bldP spid="14" grpId="0" uiExpand="1"/>
      <p:bldP spid="15" grpId="0" uiExpand="1"/>
      <p:bldP spid="18" grpId="0" uiExpand="1"/>
      <p:bldP spid="19" grpId="0" uiExpand="1"/>
      <p:bldP spid="23" grpId="0" uiExpand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4"/>
          <p:cNvSpPr/>
          <p:nvPr/>
        </p:nvSpPr>
        <p:spPr>
          <a:xfrm>
            <a:off x="1856014" y="1047706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compass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6000" y1="73469" x2="68667" y2="6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0" y="1076982"/>
            <a:ext cx="895740" cy="731520"/>
          </a:xfrm>
          <a:prstGeom prst="rect">
            <a:avLst/>
          </a:prstGeom>
        </p:spPr>
      </p:pic>
      <p:sp>
        <p:nvSpPr>
          <p:cNvPr id="6" name="직사각형 14"/>
          <p:cNvSpPr/>
          <p:nvPr/>
        </p:nvSpPr>
        <p:spPr>
          <a:xfrm>
            <a:off x="1856014" y="2518381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knock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직사각형 14"/>
          <p:cNvSpPr/>
          <p:nvPr/>
        </p:nvSpPr>
        <p:spPr>
          <a:xfrm>
            <a:off x="1856014" y="3989056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heavy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1" y="4019550"/>
            <a:ext cx="765204" cy="731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653" y1="56311" x2="72908" y2="40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1" y="2457450"/>
            <a:ext cx="891024" cy="731520"/>
          </a:xfrm>
          <a:prstGeom prst="rect">
            <a:avLst/>
          </a:prstGeom>
        </p:spPr>
      </p:pic>
      <p:sp>
        <p:nvSpPr>
          <p:cNvPr id="10" name="직사각형 14"/>
          <p:cNvSpPr/>
          <p:nvPr/>
        </p:nvSpPr>
        <p:spPr>
          <a:xfrm>
            <a:off x="5929630" y="1047706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subject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직사각형 14"/>
          <p:cNvSpPr/>
          <p:nvPr/>
        </p:nvSpPr>
        <p:spPr>
          <a:xfrm>
            <a:off x="5929630" y="2518381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smart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직사각형 14"/>
          <p:cNvSpPr/>
          <p:nvPr/>
        </p:nvSpPr>
        <p:spPr>
          <a:xfrm>
            <a:off x="5929630" y="3989056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uniform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4502" y1="69565" x2="64502" y2="69565"/>
                        <a14:foregroundMark x1="48918" y1="73430" x2="70996" y2="6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98" y="1047706"/>
            <a:ext cx="815532" cy="731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69" y="2457450"/>
            <a:ext cx="880261" cy="7315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52" y="4006850"/>
            <a:ext cx="824778" cy="7315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8762" y1="40732" x2="66124" y2="45767"/>
                        <a14:foregroundMark x1="63844" y1="46682" x2="44625" y2="85584"/>
                        <a14:foregroundMark x1="58958" y1="38215" x2="58958" y2="47826"/>
                        <a14:foregroundMark x1="38762" y1="45309" x2="42345" y2="55378"/>
                        <a14:foregroundMark x1="47883" y1="48741" x2="47883" y2="48741"/>
                        <a14:foregroundMark x1="42997" y1="50572" x2="50814" y2="48741"/>
                        <a14:foregroundMark x1="50489" y1="54691" x2="57329" y2="52403"/>
                        <a14:foregroundMark x1="60912" y1="23570" x2="61238" y2="27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71" y="5867400"/>
            <a:ext cx="642750" cy="914400"/>
          </a:xfrm>
          <a:prstGeom prst="rect">
            <a:avLst/>
          </a:prstGeom>
        </p:spPr>
      </p:pic>
      <p:sp>
        <p:nvSpPr>
          <p:cNvPr id="16" name="직사각형 14"/>
          <p:cNvSpPr/>
          <p:nvPr/>
        </p:nvSpPr>
        <p:spPr>
          <a:xfrm>
            <a:off x="1856014" y="5459730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put on</a:t>
            </a:r>
            <a:endParaRPr lang="ko-KR" altLang="en-US" sz="24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직사각형 14"/>
          <p:cNvSpPr/>
          <p:nvPr/>
        </p:nvSpPr>
        <p:spPr>
          <a:xfrm>
            <a:off x="5931444" y="5459730"/>
            <a:ext cx="1920240" cy="54864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en-US" altLang="ko-KR" sz="2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calculator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FF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4502" y1="69565" x2="64502" y2="69565"/>
                        <a14:foregroundMark x1="48918" y1="73430" x2="70996" y2="6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98" y="5454672"/>
            <a:ext cx="815532" cy="7315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6000" y1="73469" x2="68667" y2="6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03" y="5530872"/>
            <a:ext cx="895740" cy="73152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657475" y="180886"/>
            <a:ext cx="38290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kern="0" dirty="0">
                <a:solidFill>
                  <a:srgbClr val="FFFF00"/>
                </a:solidFill>
                <a:latin typeface="Forte" panose="03060902040502070203" pitchFamily="66" charset="0"/>
              </a:rPr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807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ompas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knock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heavy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subjec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- smar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- uniform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- calculato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602" y="1218744"/>
            <a:ext cx="8686800" cy="493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Are you ready? 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Just 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minute.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Oh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this is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my new friend.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Nice to meet you.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I live near here, and we go to the same school!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Good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Hmm, your school bag looks heavy. 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Yes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 I have new books, and we have new subjects to study.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new uniform,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! You look smart!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Thanks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We always look smart in our uniforms.</a:t>
            </a:r>
          </a:p>
          <a:p>
            <a:pPr marL="1146175" indent="-1146175">
              <a:lnSpc>
                <a:spcPct val="130000"/>
              </a:lnSpc>
            </a:pPr>
            <a:r>
              <a:rPr lang="en-US" sz="22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Let </a:t>
            </a: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 put on my uniform. Then we can go.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602" y="734426"/>
            <a:ext cx="2511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(Loud </a:t>
            </a:r>
            <a:r>
              <a:rPr lang="en-US" sz="2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knock)</a:t>
            </a:r>
            <a:endParaRPr lang="en-US" sz="24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5159826" y="3962400"/>
            <a:ext cx="1524001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26764" y="4796970"/>
            <a:ext cx="1419180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67008" y="5685972"/>
            <a:ext cx="990600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06593" y="5685972"/>
            <a:ext cx="2222499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5483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43"/>
  <p:tag name="MMPROD_UIDATA" val="&lt;database version=&quot;10.0&quot;&gt;&lt;object type=&quot;1&quot; unique_id=&quot;10001&quot;&gt;&lt;object type=&quot;2&quot; unique_id=&quot;10461&quot;&gt;&lt;object type=&quot;3&quot; unique_id=&quot;10462&quot;&gt;&lt;property id=&quot;20148&quot; value=&quot;5&quot;/&gt;&lt;property id=&quot;20300&quot; value=&quot;Slide 1&quot;/&gt;&lt;property id=&quot;20307&quot; value=&quot;257&quot;/&gt;&lt;/object&gt;&lt;object type=&quot;3&quot; unique_id=&quot;10463&quot;&gt;&lt;property id=&quot;20148&quot; value=&quot;5&quot;/&gt;&lt;property id=&quot;20300&quot; value=&quot;Slide 2 - &amp;quot;Warm up&amp;quot;&quot;/&gt;&lt;property id=&quot;20307&quot; value=&quot;288&quot;/&gt;&lt;/object&gt;&lt;object type=&quot;3&quot; unique_id=&quot;10464&quot;&gt;&lt;property id=&quot;20148&quot; value=&quot;5&quot;/&gt;&lt;property id=&quot;20300&quot; value=&quot;Slide 3 - &amp;quot;I. Vocabulary&amp;quot;&quot;/&gt;&lt;property id=&quot;20307&quot; value=&quot;278&quot;/&gt;&lt;/object&gt;&lt;object type=&quot;3&quot; unique_id=&quot;10465&quot;&gt;&lt;property id=&quot;20148&quot; value=&quot;5&quot;/&gt;&lt;property id=&quot;20300&quot; value=&quot;Slide 4 - &amp;quot;II. Listen and read&amp;quot;&quot;/&gt;&lt;property id=&quot;20307&quot; value=&quot;279&quot;/&gt;&lt;/object&gt;&lt;object type=&quot;3&quot; unique_id=&quot;10466&quot;&gt;&lt;property id=&quot;20148&quot; value=&quot;5&quot;/&gt;&lt;property id=&quot;20300&quot; value=&quot;Slide 5&quot;/&gt;&lt;property id=&quot;20307&quot; value=&quot;280&quot;/&gt;&lt;/object&gt;&lt;object type=&quot;3&quot; unique_id=&quot;10467&quot;&gt;&lt;property id=&quot;20148&quot; value=&quot;5&quot;/&gt;&lt;property id=&quot;20300&quot; value=&quot;Slide 6&quot;/&gt;&lt;property id=&quot;20307&quot; value=&quot;281&quot;/&gt;&lt;/object&gt;&lt;object type=&quot;3&quot; unique_id=&quot;10468&quot;&gt;&lt;property id=&quot;20148&quot; value=&quot;5&quot;/&gt;&lt;property id=&quot;20300&quot; value=&quot;Slide 7&quot;/&gt;&lt;property id=&quot;20307&quot; value=&quot;282&quot;/&gt;&lt;/object&gt;&lt;object type=&quot;3&quot; unique_id=&quot;10469&quot;&gt;&lt;property id=&quot;20148&quot; value=&quot;5&quot;/&gt;&lt;property id=&quot;20300&quot; value=&quot;Slide 8&quot;/&gt;&lt;property id=&quot;20307&quot; value=&quot;283&quot;/&gt;&lt;/object&gt;&lt;object type=&quot;3&quot; unique_id=&quot;10470&quot;&gt;&lt;property id=&quot;20148&quot; value=&quot;5&quot;/&gt;&lt;property id=&quot;20300&quot; value=&quot;Slide 9&quot;/&gt;&lt;property id=&quot;20307&quot; value=&quot;284&quot;/&gt;&lt;/object&gt;&lt;object type=&quot;3&quot; unique_id=&quot;10471&quot;&gt;&lt;property id=&quot;20148&quot; value=&quot;5&quot;/&gt;&lt;property id=&quot;20300&quot; value=&quot;Slide 10&quot;/&gt;&lt;property id=&quot;20307&quot; value=&quot;285&quot;/&gt;&lt;/object&gt;&lt;object type=&quot;3&quot; unique_id=&quot;10472&quot;&gt;&lt;property id=&quot;20148&quot; value=&quot;5&quot;/&gt;&lt;property id=&quot;20300&quot; value=&quot;Slide 11&quot;/&gt;&lt;property id=&quot;20307&quot; value=&quot;286&quot;/&gt;&lt;/object&gt;&lt;object type=&quot;3&quot; unique_id=&quot;10473&quot;&gt;&lt;property id=&quot;20148&quot; value=&quot;5&quot;/&gt;&lt;property id=&quot;20300&quot; value=&quot;Slide 12 - &amp;quot;III. Homework&amp;quot;&quot;/&gt;&lt;property id=&quot;20307&quot; value=&quot;287&quot;/&gt;&lt;/object&gt;&lt;/object&gt;&lt;object type=&quot;8&quot; unique_id=&quot;1048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3276</TotalTime>
  <Words>487</Words>
  <Application>Microsoft Office PowerPoint</Application>
  <PresentationFormat>On-screen Show (4:3)</PresentationFormat>
  <Paragraphs>272</Paragraphs>
  <Slides>16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맑은 고딕</vt:lpstr>
      <vt:lpstr>Arial</vt:lpstr>
      <vt:lpstr>Arial</vt:lpstr>
      <vt:lpstr>Arial Black</vt:lpstr>
      <vt:lpstr>Calibri</vt:lpstr>
      <vt:lpstr>Calibri Light</vt:lpstr>
      <vt:lpstr>Cooper Black</vt:lpstr>
      <vt:lpstr>Forte</vt:lpstr>
      <vt:lpstr>Tahoma</vt:lpstr>
      <vt:lpstr>Times New Roman</vt:lpstr>
      <vt:lpstr>VNI-Bodon-Poster</vt:lpstr>
      <vt:lpstr>VNI-Bondon-Poste</vt:lpstr>
      <vt:lpstr>VNI-Times</vt:lpstr>
      <vt:lpstr>Wingdings</vt:lpstr>
      <vt:lpstr>Wingdings 2</vt:lpstr>
      <vt:lpstr>Wingdings 3</vt:lpstr>
      <vt:lpstr>Office Theme</vt:lpstr>
      <vt:lpstr>1_Office Theme</vt:lpstr>
      <vt:lpstr>2_Office Theme</vt:lpstr>
      <vt:lpstr>3_Office Theme</vt:lpstr>
      <vt:lpstr>Default Design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the teachers to our class</dc:title>
  <dc:creator>Nguyet</dc:creator>
  <cp:lastModifiedBy>hp</cp:lastModifiedBy>
  <cp:revision>602</cp:revision>
  <dcterms:created xsi:type="dcterms:W3CDTF">2016-12-15T15:38:30Z</dcterms:created>
  <dcterms:modified xsi:type="dcterms:W3CDTF">2022-08-10T15:24:44Z</dcterms:modified>
</cp:coreProperties>
</file>