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370" r:id="rId9"/>
    <p:sldId id="407" r:id="rId10"/>
    <p:sldId id="408" r:id="rId11"/>
    <p:sldId id="401" r:id="rId12"/>
    <p:sldId id="409" r:id="rId13"/>
    <p:sldId id="410" r:id="rId14"/>
    <p:sldId id="41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B050"/>
    <a:srgbClr val="B4C7E7"/>
    <a:srgbClr val="FCF7F1"/>
    <a:srgbClr val="4472C4"/>
    <a:srgbClr val="46EC27"/>
    <a:srgbClr val="FFC000"/>
    <a:srgbClr val="003399"/>
    <a:srgbClr val="FF7C8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D4A3A-FF86-4EB8-9D77-B4ED81EFC6E9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F5717-633B-4655-984E-095E2FC06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6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7C963-9A29-4C16-BBB1-AD1D2A0C4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E2AC2-D303-4614-B0F3-90CB960DA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614B2-87C0-493D-9B32-BC346461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D51B-55F1-49B7-9FE1-8F47F906B047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454A-6414-47A0-BF75-CDA9CFCE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38049-718D-4ADE-A614-C182B915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FFC-FABF-4142-99A6-BFC990042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9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2D258-7149-450F-A71C-9BD8C37D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BEF7B-7C41-49F8-883E-5BB937C3B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2BBC2-FBED-495B-8488-82BF2C153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D51B-55F1-49B7-9FE1-8F47F906B047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21127-BF3F-4E5A-8974-E8AB917CD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322C8-DF55-4F02-9EE9-E404832FD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FFC-FABF-4142-99A6-BFC990042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11267-6E3E-4A70-B71E-2628920BF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073EC7-4966-4C58-B0E1-B5D6609B5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41130-A560-443B-BBD8-84EB6065C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D51B-55F1-49B7-9FE1-8F47F906B047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CFEF5-C57E-40FE-9682-0AEF6557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187E9-980E-4930-A69F-5FBF577E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FFC-FABF-4142-99A6-BFC990042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12044" indent="0" algn="ctr">
              <a:buNone/>
              <a:defRPr/>
            </a:lvl2pPr>
            <a:lvl3pPr marL="1024087" indent="0" algn="ctr">
              <a:buNone/>
              <a:defRPr/>
            </a:lvl3pPr>
            <a:lvl4pPr marL="1536130" indent="0" algn="ctr">
              <a:buNone/>
              <a:defRPr/>
            </a:lvl4pPr>
            <a:lvl5pPr marL="2048174" indent="0" algn="ctr">
              <a:buNone/>
              <a:defRPr/>
            </a:lvl5pPr>
            <a:lvl6pPr marL="2560218" indent="0" algn="ctr">
              <a:buNone/>
              <a:defRPr/>
            </a:lvl6pPr>
            <a:lvl7pPr marL="3072261" indent="0" algn="ctr">
              <a:buNone/>
              <a:defRPr/>
            </a:lvl7pPr>
            <a:lvl8pPr marL="3584305" indent="0" algn="ctr">
              <a:buNone/>
              <a:defRPr/>
            </a:lvl8pPr>
            <a:lvl9pPr marL="409634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B8E130-2C25-476E-9EAB-3F152CC159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7203-AA51-4D2F-A88F-41EB081A507C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537AD2-4689-4E6A-AFEA-2710DEAAF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E9F285-3433-4F2F-8C27-8343E60BB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C928A-7C18-44BD-AFF2-C3056A992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89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D7D8BC-C06B-4D0B-97A4-1EE6425917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13D08-D488-4664-A9D5-4F06CB963273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E0E5FB-8978-4A66-8408-E395CC5820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6E5B86-CE92-4CCA-88FF-72F781AF0B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04741-4B16-4B75-AE4A-3A42A9352F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13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6902"/>
            <a:ext cx="103632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</p:spPr>
        <p:txBody>
          <a:bodyPr anchor="b"/>
          <a:lstStyle>
            <a:lvl1pPr marL="0" indent="0">
              <a:buNone/>
              <a:defRPr sz="2250"/>
            </a:lvl1pPr>
            <a:lvl2pPr marL="512044" indent="0">
              <a:buNone/>
              <a:defRPr sz="2000"/>
            </a:lvl2pPr>
            <a:lvl3pPr marL="1024087" indent="0">
              <a:buNone/>
              <a:defRPr sz="1833"/>
            </a:lvl3pPr>
            <a:lvl4pPr marL="1536130" indent="0">
              <a:buNone/>
              <a:defRPr sz="1583"/>
            </a:lvl4pPr>
            <a:lvl5pPr marL="2048174" indent="0">
              <a:buNone/>
              <a:defRPr sz="1583"/>
            </a:lvl5pPr>
            <a:lvl6pPr marL="2560218" indent="0">
              <a:buNone/>
              <a:defRPr sz="1583"/>
            </a:lvl6pPr>
            <a:lvl7pPr marL="3072261" indent="0">
              <a:buNone/>
              <a:defRPr sz="1583"/>
            </a:lvl7pPr>
            <a:lvl8pPr marL="3584305" indent="0">
              <a:buNone/>
              <a:defRPr sz="1583"/>
            </a:lvl8pPr>
            <a:lvl9pPr marL="4096348" indent="0">
              <a:buNone/>
              <a:defRPr sz="15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6A0E31-8007-40D2-B8C4-18626951C2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02165-408E-4028-AB42-92E082ABAB7F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844C00-834E-49AD-A7BE-7F875CEDB9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4D2FC2-DF8B-4E60-A218-110F6B9115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D76BF-4C27-4205-A566-8F088595CF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799" cy="4525963"/>
          </a:xfrm>
        </p:spPr>
        <p:txBody>
          <a:bodyPr/>
          <a:lstStyle>
            <a:lvl1pPr>
              <a:defRPr sz="3167"/>
            </a:lvl1pPr>
            <a:lvl2pPr>
              <a:defRPr sz="2667"/>
            </a:lvl2pPr>
            <a:lvl3pPr>
              <a:defRPr sz="225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799" cy="4525963"/>
          </a:xfrm>
        </p:spPr>
        <p:txBody>
          <a:bodyPr/>
          <a:lstStyle>
            <a:lvl1pPr>
              <a:defRPr sz="3167"/>
            </a:lvl1pPr>
            <a:lvl2pPr>
              <a:defRPr sz="2667"/>
            </a:lvl2pPr>
            <a:lvl3pPr>
              <a:defRPr sz="225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5E0CCE-DC50-4B0A-91B8-4D6E538D67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2B157-2E26-4AF4-9A29-08299DD0439B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4FC078-79A7-4C49-8F91-F71B84C1C6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13C8E2-00EE-4ABA-86BD-4FC9E53E0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12C2E-3274-4EFD-A76F-F0047C77B7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1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2044" indent="0">
              <a:buNone/>
              <a:defRPr sz="2250" b="1"/>
            </a:lvl2pPr>
            <a:lvl3pPr marL="1024087" indent="0">
              <a:buNone/>
              <a:defRPr sz="2000" b="1"/>
            </a:lvl3pPr>
            <a:lvl4pPr marL="1536130" indent="0">
              <a:buNone/>
              <a:defRPr sz="1833" b="1"/>
            </a:lvl4pPr>
            <a:lvl5pPr marL="2048174" indent="0">
              <a:buNone/>
              <a:defRPr sz="1833" b="1"/>
            </a:lvl5pPr>
            <a:lvl6pPr marL="2560218" indent="0">
              <a:buNone/>
              <a:defRPr sz="1833" b="1"/>
            </a:lvl6pPr>
            <a:lvl7pPr marL="3072261" indent="0">
              <a:buNone/>
              <a:defRPr sz="1833" b="1"/>
            </a:lvl7pPr>
            <a:lvl8pPr marL="3584305" indent="0">
              <a:buNone/>
              <a:defRPr sz="1833" b="1"/>
            </a:lvl8pPr>
            <a:lvl9pPr marL="4096348" indent="0">
              <a:buNone/>
              <a:defRPr sz="18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250"/>
            </a:lvl2pPr>
            <a:lvl3pPr>
              <a:defRPr sz="2000"/>
            </a:lvl3pPr>
            <a:lvl4pPr>
              <a:defRPr sz="1833"/>
            </a:lvl4pPr>
            <a:lvl5pPr>
              <a:defRPr sz="1833"/>
            </a:lvl5pPr>
            <a:lvl6pPr>
              <a:defRPr sz="1833"/>
            </a:lvl6pPr>
            <a:lvl7pPr>
              <a:defRPr sz="1833"/>
            </a:lvl7pPr>
            <a:lvl8pPr>
              <a:defRPr sz="1833"/>
            </a:lvl8pPr>
            <a:lvl9pPr>
              <a:defRPr sz="18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2044" indent="0">
              <a:buNone/>
              <a:defRPr sz="2250" b="1"/>
            </a:lvl2pPr>
            <a:lvl3pPr marL="1024087" indent="0">
              <a:buNone/>
              <a:defRPr sz="2000" b="1"/>
            </a:lvl3pPr>
            <a:lvl4pPr marL="1536130" indent="0">
              <a:buNone/>
              <a:defRPr sz="1833" b="1"/>
            </a:lvl4pPr>
            <a:lvl5pPr marL="2048174" indent="0">
              <a:buNone/>
              <a:defRPr sz="1833" b="1"/>
            </a:lvl5pPr>
            <a:lvl6pPr marL="2560218" indent="0">
              <a:buNone/>
              <a:defRPr sz="1833" b="1"/>
            </a:lvl6pPr>
            <a:lvl7pPr marL="3072261" indent="0">
              <a:buNone/>
              <a:defRPr sz="1833" b="1"/>
            </a:lvl7pPr>
            <a:lvl8pPr marL="3584305" indent="0">
              <a:buNone/>
              <a:defRPr sz="1833" b="1"/>
            </a:lvl8pPr>
            <a:lvl9pPr marL="4096348" indent="0">
              <a:buNone/>
              <a:defRPr sz="18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50"/>
            </a:lvl2pPr>
            <a:lvl3pPr>
              <a:defRPr sz="2000"/>
            </a:lvl3pPr>
            <a:lvl4pPr>
              <a:defRPr sz="1833"/>
            </a:lvl4pPr>
            <a:lvl5pPr>
              <a:defRPr sz="1833"/>
            </a:lvl5pPr>
            <a:lvl6pPr>
              <a:defRPr sz="1833"/>
            </a:lvl6pPr>
            <a:lvl7pPr>
              <a:defRPr sz="1833"/>
            </a:lvl7pPr>
            <a:lvl8pPr>
              <a:defRPr sz="1833"/>
            </a:lvl8pPr>
            <a:lvl9pPr>
              <a:defRPr sz="18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997506-846F-48A9-93CA-921C397AB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12348-63AD-4067-BDAC-C6FBDEA04BB1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638356-F5E8-4E46-8090-6EB47497EC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198F887-4FEE-4B85-9C77-A25F5FF952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34B1B-8B48-4A02-9922-A4B2BC32D3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71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7A8600-2861-4ECD-92EA-F66B48DA35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9608E-AC2F-4780-AA39-A95E10A07D03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D923584-159F-41CC-BAFB-CD8330A4EC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7A97FE-0ACA-4EE2-8F7C-6AF3452C9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FEBF1-EC17-4B81-823F-E63436CBD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02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A024795-0F0A-4D72-9D64-34F69CBE97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0D9D3-D5D4-4B0B-B5E5-6ACED8953910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29D3B11-0436-4BD0-A195-BAD1376AB6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FB24AB-0BA0-4F42-9683-2943C624E1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F6555-1C53-4F28-BF19-21719AEA66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97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3" cy="1162050"/>
          </a:xfrm>
        </p:spPr>
        <p:txBody>
          <a:bodyPr anchor="b"/>
          <a:lstStyle>
            <a:lvl1pPr algn="l">
              <a:defRPr sz="225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6" cy="5853113"/>
          </a:xfrm>
        </p:spPr>
        <p:txBody>
          <a:bodyPr/>
          <a:lstStyle>
            <a:lvl1pPr>
              <a:defRPr sz="3583"/>
            </a:lvl1pPr>
            <a:lvl2pPr>
              <a:defRPr sz="3167"/>
            </a:lvl2pPr>
            <a:lvl3pPr>
              <a:defRPr sz="2667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3" cy="4691063"/>
          </a:xfrm>
        </p:spPr>
        <p:txBody>
          <a:bodyPr/>
          <a:lstStyle>
            <a:lvl1pPr marL="0" indent="0">
              <a:buNone/>
              <a:defRPr sz="1583"/>
            </a:lvl1pPr>
            <a:lvl2pPr marL="512044" indent="0">
              <a:buNone/>
              <a:defRPr sz="1333"/>
            </a:lvl2pPr>
            <a:lvl3pPr marL="1024087" indent="0">
              <a:buNone/>
              <a:defRPr sz="1083"/>
            </a:lvl3pPr>
            <a:lvl4pPr marL="1536130" indent="0">
              <a:buNone/>
              <a:defRPr sz="1000"/>
            </a:lvl4pPr>
            <a:lvl5pPr marL="2048174" indent="0">
              <a:buNone/>
              <a:defRPr sz="1000"/>
            </a:lvl5pPr>
            <a:lvl6pPr marL="2560218" indent="0">
              <a:buNone/>
              <a:defRPr sz="1000"/>
            </a:lvl6pPr>
            <a:lvl7pPr marL="3072261" indent="0">
              <a:buNone/>
              <a:defRPr sz="1000"/>
            </a:lvl7pPr>
            <a:lvl8pPr marL="3584305" indent="0">
              <a:buNone/>
              <a:defRPr sz="1000"/>
            </a:lvl8pPr>
            <a:lvl9pPr marL="409634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6F3029-B895-4440-A4E4-B848DD037C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8883B-84A1-46D8-A7B3-871692035336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991058-0AB8-44E3-AB89-CC3F3A5556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1309E3-4F3D-4662-A2D9-FEE4CBB50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4E22D-D034-42A2-AA32-597292FB0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8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E1ED5-8F82-4E9A-9B6D-9707FB56A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46DD6-FC32-4E1F-A2B8-E6A94FD0D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C68AB-7A9C-4809-8556-5AE5E7EC4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D51B-55F1-49B7-9FE1-8F47F906B047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B4D08-753E-4012-8498-B1A4EFCA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2D17-3D2E-4CC6-9BE7-C24EB3B3A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FFC-FABF-4142-99A6-BFC990042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1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25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583"/>
            </a:lvl1pPr>
            <a:lvl2pPr marL="512044" indent="0">
              <a:buNone/>
              <a:defRPr sz="3167"/>
            </a:lvl2pPr>
            <a:lvl3pPr marL="1024087" indent="0">
              <a:buNone/>
              <a:defRPr sz="2667"/>
            </a:lvl3pPr>
            <a:lvl4pPr marL="1536130" indent="0">
              <a:buNone/>
              <a:defRPr sz="2250"/>
            </a:lvl4pPr>
            <a:lvl5pPr marL="2048174" indent="0">
              <a:buNone/>
              <a:defRPr sz="2250"/>
            </a:lvl5pPr>
            <a:lvl6pPr marL="2560218" indent="0">
              <a:buNone/>
              <a:defRPr sz="2250"/>
            </a:lvl6pPr>
            <a:lvl7pPr marL="3072261" indent="0">
              <a:buNone/>
              <a:defRPr sz="2250"/>
            </a:lvl7pPr>
            <a:lvl8pPr marL="3584305" indent="0">
              <a:buNone/>
              <a:defRPr sz="2250"/>
            </a:lvl8pPr>
            <a:lvl9pPr marL="4096348" indent="0">
              <a:buNone/>
              <a:defRPr sz="225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583"/>
            </a:lvl1pPr>
            <a:lvl2pPr marL="512044" indent="0">
              <a:buNone/>
              <a:defRPr sz="1333"/>
            </a:lvl2pPr>
            <a:lvl3pPr marL="1024087" indent="0">
              <a:buNone/>
              <a:defRPr sz="1083"/>
            </a:lvl3pPr>
            <a:lvl4pPr marL="1536130" indent="0">
              <a:buNone/>
              <a:defRPr sz="1000"/>
            </a:lvl4pPr>
            <a:lvl5pPr marL="2048174" indent="0">
              <a:buNone/>
              <a:defRPr sz="1000"/>
            </a:lvl5pPr>
            <a:lvl6pPr marL="2560218" indent="0">
              <a:buNone/>
              <a:defRPr sz="1000"/>
            </a:lvl6pPr>
            <a:lvl7pPr marL="3072261" indent="0">
              <a:buNone/>
              <a:defRPr sz="1000"/>
            </a:lvl7pPr>
            <a:lvl8pPr marL="3584305" indent="0">
              <a:buNone/>
              <a:defRPr sz="1000"/>
            </a:lvl8pPr>
            <a:lvl9pPr marL="409634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4A79FC-BB18-4CB7-A6CE-A07A7A2CF3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B60F2-DBCC-4504-8F89-2974C50BF579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5DBFC1-20A4-48DE-A251-2C1C5DF88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C89207-8EAA-44C0-94F1-CFA832F3C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26E3E-4563-4F61-AC5B-86845A68F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9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91E853-5855-4D0F-AD45-B23FB4148C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E06BD-24FB-4AC6-98D5-8C0B638BB614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ED74BB-F8B5-45D2-9007-69D999AA0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CA4DB7-EB29-402F-97D3-CB88C49CA9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C6CA7-AC95-47DB-BE49-4F85C71B3D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73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E9B594-AD26-4129-B3D1-14E8840FB6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341FE-99E3-4D13-9182-9A53741B86C2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5F859A-87D8-4B9F-ABAC-B4565F5784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854DA7-77FF-4CF8-AE19-450F048A6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CFDB7-E0F5-4EA9-AC43-B5AEE8A5F4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95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5D7D47-4DF3-4D8D-BF83-2C44AA669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299AF-6F71-4828-92AA-E566028A15E6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208B93-9968-485C-AC86-06A5A1CE9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4E62FB-581B-498B-9136-8A92477CB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BB421-61CA-4ACD-B5ED-AD0A686460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D1157-A505-45FA-AB65-213554C80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6DC40-D736-422D-AAB1-A0E5B6E2A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8C434-DBAB-47FE-946C-105387B3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D51B-55F1-49B7-9FE1-8F47F906B047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71E78-4F7F-4236-BA0E-84FE7B84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7048B-1773-4B0C-9D8D-A003A7E9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FFC-FABF-4142-99A6-BFC990042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2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4218-3217-47E6-A544-AF56C2A6C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25695-4030-4D87-8A57-A7B57D3A3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8E030-D82F-4FB4-9A8D-ECA2CF0A9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8026F-1D42-470F-8D24-2CAAB5CA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D51B-55F1-49B7-9FE1-8F47F906B047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1DBCC-7EEE-4C0E-8AA6-A1213A64B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9815A-4F6A-4FC2-B321-FE68846F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FFC-FABF-4142-99A6-BFC990042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8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1C27B-652A-460A-BA78-A871BB024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52AC3-FEE1-448B-A2B5-C3E24F20F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A4FB3-6CAF-4136-8FB9-D6DCEEC06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3E7CF-587D-48FD-A82A-7068CE522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7638FD-7E59-4E63-90BD-8256789F9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F53399-8C60-4C13-8901-62F22EC53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D51B-55F1-49B7-9FE1-8F47F906B047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0C553A-31AB-44FC-8CF5-8F0497EBE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08DE5D-2D28-453B-A52B-C18F4932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FFC-FABF-4142-99A6-BFC990042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8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32B75-E6AF-442B-B1C1-1D2B7126F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89269-FB2E-4008-BA3B-E41BC64E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D51B-55F1-49B7-9FE1-8F47F906B047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93C2EB-0191-4636-B984-AC92B0AC5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6DB71-EA02-4649-B7EA-762B7F8D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FFC-FABF-4142-99A6-BFC990042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8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393CC8-771C-4C1A-9ACC-D9584456F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D51B-55F1-49B7-9FE1-8F47F906B047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A76A4-5500-48F9-B591-001C3B825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BC518-F086-421F-B019-57916951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FFC-FABF-4142-99A6-BFC990042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61C99-3FA9-43EC-A1B3-9E7DDCC80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F6217-2D7B-4882-BA69-CB978FDA9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883D-167F-407F-AB2B-EE8EAC7BB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826DE-2F77-4A03-9CC1-6267F355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D51B-55F1-49B7-9FE1-8F47F906B047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61E05-9A3B-4A60-B10F-F355A1C44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F9491-CF11-4CA4-9B20-B9DE0378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FFC-FABF-4142-99A6-BFC990042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7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61D3-3743-47CC-9FE5-FB0E7469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B75F23-14DD-406D-9E40-2380C9D753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7EE58-607D-4324-B38F-96BF11554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5EB19-61A0-4685-AEAC-96DC0EC9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D51B-55F1-49B7-9FE1-8F47F906B047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25D02-A422-42C7-85D1-11DB88703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7E3C3-94D3-465B-ADFC-DFE6D8EE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FFC-FABF-4142-99A6-BFC990042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E9FE19-5910-4483-8DF7-E037D0875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2C72F-3564-4A39-8BFA-BF3FF16EB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52302-1D2E-4C5D-B05F-9365DBB1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DD51B-55F1-49B7-9FE1-8F47F906B047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D503B-CDD1-403F-8D67-7E9646F97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A031F-90A3-445F-AB61-6AE3E949A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9FFC-FABF-4142-99A6-BFC990042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3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E5B5A3-FD9D-4A2A-B53A-1BF439F9A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895" tIns="61448" rIns="122895" bIns="614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CCFF9EE-574D-44B3-B0A8-0721EB325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600729"/>
            <a:ext cx="10972271" cy="452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895" tIns="61448" rIns="122895" bIns="614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8548" name="Rectangle 4">
            <a:extLst>
              <a:ext uri="{FF2B5EF4-FFF2-40B4-BE49-F238E27FC236}">
                <a16:creationId xmlns:a16="http://schemas.microsoft.com/office/drawing/2014/main" id="{31F7B9E0-03AD-46ED-AB96-0EE69015CD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2895" tIns="61448" rIns="122895" bIns="6144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83">
                <a:latin typeface="Arial" charset="0"/>
              </a:defRPr>
            </a:lvl1pPr>
          </a:lstStyle>
          <a:p>
            <a:pPr>
              <a:defRPr/>
            </a:pPr>
            <a:fld id="{144B48ED-0625-4977-BB59-D6B129CD8E8F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108549" name="Rectangle 5">
            <a:extLst>
              <a:ext uri="{FF2B5EF4-FFF2-40B4-BE49-F238E27FC236}">
                <a16:creationId xmlns:a16="http://schemas.microsoft.com/office/drawing/2014/main" id="{384478AD-24F3-4E7F-A727-C0870D89D0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2895" tIns="61448" rIns="122895" bIns="6144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83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0" name="Rectangle 6">
            <a:extLst>
              <a:ext uri="{FF2B5EF4-FFF2-40B4-BE49-F238E27FC236}">
                <a16:creationId xmlns:a16="http://schemas.microsoft.com/office/drawing/2014/main" id="{798FC7C8-CA46-4FEF-ABF3-B985515C09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2895" tIns="61448" rIns="122895" bIns="6144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83"/>
            </a:lvl1pPr>
          </a:lstStyle>
          <a:p>
            <a:fld id="{30556560-6A6C-4DA4-B161-92A2311042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71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1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1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1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1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16">
          <a:solidFill>
            <a:schemeClr val="tx2"/>
          </a:solidFill>
          <a:latin typeface="Arial" charset="0"/>
        </a:defRPr>
      </a:lvl5pPr>
      <a:lvl6pPr marL="512044" algn="ctr" rtl="0" fontAlgn="base">
        <a:spcBef>
          <a:spcPct val="0"/>
        </a:spcBef>
        <a:spcAft>
          <a:spcPct val="0"/>
        </a:spcAft>
        <a:defRPr sz="4916">
          <a:solidFill>
            <a:schemeClr val="tx2"/>
          </a:solidFill>
          <a:latin typeface="Arial" charset="0"/>
        </a:defRPr>
      </a:lvl6pPr>
      <a:lvl7pPr marL="1024087" algn="ctr" rtl="0" fontAlgn="base">
        <a:spcBef>
          <a:spcPct val="0"/>
        </a:spcBef>
        <a:spcAft>
          <a:spcPct val="0"/>
        </a:spcAft>
        <a:defRPr sz="4916">
          <a:solidFill>
            <a:schemeClr val="tx2"/>
          </a:solidFill>
          <a:latin typeface="Arial" charset="0"/>
        </a:defRPr>
      </a:lvl7pPr>
      <a:lvl8pPr marL="1536130" algn="ctr" rtl="0" fontAlgn="base">
        <a:spcBef>
          <a:spcPct val="0"/>
        </a:spcBef>
        <a:spcAft>
          <a:spcPct val="0"/>
        </a:spcAft>
        <a:defRPr sz="4916">
          <a:solidFill>
            <a:schemeClr val="tx2"/>
          </a:solidFill>
          <a:latin typeface="Arial" charset="0"/>
        </a:defRPr>
      </a:lvl8pPr>
      <a:lvl9pPr marL="2048174" algn="ctr" rtl="0" fontAlgn="base">
        <a:spcBef>
          <a:spcPct val="0"/>
        </a:spcBef>
        <a:spcAft>
          <a:spcPct val="0"/>
        </a:spcAft>
        <a:defRPr sz="4916">
          <a:solidFill>
            <a:schemeClr val="tx2"/>
          </a:solidFill>
          <a:latin typeface="Arial" charset="0"/>
        </a:defRPr>
      </a:lvl9pPr>
    </p:titleStyle>
    <p:bodyStyle>
      <a:lvl1pPr marL="383630" indent="-383630" algn="l" rtl="0" eaLnBrk="0" fontAlgn="base" hangingPunct="0">
        <a:spcBef>
          <a:spcPct val="20000"/>
        </a:spcBef>
        <a:spcAft>
          <a:spcPct val="0"/>
        </a:spcAft>
        <a:buChar char="•"/>
        <a:defRPr sz="3583">
          <a:solidFill>
            <a:schemeClr val="tx1"/>
          </a:solidFill>
          <a:latin typeface="+mn-lt"/>
          <a:ea typeface="+mn-ea"/>
          <a:cs typeface="+mn-cs"/>
        </a:defRPr>
      </a:lvl1pPr>
      <a:lvl2pPr marL="830758" indent="-318811" algn="l" rtl="0" eaLnBrk="0" fontAlgn="base" hangingPunct="0">
        <a:spcBef>
          <a:spcPct val="20000"/>
        </a:spcBef>
        <a:spcAft>
          <a:spcPct val="0"/>
        </a:spcAft>
        <a:buChar char="–"/>
        <a:defRPr sz="3167">
          <a:solidFill>
            <a:schemeClr val="tx1"/>
          </a:solidFill>
          <a:latin typeface="+mn-lt"/>
        </a:defRPr>
      </a:lvl2pPr>
      <a:lvl3pPr marL="1279210" indent="-255313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</a:defRPr>
      </a:lvl3pPr>
      <a:lvl4pPr marL="1791158" indent="-255313" algn="l" rtl="0" eaLnBrk="0" fontAlgn="base" hangingPunct="0">
        <a:spcBef>
          <a:spcPct val="20000"/>
        </a:spcBef>
        <a:spcAft>
          <a:spcPct val="0"/>
        </a:spcAft>
        <a:buChar char="–"/>
        <a:defRPr sz="2250">
          <a:solidFill>
            <a:schemeClr val="tx1"/>
          </a:solidFill>
          <a:latin typeface="+mn-lt"/>
        </a:defRPr>
      </a:lvl4pPr>
      <a:lvl5pPr marL="2303106" indent="-255313" algn="l" rtl="0" eaLnBrk="0" fontAlgn="base" hangingPunct="0">
        <a:spcBef>
          <a:spcPct val="20000"/>
        </a:spcBef>
        <a:spcAft>
          <a:spcPct val="0"/>
        </a:spcAft>
        <a:buChar char="»"/>
        <a:defRPr sz="2250">
          <a:solidFill>
            <a:schemeClr val="tx1"/>
          </a:solidFill>
          <a:latin typeface="+mn-lt"/>
        </a:defRPr>
      </a:lvl5pPr>
      <a:lvl6pPr marL="2816239" indent="-256021" algn="l" rtl="0" fontAlgn="base">
        <a:spcBef>
          <a:spcPct val="20000"/>
        </a:spcBef>
        <a:spcAft>
          <a:spcPct val="0"/>
        </a:spcAft>
        <a:buChar char="»"/>
        <a:defRPr sz="2250">
          <a:solidFill>
            <a:schemeClr val="tx1"/>
          </a:solidFill>
          <a:latin typeface="+mn-lt"/>
        </a:defRPr>
      </a:lvl6pPr>
      <a:lvl7pPr marL="3328283" indent="-256021" algn="l" rtl="0" fontAlgn="base">
        <a:spcBef>
          <a:spcPct val="20000"/>
        </a:spcBef>
        <a:spcAft>
          <a:spcPct val="0"/>
        </a:spcAft>
        <a:buChar char="»"/>
        <a:defRPr sz="2250">
          <a:solidFill>
            <a:schemeClr val="tx1"/>
          </a:solidFill>
          <a:latin typeface="+mn-lt"/>
        </a:defRPr>
      </a:lvl7pPr>
      <a:lvl8pPr marL="3840326" indent="-256021" algn="l" rtl="0" fontAlgn="base">
        <a:spcBef>
          <a:spcPct val="20000"/>
        </a:spcBef>
        <a:spcAft>
          <a:spcPct val="0"/>
        </a:spcAft>
        <a:buChar char="»"/>
        <a:defRPr sz="2250">
          <a:solidFill>
            <a:schemeClr val="tx1"/>
          </a:solidFill>
          <a:latin typeface="+mn-lt"/>
        </a:defRPr>
      </a:lvl8pPr>
      <a:lvl9pPr marL="4352370" indent="-256021" algn="l" rtl="0" fontAlgn="base">
        <a:spcBef>
          <a:spcPct val="20000"/>
        </a:spcBef>
        <a:spcAft>
          <a:spcPct val="0"/>
        </a:spcAft>
        <a:buChar char="»"/>
        <a:defRPr sz="22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24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044" algn="l" defTabSz="1024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087" algn="l" defTabSz="1024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30" algn="l" defTabSz="1024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174" algn="l" defTabSz="1024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218" algn="l" defTabSz="1024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2261" algn="l" defTabSz="1024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4305" algn="l" defTabSz="1024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6348" algn="l" defTabSz="10240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ổng hợp các cách mở bài cho tác phẩm Nước Đại Việt ta - Tin Học 24">
            <a:extLst>
              <a:ext uri="{FF2B5EF4-FFF2-40B4-BE49-F238E27FC236}">
                <a16:creationId xmlns:a16="http://schemas.microsoft.com/office/drawing/2014/main" id="{83B49E18-9C79-4E75-BB14-29FD8FB5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7BB374-9404-49F0-A10B-E8B65F1619B1}"/>
              </a:ext>
            </a:extLst>
          </p:cNvPr>
          <p:cNvSpPr txBox="1"/>
          <p:nvPr/>
        </p:nvSpPr>
        <p:spPr>
          <a:xfrm>
            <a:off x="514904" y="312484"/>
            <a:ext cx="26810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+mj-lt"/>
              </a:rPr>
              <a:t>Ngữ văn 8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654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F5FD2C-D240-4D38-9E91-A3527831C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2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6CA938-3E4B-4797-921A-3B960DFAC9DE}"/>
              </a:ext>
            </a:extLst>
          </p:cNvPr>
          <p:cNvSpPr txBox="1"/>
          <p:nvPr/>
        </p:nvSpPr>
        <p:spPr>
          <a:xfrm>
            <a:off x="914400" y="439839"/>
            <a:ext cx="4865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A6BEA6-11E4-42AD-8888-0807926C9B48}"/>
              </a:ext>
            </a:extLst>
          </p:cNvPr>
          <p:cNvSpPr txBox="1"/>
          <p:nvPr/>
        </p:nvSpPr>
        <p:spPr>
          <a:xfrm>
            <a:off x="914400" y="1147725"/>
            <a:ext cx="609407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 nhân nghĩa cốt ở yên dân</a:t>
            </a:r>
            <a:br>
              <a:rPr kumimoji="0" lang="vi-VN" alt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alt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 điếu phạt trước lo trừ bạo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365C6-16FE-4564-8D18-5E146E76CDDF}"/>
              </a:ext>
            </a:extLst>
          </p:cNvPr>
          <p:cNvSpPr txBox="1"/>
          <p:nvPr/>
        </p:nvSpPr>
        <p:spPr>
          <a:xfrm>
            <a:off x="5602146" y="2563497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524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FBD3E95-15F7-44A3-94A0-F859E345C11B}"/>
              </a:ext>
            </a:extLst>
          </p:cNvPr>
          <p:cNvSpPr txBox="1"/>
          <p:nvPr/>
        </p:nvSpPr>
        <p:spPr>
          <a:xfrm>
            <a:off x="175297" y="138898"/>
            <a:ext cx="434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4A8943A-F3CE-4357-BA37-44368B4E0424}"/>
              </a:ext>
            </a:extLst>
          </p:cNvPr>
          <p:cNvSpPr/>
          <p:nvPr/>
        </p:nvSpPr>
        <p:spPr>
          <a:xfrm>
            <a:off x="175297" y="1875099"/>
            <a:ext cx="4342856" cy="879676"/>
          </a:xfrm>
          <a:prstGeom prst="roundRect">
            <a:avLst/>
          </a:prstGeom>
          <a:solidFill>
            <a:srgbClr val="B4C7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DA0EEB-4A95-4469-B01C-8BD4AF616C5F}"/>
              </a:ext>
            </a:extLst>
          </p:cNvPr>
          <p:cNvSpPr txBox="1"/>
          <p:nvPr/>
        </p:nvSpPr>
        <p:spPr>
          <a:xfrm>
            <a:off x="175298" y="3102016"/>
            <a:ext cx="4342856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Đạo lí, cách cư xử, ứng xử và tình thương giữa con người với nhau. </a:t>
            </a:r>
            <a:endParaRPr lang="en-US" sz="2400" dirty="0"/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4950D6BC-C90D-4BF3-AF13-39A1ACBF8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9282" y="3102016"/>
            <a:ext cx="3352800" cy="1384995"/>
          </a:xfrm>
          <a:prstGeom prst="rect">
            <a:avLst/>
          </a:prstGeom>
          <a:solidFill>
            <a:srgbClr val="92D050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kumimoji="0" lang="en-US" altLang="en-US" sz="28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8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kumimoji="0" lang="en-US" altLang="en-US" sz="28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28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kumimoji="0" lang="en-US" altLang="en-US" sz="2800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5F5F2690-F7D6-411C-953E-02D26E4CC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423" y="3101855"/>
            <a:ext cx="3352800" cy="1384995"/>
          </a:xfrm>
          <a:prstGeom prst="rect">
            <a:avLst/>
          </a:prstGeom>
          <a:solidFill>
            <a:srgbClr val="92D050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ạo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endParaRPr kumimoji="0" lang="en-US" altLang="en-US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30">
            <a:extLst>
              <a:ext uri="{FF2B5EF4-FFF2-40B4-BE49-F238E27FC236}">
                <a16:creationId xmlns:a16="http://schemas.microsoft.com/office/drawing/2014/main" id="{98F698BA-82DE-4191-B6C3-DDAE007AB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1713" y="5123286"/>
            <a:ext cx="6893941" cy="132036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kumimoji="0" lang="vi-VN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 lí "nhân nghĩa":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 giặc Minh bạo ngược để giữ yên cuộc sống cho dân, làm cho dân an hưởng thái bình, hạnh phúc.</a:t>
            </a:r>
            <a:endParaRPr kumimoji="0" lang="en-US" altLang="en-US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3DB2BEB3-78EF-4F32-99CF-B67AC77C6B4D}"/>
              </a:ext>
            </a:extLst>
          </p:cNvPr>
          <p:cNvSpPr/>
          <p:nvPr/>
        </p:nvSpPr>
        <p:spPr>
          <a:xfrm>
            <a:off x="8054323" y="4612733"/>
            <a:ext cx="1188720" cy="37221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156CD08-85A6-4AF8-86FD-032E57D51C13}"/>
              </a:ext>
            </a:extLst>
          </p:cNvPr>
          <p:cNvCxnSpPr>
            <a:stCxn id="11" idx="2"/>
            <a:endCxn id="14" idx="0"/>
          </p:cNvCxnSpPr>
          <p:nvPr/>
        </p:nvCxnSpPr>
        <p:spPr>
          <a:xfrm>
            <a:off x="2346725" y="2754775"/>
            <a:ext cx="1" cy="3472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D4EF46-2840-46E7-AAE7-4BFC3D881467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8648684" y="2754614"/>
            <a:ext cx="1777904" cy="3234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204518-7014-4B27-9FD5-436C54B8B0AD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6885682" y="2754614"/>
            <a:ext cx="1763002" cy="3474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6D8503-8ED2-47E3-A513-4E2C175BECD8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 flipH="1">
            <a:off x="2346725" y="1527858"/>
            <a:ext cx="3217762" cy="3472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D04A56A-5F31-48C1-A2D4-6793F9F92C82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>
            <a:off x="5564487" y="1527858"/>
            <a:ext cx="3084197" cy="3470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81CC51-80AD-4E3F-BD47-144ABA6DCB43}"/>
              </a:ext>
            </a:extLst>
          </p:cNvPr>
          <p:cNvSpPr/>
          <p:nvPr/>
        </p:nvSpPr>
        <p:spPr>
          <a:xfrm>
            <a:off x="6477256" y="1874937"/>
            <a:ext cx="4342856" cy="879677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AB0680-5ACA-41DE-BE6B-EDFC4FA8B0A5}"/>
              </a:ext>
            </a:extLst>
          </p:cNvPr>
          <p:cNvSpPr/>
          <p:nvPr/>
        </p:nvSpPr>
        <p:spPr>
          <a:xfrm>
            <a:off x="3393059" y="902825"/>
            <a:ext cx="4342856" cy="6250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ời dạy của Khổng Tử giúp cải mệnh">
            <a:extLst>
              <a:ext uri="{FF2B5EF4-FFF2-40B4-BE49-F238E27FC236}">
                <a16:creationId xmlns:a16="http://schemas.microsoft.com/office/drawing/2014/main" id="{EEFD2DF9-26D1-47AC-A043-E2CB096E0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6" y="4560571"/>
            <a:ext cx="4342855" cy="2158531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guyễn Trãi ở đâu trong Bình Ngô Đại Chiến?">
            <a:extLst>
              <a:ext uri="{FF2B5EF4-FFF2-40B4-BE49-F238E27FC236}">
                <a16:creationId xmlns:a16="http://schemas.microsoft.com/office/drawing/2014/main" id="{B24D4283-DE01-4F6C-B255-5CD44076D1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7" t="13164" r="28713"/>
          <a:stretch/>
        </p:blipFill>
        <p:spPr bwMode="auto">
          <a:xfrm>
            <a:off x="9683157" y="304200"/>
            <a:ext cx="2541040" cy="273962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 animBg="1"/>
      <p:bldP spid="15" grpId="0" animBg="1"/>
      <p:bldP spid="16" grpId="0" animBg="1"/>
      <p:bldP spid="13" grpId="0" animBg="1"/>
      <p:bldP spid="2" grpId="0" animBg="1"/>
      <p:bldP spid="1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B7BC5FE-5099-4E7F-8367-12A4C701B922}"/>
              </a:ext>
            </a:extLst>
          </p:cNvPr>
          <p:cNvGrpSpPr/>
          <p:nvPr/>
        </p:nvGrpSpPr>
        <p:grpSpPr>
          <a:xfrm>
            <a:off x="6476033" y="0"/>
            <a:ext cx="8981955" cy="3948150"/>
            <a:chOff x="0" y="0"/>
            <a:chExt cx="7133234" cy="25612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B03C0B-4466-4BC1-96DA-EC0274614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133234" cy="256123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697380-B4B6-4790-BB04-495CAFFD6F1B}"/>
                </a:ext>
              </a:extLst>
            </p:cNvPr>
            <p:cNvSpPr/>
            <p:nvPr/>
          </p:nvSpPr>
          <p:spPr>
            <a:xfrm>
              <a:off x="4132162" y="868101"/>
              <a:ext cx="3001072" cy="16931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24B75C9-8AD6-41F9-9953-4B98F2B1D6BA}"/>
              </a:ext>
            </a:extLst>
          </p:cNvPr>
          <p:cNvSpPr txBox="1"/>
          <p:nvPr/>
        </p:nvSpPr>
        <p:spPr>
          <a:xfrm>
            <a:off x="124477" y="-96914"/>
            <a:ext cx="609407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 nhân nghĩa cốt ở yên dân</a:t>
            </a:r>
            <a:br>
              <a:rPr kumimoji="0" lang="vi-VN" altLang="en-US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altLang="en-US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 điếu phạt trước lo trừ bạo</a:t>
            </a:r>
            <a:endParaRPr lang="en-US" sz="20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2A59BE-A191-4B40-AAD8-2A05C93A54B6}"/>
              </a:ext>
            </a:extLst>
          </p:cNvPr>
          <p:cNvSpPr txBox="1"/>
          <p:nvPr/>
        </p:nvSpPr>
        <p:spPr>
          <a:xfrm>
            <a:off x="4855490" y="1136989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58152531-44E6-4336-9E25-43FE9B967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93" y="2062292"/>
            <a:ext cx="5775865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E80E0399-8BC3-4AA4-B204-631DDAA05919}"/>
              </a:ext>
            </a:extLst>
          </p:cNvPr>
          <p:cNvSpPr/>
          <p:nvPr/>
        </p:nvSpPr>
        <p:spPr>
          <a:xfrm>
            <a:off x="5231778" y="4020124"/>
            <a:ext cx="648182" cy="717631"/>
          </a:xfrm>
          <a:prstGeom prst="chevron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5AD7A2A7-D192-4149-92F6-E7788B72EF84}"/>
              </a:ext>
            </a:extLst>
          </p:cNvPr>
          <p:cNvSpPr/>
          <p:nvPr/>
        </p:nvSpPr>
        <p:spPr>
          <a:xfrm>
            <a:off x="5665878" y="4020124"/>
            <a:ext cx="648182" cy="717631"/>
          </a:xfrm>
          <a:prstGeom prst="chevron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9C56FB4A-8BFA-412C-9BC7-329C042B219A}"/>
              </a:ext>
            </a:extLst>
          </p:cNvPr>
          <p:cNvSpPr/>
          <p:nvPr/>
        </p:nvSpPr>
        <p:spPr>
          <a:xfrm>
            <a:off x="6117290" y="4020124"/>
            <a:ext cx="648182" cy="717631"/>
          </a:xfrm>
          <a:prstGeom prst="chevron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CD20AE-4785-4DC0-92A2-D565DA9B8D1E}"/>
              </a:ext>
            </a:extLst>
          </p:cNvPr>
          <p:cNvSpPr/>
          <p:nvPr/>
        </p:nvSpPr>
        <p:spPr>
          <a:xfrm>
            <a:off x="5879960" y="5096571"/>
            <a:ext cx="623094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hân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lí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khách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lí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gốc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tiền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cơ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sở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lí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luận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mọi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thắng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lợi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13F59C-5F15-47F7-9CEA-F7201066EB7A}"/>
              </a:ext>
            </a:extLst>
          </p:cNvPr>
          <p:cNvSpPr txBox="1"/>
          <p:nvPr/>
        </p:nvSpPr>
        <p:spPr>
          <a:xfrm>
            <a:off x="807096" y="4676873"/>
            <a:ext cx="78409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b="1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國 以 民 為 本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9DFE1D-8F07-4867-85DE-CB5670C548E8}"/>
              </a:ext>
            </a:extLst>
          </p:cNvPr>
          <p:cNvSpPr txBox="1"/>
          <p:nvPr/>
        </p:nvSpPr>
        <p:spPr>
          <a:xfrm>
            <a:off x="1418665" y="5672177"/>
            <a:ext cx="3308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dĩ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4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 animBg="1"/>
      <p:bldP spid="15" grpId="0" animBg="1"/>
      <p:bldP spid="16" grpId="0" animBg="1"/>
      <p:bldP spid="18" grpId="0" animBg="1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5BBE17F-2AB1-4ED7-B92E-374E93A9A517}"/>
              </a:ext>
            </a:extLst>
          </p:cNvPr>
          <p:cNvSpPr/>
          <p:nvPr/>
        </p:nvSpPr>
        <p:spPr>
          <a:xfrm rot="21352614">
            <a:off x="2045276" y="3510280"/>
            <a:ext cx="8322198" cy="27093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8B363-C2F7-4899-A276-7EB075D601C9}"/>
              </a:ext>
            </a:extLst>
          </p:cNvPr>
          <p:cNvSpPr txBox="1"/>
          <p:nvPr/>
        </p:nvSpPr>
        <p:spPr>
          <a:xfrm rot="21341897">
            <a:off x="2190795" y="3105834"/>
            <a:ext cx="805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TƯ TƯỞNG NHÂN NGHĨA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9330CF-C17F-4375-A6DF-DB63269E2A1B}"/>
              </a:ext>
            </a:extLst>
          </p:cNvPr>
          <p:cNvSpPr txBox="1"/>
          <p:nvPr/>
        </p:nvSpPr>
        <p:spPr>
          <a:xfrm rot="21420310">
            <a:off x="540797" y="807475"/>
            <a:ext cx="3171462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hà vua png | PNGEgg">
            <a:extLst>
              <a:ext uri="{FF2B5EF4-FFF2-40B4-BE49-F238E27FC236}">
                <a16:creationId xmlns:a16="http://schemas.microsoft.com/office/drawing/2014/main" id="{F510D606-177D-4F03-B396-73ABE8350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54" y="511687"/>
            <a:ext cx="4776245" cy="315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D82903B-B59A-43CA-B313-837379B03FBD}"/>
              </a:ext>
            </a:extLst>
          </p:cNvPr>
          <p:cNvSpPr txBox="1"/>
          <p:nvPr/>
        </p:nvSpPr>
        <p:spPr>
          <a:xfrm rot="21420310">
            <a:off x="7027187" y="336666"/>
            <a:ext cx="470293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ình ảnh Trao Giải Thưởng, Giải Thưởng, Giải Thưởng, Chiếc Cúp Vector và PNG  với nền trong suốt để tải xuống miễn phí">
            <a:extLst>
              <a:ext uri="{FF2B5EF4-FFF2-40B4-BE49-F238E27FC236}">
                <a16:creationId xmlns:a16="http://schemas.microsoft.com/office/drawing/2014/main" id="{983DC6C1-515F-410B-B268-2BE9C057E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33594" x2="25625" y2="41406"/>
                        <a14:foregroundMark x1="25625" y1="41406" x2="25313" y2="51094"/>
                        <a14:foregroundMark x1="46250" y1="27500" x2="50313" y2="48438"/>
                        <a14:foregroundMark x1="49844" y1="41406" x2="49844" y2="47656"/>
                        <a14:foregroundMark x1="72969" y1="45000" x2="77031" y2="52656"/>
                        <a14:foregroundMark x1="77031" y1="52656" x2="77031" y2="52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2714">
            <a:off x="6087146" y="412757"/>
            <a:ext cx="2735783" cy="273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iết Kế Website Cộng Đồng Diễn Đàn】™ - Bảo Mật Cao">
            <a:extLst>
              <a:ext uri="{FF2B5EF4-FFF2-40B4-BE49-F238E27FC236}">
                <a16:creationId xmlns:a16="http://schemas.microsoft.com/office/drawing/2014/main" id="{AFF0248D-1A51-44FE-B950-6ACF59398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5558">
            <a:off x="493886" y="3271591"/>
            <a:ext cx="4876800" cy="313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A2035B2-040E-478D-9E65-7743648112D1}"/>
              </a:ext>
            </a:extLst>
          </p:cNvPr>
          <p:cNvSpPr txBox="1"/>
          <p:nvPr/>
        </p:nvSpPr>
        <p:spPr>
          <a:xfrm rot="21317082">
            <a:off x="5401934" y="4048830"/>
            <a:ext cx="618270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4D04ED-A609-4224-8C88-F3DB830DD165}"/>
              </a:ext>
            </a:extLst>
          </p:cNvPr>
          <p:cNvSpPr txBox="1">
            <a:spLocks noChangeArrowheads="1"/>
          </p:cNvSpPr>
          <p:nvPr/>
        </p:nvSpPr>
        <p:spPr bwMode="auto">
          <a:xfrm rot="21306822">
            <a:off x="5560606" y="4875985"/>
            <a:ext cx="6330659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FBC9A271-DBFC-4E23-B363-6C949EF05F15}"/>
              </a:ext>
            </a:extLst>
          </p:cNvPr>
          <p:cNvSpPr/>
          <p:nvPr/>
        </p:nvSpPr>
        <p:spPr>
          <a:xfrm>
            <a:off x="4987166" y="426961"/>
            <a:ext cx="1689904" cy="983294"/>
          </a:xfrm>
          <a:prstGeom prst="blockArc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9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15" grpId="0" animBg="1"/>
      <p:bldP spid="17" grpId="0" animBg="1"/>
      <p:bldP spid="21" grpId="0" animBg="1"/>
      <p:bldP spid="22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ị vua nào đổi tên nước từ Đại Cồ Việt thành Đại Việt?">
            <a:extLst>
              <a:ext uri="{FF2B5EF4-FFF2-40B4-BE49-F238E27FC236}">
                <a16:creationId xmlns:a16="http://schemas.microsoft.com/office/drawing/2014/main" id="{35C0207D-8D1D-44AB-9D4D-EE703D5A7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39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1B4D01-3780-43C6-A172-C2DAC3A865AA}"/>
              </a:ext>
            </a:extLst>
          </p:cNvPr>
          <p:cNvSpPr/>
          <p:nvPr/>
        </p:nvSpPr>
        <p:spPr>
          <a:xfrm>
            <a:off x="208344" y="173620"/>
            <a:ext cx="11759879" cy="659757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729FA5B3-9474-4FC3-86A6-F6C013B65BF7}"/>
              </a:ext>
            </a:extLst>
          </p:cNvPr>
          <p:cNvSpPr/>
          <p:nvPr/>
        </p:nvSpPr>
        <p:spPr>
          <a:xfrm>
            <a:off x="4490978" y="1597306"/>
            <a:ext cx="6782765" cy="1180618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I. TÌM HIỂU CHUNG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120B3DD6-9935-430B-A655-FF644FBCF02D}"/>
              </a:ext>
            </a:extLst>
          </p:cNvPr>
          <p:cNvSpPr/>
          <p:nvPr/>
        </p:nvSpPr>
        <p:spPr>
          <a:xfrm>
            <a:off x="4490977" y="3310359"/>
            <a:ext cx="6782765" cy="1180618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II. ĐỌC – HIỂU VĂN BẢN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64C4FAD8-961A-4928-B012-DA7090FABBF2}"/>
              </a:ext>
            </a:extLst>
          </p:cNvPr>
          <p:cNvSpPr/>
          <p:nvPr/>
        </p:nvSpPr>
        <p:spPr>
          <a:xfrm>
            <a:off x="4490978" y="5034987"/>
            <a:ext cx="6782765" cy="118061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III. LUYỆN TẬP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1400CC-BB54-4DD9-B452-65ABCF113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629" y="372983"/>
            <a:ext cx="5132730" cy="13837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4823D9-59CD-4D61-9A7A-DC995D4E8120}"/>
              </a:ext>
            </a:extLst>
          </p:cNvPr>
          <p:cNvSpPr txBox="1"/>
          <p:nvPr/>
        </p:nvSpPr>
        <p:spPr>
          <a:xfrm>
            <a:off x="2736641" y="314531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+mj-lt"/>
              </a:rPr>
              <a:t>Đoạn trích:</a:t>
            </a:r>
            <a:endParaRPr lang="en-US" sz="2800" b="1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B309F5-B66A-43C1-94A9-CEB3B33B84C9}"/>
              </a:ext>
            </a:extLst>
          </p:cNvPr>
          <p:cNvSpPr txBox="1"/>
          <p:nvPr/>
        </p:nvSpPr>
        <p:spPr>
          <a:xfrm>
            <a:off x="9289257" y="863636"/>
            <a:ext cx="215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 dirty="0">
                <a:latin typeface="+mj-lt"/>
              </a:rPr>
              <a:t>- Nguyễn Trãi - 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320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apel Viejo, Papel Viejo, Pergamino, Placa De Fondo De Texto PNG y PSD para  Descargar Gratis | Pngtree | Papel viejo, Texto png, Pergamino">
            <a:extLst>
              <a:ext uri="{FF2B5EF4-FFF2-40B4-BE49-F238E27FC236}">
                <a16:creationId xmlns:a16="http://schemas.microsoft.com/office/drawing/2014/main" id="{5091C6A6-14AE-4ECC-AF0F-1F35C51F7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659655-D5B2-4FF0-BBAE-BA3D0DBFA466}"/>
              </a:ext>
            </a:extLst>
          </p:cNvPr>
          <p:cNvSpPr txBox="1"/>
          <p:nvPr/>
        </p:nvSpPr>
        <p:spPr>
          <a:xfrm>
            <a:off x="2042160" y="2672080"/>
            <a:ext cx="83479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  <a:latin typeface="+mj-lt"/>
              </a:rPr>
              <a:t>I. TÌM HIỂU CHUNG</a:t>
            </a:r>
            <a:endParaRPr lang="en-US" sz="6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813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Đọc hiểu văn bản: Nước đại việt ta | Soạn bài Nước đại việt ta ngắn gọn,  nhanh nhất">
            <a:extLst>
              <a:ext uri="{FF2B5EF4-FFF2-40B4-BE49-F238E27FC236}">
                <a16:creationId xmlns:a16="http://schemas.microsoft.com/office/drawing/2014/main" id="{E7869AD6-D008-4BF2-A1F7-0CA1DE809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t="1350"/>
          <a:stretch/>
        </p:blipFill>
        <p:spPr bwMode="auto">
          <a:xfrm>
            <a:off x="0" y="0"/>
            <a:ext cx="4563872" cy="68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5">
            <a:extLst>
              <a:ext uri="{FF2B5EF4-FFF2-40B4-BE49-F238E27FC236}">
                <a16:creationId xmlns:a16="http://schemas.microsoft.com/office/drawing/2014/main" id="{79EB762D-B79C-4F2D-801D-E39E19F5F8B6}"/>
              </a:ext>
            </a:extLst>
          </p:cNvPr>
          <p:cNvSpPr/>
          <p:nvPr/>
        </p:nvSpPr>
        <p:spPr>
          <a:xfrm>
            <a:off x="5069018" y="2533897"/>
            <a:ext cx="6289579" cy="354988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04321-8CD4-4DF8-92D1-93BA01D7C6CE}"/>
              </a:ext>
            </a:extLst>
          </p:cNvPr>
          <p:cNvSpPr/>
          <p:nvPr/>
        </p:nvSpPr>
        <p:spPr>
          <a:xfrm>
            <a:off x="5867795" y="4984031"/>
            <a:ext cx="163529" cy="1476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3679F55-6A7B-444E-B207-E248C49C2F33}"/>
              </a:ext>
            </a:extLst>
          </p:cNvPr>
          <p:cNvSpPr/>
          <p:nvPr/>
        </p:nvSpPr>
        <p:spPr>
          <a:xfrm>
            <a:off x="5805903" y="5428619"/>
            <a:ext cx="4257174" cy="644176"/>
          </a:xfrm>
          <a:custGeom>
            <a:avLst/>
            <a:gdLst>
              <a:gd name="connsiteX0" fmla="*/ 0 w 1893824"/>
              <a:gd name="connsiteY0" fmla="*/ 0 h 1468120"/>
              <a:gd name="connsiteX1" fmla="*/ 1893824 w 1893824"/>
              <a:gd name="connsiteY1" fmla="*/ 0 h 1468120"/>
              <a:gd name="connsiteX2" fmla="*/ 1893824 w 1893824"/>
              <a:gd name="connsiteY2" fmla="*/ 1468120 h 1468120"/>
              <a:gd name="connsiteX3" fmla="*/ 0 w 1893824"/>
              <a:gd name="connsiteY3" fmla="*/ 1468120 h 1468120"/>
              <a:gd name="connsiteX4" fmla="*/ 0 w 1893824"/>
              <a:gd name="connsiteY4" fmla="*/ 0 h 146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3824" h="1468120">
                <a:moveTo>
                  <a:pt x="0" y="0"/>
                </a:moveTo>
                <a:lnTo>
                  <a:pt x="1893824" y="0"/>
                </a:lnTo>
                <a:lnTo>
                  <a:pt x="1893824" y="1468120"/>
                </a:lnTo>
                <a:lnTo>
                  <a:pt x="0" y="14681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978" tIns="0" rIns="0" bIns="0" numCol="1" spcCol="1270" anchor="t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ta”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18D829-52F5-449D-AA8F-BA6D858B03E7}"/>
              </a:ext>
            </a:extLst>
          </p:cNvPr>
          <p:cNvSpPr/>
          <p:nvPr/>
        </p:nvSpPr>
        <p:spPr>
          <a:xfrm>
            <a:off x="7311253" y="4019171"/>
            <a:ext cx="295610" cy="2669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D7A33D9-E4BA-4BDC-BEF0-A3348A917413}"/>
              </a:ext>
            </a:extLst>
          </p:cNvPr>
          <p:cNvSpPr/>
          <p:nvPr/>
        </p:nvSpPr>
        <p:spPr>
          <a:xfrm>
            <a:off x="7459058" y="4152647"/>
            <a:ext cx="1509499" cy="1931139"/>
          </a:xfrm>
          <a:custGeom>
            <a:avLst/>
            <a:gdLst>
              <a:gd name="connsiteX0" fmla="*/ 0 w 1950720"/>
              <a:gd name="connsiteY0" fmla="*/ 0 h 2763519"/>
              <a:gd name="connsiteX1" fmla="*/ 1950720 w 1950720"/>
              <a:gd name="connsiteY1" fmla="*/ 0 h 2763519"/>
              <a:gd name="connsiteX2" fmla="*/ 1950720 w 1950720"/>
              <a:gd name="connsiteY2" fmla="*/ 2763519 h 2763519"/>
              <a:gd name="connsiteX3" fmla="*/ 0 w 1950720"/>
              <a:gd name="connsiteY3" fmla="*/ 2763519 h 2763519"/>
              <a:gd name="connsiteX4" fmla="*/ 0 w 1950720"/>
              <a:gd name="connsiteY4" fmla="*/ 0 h 276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0" h="2763519">
                <a:moveTo>
                  <a:pt x="0" y="0"/>
                </a:moveTo>
                <a:lnTo>
                  <a:pt x="1950720" y="0"/>
                </a:lnTo>
                <a:lnTo>
                  <a:pt x="1950720" y="2763519"/>
                </a:lnTo>
                <a:lnTo>
                  <a:pt x="0" y="27635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422" tIns="0" rIns="0" bIns="0" numCol="1" spcCol="1270" anchor="t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600" kern="12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C6085C-AA11-499F-9D89-F46468DADEDC}"/>
              </a:ext>
            </a:extLst>
          </p:cNvPr>
          <p:cNvSpPr/>
          <p:nvPr/>
        </p:nvSpPr>
        <p:spPr>
          <a:xfrm>
            <a:off x="9047177" y="3432019"/>
            <a:ext cx="408823" cy="3691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96BEADE-E00A-4732-8CE5-6A620D490FC5}"/>
              </a:ext>
            </a:extLst>
          </p:cNvPr>
          <p:cNvSpPr/>
          <p:nvPr/>
        </p:nvSpPr>
        <p:spPr>
          <a:xfrm>
            <a:off x="9251588" y="3616613"/>
            <a:ext cx="1509499" cy="2467174"/>
          </a:xfrm>
          <a:custGeom>
            <a:avLst/>
            <a:gdLst>
              <a:gd name="connsiteX0" fmla="*/ 0 w 1950720"/>
              <a:gd name="connsiteY0" fmla="*/ 0 h 3530600"/>
              <a:gd name="connsiteX1" fmla="*/ 1950720 w 1950720"/>
              <a:gd name="connsiteY1" fmla="*/ 0 h 3530600"/>
              <a:gd name="connsiteX2" fmla="*/ 1950720 w 1950720"/>
              <a:gd name="connsiteY2" fmla="*/ 3530600 h 3530600"/>
              <a:gd name="connsiteX3" fmla="*/ 0 w 1950720"/>
              <a:gd name="connsiteY3" fmla="*/ 3530600 h 3530600"/>
              <a:gd name="connsiteX4" fmla="*/ 0 w 1950720"/>
              <a:gd name="connsiteY4" fmla="*/ 0 h 35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0" h="3530600">
                <a:moveTo>
                  <a:pt x="0" y="0"/>
                </a:moveTo>
                <a:lnTo>
                  <a:pt x="1950720" y="0"/>
                </a:lnTo>
                <a:lnTo>
                  <a:pt x="1950720" y="3530600"/>
                </a:lnTo>
                <a:lnTo>
                  <a:pt x="0" y="3530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946" tIns="0" rIns="0" bIns="0" numCol="1" spcCol="1270" anchor="t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600" kern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E30B83-4BB6-4F5C-8B41-4D60FB79E97F}"/>
              </a:ext>
            </a:extLst>
          </p:cNvPr>
          <p:cNvSpPr txBox="1"/>
          <p:nvPr/>
        </p:nvSpPr>
        <p:spPr>
          <a:xfrm>
            <a:off x="3831721" y="2913699"/>
            <a:ext cx="3408834" cy="954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4F774F8-F78D-44E3-A832-CEB0428C9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8" y="214643"/>
            <a:ext cx="5132730" cy="138377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3977CE6-49D2-4C53-81D0-2E6034D21311}"/>
              </a:ext>
            </a:extLst>
          </p:cNvPr>
          <p:cNvSpPr txBox="1"/>
          <p:nvPr/>
        </p:nvSpPr>
        <p:spPr>
          <a:xfrm>
            <a:off x="3514240" y="156191"/>
            <a:ext cx="195117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+mj-lt"/>
              </a:rPr>
              <a:t>Đoạn trích:</a:t>
            </a:r>
            <a:endParaRPr lang="en-US" sz="2800" b="1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065648-310B-4F64-B403-61F723766364}"/>
              </a:ext>
            </a:extLst>
          </p:cNvPr>
          <p:cNvSpPr txBox="1"/>
          <p:nvPr/>
        </p:nvSpPr>
        <p:spPr>
          <a:xfrm>
            <a:off x="10066856" y="705296"/>
            <a:ext cx="215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 dirty="0">
                <a:latin typeface="+mj-lt"/>
              </a:rPr>
              <a:t>- Nguyễn Trãi - </a:t>
            </a:r>
            <a:endParaRPr lang="en-US" sz="2400" i="1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2CE3FA-65CE-4414-AF8A-D7290F565CBE}"/>
              </a:ext>
            </a:extLst>
          </p:cNvPr>
          <p:cNvSpPr txBox="1"/>
          <p:nvPr/>
        </p:nvSpPr>
        <p:spPr>
          <a:xfrm>
            <a:off x="7133610" y="1852402"/>
            <a:ext cx="309934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F11A6BFE-D612-4D0D-841C-28BD01443BFF}"/>
              </a:ext>
            </a:extLst>
          </p:cNvPr>
          <p:cNvSpPr/>
          <p:nvPr/>
        </p:nvSpPr>
        <p:spPr>
          <a:xfrm>
            <a:off x="5090161" y="101562"/>
            <a:ext cx="6329189" cy="1035245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2DDE32-E72D-416E-B915-B707E3374CC5}"/>
              </a:ext>
            </a:extLst>
          </p:cNvPr>
          <p:cNvGrpSpPr/>
          <p:nvPr/>
        </p:nvGrpSpPr>
        <p:grpSpPr>
          <a:xfrm>
            <a:off x="-965521" y="-1557952"/>
            <a:ext cx="4701179" cy="7106855"/>
            <a:chOff x="-1041721" y="-2106592"/>
            <a:chExt cx="4701179" cy="7106855"/>
          </a:xfrm>
          <a:blipFill dpi="0" rotWithShape="1">
            <a:blip r:embed="rId2"/>
            <a:srcRect/>
            <a:stretch>
              <a:fillRect/>
            </a:stretch>
          </a:blipFill>
        </p:grpSpPr>
        <p:sp>
          <p:nvSpPr>
            <p:cNvPr id="4" name="Flowchart: Terminator 3">
              <a:extLst>
                <a:ext uri="{FF2B5EF4-FFF2-40B4-BE49-F238E27FC236}">
                  <a16:creationId xmlns:a16="http://schemas.microsoft.com/office/drawing/2014/main" id="{9333B4CB-A4FD-494C-8B69-AD045BF81F96}"/>
                </a:ext>
              </a:extLst>
            </p:cNvPr>
            <p:cNvSpPr/>
            <p:nvPr/>
          </p:nvSpPr>
          <p:spPr>
            <a:xfrm rot="19978049">
              <a:off x="-1041721" y="-381966"/>
              <a:ext cx="1284790" cy="5382228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Terminator 4">
              <a:extLst>
                <a:ext uri="{FF2B5EF4-FFF2-40B4-BE49-F238E27FC236}">
                  <a16:creationId xmlns:a16="http://schemas.microsoft.com/office/drawing/2014/main" id="{53CAC553-BF4A-42D3-9A7A-9C6FEBDED39A}"/>
                </a:ext>
              </a:extLst>
            </p:cNvPr>
            <p:cNvSpPr/>
            <p:nvPr/>
          </p:nvSpPr>
          <p:spPr>
            <a:xfrm rot="19978049">
              <a:off x="11575" y="-381965"/>
              <a:ext cx="1284790" cy="5382228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D27E4F40-042D-4212-98B2-2AE480264C7F}"/>
                </a:ext>
              </a:extLst>
            </p:cNvPr>
            <p:cNvSpPr/>
            <p:nvPr/>
          </p:nvSpPr>
          <p:spPr>
            <a:xfrm rot="19978049">
              <a:off x="753593" y="-960700"/>
              <a:ext cx="1284790" cy="5382228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58AF2A80-80EA-4124-9295-CC38A39B09B8}"/>
                </a:ext>
              </a:extLst>
            </p:cNvPr>
            <p:cNvSpPr/>
            <p:nvPr/>
          </p:nvSpPr>
          <p:spPr>
            <a:xfrm rot="19978049">
              <a:off x="1651250" y="-1296366"/>
              <a:ext cx="1284790" cy="5382228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87C1985B-C4C1-40EE-9C73-F888995B8715}"/>
                </a:ext>
              </a:extLst>
            </p:cNvPr>
            <p:cNvSpPr/>
            <p:nvPr/>
          </p:nvSpPr>
          <p:spPr>
            <a:xfrm rot="19978049">
              <a:off x="2374668" y="-2106592"/>
              <a:ext cx="1284790" cy="5382228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372F76D-FD8F-43BB-923E-454A4B94CCFA}"/>
              </a:ext>
            </a:extLst>
          </p:cNvPr>
          <p:cNvSpPr txBox="1"/>
          <p:nvPr/>
        </p:nvSpPr>
        <p:spPr>
          <a:xfrm>
            <a:off x="6995160" y="234463"/>
            <a:ext cx="286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7">
            <a:extLst>
              <a:ext uri="{FF2B5EF4-FFF2-40B4-BE49-F238E27FC236}">
                <a16:creationId xmlns:a16="http://schemas.microsoft.com/office/drawing/2014/main" id="{29E46BBF-3394-446E-9408-5583A17E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94" y="1342840"/>
            <a:ext cx="9036006" cy="677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22895" tIns="61448" rIns="122895" bIns="61448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890963" algn="l"/>
              </a:tabLst>
              <a:defRPr sz="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890963" algn="l"/>
              </a:tabLst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8909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890963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890963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90963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90963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90963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90963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fr-FR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fr-FR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37">
            <a:extLst>
              <a:ext uri="{FF2B5EF4-FFF2-40B4-BE49-F238E27FC236}">
                <a16:creationId xmlns:a16="http://schemas.microsoft.com/office/drawing/2014/main" id="{4758AEF2-CD6C-417B-A14E-8B670BD0A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94" y="2300103"/>
            <a:ext cx="9036006" cy="677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22895" tIns="61448" rIns="122895" bIns="61448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890963" algn="l"/>
              </a:tabLst>
              <a:defRPr sz="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890963" algn="l"/>
              </a:tabLst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8909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890963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890963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90963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90963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90963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90963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Quê: Chí Linh, Hải Dương</a:t>
            </a:r>
            <a:endParaRPr lang="en-US" alt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7">
            <a:extLst>
              <a:ext uri="{FF2B5EF4-FFF2-40B4-BE49-F238E27FC236}">
                <a16:creationId xmlns:a16="http://schemas.microsoft.com/office/drawing/2014/main" id="{1CA5A932-1FF4-4B20-BBAD-2E6E07080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94" y="3567625"/>
            <a:ext cx="9036006" cy="12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22895" tIns="61448" rIns="122895" bIns="61448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890963" algn="l"/>
              </a:tabLst>
              <a:defRPr sz="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890963" algn="l"/>
              </a:tabLst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8909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890963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890963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90963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90963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90963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90963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công lớn trong cuộc kháng chiến chống quân Minh và xây dựng đất nước</a:t>
            </a: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419C5620-B75C-46B7-972A-6639E1EAA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2154" y="5249882"/>
            <a:ext cx="9036006" cy="12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22895" tIns="61448" rIns="122895" bIns="61448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890963" algn="l"/>
              </a:tabLst>
              <a:defRPr sz="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890963" algn="l"/>
              </a:tabLst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8909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890963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890963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90963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90963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90963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90963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UNESCO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839BB6-8B7E-4FC7-AABC-959320C07F65}"/>
              </a:ext>
            </a:extLst>
          </p:cNvPr>
          <p:cNvSpPr/>
          <p:nvPr/>
        </p:nvSpPr>
        <p:spPr>
          <a:xfrm rot="19693278">
            <a:off x="-2673752" y="805307"/>
            <a:ext cx="8244840" cy="8022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CC039DC-AF02-4B9A-BED5-30ACB671864F}"/>
              </a:ext>
            </a:extLst>
          </p:cNvPr>
          <p:cNvSpPr/>
          <p:nvPr/>
        </p:nvSpPr>
        <p:spPr>
          <a:xfrm>
            <a:off x="3739812" y="1011030"/>
            <a:ext cx="8126134" cy="1709208"/>
          </a:xfrm>
          <a:custGeom>
            <a:avLst/>
            <a:gdLst>
              <a:gd name="connsiteX0" fmla="*/ 0 w 8126134"/>
              <a:gd name="connsiteY0" fmla="*/ 170921 h 1709208"/>
              <a:gd name="connsiteX1" fmla="*/ 170921 w 8126134"/>
              <a:gd name="connsiteY1" fmla="*/ 0 h 1709208"/>
              <a:gd name="connsiteX2" fmla="*/ 7955213 w 8126134"/>
              <a:gd name="connsiteY2" fmla="*/ 0 h 1709208"/>
              <a:gd name="connsiteX3" fmla="*/ 8126134 w 8126134"/>
              <a:gd name="connsiteY3" fmla="*/ 170921 h 1709208"/>
              <a:gd name="connsiteX4" fmla="*/ 8126134 w 8126134"/>
              <a:gd name="connsiteY4" fmla="*/ 1538287 h 1709208"/>
              <a:gd name="connsiteX5" fmla="*/ 7955213 w 8126134"/>
              <a:gd name="connsiteY5" fmla="*/ 1709208 h 1709208"/>
              <a:gd name="connsiteX6" fmla="*/ 170921 w 8126134"/>
              <a:gd name="connsiteY6" fmla="*/ 1709208 h 1709208"/>
              <a:gd name="connsiteX7" fmla="*/ 0 w 8126134"/>
              <a:gd name="connsiteY7" fmla="*/ 1538287 h 1709208"/>
              <a:gd name="connsiteX8" fmla="*/ 0 w 8126134"/>
              <a:gd name="connsiteY8" fmla="*/ 170921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6134" h="1709208">
                <a:moveTo>
                  <a:pt x="0" y="170921"/>
                </a:moveTo>
                <a:cubicBezTo>
                  <a:pt x="0" y="76524"/>
                  <a:pt x="76524" y="0"/>
                  <a:pt x="170921" y="0"/>
                </a:cubicBezTo>
                <a:lnTo>
                  <a:pt x="7955213" y="0"/>
                </a:lnTo>
                <a:cubicBezTo>
                  <a:pt x="8049610" y="0"/>
                  <a:pt x="8126134" y="76524"/>
                  <a:pt x="8126134" y="170921"/>
                </a:cubicBezTo>
                <a:lnTo>
                  <a:pt x="8126134" y="1538287"/>
                </a:lnTo>
                <a:cubicBezTo>
                  <a:pt x="8126134" y="1632684"/>
                  <a:pt x="8049610" y="1709208"/>
                  <a:pt x="7955213" y="1709208"/>
                </a:cubicBezTo>
                <a:lnTo>
                  <a:pt x="170921" y="1709208"/>
                </a:lnTo>
                <a:cubicBezTo>
                  <a:pt x="76524" y="1709208"/>
                  <a:pt x="0" y="1632684"/>
                  <a:pt x="0" y="1538287"/>
                </a:cubicBezTo>
                <a:lnTo>
                  <a:pt x="0" y="17092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701" tIns="217701" rIns="217701" bIns="217701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4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235E2-612C-4D15-B895-7E0C5478AA6B}"/>
              </a:ext>
            </a:extLst>
          </p:cNvPr>
          <p:cNvSpPr/>
          <p:nvPr/>
        </p:nvSpPr>
        <p:spPr>
          <a:xfrm>
            <a:off x="3739812" y="2863812"/>
            <a:ext cx="5308242" cy="1709208"/>
          </a:xfrm>
          <a:custGeom>
            <a:avLst/>
            <a:gdLst>
              <a:gd name="connsiteX0" fmla="*/ 0 w 5308242"/>
              <a:gd name="connsiteY0" fmla="*/ 170921 h 1709208"/>
              <a:gd name="connsiteX1" fmla="*/ 170921 w 5308242"/>
              <a:gd name="connsiteY1" fmla="*/ 0 h 1709208"/>
              <a:gd name="connsiteX2" fmla="*/ 5137321 w 5308242"/>
              <a:gd name="connsiteY2" fmla="*/ 0 h 1709208"/>
              <a:gd name="connsiteX3" fmla="*/ 5308242 w 5308242"/>
              <a:gd name="connsiteY3" fmla="*/ 170921 h 1709208"/>
              <a:gd name="connsiteX4" fmla="*/ 5308242 w 5308242"/>
              <a:gd name="connsiteY4" fmla="*/ 1538287 h 1709208"/>
              <a:gd name="connsiteX5" fmla="*/ 5137321 w 5308242"/>
              <a:gd name="connsiteY5" fmla="*/ 1709208 h 1709208"/>
              <a:gd name="connsiteX6" fmla="*/ 170921 w 5308242"/>
              <a:gd name="connsiteY6" fmla="*/ 1709208 h 1709208"/>
              <a:gd name="connsiteX7" fmla="*/ 0 w 5308242"/>
              <a:gd name="connsiteY7" fmla="*/ 1538287 h 1709208"/>
              <a:gd name="connsiteX8" fmla="*/ 0 w 5308242"/>
              <a:gd name="connsiteY8" fmla="*/ 170921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08242" h="1709208">
                <a:moveTo>
                  <a:pt x="0" y="170921"/>
                </a:moveTo>
                <a:cubicBezTo>
                  <a:pt x="0" y="76524"/>
                  <a:pt x="76524" y="0"/>
                  <a:pt x="170921" y="0"/>
                </a:cubicBezTo>
                <a:lnTo>
                  <a:pt x="5137321" y="0"/>
                </a:lnTo>
                <a:cubicBezTo>
                  <a:pt x="5231718" y="0"/>
                  <a:pt x="5308242" y="76524"/>
                  <a:pt x="5308242" y="170921"/>
                </a:cubicBezTo>
                <a:lnTo>
                  <a:pt x="5308242" y="1538287"/>
                </a:lnTo>
                <a:cubicBezTo>
                  <a:pt x="5308242" y="1632684"/>
                  <a:pt x="5231718" y="1709208"/>
                  <a:pt x="5137321" y="1709208"/>
                </a:cubicBezTo>
                <a:lnTo>
                  <a:pt x="170921" y="1709208"/>
                </a:lnTo>
                <a:cubicBezTo>
                  <a:pt x="76524" y="1709208"/>
                  <a:pt x="0" y="1632684"/>
                  <a:pt x="0" y="1538287"/>
                </a:cubicBezTo>
                <a:lnTo>
                  <a:pt x="0" y="1709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701" tIns="217701" rIns="217701" bIns="217701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endPara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BAA765C-D6F4-4B11-861F-5166D4CC0C4B}"/>
              </a:ext>
            </a:extLst>
          </p:cNvPr>
          <p:cNvSpPr/>
          <p:nvPr/>
        </p:nvSpPr>
        <p:spPr>
          <a:xfrm>
            <a:off x="3739812" y="4716594"/>
            <a:ext cx="2599531" cy="1709208"/>
          </a:xfrm>
          <a:custGeom>
            <a:avLst/>
            <a:gdLst>
              <a:gd name="connsiteX0" fmla="*/ 0 w 2599531"/>
              <a:gd name="connsiteY0" fmla="*/ 170921 h 1709208"/>
              <a:gd name="connsiteX1" fmla="*/ 170921 w 2599531"/>
              <a:gd name="connsiteY1" fmla="*/ 0 h 1709208"/>
              <a:gd name="connsiteX2" fmla="*/ 2428610 w 2599531"/>
              <a:gd name="connsiteY2" fmla="*/ 0 h 1709208"/>
              <a:gd name="connsiteX3" fmla="*/ 2599531 w 2599531"/>
              <a:gd name="connsiteY3" fmla="*/ 170921 h 1709208"/>
              <a:gd name="connsiteX4" fmla="*/ 2599531 w 2599531"/>
              <a:gd name="connsiteY4" fmla="*/ 1538287 h 1709208"/>
              <a:gd name="connsiteX5" fmla="*/ 2428610 w 2599531"/>
              <a:gd name="connsiteY5" fmla="*/ 1709208 h 1709208"/>
              <a:gd name="connsiteX6" fmla="*/ 170921 w 2599531"/>
              <a:gd name="connsiteY6" fmla="*/ 1709208 h 1709208"/>
              <a:gd name="connsiteX7" fmla="*/ 0 w 2599531"/>
              <a:gd name="connsiteY7" fmla="*/ 1538287 h 1709208"/>
              <a:gd name="connsiteX8" fmla="*/ 0 w 2599531"/>
              <a:gd name="connsiteY8" fmla="*/ 170921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9531" h="1709208">
                <a:moveTo>
                  <a:pt x="0" y="170921"/>
                </a:moveTo>
                <a:cubicBezTo>
                  <a:pt x="0" y="76524"/>
                  <a:pt x="76524" y="0"/>
                  <a:pt x="170921" y="0"/>
                </a:cubicBezTo>
                <a:lnTo>
                  <a:pt x="2428610" y="0"/>
                </a:lnTo>
                <a:cubicBezTo>
                  <a:pt x="2523007" y="0"/>
                  <a:pt x="2599531" y="76524"/>
                  <a:pt x="2599531" y="170921"/>
                </a:cubicBezTo>
                <a:lnTo>
                  <a:pt x="2599531" y="1538287"/>
                </a:lnTo>
                <a:cubicBezTo>
                  <a:pt x="2599531" y="1632684"/>
                  <a:pt x="2523007" y="1709208"/>
                  <a:pt x="2428610" y="1709208"/>
                </a:cubicBezTo>
                <a:lnTo>
                  <a:pt x="170921" y="1709208"/>
                </a:lnTo>
                <a:cubicBezTo>
                  <a:pt x="76524" y="1709208"/>
                  <a:pt x="0" y="1632684"/>
                  <a:pt x="0" y="1538287"/>
                </a:cubicBezTo>
                <a:lnTo>
                  <a:pt x="0" y="17092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701" tIns="217701" rIns="217701" bIns="217701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PTBĐ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F34708F-6DC5-47DF-82B0-59863F1D75BA}"/>
              </a:ext>
            </a:extLst>
          </p:cNvPr>
          <p:cNvSpPr/>
          <p:nvPr/>
        </p:nvSpPr>
        <p:spPr>
          <a:xfrm>
            <a:off x="9266416" y="2863812"/>
            <a:ext cx="2599531" cy="1709208"/>
          </a:xfrm>
          <a:custGeom>
            <a:avLst/>
            <a:gdLst>
              <a:gd name="connsiteX0" fmla="*/ 0 w 2599531"/>
              <a:gd name="connsiteY0" fmla="*/ 170921 h 1709208"/>
              <a:gd name="connsiteX1" fmla="*/ 170921 w 2599531"/>
              <a:gd name="connsiteY1" fmla="*/ 0 h 1709208"/>
              <a:gd name="connsiteX2" fmla="*/ 2428610 w 2599531"/>
              <a:gd name="connsiteY2" fmla="*/ 0 h 1709208"/>
              <a:gd name="connsiteX3" fmla="*/ 2599531 w 2599531"/>
              <a:gd name="connsiteY3" fmla="*/ 170921 h 1709208"/>
              <a:gd name="connsiteX4" fmla="*/ 2599531 w 2599531"/>
              <a:gd name="connsiteY4" fmla="*/ 1538287 h 1709208"/>
              <a:gd name="connsiteX5" fmla="*/ 2428610 w 2599531"/>
              <a:gd name="connsiteY5" fmla="*/ 1709208 h 1709208"/>
              <a:gd name="connsiteX6" fmla="*/ 170921 w 2599531"/>
              <a:gd name="connsiteY6" fmla="*/ 1709208 h 1709208"/>
              <a:gd name="connsiteX7" fmla="*/ 0 w 2599531"/>
              <a:gd name="connsiteY7" fmla="*/ 1538287 h 1709208"/>
              <a:gd name="connsiteX8" fmla="*/ 0 w 2599531"/>
              <a:gd name="connsiteY8" fmla="*/ 170921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9531" h="1709208">
                <a:moveTo>
                  <a:pt x="0" y="170921"/>
                </a:moveTo>
                <a:cubicBezTo>
                  <a:pt x="0" y="76524"/>
                  <a:pt x="76524" y="0"/>
                  <a:pt x="170921" y="0"/>
                </a:cubicBezTo>
                <a:lnTo>
                  <a:pt x="2428610" y="0"/>
                </a:lnTo>
                <a:cubicBezTo>
                  <a:pt x="2523007" y="0"/>
                  <a:pt x="2599531" y="76524"/>
                  <a:pt x="2599531" y="170921"/>
                </a:cubicBezTo>
                <a:lnTo>
                  <a:pt x="2599531" y="1538287"/>
                </a:lnTo>
                <a:cubicBezTo>
                  <a:pt x="2599531" y="1632684"/>
                  <a:pt x="2523007" y="1709208"/>
                  <a:pt x="2428610" y="1709208"/>
                </a:cubicBezTo>
                <a:lnTo>
                  <a:pt x="170921" y="1709208"/>
                </a:lnTo>
                <a:cubicBezTo>
                  <a:pt x="76524" y="1709208"/>
                  <a:pt x="0" y="1632684"/>
                  <a:pt x="0" y="1538287"/>
                </a:cubicBezTo>
                <a:lnTo>
                  <a:pt x="0" y="1709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701" tIns="217701" rIns="217701" bIns="217701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4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7601D44-19FA-401A-B9AE-6B5BD6D1FD42}"/>
              </a:ext>
            </a:extLst>
          </p:cNvPr>
          <p:cNvSpPr/>
          <p:nvPr/>
        </p:nvSpPr>
        <p:spPr>
          <a:xfrm>
            <a:off x="6448523" y="4704434"/>
            <a:ext cx="2599531" cy="1709208"/>
          </a:xfrm>
          <a:custGeom>
            <a:avLst/>
            <a:gdLst>
              <a:gd name="connsiteX0" fmla="*/ 0 w 2599531"/>
              <a:gd name="connsiteY0" fmla="*/ 170921 h 1709208"/>
              <a:gd name="connsiteX1" fmla="*/ 170921 w 2599531"/>
              <a:gd name="connsiteY1" fmla="*/ 0 h 1709208"/>
              <a:gd name="connsiteX2" fmla="*/ 2428610 w 2599531"/>
              <a:gd name="connsiteY2" fmla="*/ 0 h 1709208"/>
              <a:gd name="connsiteX3" fmla="*/ 2599531 w 2599531"/>
              <a:gd name="connsiteY3" fmla="*/ 170921 h 1709208"/>
              <a:gd name="connsiteX4" fmla="*/ 2599531 w 2599531"/>
              <a:gd name="connsiteY4" fmla="*/ 1538287 h 1709208"/>
              <a:gd name="connsiteX5" fmla="*/ 2428610 w 2599531"/>
              <a:gd name="connsiteY5" fmla="*/ 1709208 h 1709208"/>
              <a:gd name="connsiteX6" fmla="*/ 170921 w 2599531"/>
              <a:gd name="connsiteY6" fmla="*/ 1709208 h 1709208"/>
              <a:gd name="connsiteX7" fmla="*/ 0 w 2599531"/>
              <a:gd name="connsiteY7" fmla="*/ 1538287 h 1709208"/>
              <a:gd name="connsiteX8" fmla="*/ 0 w 2599531"/>
              <a:gd name="connsiteY8" fmla="*/ 170921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9531" h="1709208">
                <a:moveTo>
                  <a:pt x="0" y="170921"/>
                </a:moveTo>
                <a:cubicBezTo>
                  <a:pt x="0" y="76524"/>
                  <a:pt x="76524" y="0"/>
                  <a:pt x="170921" y="0"/>
                </a:cubicBezTo>
                <a:lnTo>
                  <a:pt x="2428610" y="0"/>
                </a:lnTo>
                <a:cubicBezTo>
                  <a:pt x="2523007" y="0"/>
                  <a:pt x="2599531" y="76524"/>
                  <a:pt x="2599531" y="170921"/>
                </a:cubicBezTo>
                <a:lnTo>
                  <a:pt x="2599531" y="1538287"/>
                </a:lnTo>
                <a:cubicBezTo>
                  <a:pt x="2599531" y="1632684"/>
                  <a:pt x="2523007" y="1709208"/>
                  <a:pt x="2428610" y="1709208"/>
                </a:cubicBezTo>
                <a:lnTo>
                  <a:pt x="170921" y="1709208"/>
                </a:lnTo>
                <a:cubicBezTo>
                  <a:pt x="76524" y="1709208"/>
                  <a:pt x="0" y="1632684"/>
                  <a:pt x="0" y="1538287"/>
                </a:cubicBezTo>
                <a:lnTo>
                  <a:pt x="0" y="17092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701" tIns="217701" rIns="217701" bIns="217701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Phân tích đoạn 2 bài thơ Bình Ngô Đại Cáo (Dàn ý + 5 mẫu) - Tin Tức Tiny">
            <a:extLst>
              <a:ext uri="{FF2B5EF4-FFF2-40B4-BE49-F238E27FC236}">
                <a16:creationId xmlns:a16="http://schemas.microsoft.com/office/drawing/2014/main" id="{FE353F26-44C2-42E9-8F00-3258851BC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37" b="99183" l="2429" r="98429">
                        <a14:foregroundMark x1="9571" y1="74932" x2="2857" y2="91826"/>
                        <a14:foregroundMark x1="2857" y1="91826" x2="2714" y2="93460"/>
                        <a14:foregroundMark x1="9714" y1="94823" x2="34000" y2="98910"/>
                        <a14:foregroundMark x1="34000" y1="98910" x2="73429" y2="95640"/>
                        <a14:foregroundMark x1="73429" y1="95640" x2="83429" y2="95640"/>
                        <a14:foregroundMark x1="88000" y1="97003" x2="98429" y2="99183"/>
                        <a14:foregroundMark x1="55429" y1="82289" x2="62143" y2="86649"/>
                        <a14:foregroundMark x1="61714" y1="59946" x2="65571" y2="84469"/>
                        <a14:foregroundMark x1="24000" y1="49864" x2="24429" y2="56403"/>
                        <a14:foregroundMark x1="68571" y1="62125" x2="69857" y2="9019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3" y="1833991"/>
            <a:ext cx="5054935" cy="502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1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图片 5">
            <a:extLst>
              <a:ext uri="{FF2B5EF4-FFF2-40B4-BE49-F238E27FC236}">
                <a16:creationId xmlns:a16="http://schemas.microsoft.com/office/drawing/2014/main" id="{AC5BF847-74C8-4A76-AF45-2F1F99BFB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129" y="0"/>
            <a:ext cx="5569479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CCB5B43-33D4-4741-83F2-C317D421C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9" y="207319"/>
            <a:ext cx="100236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7619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nhân nghĩa cốt ở yên dân</a:t>
            </a:r>
            <a:b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 điếu phạt trước lo trừ bạo</a:t>
            </a:r>
            <a:b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nước Đại Việt ta từ trước</a:t>
            </a:r>
            <a:b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 xưng nền văn hiến đã lâu</a:t>
            </a:r>
            <a:b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 sông bờ cõi đã chia</a:t>
            </a:r>
            <a:b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tục Bắc Nam cũng khác</a:t>
            </a:r>
            <a:b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Triệu, Đinh, Lý, Trần bao đời xây nền độc lập</a:t>
            </a:r>
            <a:b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Hán, Đường, Tống, Nguyên mỗi bên xưng đế một phương</a:t>
            </a:r>
            <a:b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 mạnh yếu có lúc khác nhau</a:t>
            </a:r>
            <a:b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hào kiệt thời nào cũng có.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665376-0E03-4042-BA77-5C09BEB1E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8059" y="3603693"/>
            <a:ext cx="8636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nên:</a:t>
            </a:r>
            <a:b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Cung tham công nên thất bại,</a:t>
            </a:r>
            <a:b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 Tiết thích lớn phải tiêu vong,</a:t>
            </a:r>
            <a:b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Hàm tử bắt sống Toa Đô</a:t>
            </a:r>
            <a:b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Bạch Đằng giết tươi Ô Mã</a:t>
            </a:r>
            <a:b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xưa xem xét,</a:t>
            </a:r>
            <a:b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cứ còn ghi.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Đọc hiểu văn bản: Nước đại việt ta | Soạn bài Nước đại việt ta ngắn gọn,  nhanh nhất">
            <a:extLst>
              <a:ext uri="{FF2B5EF4-FFF2-40B4-BE49-F238E27FC236}">
                <a16:creationId xmlns:a16="http://schemas.microsoft.com/office/drawing/2014/main" id="{5FEE32FE-0CDA-4D0A-BAEB-39B2740F9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t="1350"/>
          <a:stretch/>
        </p:blipFill>
        <p:spPr bwMode="auto">
          <a:xfrm>
            <a:off x="0" y="0"/>
            <a:ext cx="4563872" cy="68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C1C345-FF15-48F6-91C6-DADDAE7E6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782" y="232721"/>
            <a:ext cx="5132730" cy="13837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0AD792F-76DE-451A-9BBF-A865FC81CB72}"/>
              </a:ext>
            </a:extLst>
          </p:cNvPr>
          <p:cNvSpPr txBox="1"/>
          <p:nvPr/>
        </p:nvSpPr>
        <p:spPr>
          <a:xfrm>
            <a:off x="3372353" y="278278"/>
            <a:ext cx="1659429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2F0034-DA79-4EA1-B9D9-2F48E27F38D0}"/>
              </a:ext>
            </a:extLst>
          </p:cNvPr>
          <p:cNvSpPr txBox="1"/>
          <p:nvPr/>
        </p:nvSpPr>
        <p:spPr>
          <a:xfrm>
            <a:off x="9873963" y="946094"/>
            <a:ext cx="215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 dirty="0">
                <a:latin typeface="+mj-lt"/>
              </a:rPr>
              <a:t>- Nguyễn Trãi - </a:t>
            </a:r>
            <a:endParaRPr lang="en-US" sz="2400" i="1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9C0C02-956F-43FB-8960-BE0562B9B125}"/>
              </a:ext>
            </a:extLst>
          </p:cNvPr>
          <p:cNvSpPr/>
          <p:nvPr/>
        </p:nvSpPr>
        <p:spPr>
          <a:xfrm>
            <a:off x="536684" y="2455294"/>
            <a:ext cx="11118631" cy="765456"/>
          </a:xfrm>
          <a:prstGeom prst="rect">
            <a:avLst/>
          </a:prstGeom>
        </p:spPr>
        <p:style>
          <a:lnRef idx="2">
            <a:schemeClr val="accent4">
              <a:hueOff val="1960178"/>
              <a:satOff val="-8155"/>
              <a:lumOff val="192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9D11840-B34F-4B50-9DA8-E3C5FC88C481}"/>
              </a:ext>
            </a:extLst>
          </p:cNvPr>
          <p:cNvSpPr/>
          <p:nvPr/>
        </p:nvSpPr>
        <p:spPr>
          <a:xfrm>
            <a:off x="1092615" y="2006955"/>
            <a:ext cx="9856643" cy="896678"/>
          </a:xfrm>
          <a:custGeom>
            <a:avLst/>
            <a:gdLst>
              <a:gd name="connsiteX0" fmla="*/ 0 w 5689600"/>
              <a:gd name="connsiteY0" fmla="*/ 83642 h 501840"/>
              <a:gd name="connsiteX1" fmla="*/ 83642 w 5689600"/>
              <a:gd name="connsiteY1" fmla="*/ 0 h 501840"/>
              <a:gd name="connsiteX2" fmla="*/ 5605958 w 5689600"/>
              <a:gd name="connsiteY2" fmla="*/ 0 h 501840"/>
              <a:gd name="connsiteX3" fmla="*/ 5689600 w 5689600"/>
              <a:gd name="connsiteY3" fmla="*/ 83642 h 501840"/>
              <a:gd name="connsiteX4" fmla="*/ 5689600 w 5689600"/>
              <a:gd name="connsiteY4" fmla="*/ 418198 h 501840"/>
              <a:gd name="connsiteX5" fmla="*/ 5605958 w 5689600"/>
              <a:gd name="connsiteY5" fmla="*/ 501840 h 501840"/>
              <a:gd name="connsiteX6" fmla="*/ 83642 w 5689600"/>
              <a:gd name="connsiteY6" fmla="*/ 501840 h 501840"/>
              <a:gd name="connsiteX7" fmla="*/ 0 w 5689600"/>
              <a:gd name="connsiteY7" fmla="*/ 418198 h 501840"/>
              <a:gd name="connsiteX8" fmla="*/ 0 w 5689600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9600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5605958" y="0"/>
                </a:lnTo>
                <a:cubicBezTo>
                  <a:pt x="5652152" y="0"/>
                  <a:pt x="5689600" y="37448"/>
                  <a:pt x="5689600" y="83642"/>
                </a:cubicBezTo>
                <a:lnTo>
                  <a:pt x="5689600" y="418198"/>
                </a:lnTo>
                <a:cubicBezTo>
                  <a:pt x="5689600" y="464392"/>
                  <a:pt x="5652152" y="501840"/>
                  <a:pt x="5605958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1960178"/>
              <a:satOff val="-8155"/>
              <a:lumOff val="1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551" tIns="24498" rIns="239551" bIns="24498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Pts val="1200"/>
              <a:buFont typeface="Symbol" panose="05050102010706020507" pitchFamily="18" charset="2"/>
              <a:buNone/>
            </a:pPr>
            <a:r>
              <a:rPr lang="vi-VN" sz="3600" u="none" strike="noStrike" kern="1200" spc="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Hai câu đầu: Nguyên lý nhân nghĩa</a:t>
            </a:r>
            <a:endParaRPr lang="en-US" sz="3600" u="none" strike="noStrike" kern="1200" spc="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DA2146-A79A-456A-A30D-C82D3874B8BC}"/>
              </a:ext>
            </a:extLst>
          </p:cNvPr>
          <p:cNvSpPr/>
          <p:nvPr/>
        </p:nvSpPr>
        <p:spPr>
          <a:xfrm>
            <a:off x="536684" y="3994068"/>
            <a:ext cx="11118631" cy="765456"/>
          </a:xfrm>
          <a:prstGeom prst="rect">
            <a:avLst/>
          </a:prstGeom>
        </p:spPr>
        <p:style>
          <a:lnRef idx="2">
            <a:schemeClr val="accent4">
              <a:hueOff val="5880535"/>
              <a:satOff val="-24466"/>
              <a:lumOff val="576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7C6DDC2-CA06-4FA9-B564-860DDE2CA27A}"/>
              </a:ext>
            </a:extLst>
          </p:cNvPr>
          <p:cNvSpPr/>
          <p:nvPr/>
        </p:nvSpPr>
        <p:spPr>
          <a:xfrm>
            <a:off x="1092615" y="3545729"/>
            <a:ext cx="9856643" cy="896678"/>
          </a:xfrm>
          <a:custGeom>
            <a:avLst/>
            <a:gdLst>
              <a:gd name="connsiteX0" fmla="*/ 0 w 5689600"/>
              <a:gd name="connsiteY0" fmla="*/ 83642 h 501840"/>
              <a:gd name="connsiteX1" fmla="*/ 83642 w 5689600"/>
              <a:gd name="connsiteY1" fmla="*/ 0 h 501840"/>
              <a:gd name="connsiteX2" fmla="*/ 5605958 w 5689600"/>
              <a:gd name="connsiteY2" fmla="*/ 0 h 501840"/>
              <a:gd name="connsiteX3" fmla="*/ 5689600 w 5689600"/>
              <a:gd name="connsiteY3" fmla="*/ 83642 h 501840"/>
              <a:gd name="connsiteX4" fmla="*/ 5689600 w 5689600"/>
              <a:gd name="connsiteY4" fmla="*/ 418198 h 501840"/>
              <a:gd name="connsiteX5" fmla="*/ 5605958 w 5689600"/>
              <a:gd name="connsiteY5" fmla="*/ 501840 h 501840"/>
              <a:gd name="connsiteX6" fmla="*/ 83642 w 5689600"/>
              <a:gd name="connsiteY6" fmla="*/ 501840 h 501840"/>
              <a:gd name="connsiteX7" fmla="*/ 0 w 5689600"/>
              <a:gd name="connsiteY7" fmla="*/ 418198 h 501840"/>
              <a:gd name="connsiteX8" fmla="*/ 0 w 5689600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9600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5605958" y="0"/>
                </a:lnTo>
                <a:cubicBezTo>
                  <a:pt x="5652152" y="0"/>
                  <a:pt x="5689600" y="37448"/>
                  <a:pt x="5689600" y="83642"/>
                </a:cubicBezTo>
                <a:lnTo>
                  <a:pt x="5689600" y="418198"/>
                </a:lnTo>
                <a:cubicBezTo>
                  <a:pt x="5689600" y="464392"/>
                  <a:pt x="5652152" y="501840"/>
                  <a:pt x="5605958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  <a:solidFill>
            <a:srgbClr val="46EC2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5880535"/>
              <a:satOff val="-24466"/>
              <a:lumOff val="5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551" tIns="24498" rIns="239551" bIns="24498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Pts val="1200"/>
              <a:buFont typeface="Symbol" panose="05050102010706020507" pitchFamily="18" charset="2"/>
              <a:buNone/>
            </a:pPr>
            <a:r>
              <a:rPr lang="vi-VN" sz="3600" u="none" strike="noStrike" kern="1200" spc="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Tám câu tiếp: Chân lý chủ quyền, độc lập dân tộc</a:t>
            </a:r>
            <a:endParaRPr lang="en-US" sz="3600" u="none" strike="noStrike" kern="1200" spc="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6F15FE-414E-4023-AFE2-BCD6D5B54F26}"/>
              </a:ext>
            </a:extLst>
          </p:cNvPr>
          <p:cNvSpPr/>
          <p:nvPr/>
        </p:nvSpPr>
        <p:spPr>
          <a:xfrm>
            <a:off x="536684" y="5532842"/>
            <a:ext cx="11118631" cy="765456"/>
          </a:xfrm>
          <a:prstGeom prst="rect">
            <a:avLst/>
          </a:prstGeom>
        </p:spPr>
        <p:style>
          <a:lnRef idx="2">
            <a:schemeClr val="accent4">
              <a:hueOff val="9800891"/>
              <a:satOff val="-40777"/>
              <a:lumOff val="960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7E3D5BA-AC66-49C4-A023-D30D39F71366}"/>
              </a:ext>
            </a:extLst>
          </p:cNvPr>
          <p:cNvSpPr/>
          <p:nvPr/>
        </p:nvSpPr>
        <p:spPr>
          <a:xfrm>
            <a:off x="1092615" y="5084503"/>
            <a:ext cx="9856643" cy="896678"/>
          </a:xfrm>
          <a:custGeom>
            <a:avLst/>
            <a:gdLst>
              <a:gd name="connsiteX0" fmla="*/ 0 w 5689600"/>
              <a:gd name="connsiteY0" fmla="*/ 83642 h 501840"/>
              <a:gd name="connsiteX1" fmla="*/ 83642 w 5689600"/>
              <a:gd name="connsiteY1" fmla="*/ 0 h 501840"/>
              <a:gd name="connsiteX2" fmla="*/ 5605958 w 5689600"/>
              <a:gd name="connsiteY2" fmla="*/ 0 h 501840"/>
              <a:gd name="connsiteX3" fmla="*/ 5689600 w 5689600"/>
              <a:gd name="connsiteY3" fmla="*/ 83642 h 501840"/>
              <a:gd name="connsiteX4" fmla="*/ 5689600 w 5689600"/>
              <a:gd name="connsiteY4" fmla="*/ 418198 h 501840"/>
              <a:gd name="connsiteX5" fmla="*/ 5605958 w 5689600"/>
              <a:gd name="connsiteY5" fmla="*/ 501840 h 501840"/>
              <a:gd name="connsiteX6" fmla="*/ 83642 w 5689600"/>
              <a:gd name="connsiteY6" fmla="*/ 501840 h 501840"/>
              <a:gd name="connsiteX7" fmla="*/ 0 w 5689600"/>
              <a:gd name="connsiteY7" fmla="*/ 418198 h 501840"/>
              <a:gd name="connsiteX8" fmla="*/ 0 w 5689600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9600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5605958" y="0"/>
                </a:lnTo>
                <a:cubicBezTo>
                  <a:pt x="5652152" y="0"/>
                  <a:pt x="5689600" y="37448"/>
                  <a:pt x="5689600" y="83642"/>
                </a:cubicBezTo>
                <a:lnTo>
                  <a:pt x="5689600" y="418198"/>
                </a:lnTo>
                <a:cubicBezTo>
                  <a:pt x="5689600" y="464392"/>
                  <a:pt x="5652152" y="501840"/>
                  <a:pt x="5605958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551" tIns="24498" rIns="239551" bIns="24498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3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Sáu câu còn lại: </a:t>
            </a:r>
            <a:r>
              <a:rPr lang="en-US" sz="3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Sức</a:t>
            </a:r>
            <a:r>
              <a:rPr lang="en-US" sz="3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mạnh</a:t>
            </a:r>
            <a:r>
              <a:rPr lang="en-US" sz="3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của</a:t>
            </a:r>
            <a:r>
              <a:rPr lang="en-US" sz="3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nhân</a:t>
            </a:r>
            <a:r>
              <a:rPr lang="en-US" sz="3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nghĩa</a:t>
            </a:r>
            <a:r>
              <a:rPr lang="en-US" sz="3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3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độc</a:t>
            </a:r>
            <a:r>
              <a:rPr lang="en-US" sz="36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lập</a:t>
            </a:r>
            <a:endParaRPr lang="en-US" sz="3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apel Viejo, Papel Viejo, Pergamino, Placa De Fondo De Texto PNG y PSD para  Descargar Gratis | Pngtree | Papel viejo, Texto png, Pergamino">
            <a:extLst>
              <a:ext uri="{FF2B5EF4-FFF2-40B4-BE49-F238E27FC236}">
                <a16:creationId xmlns:a16="http://schemas.microsoft.com/office/drawing/2014/main" id="{5091C6A6-14AE-4ECC-AF0F-1F35C51F7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659655-D5B2-4FF0-BBAE-BA3D0DBFA466}"/>
              </a:ext>
            </a:extLst>
          </p:cNvPr>
          <p:cNvSpPr txBox="1"/>
          <p:nvPr/>
        </p:nvSpPr>
        <p:spPr>
          <a:xfrm>
            <a:off x="2065309" y="2672080"/>
            <a:ext cx="8366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II. ĐỌC – HIỂU VĂN BẢN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72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4756</TotalTime>
  <Words>421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新細明體</vt:lpstr>
      <vt:lpstr>Symbol</vt:lpstr>
      <vt:lpstr>Times New Roman</vt:lpstr>
      <vt:lpstr>Wingdings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58</cp:revision>
  <dcterms:created xsi:type="dcterms:W3CDTF">2021-06-19T14:46:23Z</dcterms:created>
  <dcterms:modified xsi:type="dcterms:W3CDTF">2023-08-13T15:24:52Z</dcterms:modified>
</cp:coreProperties>
</file>