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42" r:id="rId3"/>
    <p:sldId id="343" r:id="rId4"/>
    <p:sldId id="346" r:id="rId5"/>
    <p:sldId id="347" r:id="rId6"/>
    <p:sldId id="345" r:id="rId7"/>
    <p:sldId id="366" r:id="rId8"/>
    <p:sldId id="348" r:id="rId9"/>
    <p:sldId id="364" r:id="rId10"/>
    <p:sldId id="349" r:id="rId11"/>
    <p:sldId id="375" r:id="rId12"/>
    <p:sldId id="360" r:id="rId13"/>
    <p:sldId id="350" r:id="rId14"/>
    <p:sldId id="365" r:id="rId15"/>
    <p:sldId id="367" r:id="rId16"/>
    <p:sldId id="3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1" autoAdjust="0"/>
    <p:restoredTop sz="93837" autoAdjust="0"/>
  </p:normalViewPr>
  <p:slideViewPr>
    <p:cSldViewPr snapToGrid="0">
      <p:cViewPr varScale="1">
        <p:scale>
          <a:sx n="59" d="100"/>
          <a:sy n="59" d="100"/>
        </p:scale>
        <p:origin x="900" y="78"/>
      </p:cViewPr>
      <p:guideLst/>
    </p:cSldViewPr>
  </p:slideViewPr>
  <p:outlineViewPr>
    <p:cViewPr>
      <p:scale>
        <a:sx n="33" d="100"/>
        <a:sy n="33" d="100"/>
      </p:scale>
      <p:origin x="0" y="-208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F0D401-B765-4F9E-910D-454F3BD443D0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74638AA-BB66-47D6-B57E-1115E56FDAA9}">
      <dgm:prSet phldrT="[Text]" custT="1"/>
      <dgm:spPr/>
      <dgm:t>
        <a:bodyPr/>
        <a:lstStyle/>
        <a:p>
          <a:pPr algn="ctr"/>
          <a:r>
            <a: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 1</a:t>
          </a:r>
        </a:p>
      </dgm:t>
    </dgm:pt>
    <dgm:pt modelId="{595A1798-935D-4579-B22E-76836EDD64A6}" type="parTrans" cxnId="{842B2E0E-E798-4A98-9465-06BAF97A77C9}">
      <dgm:prSet/>
      <dgm:spPr/>
      <dgm:t>
        <a:bodyPr/>
        <a:lstStyle/>
        <a:p>
          <a:pPr algn="l"/>
          <a:endParaRPr lang="en-US"/>
        </a:p>
      </dgm:t>
    </dgm:pt>
    <dgm:pt modelId="{A1C7DEAC-EF66-409C-A527-1BD9FC3CE390}" type="sibTrans" cxnId="{842B2E0E-E798-4A98-9465-06BAF97A77C9}">
      <dgm:prSet/>
      <dgm:spPr/>
      <dgm:t>
        <a:bodyPr/>
        <a:lstStyle/>
        <a:p>
          <a:pPr algn="l"/>
          <a:endParaRPr lang="en-US"/>
        </a:p>
      </dgm:t>
    </dgm:pt>
    <dgm:pt modelId="{3AFF5BF1-7F13-456E-8C52-7EED5944CC75}">
      <dgm:prSet phldrT="[Text]" custT="1"/>
      <dgm:spPr/>
      <dgm:t>
        <a:bodyPr/>
        <a:lstStyle/>
        <a:p>
          <a:pPr algn="l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Chọn quãng đường 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 trước, đo thời gian </a:t>
          </a: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 sau</a:t>
          </a:r>
        </a:p>
      </dgm:t>
    </dgm:pt>
    <dgm:pt modelId="{F852C26D-D0F6-4327-9BA9-F9F4BC39930C}" type="parTrans" cxnId="{BC91E0C5-7142-4EF5-BDD0-D522BDD39553}">
      <dgm:prSet/>
      <dgm:spPr/>
      <dgm:t>
        <a:bodyPr/>
        <a:lstStyle/>
        <a:p>
          <a:pPr algn="l"/>
          <a:endParaRPr lang="en-US"/>
        </a:p>
      </dgm:t>
    </dgm:pt>
    <dgm:pt modelId="{316B96CB-BA9D-4BF6-A783-BA54A52EADAF}" type="sibTrans" cxnId="{BC91E0C5-7142-4EF5-BDD0-D522BDD39553}">
      <dgm:prSet/>
      <dgm:spPr/>
      <dgm:t>
        <a:bodyPr/>
        <a:lstStyle/>
        <a:p>
          <a:pPr algn="l"/>
          <a:endParaRPr lang="en-US"/>
        </a:p>
      </dgm:t>
    </dgm:pt>
    <dgm:pt modelId="{FA16A659-4063-4331-B79C-63B02597F718}">
      <dgm:prSet phldrT="[Text]" custT="1"/>
      <dgm:spPr/>
      <dgm:t>
        <a:bodyPr/>
        <a:lstStyle/>
        <a:p>
          <a:pPr algn="ctr"/>
          <a:r>
            <a: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 2</a:t>
          </a:r>
        </a:p>
      </dgm:t>
    </dgm:pt>
    <dgm:pt modelId="{965A123E-0DA1-41D7-9012-0F489AC70AA5}" type="parTrans" cxnId="{13978FF3-3C99-4B8D-A328-6FF8B79C2E24}">
      <dgm:prSet/>
      <dgm:spPr/>
      <dgm:t>
        <a:bodyPr/>
        <a:lstStyle/>
        <a:p>
          <a:pPr algn="l"/>
          <a:endParaRPr lang="en-US"/>
        </a:p>
      </dgm:t>
    </dgm:pt>
    <dgm:pt modelId="{D03D5FD0-34A1-4D79-A7AB-416A7F955F9D}" type="sibTrans" cxnId="{13978FF3-3C99-4B8D-A328-6FF8B79C2E24}">
      <dgm:prSet/>
      <dgm:spPr/>
      <dgm:t>
        <a:bodyPr/>
        <a:lstStyle/>
        <a:p>
          <a:pPr algn="l"/>
          <a:endParaRPr lang="en-US"/>
        </a:p>
      </dgm:t>
    </dgm:pt>
    <dgm:pt modelId="{533308FE-1860-4779-86DA-512C5FEC4981}">
      <dgm:prSet/>
      <dgm:spPr/>
      <dgm:t>
        <a:bodyPr/>
        <a:lstStyle/>
        <a:p>
          <a:pPr algn="l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Chọn thời gian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trước, đo quãng đường </a:t>
          </a:r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 sau</a:t>
          </a:r>
        </a:p>
      </dgm:t>
    </dgm:pt>
    <dgm:pt modelId="{B9431C17-1F56-47F4-A675-AD5A7C61D050}" type="parTrans" cxnId="{708952B8-4D6D-4224-B81B-D1A732C9E596}">
      <dgm:prSet/>
      <dgm:spPr/>
      <dgm:t>
        <a:bodyPr/>
        <a:lstStyle/>
        <a:p>
          <a:endParaRPr lang="en-US"/>
        </a:p>
      </dgm:t>
    </dgm:pt>
    <dgm:pt modelId="{1505FC34-DF9E-4081-9F42-8C1578C76FCD}" type="sibTrans" cxnId="{708952B8-4D6D-4224-B81B-D1A732C9E596}">
      <dgm:prSet/>
      <dgm:spPr/>
      <dgm:t>
        <a:bodyPr/>
        <a:lstStyle/>
        <a:p>
          <a:endParaRPr lang="en-US"/>
        </a:p>
      </dgm:t>
    </dgm:pt>
    <dgm:pt modelId="{7355C00F-E441-4204-8DDF-C18ED13BC1DA}" type="pres">
      <dgm:prSet presAssocID="{F3F0D401-B765-4F9E-910D-454F3BD443D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DBD216-1223-43F5-BCBA-E0B3A41E7AFF}" type="pres">
      <dgm:prSet presAssocID="{974638AA-BB66-47D6-B57E-1115E56FDAA9}" presName="root" presStyleCnt="0"/>
      <dgm:spPr/>
    </dgm:pt>
    <dgm:pt modelId="{EE3DFC67-DB91-4C85-8028-3226FB6D23D9}" type="pres">
      <dgm:prSet presAssocID="{974638AA-BB66-47D6-B57E-1115E56FDAA9}" presName="rootComposite" presStyleCnt="0"/>
      <dgm:spPr/>
    </dgm:pt>
    <dgm:pt modelId="{B0217D98-BE3D-4CDC-B20D-F3D34549ED1F}" type="pres">
      <dgm:prSet presAssocID="{974638AA-BB66-47D6-B57E-1115E56FDAA9}" presName="rootText" presStyleLbl="node1" presStyleIdx="0" presStyleCnt="2" custScaleX="148725"/>
      <dgm:spPr/>
    </dgm:pt>
    <dgm:pt modelId="{AC954941-9AB2-4038-A591-2D9EE3A596DC}" type="pres">
      <dgm:prSet presAssocID="{974638AA-BB66-47D6-B57E-1115E56FDAA9}" presName="rootConnector" presStyleLbl="node1" presStyleIdx="0" presStyleCnt="2"/>
      <dgm:spPr/>
    </dgm:pt>
    <dgm:pt modelId="{9C64F4AB-B236-4BCC-A328-B0C70D71D1DF}" type="pres">
      <dgm:prSet presAssocID="{974638AA-BB66-47D6-B57E-1115E56FDAA9}" presName="childShape" presStyleCnt="0"/>
      <dgm:spPr/>
    </dgm:pt>
    <dgm:pt modelId="{967BC983-F4BF-468C-A157-209DEDBBDDC5}" type="pres">
      <dgm:prSet presAssocID="{F852C26D-D0F6-4327-9BA9-F9F4BC39930C}" presName="Name13" presStyleLbl="parChTrans1D2" presStyleIdx="0" presStyleCnt="2"/>
      <dgm:spPr/>
    </dgm:pt>
    <dgm:pt modelId="{670D397D-5EEA-4330-B485-564C80788827}" type="pres">
      <dgm:prSet presAssocID="{3AFF5BF1-7F13-456E-8C52-7EED5944CC75}" presName="childText" presStyleLbl="bgAcc1" presStyleIdx="0" presStyleCnt="2" custScaleX="342211">
        <dgm:presLayoutVars>
          <dgm:bulletEnabled val="1"/>
        </dgm:presLayoutVars>
      </dgm:prSet>
      <dgm:spPr/>
    </dgm:pt>
    <dgm:pt modelId="{3A053085-7938-46D3-BE39-8369AB24D07E}" type="pres">
      <dgm:prSet presAssocID="{FA16A659-4063-4331-B79C-63B02597F718}" presName="root" presStyleCnt="0"/>
      <dgm:spPr/>
    </dgm:pt>
    <dgm:pt modelId="{6C7CDA75-25A0-4984-B953-62B304539FA5}" type="pres">
      <dgm:prSet presAssocID="{FA16A659-4063-4331-B79C-63B02597F718}" presName="rootComposite" presStyleCnt="0"/>
      <dgm:spPr/>
    </dgm:pt>
    <dgm:pt modelId="{4C7D425E-FCA6-4383-98DC-D29D8DA3347D}" type="pres">
      <dgm:prSet presAssocID="{FA16A659-4063-4331-B79C-63B02597F718}" presName="rootText" presStyleLbl="node1" presStyleIdx="1" presStyleCnt="2" custScaleX="149100"/>
      <dgm:spPr/>
    </dgm:pt>
    <dgm:pt modelId="{360A8F7E-081D-4E38-B57E-930107EF73AC}" type="pres">
      <dgm:prSet presAssocID="{FA16A659-4063-4331-B79C-63B02597F718}" presName="rootConnector" presStyleLbl="node1" presStyleIdx="1" presStyleCnt="2"/>
      <dgm:spPr/>
    </dgm:pt>
    <dgm:pt modelId="{7155B11B-FC95-49B7-9BAE-1A183536B791}" type="pres">
      <dgm:prSet presAssocID="{FA16A659-4063-4331-B79C-63B02597F718}" presName="childShape" presStyleCnt="0"/>
      <dgm:spPr/>
    </dgm:pt>
    <dgm:pt modelId="{29585C1A-7166-4878-97B3-37E829C257CD}" type="pres">
      <dgm:prSet presAssocID="{B9431C17-1F56-47F4-A675-AD5A7C61D050}" presName="Name13" presStyleLbl="parChTrans1D2" presStyleIdx="1" presStyleCnt="2"/>
      <dgm:spPr/>
    </dgm:pt>
    <dgm:pt modelId="{EF8D1433-94BD-4ABA-89FE-8E2B847E0D51}" type="pres">
      <dgm:prSet presAssocID="{533308FE-1860-4779-86DA-512C5FEC4981}" presName="childText" presStyleLbl="bgAcc1" presStyleIdx="1" presStyleCnt="2" custScaleX="304215">
        <dgm:presLayoutVars>
          <dgm:bulletEnabled val="1"/>
        </dgm:presLayoutVars>
      </dgm:prSet>
      <dgm:spPr/>
    </dgm:pt>
  </dgm:ptLst>
  <dgm:cxnLst>
    <dgm:cxn modelId="{842B2E0E-E798-4A98-9465-06BAF97A77C9}" srcId="{F3F0D401-B765-4F9E-910D-454F3BD443D0}" destId="{974638AA-BB66-47D6-B57E-1115E56FDAA9}" srcOrd="0" destOrd="0" parTransId="{595A1798-935D-4579-B22E-76836EDD64A6}" sibTransId="{A1C7DEAC-EF66-409C-A527-1BD9FC3CE390}"/>
    <dgm:cxn modelId="{4CE24A18-CAF5-441C-874F-DFDC7A5CB6B2}" type="presOf" srcId="{533308FE-1860-4779-86DA-512C5FEC4981}" destId="{EF8D1433-94BD-4ABA-89FE-8E2B847E0D51}" srcOrd="0" destOrd="0" presId="urn:microsoft.com/office/officeart/2005/8/layout/hierarchy3"/>
    <dgm:cxn modelId="{F56DB51C-3B5D-4D4A-829D-13179A1E843E}" type="presOf" srcId="{3AFF5BF1-7F13-456E-8C52-7EED5944CC75}" destId="{670D397D-5EEA-4330-B485-564C80788827}" srcOrd="0" destOrd="0" presId="urn:microsoft.com/office/officeart/2005/8/layout/hierarchy3"/>
    <dgm:cxn modelId="{CD21331D-64FF-4A7A-9B64-0A5F1C28B8E6}" type="presOf" srcId="{974638AA-BB66-47D6-B57E-1115E56FDAA9}" destId="{AC954941-9AB2-4038-A591-2D9EE3A596DC}" srcOrd="1" destOrd="0" presId="urn:microsoft.com/office/officeart/2005/8/layout/hierarchy3"/>
    <dgm:cxn modelId="{1A31BC33-A604-41C7-89E7-95783EA9E24E}" type="presOf" srcId="{FA16A659-4063-4331-B79C-63B02597F718}" destId="{360A8F7E-081D-4E38-B57E-930107EF73AC}" srcOrd="1" destOrd="0" presId="urn:microsoft.com/office/officeart/2005/8/layout/hierarchy3"/>
    <dgm:cxn modelId="{1AC65960-65AC-40C7-A8EF-088BD988D362}" type="presOf" srcId="{FA16A659-4063-4331-B79C-63B02597F718}" destId="{4C7D425E-FCA6-4383-98DC-D29D8DA3347D}" srcOrd="0" destOrd="0" presId="urn:microsoft.com/office/officeart/2005/8/layout/hierarchy3"/>
    <dgm:cxn modelId="{2CF03269-94CA-4C82-AA19-7CC268893E7E}" type="presOf" srcId="{B9431C17-1F56-47F4-A675-AD5A7C61D050}" destId="{29585C1A-7166-4878-97B3-37E829C257CD}" srcOrd="0" destOrd="0" presId="urn:microsoft.com/office/officeart/2005/8/layout/hierarchy3"/>
    <dgm:cxn modelId="{0051126C-CC83-468C-92B3-7A3FB4B9D59D}" type="presOf" srcId="{F852C26D-D0F6-4327-9BA9-F9F4BC39930C}" destId="{967BC983-F4BF-468C-A157-209DEDBBDDC5}" srcOrd="0" destOrd="0" presId="urn:microsoft.com/office/officeart/2005/8/layout/hierarchy3"/>
    <dgm:cxn modelId="{CDA79250-AF3F-4C29-9E4A-272F2FD1E133}" type="presOf" srcId="{F3F0D401-B765-4F9E-910D-454F3BD443D0}" destId="{7355C00F-E441-4204-8DDF-C18ED13BC1DA}" srcOrd="0" destOrd="0" presId="urn:microsoft.com/office/officeart/2005/8/layout/hierarchy3"/>
    <dgm:cxn modelId="{CF124797-02A9-494E-9379-AAD9216247EC}" type="presOf" srcId="{974638AA-BB66-47D6-B57E-1115E56FDAA9}" destId="{B0217D98-BE3D-4CDC-B20D-F3D34549ED1F}" srcOrd="0" destOrd="0" presId="urn:microsoft.com/office/officeart/2005/8/layout/hierarchy3"/>
    <dgm:cxn modelId="{708952B8-4D6D-4224-B81B-D1A732C9E596}" srcId="{FA16A659-4063-4331-B79C-63B02597F718}" destId="{533308FE-1860-4779-86DA-512C5FEC4981}" srcOrd="0" destOrd="0" parTransId="{B9431C17-1F56-47F4-A675-AD5A7C61D050}" sibTransId="{1505FC34-DF9E-4081-9F42-8C1578C76FCD}"/>
    <dgm:cxn modelId="{BC91E0C5-7142-4EF5-BDD0-D522BDD39553}" srcId="{974638AA-BB66-47D6-B57E-1115E56FDAA9}" destId="{3AFF5BF1-7F13-456E-8C52-7EED5944CC75}" srcOrd="0" destOrd="0" parTransId="{F852C26D-D0F6-4327-9BA9-F9F4BC39930C}" sibTransId="{316B96CB-BA9D-4BF6-A783-BA54A52EADAF}"/>
    <dgm:cxn modelId="{13978FF3-3C99-4B8D-A328-6FF8B79C2E24}" srcId="{F3F0D401-B765-4F9E-910D-454F3BD443D0}" destId="{FA16A659-4063-4331-B79C-63B02597F718}" srcOrd="1" destOrd="0" parTransId="{965A123E-0DA1-41D7-9012-0F489AC70AA5}" sibTransId="{D03D5FD0-34A1-4D79-A7AB-416A7F955F9D}"/>
    <dgm:cxn modelId="{AEB8ED4A-14A5-4C1C-92FB-7D94F9E60E78}" type="presParOf" srcId="{7355C00F-E441-4204-8DDF-C18ED13BC1DA}" destId="{57DBD216-1223-43F5-BCBA-E0B3A41E7AFF}" srcOrd="0" destOrd="0" presId="urn:microsoft.com/office/officeart/2005/8/layout/hierarchy3"/>
    <dgm:cxn modelId="{6CAB5787-059C-464C-B0CA-68E934B92687}" type="presParOf" srcId="{57DBD216-1223-43F5-BCBA-E0B3A41E7AFF}" destId="{EE3DFC67-DB91-4C85-8028-3226FB6D23D9}" srcOrd="0" destOrd="0" presId="urn:microsoft.com/office/officeart/2005/8/layout/hierarchy3"/>
    <dgm:cxn modelId="{E813F71A-BBDE-4439-8285-9E498DB39CA5}" type="presParOf" srcId="{EE3DFC67-DB91-4C85-8028-3226FB6D23D9}" destId="{B0217D98-BE3D-4CDC-B20D-F3D34549ED1F}" srcOrd="0" destOrd="0" presId="urn:microsoft.com/office/officeart/2005/8/layout/hierarchy3"/>
    <dgm:cxn modelId="{0C941DBF-E791-4E2D-AF5C-4E1B42C06AB7}" type="presParOf" srcId="{EE3DFC67-DB91-4C85-8028-3226FB6D23D9}" destId="{AC954941-9AB2-4038-A591-2D9EE3A596DC}" srcOrd="1" destOrd="0" presId="urn:microsoft.com/office/officeart/2005/8/layout/hierarchy3"/>
    <dgm:cxn modelId="{8A8AFC96-47D0-4D2E-A298-8FB29D91B2CF}" type="presParOf" srcId="{57DBD216-1223-43F5-BCBA-E0B3A41E7AFF}" destId="{9C64F4AB-B236-4BCC-A328-B0C70D71D1DF}" srcOrd="1" destOrd="0" presId="urn:microsoft.com/office/officeart/2005/8/layout/hierarchy3"/>
    <dgm:cxn modelId="{628FCD5A-16BC-4705-94D2-F479FFAEE4D9}" type="presParOf" srcId="{9C64F4AB-B236-4BCC-A328-B0C70D71D1DF}" destId="{967BC983-F4BF-468C-A157-209DEDBBDDC5}" srcOrd="0" destOrd="0" presId="urn:microsoft.com/office/officeart/2005/8/layout/hierarchy3"/>
    <dgm:cxn modelId="{F8AB59EF-A7C8-4C74-BFB2-5FF8F5B2B820}" type="presParOf" srcId="{9C64F4AB-B236-4BCC-A328-B0C70D71D1DF}" destId="{670D397D-5EEA-4330-B485-564C80788827}" srcOrd="1" destOrd="0" presId="urn:microsoft.com/office/officeart/2005/8/layout/hierarchy3"/>
    <dgm:cxn modelId="{1262579B-189B-4F7B-BABC-77EA2B9AC4E2}" type="presParOf" srcId="{7355C00F-E441-4204-8DDF-C18ED13BC1DA}" destId="{3A053085-7938-46D3-BE39-8369AB24D07E}" srcOrd="1" destOrd="0" presId="urn:microsoft.com/office/officeart/2005/8/layout/hierarchy3"/>
    <dgm:cxn modelId="{6702DBCA-A469-466B-8762-2796CF369B73}" type="presParOf" srcId="{3A053085-7938-46D3-BE39-8369AB24D07E}" destId="{6C7CDA75-25A0-4984-B953-62B304539FA5}" srcOrd="0" destOrd="0" presId="urn:microsoft.com/office/officeart/2005/8/layout/hierarchy3"/>
    <dgm:cxn modelId="{4F94B2E6-9B5B-4A6E-8AD6-7F944B282DE2}" type="presParOf" srcId="{6C7CDA75-25A0-4984-B953-62B304539FA5}" destId="{4C7D425E-FCA6-4383-98DC-D29D8DA3347D}" srcOrd="0" destOrd="0" presId="urn:microsoft.com/office/officeart/2005/8/layout/hierarchy3"/>
    <dgm:cxn modelId="{4BE33D96-B9D5-45DC-8FB6-BE6A6667D350}" type="presParOf" srcId="{6C7CDA75-25A0-4984-B953-62B304539FA5}" destId="{360A8F7E-081D-4E38-B57E-930107EF73AC}" srcOrd="1" destOrd="0" presId="urn:microsoft.com/office/officeart/2005/8/layout/hierarchy3"/>
    <dgm:cxn modelId="{B38B8633-F06E-48CD-99CC-3DF3B2E97CCF}" type="presParOf" srcId="{3A053085-7938-46D3-BE39-8369AB24D07E}" destId="{7155B11B-FC95-49B7-9BAE-1A183536B791}" srcOrd="1" destOrd="0" presId="urn:microsoft.com/office/officeart/2005/8/layout/hierarchy3"/>
    <dgm:cxn modelId="{E8DCCF8D-52D1-4151-A63B-FC1EDDDD2DF5}" type="presParOf" srcId="{7155B11B-FC95-49B7-9BAE-1A183536B791}" destId="{29585C1A-7166-4878-97B3-37E829C257CD}" srcOrd="0" destOrd="0" presId="urn:microsoft.com/office/officeart/2005/8/layout/hierarchy3"/>
    <dgm:cxn modelId="{2DDA9076-1EA6-4524-8458-46F611FB93D7}" type="presParOf" srcId="{7155B11B-FC95-49B7-9BAE-1A183536B791}" destId="{EF8D1433-94BD-4ABA-89FE-8E2B847E0D5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17D98-BE3D-4CDC-B20D-F3D34549ED1F}">
      <dsp:nvSpPr>
        <dsp:cNvPr id="0" name=""/>
        <dsp:cNvSpPr/>
      </dsp:nvSpPr>
      <dsp:spPr>
        <a:xfrm>
          <a:off x="1147" y="22240"/>
          <a:ext cx="1882475" cy="6328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 1</a:t>
          </a:r>
        </a:p>
      </dsp:txBody>
      <dsp:txXfrm>
        <a:off x="19683" y="40776"/>
        <a:ext cx="1845403" cy="595799"/>
      </dsp:txXfrm>
    </dsp:sp>
    <dsp:sp modelId="{967BC983-F4BF-468C-A157-209DEDBBDDC5}">
      <dsp:nvSpPr>
        <dsp:cNvPr id="0" name=""/>
        <dsp:cNvSpPr/>
      </dsp:nvSpPr>
      <dsp:spPr>
        <a:xfrm>
          <a:off x="189394" y="655112"/>
          <a:ext cx="188247" cy="474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4653"/>
              </a:lnTo>
              <a:lnTo>
                <a:pt x="188247" y="47465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D397D-5EEA-4330-B485-564C80788827}">
      <dsp:nvSpPr>
        <dsp:cNvPr id="0" name=""/>
        <dsp:cNvSpPr/>
      </dsp:nvSpPr>
      <dsp:spPr>
        <a:xfrm>
          <a:off x="377642" y="813329"/>
          <a:ext cx="3465207" cy="632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Chọn quãng đường </a:t>
          </a: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 trước, đo thời gian </a:t>
          </a: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 sau</a:t>
          </a:r>
        </a:p>
      </dsp:txBody>
      <dsp:txXfrm>
        <a:off x="396178" y="831865"/>
        <a:ext cx="3428135" cy="595799"/>
      </dsp:txXfrm>
    </dsp:sp>
    <dsp:sp modelId="{4C7D425E-FCA6-4383-98DC-D29D8DA3347D}">
      <dsp:nvSpPr>
        <dsp:cNvPr id="0" name=""/>
        <dsp:cNvSpPr/>
      </dsp:nvSpPr>
      <dsp:spPr>
        <a:xfrm>
          <a:off x="3781841" y="22240"/>
          <a:ext cx="1887221" cy="6328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 2</a:t>
          </a:r>
        </a:p>
      </dsp:txBody>
      <dsp:txXfrm>
        <a:off x="3800377" y="40776"/>
        <a:ext cx="1850149" cy="595799"/>
      </dsp:txXfrm>
    </dsp:sp>
    <dsp:sp modelId="{29585C1A-7166-4878-97B3-37E829C257CD}">
      <dsp:nvSpPr>
        <dsp:cNvPr id="0" name=""/>
        <dsp:cNvSpPr/>
      </dsp:nvSpPr>
      <dsp:spPr>
        <a:xfrm>
          <a:off x="3970563" y="655112"/>
          <a:ext cx="188722" cy="474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4653"/>
              </a:lnTo>
              <a:lnTo>
                <a:pt x="188722" y="474653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D1433-94BD-4ABA-89FE-8E2B847E0D51}">
      <dsp:nvSpPr>
        <dsp:cNvPr id="0" name=""/>
        <dsp:cNvSpPr/>
      </dsp:nvSpPr>
      <dsp:spPr>
        <a:xfrm>
          <a:off x="4159285" y="813329"/>
          <a:ext cx="3080462" cy="632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Chọn thời gian</a:t>
          </a: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t </a:t>
          </a: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trước, đo quãng đường </a:t>
          </a:r>
          <a:r>
            <a:rPr 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 sau</a:t>
          </a:r>
        </a:p>
      </dsp:txBody>
      <dsp:txXfrm>
        <a:off x="4177821" y="831865"/>
        <a:ext cx="3043390" cy="595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14C39-E140-455D-8281-2AE198E9303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3FDD1-F264-4D38-AE77-93AE4015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61531-67CB-4C53-803D-B9FDAA8BE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F61531-67CB-4C53-803D-B9FDAA8BE6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2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07A0-C291-F408-EA4A-CB04CBF4D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6C634-2948-608E-9C64-6098AEF49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D03BF-1CB4-E90C-A5D4-F4D5D238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85FA2-10BC-9C46-9833-76E47508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551B2-DA43-47F8-FA58-326DFDE4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D5C4-B26A-BB8F-947A-2FBF4D17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6CD55-4036-3408-9850-A8983925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961F-BD13-1177-3A55-6957D2B5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58DC-FBFA-54A4-0A12-4514E8BB2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6E6E4-13E9-C9C6-7EA6-F5B53B13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2DD8C8-65F7-5CD9-2E28-7FD24BE98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A6500-7269-A373-949B-89494794B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C530B-4D4E-E72E-D6C8-26ECC9FB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C9224-AFCD-43EE-68A9-C6AE45B1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1C36A-58D4-EF69-AAE9-4EA20DFE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6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2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9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6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0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8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5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4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3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4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6" y="2628624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9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7"/>
            <a:ext cx="948999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3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1178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6" y="640843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0"/>
            <a:ext cx="780534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1" y="1676359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5" y="308921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2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4" y="640843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8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3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4" y="1062474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1" y="1584388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1" y="173186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5" y="1192875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9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4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8"/>
            <a:ext cx="1251429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2" y="640843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5954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20D-0577-A3EC-BBDD-46B73170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76F4B-3504-8B37-1B6F-03BBC4C62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EEC51-8F7C-F350-E775-F031E236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173E6-6D13-D4E9-B6E9-EF16247C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1353C-70F2-969B-3480-B5472868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4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535A-8145-08CB-86A5-8B79594A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BE579-F782-64D7-4630-B9A9AF3F7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8CBE1-0E6D-0A98-FF4F-D9C95F1A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42CA-5B8A-4732-7030-E775BF3D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0E91D-58B2-698E-FFC5-1F8429E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8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D2DA-9FA9-9007-DBFC-C7B7C521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F4426-8EDD-06F6-D513-9E506B61E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72CBF-FA84-03E1-E634-32B5A26FE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93D0D-C1AF-7738-1F4B-A4E1686B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C159D-B6E6-3FDA-F6DC-5E73B4C6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8FC48-5FC7-3A8C-B913-296F116B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C111A-7515-FFF9-848C-DC8FB879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6B6B9-4B9C-952D-B578-13F6CA1A7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CB33B-5645-8543-3285-19F13E73D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E9849-FE5A-8877-D632-7D9286322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43985-FA12-B5E3-1795-4426D1DCB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AF032-A5E1-5F96-B203-98D56005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F8B93-13DD-7501-9946-1A1E9D36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22AE2-9E50-46FB-46E9-9767C236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954D-6B19-51FD-2C66-49566F84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919F0-BB39-FECE-B183-3F57B205C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2D4C5-7718-5CCB-E68D-54781E9D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EE181-F615-6BB8-B07F-1625C55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1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4F705-6D23-71CC-FAEC-1F49234D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5030E-BD1B-D2B8-F680-EF55C5AC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69374-8BB5-0966-4FD9-441053EA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2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D685-BC7F-C2C9-4AB5-7F6D9BF6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4A9B3-922C-CCFB-9265-68629BC9F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3A149-3D84-5BB5-6C7F-4D46DFCA9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71C02-264B-BCD7-83A7-334BDC40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1440E-D6EE-E002-3BD1-D094AC8C2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81385-FAC6-C199-C62B-16386AE1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1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8D8F-AF5F-303C-C8EF-2C5535FE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AB32BE-5954-F944-06D1-48ADA4E68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4D948-748B-4DBF-6881-0A92D11DE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E6FA8-5903-023D-3129-C72C60DF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4635A-BD45-D836-CF04-E3AD0ED4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2ACDA-F4CB-37C3-A9CE-BAAC058C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40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FE19A-5172-D95F-E854-410F7EC4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AC9B7-724F-8FEA-EABD-C8453527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9A721-32D5-5FDC-E6C2-967C76B03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20F1-BDFD-4F74-A0FC-DD18B419FB3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5BBBC-5E36-89EF-D9C4-E42AD35B5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3E93-7A9B-700E-D42C-7349325F0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494FE-042A-4820-99A1-733E73382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7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5.png"/><Relationship Id="rId7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81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26" Type="http://schemas.openxmlformats.org/officeDocument/2006/relationships/image" Target="../media/image52.sv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50.svg"/><Relationship Id="rId32" Type="http://schemas.openxmlformats.org/officeDocument/2006/relationships/image" Target="../media/image56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sv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31" Type="http://schemas.openxmlformats.org/officeDocument/2006/relationships/image" Target="../media/image55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Relationship Id="rId27" Type="http://schemas.openxmlformats.org/officeDocument/2006/relationships/image" Target="../media/image53.png"/><Relationship Id="rId30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59.svg"/><Relationship Id="rId7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11" Type="http://schemas.openxmlformats.org/officeDocument/2006/relationships/image" Target="../media/image61.png"/><Relationship Id="rId5" Type="http://schemas.openxmlformats.org/officeDocument/2006/relationships/image" Target="../media/image45.png"/><Relationship Id="rId10" Type="http://schemas.openxmlformats.org/officeDocument/2006/relationships/image" Target="../media/image54.svg"/><Relationship Id="rId4" Type="http://schemas.openxmlformats.org/officeDocument/2006/relationships/image" Target="../media/image60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9.svg"/><Relationship Id="rId7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svg"/><Relationship Id="rId11" Type="http://schemas.openxmlformats.org/officeDocument/2006/relationships/image" Target="../media/image62.jpg"/><Relationship Id="rId5" Type="http://schemas.openxmlformats.org/officeDocument/2006/relationships/image" Target="../media/image47.png"/><Relationship Id="rId10" Type="http://schemas.openxmlformats.org/officeDocument/2006/relationships/image" Target="../media/image46.svg"/><Relationship Id="rId4" Type="http://schemas.openxmlformats.org/officeDocument/2006/relationships/image" Target="../media/image6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11" Type="http://schemas.openxmlformats.org/officeDocument/2006/relationships/image" Target="../media/image44.svg"/><Relationship Id="rId5" Type="http://schemas.openxmlformats.org/officeDocument/2006/relationships/image" Target="../media/image66.svg"/><Relationship Id="rId10" Type="http://schemas.openxmlformats.org/officeDocument/2006/relationships/image" Target="../media/image43.png"/><Relationship Id="rId4" Type="http://schemas.openxmlformats.org/officeDocument/2006/relationships/image" Target="../media/image65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57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56.png"/><Relationship Id="rId2" Type="http://schemas.openxmlformats.org/officeDocument/2006/relationships/image" Target="../media/image37.png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40.svg"/><Relationship Id="rId15" Type="http://schemas.openxmlformats.org/officeDocument/2006/relationships/image" Target="../media/image67.png"/><Relationship Id="rId10" Type="http://schemas.openxmlformats.org/officeDocument/2006/relationships/diagramData" Target="../diagrams/data1.xml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4867912" y="1101380"/>
            <a:ext cx="448394" cy="448394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4365299" y="1589339"/>
            <a:ext cx="354612" cy="354612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459075" y="2166678"/>
            <a:ext cx="316513" cy="316513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867912" y="2483192"/>
            <a:ext cx="263762" cy="263762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424343" y="2424580"/>
            <a:ext cx="211008" cy="211008"/>
          </a:xfrm>
          <a:prstGeom prst="flowChartConnec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4867911" y="1668462"/>
            <a:ext cx="656472" cy="656472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97">
              <a:defRPr/>
            </a:pPr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그룹 3">
            <a:extLst>
              <a:ext uri="{FF2B5EF4-FFF2-40B4-BE49-F238E27FC236}">
                <a16:creationId xmlns:a16="http://schemas.microsoft.com/office/drawing/2014/main" id="{37DF22FC-8D4B-435C-9754-65C3750ABBBC}"/>
              </a:ext>
            </a:extLst>
          </p:cNvPr>
          <p:cNvGrpSpPr/>
          <p:nvPr/>
        </p:nvGrpSpPr>
        <p:grpSpPr>
          <a:xfrm>
            <a:off x="8660896" y="4490900"/>
            <a:ext cx="965439" cy="1385987"/>
            <a:chOff x="585903" y="488961"/>
            <a:chExt cx="1284889" cy="273049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2D528823-A89E-4245-B60C-FAD3625E1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1C1105FC-7CAC-4F59-8E47-4504DF6EA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0" name="직사각형 23">
            <a:extLst>
              <a:ext uri="{FF2B5EF4-FFF2-40B4-BE49-F238E27FC236}">
                <a16:creationId xmlns:a16="http://schemas.microsoft.com/office/drawing/2014/main" id="{04CD1914-B0CD-45F7-8C3D-3AE440F4DBCE}"/>
              </a:ext>
            </a:extLst>
          </p:cNvPr>
          <p:cNvSpPr/>
          <p:nvPr/>
        </p:nvSpPr>
        <p:spPr>
          <a:xfrm>
            <a:off x="5171587" y="2746819"/>
            <a:ext cx="5183842" cy="648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endParaRPr lang="ko-KR" alt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직사각형 8">
            <a:extLst>
              <a:ext uri="{FF2B5EF4-FFF2-40B4-BE49-F238E27FC236}">
                <a16:creationId xmlns:a16="http://schemas.microsoft.com/office/drawing/2014/main" id="{FB65477E-E5AF-482A-BC57-4A8356049586}"/>
              </a:ext>
            </a:extLst>
          </p:cNvPr>
          <p:cNvSpPr/>
          <p:nvPr/>
        </p:nvSpPr>
        <p:spPr>
          <a:xfrm>
            <a:off x="7420458" y="1478045"/>
            <a:ext cx="2909175" cy="648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endParaRPr lang="ko-KR" alt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직사각형 24">
            <a:extLst>
              <a:ext uri="{FF2B5EF4-FFF2-40B4-BE49-F238E27FC236}">
                <a16:creationId xmlns:a16="http://schemas.microsoft.com/office/drawing/2014/main" id="{4498E1E0-4D53-45D1-BD09-A0EEF6FB6901}"/>
              </a:ext>
            </a:extLst>
          </p:cNvPr>
          <p:cNvSpPr/>
          <p:nvPr/>
        </p:nvSpPr>
        <p:spPr>
          <a:xfrm>
            <a:off x="10293574" y="1477676"/>
            <a:ext cx="72119" cy="1330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endParaRPr lang="ko-KR" alt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Hộp Văn bản 13">
            <a:extLst>
              <a:ext uri="{FF2B5EF4-FFF2-40B4-BE49-F238E27FC236}">
                <a16:creationId xmlns:a16="http://schemas.microsoft.com/office/drawing/2014/main" id="{98B13939-A09F-462F-A25A-D7A86596C6DE}"/>
              </a:ext>
            </a:extLst>
          </p:cNvPr>
          <p:cNvSpPr txBox="1"/>
          <p:nvPr/>
        </p:nvSpPr>
        <p:spPr>
          <a:xfrm>
            <a:off x="5723246" y="1605644"/>
            <a:ext cx="344434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97">
              <a:defRPr/>
            </a:pPr>
            <a:r>
              <a:rPr lang="en-US" sz="45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 TỐC ĐỘ</a:t>
            </a:r>
          </a:p>
        </p:txBody>
      </p:sp>
      <p:pic>
        <p:nvPicPr>
          <p:cNvPr id="42" name="图片 4">
            <a:extLst>
              <a:ext uri="{FF2B5EF4-FFF2-40B4-BE49-F238E27FC236}">
                <a16:creationId xmlns:a16="http://schemas.microsoft.com/office/drawing/2014/main" id="{22D80543-316E-4C6B-8D29-D2D52CE35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37" y="866888"/>
            <a:ext cx="986998" cy="10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9CC395B-DD03-4321-9230-09C5C05C6E43}"/>
              </a:ext>
            </a:extLst>
          </p:cNvPr>
          <p:cNvSpPr/>
          <p:nvPr/>
        </p:nvSpPr>
        <p:spPr>
          <a:xfrm>
            <a:off x="-8072854" y="1343969"/>
            <a:ext cx="8030241" cy="1305460"/>
          </a:xfrm>
          <a:prstGeom prst="rect">
            <a:avLst/>
          </a:prstGeom>
          <a:solidFill>
            <a:sysClr val="window" lastClr="FFFFFF">
              <a:alpha val="50000"/>
            </a:sysClr>
          </a:solidFill>
          <a:ln>
            <a:noFill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anchor="ctr"/>
          <a:lstStyle/>
          <a:p>
            <a:pPr algn="ctr" defTabSz="342898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4" descr="via GIPHY | Cute love gif, Cute cartoon wallpapers, Cute cat gif">
            <a:extLst>
              <a:ext uri="{FF2B5EF4-FFF2-40B4-BE49-F238E27FC236}">
                <a16:creationId xmlns:a16="http://schemas.microsoft.com/office/drawing/2014/main" id="{C651773E-6855-4245-A179-3281B8EC7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0549" y="2465815"/>
            <a:ext cx="1890655" cy="189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1C77EE9-4195-43CE-9596-A71C8FD8D2AC}"/>
              </a:ext>
            </a:extLst>
          </p:cNvPr>
          <p:cNvSpPr/>
          <p:nvPr/>
        </p:nvSpPr>
        <p:spPr>
          <a:xfrm flipH="1">
            <a:off x="16522171" y="4230269"/>
            <a:ext cx="8030520" cy="1306075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  <a:effectLst/>
        </p:spPr>
        <p:txBody>
          <a:bodyPr anchor="ctr"/>
          <a:lstStyle/>
          <a:p>
            <a:pPr algn="ctr" defTabSz="342898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" name="Picture 48" descr="Happy On My Way Sticker by Hopper for iOS &amp; Android | GIPHY">
            <a:extLst>
              <a:ext uri="{FF2B5EF4-FFF2-40B4-BE49-F238E27FC236}">
                <a16:creationId xmlns:a16="http://schemas.microsoft.com/office/drawing/2014/main" id="{E344390D-9D19-4354-8F9B-71E43345FE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729" y="2647734"/>
            <a:ext cx="3384506" cy="3384506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>
            <a:extLst>
              <a:ext uri="{FF2B5EF4-FFF2-40B4-BE49-F238E27FC236}">
                <a16:creationId xmlns:a16="http://schemas.microsoft.com/office/drawing/2014/main" id="{1C508AC1-831B-48BB-B6D4-76193857C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9410863" y="4230270"/>
            <a:ext cx="1281074" cy="165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3035C684-FC1C-41D9-AFDB-7D6607BD48C8}"/>
              </a:ext>
            </a:extLst>
          </p:cNvPr>
          <p:cNvSpPr/>
          <p:nvPr/>
        </p:nvSpPr>
        <p:spPr>
          <a:xfrm>
            <a:off x="9666108" y="5094170"/>
            <a:ext cx="577436" cy="577435"/>
          </a:xfrm>
          <a:prstGeom prst="ellipse">
            <a:avLst/>
          </a:prstGeom>
          <a:solidFill>
            <a:srgbClr val="0076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342898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698EDB-3BBC-426E-8772-BBB569F42996}"/>
              </a:ext>
            </a:extLst>
          </p:cNvPr>
          <p:cNvSpPr/>
          <p:nvPr/>
        </p:nvSpPr>
        <p:spPr>
          <a:xfrm>
            <a:off x="9715377" y="4707965"/>
            <a:ext cx="404800" cy="404800"/>
          </a:xfrm>
          <a:prstGeom prst="ellipse">
            <a:avLst/>
          </a:prstGeom>
          <a:solidFill>
            <a:srgbClr val="B8B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342898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E519AF6-4CAC-487C-96BE-8282E24728E0}"/>
              </a:ext>
            </a:extLst>
          </p:cNvPr>
          <p:cNvSpPr/>
          <p:nvPr/>
        </p:nvSpPr>
        <p:spPr>
          <a:xfrm>
            <a:off x="9715378" y="4388526"/>
            <a:ext cx="353604" cy="315506"/>
          </a:xfrm>
          <a:prstGeom prst="ellipse">
            <a:avLst/>
          </a:prstGeom>
          <a:solidFill>
            <a:srgbClr val="C4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342898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8AC8148-6333-4932-A719-F090BA034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458" y="1640335"/>
            <a:ext cx="1306076" cy="114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33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7DB77C-300F-4510-A4E2-8D8302AE4538}"/>
              </a:ext>
            </a:extLst>
          </p:cNvPr>
          <p:cNvSpPr/>
          <p:nvPr/>
        </p:nvSpPr>
        <p:spPr>
          <a:xfrm>
            <a:off x="3059696" y="1888760"/>
            <a:ext cx="1296457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Cách đo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9">
            <a:extLst>
              <a:ext uri="{FF2B5EF4-FFF2-40B4-BE49-F238E27FC236}">
                <a16:creationId xmlns:a16="http://schemas.microsoft.com/office/drawing/2014/main" id="{D2E0E0F4-D5A0-44FF-BA84-FC6E213489BA}"/>
              </a:ext>
            </a:extLst>
          </p:cNvPr>
          <p:cNvGrpSpPr/>
          <p:nvPr/>
        </p:nvGrpSpPr>
        <p:grpSpPr>
          <a:xfrm>
            <a:off x="2229880" y="1166270"/>
            <a:ext cx="585578" cy="585578"/>
            <a:chOff x="1415144" y="1224747"/>
            <a:chExt cx="780795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CF7B403-8F6B-44DC-8672-B15B80D1A711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CF5785EA-2783-45D9-A095-D86616E464CE}"/>
                </a:ext>
              </a:extLst>
            </p:cNvPr>
            <p:cNvSpPr txBox="1"/>
            <p:nvPr/>
          </p:nvSpPr>
          <p:spPr>
            <a:xfrm>
              <a:off x="1555170" y="1314256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E5943973-8120-48AC-9AB9-9EE9B48FB701}"/>
              </a:ext>
            </a:extLst>
          </p:cNvPr>
          <p:cNvSpPr txBox="1"/>
          <p:nvPr/>
        </p:nvSpPr>
        <p:spPr>
          <a:xfrm>
            <a:off x="2710442" y="1247393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670785B4-A98B-4FCD-A0AC-C6EEE10FA50E}"/>
              </a:ext>
            </a:extLst>
          </p:cNvPr>
          <p:cNvSpPr/>
          <p:nvPr/>
        </p:nvSpPr>
        <p:spPr>
          <a:xfrm>
            <a:off x="2619940" y="1770786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33">
            <a:extLst>
              <a:ext uri="{FF2B5EF4-FFF2-40B4-BE49-F238E27FC236}">
                <a16:creationId xmlns:a16="http://schemas.microsoft.com/office/drawing/2014/main" id="{D225CEAC-B5C2-4C8C-AD77-5409A5B2C733}"/>
              </a:ext>
            </a:extLst>
          </p:cNvPr>
          <p:cNvGrpSpPr/>
          <p:nvPr/>
        </p:nvGrpSpPr>
        <p:grpSpPr>
          <a:xfrm>
            <a:off x="4729456" y="3317879"/>
            <a:ext cx="1295149" cy="1278037"/>
            <a:chOff x="4273886" y="3280833"/>
            <a:chExt cx="1726918" cy="1704101"/>
          </a:xfrm>
        </p:grpSpPr>
        <p:grpSp>
          <p:nvGrpSpPr>
            <p:cNvPr id="15" name="그룹 9">
              <a:extLst>
                <a:ext uri="{FF2B5EF4-FFF2-40B4-BE49-F238E27FC236}">
                  <a16:creationId xmlns:a16="http://schemas.microsoft.com/office/drawing/2014/main" id="{C01CCCE9-C531-4346-80BD-0D7A5ED4000F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18" name="Teardrop 3">
                <a:extLst>
                  <a:ext uri="{FF2B5EF4-FFF2-40B4-BE49-F238E27FC236}">
                    <a16:creationId xmlns:a16="http://schemas.microsoft.com/office/drawing/2014/main" id="{EE877A59-1CF4-48A9-AAC1-157FC3B58C2E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ardrop 3">
                <a:extLst>
                  <a:ext uri="{FF2B5EF4-FFF2-40B4-BE49-F238E27FC236}">
                    <a16:creationId xmlns:a16="http://schemas.microsoft.com/office/drawing/2014/main" id="{CF43E637-DB54-4682-B492-62A4296D7CC0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16" name="TextBox 46">
              <a:extLst>
                <a:ext uri="{FF2B5EF4-FFF2-40B4-BE49-F238E27FC236}">
                  <a16:creationId xmlns:a16="http://schemas.microsoft.com/office/drawing/2014/main" id="{B36D7716-9219-45EC-A21F-5D671E53D678}"/>
                </a:ext>
              </a:extLst>
            </p:cNvPr>
            <p:cNvSpPr txBox="1"/>
            <p:nvPr/>
          </p:nvSpPr>
          <p:spPr>
            <a:xfrm>
              <a:off x="5191003" y="4415095"/>
              <a:ext cx="627728" cy="55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01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id="{FDEDEA0F-F029-4B0F-873E-EA206A39C70D}"/>
                </a:ext>
              </a:extLst>
            </p:cNvPr>
            <p:cNvSpPr txBox="1"/>
            <p:nvPr/>
          </p:nvSpPr>
          <p:spPr>
            <a:xfrm>
              <a:off x="5071134" y="4120837"/>
              <a:ext cx="925778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Nhóm 34">
            <a:extLst>
              <a:ext uri="{FF2B5EF4-FFF2-40B4-BE49-F238E27FC236}">
                <a16:creationId xmlns:a16="http://schemas.microsoft.com/office/drawing/2014/main" id="{52B2F390-91B5-4688-9CE8-989EC0525122}"/>
              </a:ext>
            </a:extLst>
          </p:cNvPr>
          <p:cNvGrpSpPr/>
          <p:nvPr/>
        </p:nvGrpSpPr>
        <p:grpSpPr>
          <a:xfrm>
            <a:off x="6096000" y="3326953"/>
            <a:ext cx="1268961" cy="1580260"/>
            <a:chOff x="6096000" y="3292934"/>
            <a:chExt cx="1692000" cy="2107078"/>
          </a:xfrm>
        </p:grpSpPr>
        <p:grpSp>
          <p:nvGrpSpPr>
            <p:cNvPr id="21" name="그룹 37">
              <a:extLst>
                <a:ext uri="{FF2B5EF4-FFF2-40B4-BE49-F238E27FC236}">
                  <a16:creationId xmlns:a16="http://schemas.microsoft.com/office/drawing/2014/main" id="{E7ED08D0-3FD5-4B13-9B0A-3C7A47F794B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24" name="Teardrop 3">
                <a:extLst>
                  <a:ext uri="{FF2B5EF4-FFF2-40B4-BE49-F238E27FC236}">
                    <a16:creationId xmlns:a16="http://schemas.microsoft.com/office/drawing/2014/main" id="{2E8499C5-195E-433F-AB2E-46C617D5B48C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ardrop 3">
                <a:extLst>
                  <a:ext uri="{FF2B5EF4-FFF2-40B4-BE49-F238E27FC236}">
                    <a16:creationId xmlns:a16="http://schemas.microsoft.com/office/drawing/2014/main" id="{BE99251D-1F73-4BAC-9F98-8C3E140A8E57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E72B8778-9D1F-465A-8AD1-10DE9FB71637}"/>
                </a:ext>
              </a:extLst>
            </p:cNvPr>
            <p:cNvSpPr txBox="1"/>
            <p:nvPr/>
          </p:nvSpPr>
          <p:spPr>
            <a:xfrm>
              <a:off x="6290874" y="4415096"/>
              <a:ext cx="594672" cy="9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02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3" name="TextBox 53">
              <a:extLst>
                <a:ext uri="{FF2B5EF4-FFF2-40B4-BE49-F238E27FC236}">
                  <a16:creationId xmlns:a16="http://schemas.microsoft.com/office/drawing/2014/main" id="{3E1C6C0A-4339-4B1B-8970-8A0115620F52}"/>
                </a:ext>
              </a:extLst>
            </p:cNvPr>
            <p:cNvSpPr txBox="1"/>
            <p:nvPr/>
          </p:nvSpPr>
          <p:spPr>
            <a:xfrm>
              <a:off x="6154744" y="4107064"/>
              <a:ext cx="925778" cy="400122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Nhóm 36">
            <a:extLst>
              <a:ext uri="{FF2B5EF4-FFF2-40B4-BE49-F238E27FC236}">
                <a16:creationId xmlns:a16="http://schemas.microsoft.com/office/drawing/2014/main" id="{DC32C0A8-E994-44E3-8E20-1AD6E5128448}"/>
              </a:ext>
            </a:extLst>
          </p:cNvPr>
          <p:cNvGrpSpPr/>
          <p:nvPr/>
        </p:nvGrpSpPr>
        <p:grpSpPr>
          <a:xfrm>
            <a:off x="6096001" y="4673920"/>
            <a:ext cx="916831" cy="916831"/>
            <a:chOff x="6096000" y="5088943"/>
            <a:chExt cx="1222478" cy="1222478"/>
          </a:xfrm>
        </p:grpSpPr>
        <p:grpSp>
          <p:nvGrpSpPr>
            <p:cNvPr id="27" name="그룹 43">
              <a:extLst>
                <a:ext uri="{FF2B5EF4-FFF2-40B4-BE49-F238E27FC236}">
                  <a16:creationId xmlns:a16="http://schemas.microsoft.com/office/drawing/2014/main" id="{3F5FED16-8483-4986-A77C-16FFC7D36B2C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30" name="Teardrop 3">
                <a:extLst>
                  <a:ext uri="{FF2B5EF4-FFF2-40B4-BE49-F238E27FC236}">
                    <a16:creationId xmlns:a16="http://schemas.microsoft.com/office/drawing/2014/main" id="{0FF76226-F89D-4955-87F7-9D7A6F3D528A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ardrop 3">
                <a:extLst>
                  <a:ext uri="{FF2B5EF4-FFF2-40B4-BE49-F238E27FC236}">
                    <a16:creationId xmlns:a16="http://schemas.microsoft.com/office/drawing/2014/main" id="{D6D79F3B-4F4A-4028-8D10-39C87D71E5D8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52FC7D66-402D-4CEB-9A98-F9AE031BBACD}"/>
                </a:ext>
              </a:extLst>
            </p:cNvPr>
            <p:cNvSpPr txBox="1"/>
            <p:nvPr/>
          </p:nvSpPr>
          <p:spPr>
            <a:xfrm>
              <a:off x="6290874" y="5142193"/>
              <a:ext cx="594673" cy="98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9" name="TextBox 53">
              <a:extLst>
                <a:ext uri="{FF2B5EF4-FFF2-40B4-BE49-F238E27FC236}">
                  <a16:creationId xmlns:a16="http://schemas.microsoft.com/office/drawing/2014/main" id="{E759E73B-911A-4723-B35B-68D68B640FA7}"/>
                </a:ext>
              </a:extLst>
            </p:cNvPr>
            <p:cNvSpPr txBox="1"/>
            <p:nvPr/>
          </p:nvSpPr>
          <p:spPr>
            <a:xfrm>
              <a:off x="6116611" y="5584757"/>
              <a:ext cx="925778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Nhóm 35">
            <a:extLst>
              <a:ext uri="{FF2B5EF4-FFF2-40B4-BE49-F238E27FC236}">
                <a16:creationId xmlns:a16="http://schemas.microsoft.com/office/drawing/2014/main" id="{2C16DDBA-4887-4392-96ED-5AC966F0AF73}"/>
              </a:ext>
            </a:extLst>
          </p:cNvPr>
          <p:cNvGrpSpPr/>
          <p:nvPr/>
        </p:nvGrpSpPr>
        <p:grpSpPr>
          <a:xfrm>
            <a:off x="5107776" y="4673920"/>
            <a:ext cx="916831" cy="916831"/>
            <a:chOff x="4778326" y="5088943"/>
            <a:chExt cx="1222478" cy="1222478"/>
          </a:xfrm>
        </p:grpSpPr>
        <p:grpSp>
          <p:nvGrpSpPr>
            <p:cNvPr id="33" name="그룹 40">
              <a:extLst>
                <a:ext uri="{FF2B5EF4-FFF2-40B4-BE49-F238E27FC236}">
                  <a16:creationId xmlns:a16="http://schemas.microsoft.com/office/drawing/2014/main" id="{35ECBBBD-5CD0-41F2-8720-3FC80DAB23B5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36" name="Teardrop 3">
                <a:extLst>
                  <a:ext uri="{FF2B5EF4-FFF2-40B4-BE49-F238E27FC236}">
                    <a16:creationId xmlns:a16="http://schemas.microsoft.com/office/drawing/2014/main" id="{1F342A74-AA57-40F6-8EAC-70807EF93EFA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ardrop 3">
                <a:extLst>
                  <a:ext uri="{FF2B5EF4-FFF2-40B4-BE49-F238E27FC236}">
                    <a16:creationId xmlns:a16="http://schemas.microsoft.com/office/drawing/2014/main" id="{8D720A23-D0C9-4967-88A0-926E1DE08649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34" name="TextBox 48">
              <a:extLst>
                <a:ext uri="{FF2B5EF4-FFF2-40B4-BE49-F238E27FC236}">
                  <a16:creationId xmlns:a16="http://schemas.microsoft.com/office/drawing/2014/main" id="{A34E1CC7-5FBB-4BDD-9ECE-80C626554995}"/>
                </a:ext>
              </a:extLst>
            </p:cNvPr>
            <p:cNvSpPr txBox="1"/>
            <p:nvPr/>
          </p:nvSpPr>
          <p:spPr>
            <a:xfrm>
              <a:off x="5207531" y="5142193"/>
              <a:ext cx="594673" cy="98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5" name="TextBox 53">
              <a:extLst>
                <a:ext uri="{FF2B5EF4-FFF2-40B4-BE49-F238E27FC236}">
                  <a16:creationId xmlns:a16="http://schemas.microsoft.com/office/drawing/2014/main" id="{68E5D275-6F47-40D2-A008-B69F65E5308F}"/>
                </a:ext>
              </a:extLst>
            </p:cNvPr>
            <p:cNvSpPr txBox="1"/>
            <p:nvPr/>
          </p:nvSpPr>
          <p:spPr>
            <a:xfrm>
              <a:off x="5007205" y="5572201"/>
              <a:ext cx="925778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48D3109E-1241-4F56-A715-2C18B4046469}"/>
              </a:ext>
            </a:extLst>
          </p:cNvPr>
          <p:cNvSpPr txBox="1"/>
          <p:nvPr/>
        </p:nvSpPr>
        <p:spPr>
          <a:xfrm>
            <a:off x="2542895" y="2663005"/>
            <a:ext cx="221287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đo độ dài quãng đường s. Xác định vạch xuất phát và vạch đích.</a:t>
            </a:r>
          </a:p>
        </p:txBody>
      </p:sp>
      <p:sp>
        <p:nvSpPr>
          <p:cNvPr id="40" name="Hộp Văn bản 40">
            <a:extLst>
              <a:ext uri="{FF2B5EF4-FFF2-40B4-BE49-F238E27FC236}">
                <a16:creationId xmlns:a16="http://schemas.microsoft.com/office/drawing/2014/main" id="{6036459D-DE21-4B63-89CF-63DD43658ED8}"/>
              </a:ext>
            </a:extLst>
          </p:cNvPr>
          <p:cNvSpPr txBox="1"/>
          <p:nvPr/>
        </p:nvSpPr>
        <p:spPr>
          <a:xfrm>
            <a:off x="7361303" y="2755836"/>
            <a:ext cx="305633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Dùng đồng hồ bấm giây đo thời gian tính từ khi bắt đầu chuyển động từ vạch xuất phát tới khi vượt qua vạch đích.</a:t>
            </a:r>
          </a:p>
        </p:txBody>
      </p:sp>
      <p:sp>
        <p:nvSpPr>
          <p:cNvPr id="41" name="Hộp Văn bản 42">
            <a:extLst>
              <a:ext uri="{FF2B5EF4-FFF2-40B4-BE49-F238E27FC236}">
                <a16:creationId xmlns:a16="http://schemas.microsoft.com/office/drawing/2014/main" id="{D408BEC3-7888-45AD-8C94-A63DBA4E69C8}"/>
              </a:ext>
            </a:extLst>
          </p:cNvPr>
          <p:cNvSpPr txBox="1"/>
          <p:nvPr/>
        </p:nvSpPr>
        <p:spPr>
          <a:xfrm>
            <a:off x="2229881" y="4451400"/>
            <a:ext cx="30974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ghi kết quả đo, tính trung bình quãng đường và thời gian trong 3 lần đo, sau đó tính tốc độ.</a:t>
            </a:r>
          </a:p>
        </p:txBody>
      </p:sp>
      <p:sp>
        <p:nvSpPr>
          <p:cNvPr id="42" name="Hộp Văn bản 44">
            <a:extLst>
              <a:ext uri="{FF2B5EF4-FFF2-40B4-BE49-F238E27FC236}">
                <a16:creationId xmlns:a16="http://schemas.microsoft.com/office/drawing/2014/main" id="{4DB32F22-9C3E-4AE4-AC1A-BD0D578276AC}"/>
              </a:ext>
            </a:extLst>
          </p:cNvPr>
          <p:cNvSpPr txBox="1"/>
          <p:nvPr/>
        </p:nvSpPr>
        <p:spPr>
          <a:xfrm>
            <a:off x="7012830" y="4898021"/>
            <a:ext cx="33369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phép đo 3 lần để lấy giá trị trung bình.</a:t>
            </a:r>
          </a:p>
        </p:txBody>
      </p:sp>
      <p:grpSp>
        <p:nvGrpSpPr>
          <p:cNvPr id="43" name="Nhóm 36">
            <a:extLst>
              <a:ext uri="{FF2B5EF4-FFF2-40B4-BE49-F238E27FC236}">
                <a16:creationId xmlns:a16="http://schemas.microsoft.com/office/drawing/2014/main" id="{C059C0C1-D8C5-41EB-BC4F-9751FCDE531E}"/>
              </a:ext>
            </a:extLst>
          </p:cNvPr>
          <p:cNvGrpSpPr/>
          <p:nvPr/>
        </p:nvGrpSpPr>
        <p:grpSpPr>
          <a:xfrm rot="13567416">
            <a:off x="5546094" y="2680930"/>
            <a:ext cx="1112235" cy="950448"/>
            <a:chOff x="5835453" y="5044117"/>
            <a:chExt cx="1483025" cy="1267304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18FCAB80-3025-4BB0-B9E4-F2B484029418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47" name="Teardrop 3">
                <a:extLst>
                  <a:ext uri="{FF2B5EF4-FFF2-40B4-BE49-F238E27FC236}">
                    <a16:creationId xmlns:a16="http://schemas.microsoft.com/office/drawing/2014/main" id="{5F7D4C83-7061-4FE0-84FF-F6A103845A9D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ardrop 3">
                <a:extLst>
                  <a:ext uri="{FF2B5EF4-FFF2-40B4-BE49-F238E27FC236}">
                    <a16:creationId xmlns:a16="http://schemas.microsoft.com/office/drawing/2014/main" id="{EA6C3FB6-E951-4881-9ACB-CF6A323969E4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45" name="TextBox 49">
              <a:extLst>
                <a:ext uri="{FF2B5EF4-FFF2-40B4-BE49-F238E27FC236}">
                  <a16:creationId xmlns:a16="http://schemas.microsoft.com/office/drawing/2014/main" id="{0A60A7DC-0708-42CA-8CD9-C32C41C245E1}"/>
                </a:ext>
              </a:extLst>
            </p:cNvPr>
            <p:cNvSpPr txBox="1"/>
            <p:nvPr/>
          </p:nvSpPr>
          <p:spPr>
            <a:xfrm rot="8032584">
              <a:off x="6030575" y="4848995"/>
              <a:ext cx="594672" cy="98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05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46" name="TextBox 53">
              <a:extLst>
                <a:ext uri="{FF2B5EF4-FFF2-40B4-BE49-F238E27FC236}">
                  <a16:creationId xmlns:a16="http://schemas.microsoft.com/office/drawing/2014/main" id="{2FDEFFB8-72BB-4C72-AEAE-F5891F4D3283}"/>
                </a:ext>
              </a:extLst>
            </p:cNvPr>
            <p:cNvSpPr txBox="1"/>
            <p:nvPr/>
          </p:nvSpPr>
          <p:spPr>
            <a:xfrm rot="8032584">
              <a:off x="6247761" y="5484043"/>
              <a:ext cx="925779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Hộp Văn bản 44">
            <a:extLst>
              <a:ext uri="{FF2B5EF4-FFF2-40B4-BE49-F238E27FC236}">
                <a16:creationId xmlns:a16="http://schemas.microsoft.com/office/drawing/2014/main" id="{9D0107FE-6D14-45AA-B7A0-3D9EA3B6BED3}"/>
              </a:ext>
            </a:extLst>
          </p:cNvPr>
          <p:cNvSpPr txBox="1"/>
          <p:nvPr/>
        </p:nvSpPr>
        <p:spPr>
          <a:xfrm>
            <a:off x="4930447" y="2387917"/>
            <a:ext cx="30563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ea typeface="Calibri" panose="020F0502020204030204" pitchFamily="34" charset="0"/>
              </a:rPr>
              <a:t>Nhận xét kết quả đo.</a:t>
            </a:r>
            <a:endParaRPr lang="en-US" sz="2700"/>
          </a:p>
        </p:txBody>
      </p:sp>
      <p:sp>
        <p:nvSpPr>
          <p:cNvPr id="50" name="Hộp Văn bản 44">
            <a:extLst>
              <a:ext uri="{FF2B5EF4-FFF2-40B4-BE49-F238E27FC236}">
                <a16:creationId xmlns:a16="http://schemas.microsoft.com/office/drawing/2014/main" id="{06E60D65-10FC-4CC2-BB75-41C3AABEE64D}"/>
              </a:ext>
            </a:extLst>
          </p:cNvPr>
          <p:cNvSpPr txBox="1"/>
          <p:nvPr/>
        </p:nvSpPr>
        <p:spPr>
          <a:xfrm>
            <a:off x="7017556" y="4897035"/>
            <a:ext cx="33369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phép đo 3 lần 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để lấy giá trị trung bình.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46D0FA8-E1DA-4E73-9FD1-BABE8F5E7A33}"/>
              </a:ext>
            </a:extLst>
          </p:cNvPr>
          <p:cNvSpPr/>
          <p:nvPr/>
        </p:nvSpPr>
        <p:spPr>
          <a:xfrm>
            <a:off x="4593353" y="1731102"/>
            <a:ext cx="3080361" cy="48593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tiến hành đo:</a:t>
            </a:r>
            <a:endParaRPr lang="en-US" sz="1500" b="1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8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FFE9CA31-F3E6-4F8F-BE8B-B708A9A09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963" y="2298084"/>
            <a:ext cx="2945141" cy="150461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E2667D0-1C04-44BA-A0D0-30F014733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881" y="2359166"/>
            <a:ext cx="2857636" cy="1333827"/>
          </a:xfrm>
          <a:prstGeom prst="rect">
            <a:avLst/>
          </a:prstGeom>
        </p:spPr>
      </p:pic>
      <p:grpSp>
        <p:nvGrpSpPr>
          <p:cNvPr id="4" name="Nhóm 9">
            <a:extLst>
              <a:ext uri="{FF2B5EF4-FFF2-40B4-BE49-F238E27FC236}">
                <a16:creationId xmlns:a16="http://schemas.microsoft.com/office/drawing/2014/main" id="{2B5ADDD6-BC37-4EDE-BFA9-0A6E46393B38}"/>
              </a:ext>
            </a:extLst>
          </p:cNvPr>
          <p:cNvGrpSpPr/>
          <p:nvPr/>
        </p:nvGrpSpPr>
        <p:grpSpPr>
          <a:xfrm>
            <a:off x="2229880" y="1166270"/>
            <a:ext cx="585578" cy="585578"/>
            <a:chOff x="1415144" y="1224747"/>
            <a:chExt cx="780795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91B159-123B-4C58-B7A5-3412F3B0A9B3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72343BB8-93E0-4F23-981B-27E4E9E77E51}"/>
                </a:ext>
              </a:extLst>
            </p:cNvPr>
            <p:cNvSpPr txBox="1"/>
            <p:nvPr/>
          </p:nvSpPr>
          <p:spPr>
            <a:xfrm>
              <a:off x="1555170" y="1300189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38DBE2D9-4B5F-44E6-8199-81EE8D5F9666}"/>
              </a:ext>
            </a:extLst>
          </p:cNvPr>
          <p:cNvSpPr txBox="1"/>
          <p:nvPr/>
        </p:nvSpPr>
        <p:spPr>
          <a:xfrm>
            <a:off x="2710442" y="1247393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9" name="Nhóm 33">
            <a:extLst>
              <a:ext uri="{FF2B5EF4-FFF2-40B4-BE49-F238E27FC236}">
                <a16:creationId xmlns:a16="http://schemas.microsoft.com/office/drawing/2014/main" id="{ED35E8B7-02E9-4AA8-9EAA-FFC117F3DADE}"/>
              </a:ext>
            </a:extLst>
          </p:cNvPr>
          <p:cNvGrpSpPr/>
          <p:nvPr/>
        </p:nvGrpSpPr>
        <p:grpSpPr>
          <a:xfrm>
            <a:off x="4729456" y="3317879"/>
            <a:ext cx="1295149" cy="1278037"/>
            <a:chOff x="4273886" y="3280833"/>
            <a:chExt cx="1726918" cy="170410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113AAD1-3E08-4541-9010-569F8DD9ABD0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13" name="Teardrop 3">
                <a:extLst>
                  <a:ext uri="{FF2B5EF4-FFF2-40B4-BE49-F238E27FC236}">
                    <a16:creationId xmlns:a16="http://schemas.microsoft.com/office/drawing/2014/main" id="{936231B7-7CAB-4315-97FF-94D2FDF3ED9E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ardrop 3">
                <a:extLst>
                  <a:ext uri="{FF2B5EF4-FFF2-40B4-BE49-F238E27FC236}">
                    <a16:creationId xmlns:a16="http://schemas.microsoft.com/office/drawing/2014/main" id="{71FC1166-FF32-46EB-AB85-51D0FD6101D6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11" name="TextBox 46">
              <a:extLst>
                <a:ext uri="{FF2B5EF4-FFF2-40B4-BE49-F238E27FC236}">
                  <a16:creationId xmlns:a16="http://schemas.microsoft.com/office/drawing/2014/main" id="{727B76D0-C479-4A62-9A5A-439C9288B355}"/>
                </a:ext>
              </a:extLst>
            </p:cNvPr>
            <p:cNvSpPr txBox="1"/>
            <p:nvPr/>
          </p:nvSpPr>
          <p:spPr>
            <a:xfrm>
              <a:off x="5191003" y="4415095"/>
              <a:ext cx="627728" cy="55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01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2" name="TextBox 53">
              <a:extLst>
                <a:ext uri="{FF2B5EF4-FFF2-40B4-BE49-F238E27FC236}">
                  <a16:creationId xmlns:a16="http://schemas.microsoft.com/office/drawing/2014/main" id="{7FF24383-7948-408B-832C-24DE50BF7D5D}"/>
                </a:ext>
              </a:extLst>
            </p:cNvPr>
            <p:cNvSpPr txBox="1"/>
            <p:nvPr/>
          </p:nvSpPr>
          <p:spPr>
            <a:xfrm>
              <a:off x="5071134" y="4120837"/>
              <a:ext cx="925778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34">
            <a:extLst>
              <a:ext uri="{FF2B5EF4-FFF2-40B4-BE49-F238E27FC236}">
                <a16:creationId xmlns:a16="http://schemas.microsoft.com/office/drawing/2014/main" id="{07C356B2-25D8-4656-A31B-4CF0FFF3559A}"/>
              </a:ext>
            </a:extLst>
          </p:cNvPr>
          <p:cNvGrpSpPr/>
          <p:nvPr/>
        </p:nvGrpSpPr>
        <p:grpSpPr>
          <a:xfrm>
            <a:off x="6096000" y="3326953"/>
            <a:ext cx="1268961" cy="1580260"/>
            <a:chOff x="6096000" y="3292934"/>
            <a:chExt cx="1692000" cy="2107078"/>
          </a:xfrm>
        </p:grpSpPr>
        <p:grpSp>
          <p:nvGrpSpPr>
            <p:cNvPr id="16" name="그룹 37">
              <a:extLst>
                <a:ext uri="{FF2B5EF4-FFF2-40B4-BE49-F238E27FC236}">
                  <a16:creationId xmlns:a16="http://schemas.microsoft.com/office/drawing/2014/main" id="{49FC441D-CDB3-425B-8664-1E4B8677107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19" name="Teardrop 3">
                <a:extLst>
                  <a:ext uri="{FF2B5EF4-FFF2-40B4-BE49-F238E27FC236}">
                    <a16:creationId xmlns:a16="http://schemas.microsoft.com/office/drawing/2014/main" id="{170222BC-BE47-48AD-B330-141481DF986C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ardrop 3">
                <a:extLst>
                  <a:ext uri="{FF2B5EF4-FFF2-40B4-BE49-F238E27FC236}">
                    <a16:creationId xmlns:a16="http://schemas.microsoft.com/office/drawing/2014/main" id="{DAD7656A-7444-4878-B196-612121B65812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17" name="TextBox 47">
              <a:extLst>
                <a:ext uri="{FF2B5EF4-FFF2-40B4-BE49-F238E27FC236}">
                  <a16:creationId xmlns:a16="http://schemas.microsoft.com/office/drawing/2014/main" id="{6C4FF86E-A973-4587-A68D-574F1FE1BC3D}"/>
                </a:ext>
              </a:extLst>
            </p:cNvPr>
            <p:cNvSpPr txBox="1"/>
            <p:nvPr/>
          </p:nvSpPr>
          <p:spPr>
            <a:xfrm>
              <a:off x="6290874" y="4415096"/>
              <a:ext cx="594672" cy="9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02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2D2CC804-B924-4941-85A2-3694BE70810D}"/>
                </a:ext>
              </a:extLst>
            </p:cNvPr>
            <p:cNvSpPr txBox="1"/>
            <p:nvPr/>
          </p:nvSpPr>
          <p:spPr>
            <a:xfrm>
              <a:off x="6154744" y="4107064"/>
              <a:ext cx="925778" cy="400122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Nhóm 36">
            <a:extLst>
              <a:ext uri="{FF2B5EF4-FFF2-40B4-BE49-F238E27FC236}">
                <a16:creationId xmlns:a16="http://schemas.microsoft.com/office/drawing/2014/main" id="{C876A834-3298-4438-8FFE-5BDF8707F3D1}"/>
              </a:ext>
            </a:extLst>
          </p:cNvPr>
          <p:cNvGrpSpPr/>
          <p:nvPr/>
        </p:nvGrpSpPr>
        <p:grpSpPr>
          <a:xfrm>
            <a:off x="6096001" y="4673920"/>
            <a:ext cx="916831" cy="916831"/>
            <a:chOff x="6096000" y="5088943"/>
            <a:chExt cx="1222478" cy="1222478"/>
          </a:xfrm>
        </p:grpSpPr>
        <p:grpSp>
          <p:nvGrpSpPr>
            <p:cNvPr id="22" name="그룹 43">
              <a:extLst>
                <a:ext uri="{FF2B5EF4-FFF2-40B4-BE49-F238E27FC236}">
                  <a16:creationId xmlns:a16="http://schemas.microsoft.com/office/drawing/2014/main" id="{34A0B7A8-96E0-498C-9098-87C87D66E37D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25" name="Teardrop 3">
                <a:extLst>
                  <a:ext uri="{FF2B5EF4-FFF2-40B4-BE49-F238E27FC236}">
                    <a16:creationId xmlns:a16="http://schemas.microsoft.com/office/drawing/2014/main" id="{2AC77EBB-56C3-47F2-B185-9EFD98375AE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ardrop 3">
                <a:extLst>
                  <a:ext uri="{FF2B5EF4-FFF2-40B4-BE49-F238E27FC236}">
                    <a16:creationId xmlns:a16="http://schemas.microsoft.com/office/drawing/2014/main" id="{ADF075EA-6D08-4C33-B16E-D39A1F6566AF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A8351462-53CA-4852-9A4A-FA62C25A90B7}"/>
                </a:ext>
              </a:extLst>
            </p:cNvPr>
            <p:cNvSpPr txBox="1"/>
            <p:nvPr/>
          </p:nvSpPr>
          <p:spPr>
            <a:xfrm>
              <a:off x="6290874" y="5142193"/>
              <a:ext cx="594673" cy="98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BBFBAED9-8C73-408F-8A07-B8FF88F22E22}"/>
                </a:ext>
              </a:extLst>
            </p:cNvPr>
            <p:cNvSpPr txBox="1"/>
            <p:nvPr/>
          </p:nvSpPr>
          <p:spPr>
            <a:xfrm>
              <a:off x="6116611" y="5584757"/>
              <a:ext cx="925778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Nhóm 35">
            <a:extLst>
              <a:ext uri="{FF2B5EF4-FFF2-40B4-BE49-F238E27FC236}">
                <a16:creationId xmlns:a16="http://schemas.microsoft.com/office/drawing/2014/main" id="{EF5A8B24-CE59-47F6-8BE8-A23556346228}"/>
              </a:ext>
            </a:extLst>
          </p:cNvPr>
          <p:cNvGrpSpPr/>
          <p:nvPr/>
        </p:nvGrpSpPr>
        <p:grpSpPr>
          <a:xfrm>
            <a:off x="5107776" y="4673920"/>
            <a:ext cx="916831" cy="916831"/>
            <a:chOff x="4778326" y="5088943"/>
            <a:chExt cx="1222478" cy="1222478"/>
          </a:xfrm>
        </p:grpSpPr>
        <p:grpSp>
          <p:nvGrpSpPr>
            <p:cNvPr id="28" name="그룹 40">
              <a:extLst>
                <a:ext uri="{FF2B5EF4-FFF2-40B4-BE49-F238E27FC236}">
                  <a16:creationId xmlns:a16="http://schemas.microsoft.com/office/drawing/2014/main" id="{9A0AF384-8F94-4778-BE09-FE0A30398E02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31" name="Teardrop 3">
                <a:extLst>
                  <a:ext uri="{FF2B5EF4-FFF2-40B4-BE49-F238E27FC236}">
                    <a16:creationId xmlns:a16="http://schemas.microsoft.com/office/drawing/2014/main" id="{070D8E90-3EAD-4BE6-AEBD-67C464424D63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ardrop 3">
                <a:extLst>
                  <a:ext uri="{FF2B5EF4-FFF2-40B4-BE49-F238E27FC236}">
                    <a16:creationId xmlns:a16="http://schemas.microsoft.com/office/drawing/2014/main" id="{5AE6D7EC-FBBA-454D-A776-AA6B8BFF268D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6184873C-09B6-4A8D-8DBC-BFE63B7DCBF5}"/>
                </a:ext>
              </a:extLst>
            </p:cNvPr>
            <p:cNvSpPr txBox="1"/>
            <p:nvPr/>
          </p:nvSpPr>
          <p:spPr>
            <a:xfrm>
              <a:off x="5207531" y="5142193"/>
              <a:ext cx="594673" cy="98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0" name="TextBox 53">
              <a:extLst>
                <a:ext uri="{FF2B5EF4-FFF2-40B4-BE49-F238E27FC236}">
                  <a16:creationId xmlns:a16="http://schemas.microsoft.com/office/drawing/2014/main" id="{32561E88-7B2C-426B-925C-4F2D1E7B6F3B}"/>
                </a:ext>
              </a:extLst>
            </p:cNvPr>
            <p:cNvSpPr txBox="1"/>
            <p:nvPr/>
          </p:nvSpPr>
          <p:spPr>
            <a:xfrm>
              <a:off x="5007205" y="5572201"/>
              <a:ext cx="925778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Nhóm 36">
            <a:extLst>
              <a:ext uri="{FF2B5EF4-FFF2-40B4-BE49-F238E27FC236}">
                <a16:creationId xmlns:a16="http://schemas.microsoft.com/office/drawing/2014/main" id="{563F0DB9-378D-43AF-A4C7-7C3A362BCDD0}"/>
              </a:ext>
            </a:extLst>
          </p:cNvPr>
          <p:cNvGrpSpPr/>
          <p:nvPr/>
        </p:nvGrpSpPr>
        <p:grpSpPr>
          <a:xfrm rot="13567416">
            <a:off x="5546094" y="2680930"/>
            <a:ext cx="1112235" cy="950448"/>
            <a:chOff x="5835453" y="5044117"/>
            <a:chExt cx="1483025" cy="1267304"/>
          </a:xfrm>
        </p:grpSpPr>
        <p:grpSp>
          <p:nvGrpSpPr>
            <p:cNvPr id="39" name="그룹 43">
              <a:extLst>
                <a:ext uri="{FF2B5EF4-FFF2-40B4-BE49-F238E27FC236}">
                  <a16:creationId xmlns:a16="http://schemas.microsoft.com/office/drawing/2014/main" id="{4FF3E401-78E6-4CB3-A1D6-51B76B75D038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42" name="Teardrop 3">
                <a:extLst>
                  <a:ext uri="{FF2B5EF4-FFF2-40B4-BE49-F238E27FC236}">
                    <a16:creationId xmlns:a16="http://schemas.microsoft.com/office/drawing/2014/main" id="{DE48B295-2E92-4896-BDD4-107324BCB0CC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ardrop 3">
                <a:extLst>
                  <a:ext uri="{FF2B5EF4-FFF2-40B4-BE49-F238E27FC236}">
                    <a16:creationId xmlns:a16="http://schemas.microsoft.com/office/drawing/2014/main" id="{C33D1478-6730-4F8B-BEBB-D3A29A91CAB3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68578" tIns="34289" rIns="68578" bIns="34289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350"/>
              </a:p>
            </p:txBody>
          </p:sp>
        </p:grp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37A7A84E-04ED-479A-8396-5263DC131BA4}"/>
                </a:ext>
              </a:extLst>
            </p:cNvPr>
            <p:cNvSpPr txBox="1"/>
            <p:nvPr/>
          </p:nvSpPr>
          <p:spPr>
            <a:xfrm rot="8032584">
              <a:off x="6030575" y="4848995"/>
              <a:ext cx="594672" cy="98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100" b="1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05</a:t>
              </a:r>
              <a:endParaRPr lang="ko-KR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41" name="TextBox 53">
              <a:extLst>
                <a:ext uri="{FF2B5EF4-FFF2-40B4-BE49-F238E27FC236}">
                  <a16:creationId xmlns:a16="http://schemas.microsoft.com/office/drawing/2014/main" id="{DB9845C5-5D47-40D6-8264-430D2E5AE0E9}"/>
                </a:ext>
              </a:extLst>
            </p:cNvPr>
            <p:cNvSpPr txBox="1"/>
            <p:nvPr/>
          </p:nvSpPr>
          <p:spPr>
            <a:xfrm rot="8032584">
              <a:off x="6247761" y="5484043"/>
              <a:ext cx="925779" cy="400121"/>
            </a:xfrm>
            <a:prstGeom prst="rect">
              <a:avLst/>
            </a:prstGeom>
            <a:noFill/>
          </p:spPr>
          <p:txBody>
            <a:bodyPr wrap="square" lIns="80998" rIns="80998" rtlCol="0">
              <a:spAutoFit/>
            </a:bodyPr>
            <a:lstStyle/>
            <a:p>
              <a:pPr algn="ctr"/>
              <a:r>
                <a:rPr lang="en-US" altLang="ko-KR" sz="13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Hộp Văn bản 44">
            <a:extLst>
              <a:ext uri="{FF2B5EF4-FFF2-40B4-BE49-F238E27FC236}">
                <a16:creationId xmlns:a16="http://schemas.microsoft.com/office/drawing/2014/main" id="{23AE348E-51A8-4A9E-9259-A8563278212D}"/>
              </a:ext>
            </a:extLst>
          </p:cNvPr>
          <p:cNvSpPr txBox="1"/>
          <p:nvPr/>
        </p:nvSpPr>
        <p:spPr>
          <a:xfrm>
            <a:off x="4988961" y="2374350"/>
            <a:ext cx="30563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ea typeface="Calibri" panose="020F0502020204030204" pitchFamily="34" charset="0"/>
              </a:rPr>
              <a:t>Nhận xét kết quả đo.</a:t>
            </a:r>
            <a:endParaRPr lang="en-US" sz="270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2D38283-E854-41F3-B401-8B85811B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696" y="4574368"/>
            <a:ext cx="1395246" cy="1056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F44FBB-0345-4622-88C7-896722D00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226" y="4883489"/>
            <a:ext cx="1407001" cy="845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99D6D0-9158-462B-B681-9F14C9946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287" y="4883489"/>
            <a:ext cx="1611817" cy="8456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3C6AE9B-311A-4DC9-9589-526FB087A3EE}"/>
              </a:ext>
            </a:extLst>
          </p:cNvPr>
          <p:cNvSpPr txBox="1"/>
          <p:nvPr/>
        </p:nvSpPr>
        <p:spPr>
          <a:xfrm>
            <a:off x="8448205" y="5103237"/>
            <a:ext cx="2808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FF0000"/>
                </a:solidFill>
              </a:rPr>
              <a:t>;</a:t>
            </a:r>
          </a:p>
        </p:txBody>
      </p:sp>
      <p:pic>
        <p:nvPicPr>
          <p:cNvPr id="3074" name="Picture 2" descr="Mũi Tên Đúng Màu Xanh Da Trời Hình - Miễn Phí vector hình ảnh trên Pixabay">
            <a:extLst>
              <a:ext uri="{FF2B5EF4-FFF2-40B4-BE49-F238E27FC236}">
                <a16:creationId xmlns:a16="http://schemas.microsoft.com/office/drawing/2014/main" id="{4A522EE6-7196-4F27-A7DE-3F338B1A0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90" y="4924585"/>
            <a:ext cx="585579" cy="35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3341EB7-24B1-4655-A3F2-86903EE538BC}"/>
              </a:ext>
            </a:extLst>
          </p:cNvPr>
          <p:cNvSpPr/>
          <p:nvPr/>
        </p:nvSpPr>
        <p:spPr>
          <a:xfrm>
            <a:off x="4593353" y="1731102"/>
            <a:ext cx="3080361" cy="48593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tiến hành đo:</a:t>
            </a:r>
            <a:endParaRPr lang="en-US" sz="1500" b="1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DBDD335-C61B-45B7-9883-FA05B5678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1559" y="1034197"/>
            <a:ext cx="828544" cy="7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6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D6B4A90-CD08-439C-9EFB-22D693CCF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1061" y="2764134"/>
            <a:ext cx="4126800" cy="31467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834398-5BCA-4428-AC22-F0E0F4858F07}"/>
              </a:ext>
            </a:extLst>
          </p:cNvPr>
          <p:cNvSpPr txBox="1"/>
          <p:nvPr/>
        </p:nvSpPr>
        <p:spPr>
          <a:xfrm>
            <a:off x="4658886" y="1647468"/>
            <a:ext cx="5272398" cy="1061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 defTabSz="685797">
              <a:defRPr/>
            </a:pPr>
            <a:r>
              <a:rPr lang="en-US" sz="21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 tả cách tiến hành kiểm tra chạy cự li ngắn 60m của các em trong môn Giáo dục thể chất có gì giống và khác với cách đo tốc độ trên?</a:t>
            </a:r>
            <a:endParaRPr lang="en-US" sz="270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5" name="그룹 15">
            <a:extLst>
              <a:ext uri="{FF2B5EF4-FFF2-40B4-BE49-F238E27FC236}">
                <a16:creationId xmlns:a16="http://schemas.microsoft.com/office/drawing/2014/main" id="{3666765F-2DE1-4F1D-8561-5D5DDA32D012}"/>
              </a:ext>
            </a:extLst>
          </p:cNvPr>
          <p:cNvGrpSpPr/>
          <p:nvPr/>
        </p:nvGrpSpPr>
        <p:grpSpPr>
          <a:xfrm>
            <a:off x="3871510" y="1647468"/>
            <a:ext cx="899135" cy="1038714"/>
            <a:chOff x="9318061" y="2225079"/>
            <a:chExt cx="885616" cy="99484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D0D47B3-FDBA-4A1D-A7A1-4DDCEF0F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7" name="타원 12">
              <a:extLst>
                <a:ext uri="{FF2B5EF4-FFF2-40B4-BE49-F238E27FC236}">
                  <a16:creationId xmlns:a16="http://schemas.microsoft.com/office/drawing/2014/main" id="{F630019C-62D2-4BDF-879D-8BBC76F07FFE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97B261C-73B3-45BD-9970-FE8A7420A9E1}"/>
              </a:ext>
            </a:extLst>
          </p:cNvPr>
          <p:cNvSpPr/>
          <p:nvPr/>
        </p:nvSpPr>
        <p:spPr>
          <a:xfrm>
            <a:off x="2437412" y="1647468"/>
            <a:ext cx="1296457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Cách đo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Nhóm 9">
            <a:extLst>
              <a:ext uri="{FF2B5EF4-FFF2-40B4-BE49-F238E27FC236}">
                <a16:creationId xmlns:a16="http://schemas.microsoft.com/office/drawing/2014/main" id="{492C5E0F-0DA7-47EA-8EFD-39AEFB295179}"/>
              </a:ext>
            </a:extLst>
          </p:cNvPr>
          <p:cNvGrpSpPr/>
          <p:nvPr/>
        </p:nvGrpSpPr>
        <p:grpSpPr>
          <a:xfrm>
            <a:off x="1607595" y="924978"/>
            <a:ext cx="585578" cy="585578"/>
            <a:chOff x="1415144" y="1224747"/>
            <a:chExt cx="780795" cy="78079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302E6D0-DD53-487B-9F33-8A58FFDAEEA2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45" name="Hộp Văn bản 6">
              <a:extLst>
                <a:ext uri="{FF2B5EF4-FFF2-40B4-BE49-F238E27FC236}">
                  <a16:creationId xmlns:a16="http://schemas.microsoft.com/office/drawing/2014/main" id="{D9866009-78CE-4BFB-97D5-030824F6C400}"/>
                </a:ext>
              </a:extLst>
            </p:cNvPr>
            <p:cNvSpPr txBox="1"/>
            <p:nvPr/>
          </p:nvSpPr>
          <p:spPr>
            <a:xfrm>
              <a:off x="1555170" y="1300189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46" name="Hộp Văn bản 8">
            <a:extLst>
              <a:ext uri="{FF2B5EF4-FFF2-40B4-BE49-F238E27FC236}">
                <a16:creationId xmlns:a16="http://schemas.microsoft.com/office/drawing/2014/main" id="{6BEB7C80-C57D-463F-99E0-6BAF1DEC3F2D}"/>
              </a:ext>
            </a:extLst>
          </p:cNvPr>
          <p:cNvSpPr txBox="1"/>
          <p:nvPr/>
        </p:nvSpPr>
        <p:spPr>
          <a:xfrm>
            <a:off x="2088158" y="1006101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7" name="Oval 64">
            <a:extLst>
              <a:ext uri="{FF2B5EF4-FFF2-40B4-BE49-F238E27FC236}">
                <a16:creationId xmlns:a16="http://schemas.microsoft.com/office/drawing/2014/main" id="{2CC83050-E4FE-471F-8F13-1D0D667044D9}"/>
              </a:ext>
            </a:extLst>
          </p:cNvPr>
          <p:cNvSpPr/>
          <p:nvPr/>
        </p:nvSpPr>
        <p:spPr>
          <a:xfrm>
            <a:off x="1997656" y="1529495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8547D379-99DD-47A4-AFDD-939FE43140DF}"/>
              </a:ext>
            </a:extLst>
          </p:cNvPr>
          <p:cNvSpPr/>
          <p:nvPr/>
        </p:nvSpPr>
        <p:spPr>
          <a:xfrm rot="16200000">
            <a:off x="2736465" y="2270811"/>
            <a:ext cx="2991054" cy="4468667"/>
          </a:xfrm>
          <a:prstGeom prst="wedgeRoundRectCallout">
            <a:avLst>
              <a:gd name="adj1" fmla="val 19035"/>
              <a:gd name="adj2" fmla="val 6083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tả:</a:t>
            </a:r>
            <a:endParaRPr lang="en-US" sz="2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8" indent="-342898">
              <a:buFontTx/>
              <a:buChar char="-"/>
            </a:pP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khoảng cách xuất phát đến điểm kết thúc là 60m.</a:t>
            </a:r>
          </a:p>
          <a:p>
            <a:pPr marL="342898" indent="-342898">
              <a:buFontTx/>
              <a:buChar char="-"/>
            </a:pP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sẽ đứng ở đầu điểm xuất phát, giáo viên sẽ cầm đồng hồ bấm giây và hô xuất phát.</a:t>
            </a:r>
          </a:p>
          <a:p>
            <a:pPr marL="342898" indent="-342898">
              <a:buFontTx/>
              <a:buChar char="-"/>
            </a:pP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học sinh chạy đến vạch đích thì giáo viên sẽ dừng đồng hồ bấm giây và xem kết quả đo thời gian.</a:t>
            </a:r>
          </a:p>
        </p:txBody>
      </p:sp>
    </p:spTree>
    <p:extLst>
      <p:ext uri="{BB962C8B-B14F-4D97-AF65-F5344CB8AC3E}">
        <p14:creationId xmlns:p14="http://schemas.microsoft.com/office/powerpoint/2010/main" val="317747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28F5DE-6693-4FB6-B381-6FBDE440C9CD}"/>
              </a:ext>
            </a:extLst>
          </p:cNvPr>
          <p:cNvSpPr/>
          <p:nvPr/>
        </p:nvSpPr>
        <p:spPr>
          <a:xfrm>
            <a:off x="3059696" y="1888760"/>
            <a:ext cx="1296457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Cách đo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9">
            <a:extLst>
              <a:ext uri="{FF2B5EF4-FFF2-40B4-BE49-F238E27FC236}">
                <a16:creationId xmlns:a16="http://schemas.microsoft.com/office/drawing/2014/main" id="{6582F6F2-2F57-42B1-9172-1853D7C74324}"/>
              </a:ext>
            </a:extLst>
          </p:cNvPr>
          <p:cNvGrpSpPr/>
          <p:nvPr/>
        </p:nvGrpSpPr>
        <p:grpSpPr>
          <a:xfrm>
            <a:off x="2229880" y="1166270"/>
            <a:ext cx="585578" cy="585578"/>
            <a:chOff x="1415144" y="1224747"/>
            <a:chExt cx="780795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2F3027C-BE45-4B2B-B281-AD33C670F9DA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F16FCE4F-FA54-46DF-B535-2A30DC433163}"/>
                </a:ext>
              </a:extLst>
            </p:cNvPr>
            <p:cNvSpPr txBox="1"/>
            <p:nvPr/>
          </p:nvSpPr>
          <p:spPr>
            <a:xfrm>
              <a:off x="1555170" y="1300189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889DA2B2-DFD1-4AB6-914C-13B2CDB2C3AF}"/>
              </a:ext>
            </a:extLst>
          </p:cNvPr>
          <p:cNvSpPr txBox="1"/>
          <p:nvPr/>
        </p:nvSpPr>
        <p:spPr>
          <a:xfrm>
            <a:off x="2710442" y="1247393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1F6F3680-26C1-4D8F-85C7-1F0B21D14BD7}"/>
              </a:ext>
            </a:extLst>
          </p:cNvPr>
          <p:cNvSpPr/>
          <p:nvPr/>
        </p:nvSpPr>
        <p:spPr>
          <a:xfrm>
            <a:off x="2619940" y="1770786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348">
            <a:extLst>
              <a:ext uri="{FF2B5EF4-FFF2-40B4-BE49-F238E27FC236}">
                <a16:creationId xmlns:a16="http://schemas.microsoft.com/office/drawing/2014/main" id="{8F58E861-3C69-4B01-8546-17FDFB9ED8CA}"/>
              </a:ext>
            </a:extLst>
          </p:cNvPr>
          <p:cNvGraphicFramePr>
            <a:graphicFrameLocks noGrp="1"/>
          </p:cNvGraphicFramePr>
          <p:nvPr/>
        </p:nvGraphicFramePr>
        <p:xfrm>
          <a:off x="3059698" y="2399136"/>
          <a:ext cx="7206799" cy="1046653"/>
        </p:xfrm>
        <a:graphic>
          <a:graphicData uri="http://schemas.openxmlformats.org/drawingml/2006/table">
            <a:tbl>
              <a:tblPr/>
              <a:tblGrid>
                <a:gridCol w="694336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3214893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3297570">
                  <a:extLst>
                    <a:ext uri="{9D8B030D-6E8A-4147-A177-3AD203B41FA5}">
                      <a16:colId xmlns:a16="http://schemas.microsoft.com/office/drawing/2014/main" val="382506446"/>
                    </a:ext>
                  </a:extLst>
                </a:gridCol>
              </a:tblGrid>
              <a:tr h="37290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100" b="1" i="0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Bảng so sánh với cách đo tốc độ</a:t>
                      </a:r>
                    </a:p>
                  </a:txBody>
                  <a:tcPr marL="51433" marR="51433" marT="25723" marB="2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i="1" kern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6737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 sánh</a:t>
                      </a:r>
                      <a:endParaRPr kumimoji="0" lang="en-US" altLang="en-US" sz="18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25723" marB="2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 đo tốc độ dùng đồng hồ bấm giây</a:t>
                      </a:r>
                      <a:endParaRPr kumimoji="0" lang="en-US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25723" marB="2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1800" b="1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18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60m</a:t>
                      </a:r>
                      <a:endParaRPr kumimoji="0" lang="en-US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25723" marB="2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AC74E0-D9CB-4E7A-BA20-662925AE0F6E}"/>
              </a:ext>
            </a:extLst>
          </p:cNvPr>
          <p:cNvGraphicFramePr>
            <a:graphicFrameLocks noGrp="1"/>
          </p:cNvGraphicFramePr>
          <p:nvPr/>
        </p:nvGraphicFramePr>
        <p:xfrm>
          <a:off x="3059698" y="4373603"/>
          <a:ext cx="7206799" cy="1325719"/>
        </p:xfrm>
        <a:graphic>
          <a:graphicData uri="http://schemas.openxmlformats.org/drawingml/2006/table">
            <a:tbl>
              <a:tblPr/>
              <a:tblGrid>
                <a:gridCol w="694336">
                  <a:extLst>
                    <a:ext uri="{9D8B030D-6E8A-4147-A177-3AD203B41FA5}">
                      <a16:colId xmlns:a16="http://schemas.microsoft.com/office/drawing/2014/main" val="3662088995"/>
                    </a:ext>
                  </a:extLst>
                </a:gridCol>
                <a:gridCol w="3214893">
                  <a:extLst>
                    <a:ext uri="{9D8B030D-6E8A-4147-A177-3AD203B41FA5}">
                      <a16:colId xmlns:a16="http://schemas.microsoft.com/office/drawing/2014/main" val="267005356"/>
                    </a:ext>
                  </a:extLst>
                </a:gridCol>
                <a:gridCol w="3297570">
                  <a:extLst>
                    <a:ext uri="{9D8B030D-6E8A-4147-A177-3AD203B41FA5}">
                      <a16:colId xmlns:a16="http://schemas.microsoft.com/office/drawing/2014/main" val="3685997200"/>
                    </a:ext>
                  </a:extLst>
                </a:gridCol>
              </a:tblGrid>
              <a:tr h="13257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 nhau</a:t>
                      </a:r>
                      <a:endParaRPr kumimoji="0" lang="en-US" altLang="en-US" sz="18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25723" marB="2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i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Cần tính tốc độ dựa vào công thức v=s/t</a:t>
                      </a:r>
                      <a:endParaRPr lang="en-US" sz="18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 Thực hiện 3 lần để lấy giá trị trung bình</a:t>
                      </a:r>
                      <a:endParaRPr lang="en-US" sz="18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Không cần tính tốc độ mà xếp loại thành tích học sinh theo các mức thời gian đo được.</a:t>
                      </a:r>
                    </a:p>
                    <a:p>
                      <a:r>
                        <a:rPr lang="en-US" sz="1800" i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Chỉ thực hiện 1 lần duy nhất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25723" marB="2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1307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305228D-1A8D-4AEF-AE29-1C680FA86259}"/>
              </a:ext>
            </a:extLst>
          </p:cNvPr>
          <p:cNvGraphicFramePr>
            <a:graphicFrameLocks noGrp="1"/>
          </p:cNvGraphicFramePr>
          <p:nvPr/>
        </p:nvGraphicFramePr>
        <p:xfrm>
          <a:off x="3054955" y="3436151"/>
          <a:ext cx="7206800" cy="942959"/>
        </p:xfrm>
        <a:graphic>
          <a:graphicData uri="http://schemas.openxmlformats.org/drawingml/2006/table">
            <a:tbl>
              <a:tblPr/>
              <a:tblGrid>
                <a:gridCol w="694336">
                  <a:extLst>
                    <a:ext uri="{9D8B030D-6E8A-4147-A177-3AD203B41FA5}">
                      <a16:colId xmlns:a16="http://schemas.microsoft.com/office/drawing/2014/main" val="2681504708"/>
                    </a:ext>
                  </a:extLst>
                </a:gridCol>
                <a:gridCol w="6512464">
                  <a:extLst>
                    <a:ext uri="{9D8B030D-6E8A-4147-A177-3AD203B41FA5}">
                      <a16:colId xmlns:a16="http://schemas.microsoft.com/office/drawing/2014/main" val="2974525527"/>
                    </a:ext>
                  </a:extLst>
                </a:gridCol>
              </a:tblGrid>
              <a:tr h="9429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Giống nhau</a:t>
                      </a:r>
                      <a:r>
                        <a:rPr kumimoji="0" lang="en-US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25723" marB="2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s.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bấm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25723" marB="2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47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4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7E2198A7-AA30-4FFB-A916-1574E080E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25" y="4581304"/>
            <a:ext cx="1149503" cy="11495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7BAFCF-0A72-49F1-AB4F-A5B67D58A0EE}"/>
              </a:ext>
            </a:extLst>
          </p:cNvPr>
          <p:cNvSpPr/>
          <p:nvPr/>
        </p:nvSpPr>
        <p:spPr>
          <a:xfrm>
            <a:off x="3186695" y="1939565"/>
            <a:ext cx="978966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Ví dụ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9">
            <a:extLst>
              <a:ext uri="{FF2B5EF4-FFF2-40B4-BE49-F238E27FC236}">
                <a16:creationId xmlns:a16="http://schemas.microsoft.com/office/drawing/2014/main" id="{F48E9001-DDFE-41FE-BAAC-437BA4B310F1}"/>
              </a:ext>
            </a:extLst>
          </p:cNvPr>
          <p:cNvGrpSpPr/>
          <p:nvPr/>
        </p:nvGrpSpPr>
        <p:grpSpPr>
          <a:xfrm>
            <a:off x="2356877" y="1217074"/>
            <a:ext cx="585578" cy="585578"/>
            <a:chOff x="1415144" y="1224747"/>
            <a:chExt cx="780795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E759B1-F5E9-4F3B-9DDB-ED65A61B4C03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A5A6831C-2BD4-4B2C-9FD2-21628BAC64B5}"/>
                </a:ext>
              </a:extLst>
            </p:cNvPr>
            <p:cNvSpPr txBox="1"/>
            <p:nvPr/>
          </p:nvSpPr>
          <p:spPr>
            <a:xfrm>
              <a:off x="1555170" y="1286122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86A92147-14DD-45D0-BE8C-C85B25685600}"/>
              </a:ext>
            </a:extLst>
          </p:cNvPr>
          <p:cNvSpPr txBox="1"/>
          <p:nvPr/>
        </p:nvSpPr>
        <p:spPr>
          <a:xfrm>
            <a:off x="2837439" y="1298198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4DDF7690-33C5-4ABB-8D8D-E0D484C62895}"/>
              </a:ext>
            </a:extLst>
          </p:cNvPr>
          <p:cNvSpPr/>
          <p:nvPr/>
        </p:nvSpPr>
        <p:spPr>
          <a:xfrm>
            <a:off x="2746938" y="1821591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25BC9B-20FB-4EFB-B812-205E8A3584FD}"/>
              </a:ext>
            </a:extLst>
          </p:cNvPr>
          <p:cNvCxnSpPr>
            <a:cxnSpLocks/>
          </p:cNvCxnSpPr>
          <p:nvPr/>
        </p:nvCxnSpPr>
        <p:spPr>
          <a:xfrm>
            <a:off x="9410598" y="3041666"/>
            <a:ext cx="596882" cy="66037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DFB8972-291F-4BBC-82C5-479059803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53" y="2443774"/>
            <a:ext cx="5914282" cy="1499564"/>
          </a:xfrm>
          <a:prstGeom prst="rect">
            <a:avLst/>
          </a:prstGeom>
        </p:spPr>
      </p:pic>
      <p:grpSp>
        <p:nvGrpSpPr>
          <p:cNvPr id="10" name="Group 318">
            <a:extLst>
              <a:ext uri="{FF2B5EF4-FFF2-40B4-BE49-F238E27FC236}">
                <a16:creationId xmlns:a16="http://schemas.microsoft.com/office/drawing/2014/main" id="{DE99D0B5-3A59-4D78-B8CE-33095A9D1C06}"/>
              </a:ext>
            </a:extLst>
          </p:cNvPr>
          <p:cNvGrpSpPr>
            <a:grpSpLocks/>
          </p:cNvGrpSpPr>
          <p:nvPr/>
        </p:nvGrpSpPr>
        <p:grpSpPr bwMode="auto">
          <a:xfrm rot="1201329">
            <a:off x="5008152" y="2441123"/>
            <a:ext cx="888293" cy="701328"/>
            <a:chOff x="0" y="3504"/>
            <a:chExt cx="2592" cy="816"/>
          </a:xfrm>
        </p:grpSpPr>
        <p:grpSp>
          <p:nvGrpSpPr>
            <p:cNvPr id="11" name="Group 90">
              <a:extLst>
                <a:ext uri="{FF2B5EF4-FFF2-40B4-BE49-F238E27FC236}">
                  <a16:creationId xmlns:a16="http://schemas.microsoft.com/office/drawing/2014/main" id="{CCA73081-108E-4E7B-B1B2-DC47832BA0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" y="3564"/>
              <a:ext cx="217" cy="226"/>
              <a:chOff x="2160" y="2126"/>
              <a:chExt cx="222" cy="223"/>
            </a:xfrm>
          </p:grpSpPr>
          <p:sp>
            <p:nvSpPr>
              <p:cNvPr id="13" name="Oval 86">
                <a:extLst>
                  <a:ext uri="{FF2B5EF4-FFF2-40B4-BE49-F238E27FC236}">
                    <a16:creationId xmlns:a16="http://schemas.microsoft.com/office/drawing/2014/main" id="{8C4634EC-ADD1-4C4F-94C4-D1D84FB1C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126"/>
                <a:ext cx="87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87">
                <a:extLst>
                  <a:ext uri="{FF2B5EF4-FFF2-40B4-BE49-F238E27FC236}">
                    <a16:creationId xmlns:a16="http://schemas.microsoft.com/office/drawing/2014/main" id="{AB0806D0-66A3-43C6-9427-9E9B0546B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41" cy="141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88">
                <a:extLst>
                  <a:ext uri="{FF2B5EF4-FFF2-40B4-BE49-F238E27FC236}">
                    <a16:creationId xmlns:a16="http://schemas.microsoft.com/office/drawing/2014/main" id="{492B3A15-FB17-47C1-8C12-0CCF41CAC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1301">
                <a:off x="2211" y="2230"/>
                <a:ext cx="47" cy="1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89">
                <a:extLst>
                  <a:ext uri="{FF2B5EF4-FFF2-40B4-BE49-F238E27FC236}">
                    <a16:creationId xmlns:a16="http://schemas.microsoft.com/office/drawing/2014/main" id="{AB7FBAC2-10A3-4498-AAFD-24599E750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037868">
                <a:off x="2273" y="2237"/>
                <a:ext cx="46" cy="1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85" descr="FIL4539">
              <a:extLst>
                <a:ext uri="{FF2B5EF4-FFF2-40B4-BE49-F238E27FC236}">
                  <a16:creationId xmlns:a16="http://schemas.microsoft.com/office/drawing/2014/main" id="{533B3D4D-E266-4955-8683-9491864B0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504"/>
              <a:ext cx="259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318">
            <a:extLst>
              <a:ext uri="{FF2B5EF4-FFF2-40B4-BE49-F238E27FC236}">
                <a16:creationId xmlns:a16="http://schemas.microsoft.com/office/drawing/2014/main" id="{5D579867-EF41-4D4A-9C20-4A1CF65F7E21}"/>
              </a:ext>
            </a:extLst>
          </p:cNvPr>
          <p:cNvGrpSpPr>
            <a:grpSpLocks/>
          </p:cNvGrpSpPr>
          <p:nvPr/>
        </p:nvGrpSpPr>
        <p:grpSpPr bwMode="auto">
          <a:xfrm rot="1201329">
            <a:off x="5018663" y="2456675"/>
            <a:ext cx="888293" cy="701328"/>
            <a:chOff x="0" y="3504"/>
            <a:chExt cx="2592" cy="816"/>
          </a:xfrm>
        </p:grpSpPr>
        <p:grpSp>
          <p:nvGrpSpPr>
            <p:cNvPr id="39" name="Group 90">
              <a:extLst>
                <a:ext uri="{FF2B5EF4-FFF2-40B4-BE49-F238E27FC236}">
                  <a16:creationId xmlns:a16="http://schemas.microsoft.com/office/drawing/2014/main" id="{2D9B9A17-2607-42D3-A017-8FB6519FD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" y="3564"/>
              <a:ext cx="217" cy="226"/>
              <a:chOff x="2160" y="2126"/>
              <a:chExt cx="222" cy="223"/>
            </a:xfrm>
          </p:grpSpPr>
          <p:sp>
            <p:nvSpPr>
              <p:cNvPr id="41" name="Oval 86">
                <a:extLst>
                  <a:ext uri="{FF2B5EF4-FFF2-40B4-BE49-F238E27FC236}">
                    <a16:creationId xmlns:a16="http://schemas.microsoft.com/office/drawing/2014/main" id="{D07A0ACC-7E53-4677-AD91-1A756B0C5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5" y="2126"/>
                <a:ext cx="87" cy="74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AutoShape 87">
                <a:extLst>
                  <a:ext uri="{FF2B5EF4-FFF2-40B4-BE49-F238E27FC236}">
                    <a16:creationId xmlns:a16="http://schemas.microsoft.com/office/drawing/2014/main" id="{563CB2B1-4DCB-459E-87A4-1F48F43CA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41" cy="141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88">
                <a:extLst>
                  <a:ext uri="{FF2B5EF4-FFF2-40B4-BE49-F238E27FC236}">
                    <a16:creationId xmlns:a16="http://schemas.microsoft.com/office/drawing/2014/main" id="{227CFFF2-6D2F-41B3-B7E2-389F0BA7F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011301">
                <a:off x="2211" y="2230"/>
                <a:ext cx="47" cy="11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89">
                <a:extLst>
                  <a:ext uri="{FF2B5EF4-FFF2-40B4-BE49-F238E27FC236}">
                    <a16:creationId xmlns:a16="http://schemas.microsoft.com/office/drawing/2014/main" id="{255B7569-D747-46F1-9F3F-83E6B9450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037868">
                <a:off x="2273" y="2237"/>
                <a:ext cx="46" cy="13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42898">
                  <a:defRPr/>
                </a:pPr>
                <a:endParaRPr lang="en-US" sz="2100" ker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Picture 85" descr="FIL4539">
              <a:extLst>
                <a:ext uri="{FF2B5EF4-FFF2-40B4-BE49-F238E27FC236}">
                  <a16:creationId xmlns:a16="http://schemas.microsoft.com/office/drawing/2014/main" id="{560B47D3-5C18-4961-AF96-FBB8FE021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504"/>
              <a:ext cx="259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1548EFB-802C-4DE0-A718-B9E7BF399074}"/>
              </a:ext>
            </a:extLst>
          </p:cNvPr>
          <p:cNvCxnSpPr>
            <a:cxnSpLocks/>
          </p:cNvCxnSpPr>
          <p:nvPr/>
        </p:nvCxnSpPr>
        <p:spPr>
          <a:xfrm>
            <a:off x="5791209" y="3273325"/>
            <a:ext cx="3898782" cy="42872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021530-5EFC-47E6-88E8-DEB30D98B663}"/>
              </a:ext>
            </a:extLst>
          </p:cNvPr>
          <p:cNvSpPr txBox="1"/>
          <p:nvPr/>
        </p:nvSpPr>
        <p:spPr>
          <a:xfrm>
            <a:off x="6969274" y="2136810"/>
            <a:ext cx="10166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Tấm gỗ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42DF10-F10E-4460-85CF-0AC6193320C6}"/>
              </a:ext>
            </a:extLst>
          </p:cNvPr>
          <p:cNvSpPr txBox="1"/>
          <p:nvPr/>
        </p:nvSpPr>
        <p:spPr>
          <a:xfrm>
            <a:off x="8667327" y="2116226"/>
            <a:ext cx="12859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Vạch đích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8E4275-40C1-469A-AAE5-0D07D1BFF102}"/>
              </a:ext>
            </a:extLst>
          </p:cNvPr>
          <p:cNvSpPr txBox="1"/>
          <p:nvPr/>
        </p:nvSpPr>
        <p:spPr>
          <a:xfrm>
            <a:off x="4684318" y="2095960"/>
            <a:ext cx="18181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Vạch xuất phát</a:t>
            </a:r>
          </a:p>
        </p:txBody>
      </p:sp>
      <p:sp>
        <p:nvSpPr>
          <p:cNvPr id="66" name="Cloud Callout 7">
            <a:extLst>
              <a:ext uri="{FF2B5EF4-FFF2-40B4-BE49-F238E27FC236}">
                <a16:creationId xmlns:a16="http://schemas.microsoft.com/office/drawing/2014/main" id="{9A3250AA-EF26-44CE-8CD7-C36C4900456A}"/>
              </a:ext>
            </a:extLst>
          </p:cNvPr>
          <p:cNvSpPr/>
          <p:nvPr/>
        </p:nvSpPr>
        <p:spPr>
          <a:xfrm>
            <a:off x="3641528" y="3702045"/>
            <a:ext cx="4869818" cy="1857760"/>
          </a:xfrm>
          <a:prstGeom prst="cloudCallout">
            <a:avLst>
              <a:gd name="adj1" fmla="val -56772"/>
              <a:gd name="adj2" fmla="val 1981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100" b="1">
                <a:latin typeface="Times New Roman" pitchFamily="18" charset="0"/>
                <a:cs typeface="Times New Roman" pitchFamily="18" charset="0"/>
              </a:rPr>
              <a:t>Tính giá trị  trung bình của quãng đường và thời gian của 3 lần đo ? </a:t>
            </a:r>
          </a:p>
          <a:p>
            <a:pPr algn="ctr">
              <a:defRPr/>
            </a:pPr>
            <a:r>
              <a:rPr lang="en-US" sz="2100" b="1">
                <a:latin typeface="Times New Roman" pitchFamily="18" charset="0"/>
                <a:cs typeface="Times New Roman" pitchFamily="18" charset="0"/>
              </a:rPr>
              <a:t>Nhận xét kết quả đo?</a:t>
            </a:r>
          </a:p>
          <a:p>
            <a:pPr algn="just"/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63 L 0.41797 0.08912 " pathEditMode="fixed" rAng="0" ptsTypes="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F544CF-AEC2-48F5-B01C-8BBD5B86F439}"/>
              </a:ext>
            </a:extLst>
          </p:cNvPr>
          <p:cNvGraphicFramePr>
            <a:graphicFrameLocks noGrp="1"/>
          </p:cNvGraphicFramePr>
          <p:nvPr/>
        </p:nvGraphicFramePr>
        <p:xfrm>
          <a:off x="2197221" y="1160457"/>
          <a:ext cx="8140451" cy="3141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372">
                  <a:extLst>
                    <a:ext uri="{9D8B030D-6E8A-4147-A177-3AD203B41FA5}">
                      <a16:colId xmlns:a16="http://schemas.microsoft.com/office/drawing/2014/main" val="2709818176"/>
                    </a:ext>
                  </a:extLst>
                </a:gridCol>
                <a:gridCol w="3670188">
                  <a:extLst>
                    <a:ext uri="{9D8B030D-6E8A-4147-A177-3AD203B41FA5}">
                      <a16:colId xmlns:a16="http://schemas.microsoft.com/office/drawing/2014/main" val="2024797749"/>
                    </a:ext>
                  </a:extLst>
                </a:gridCol>
                <a:gridCol w="3555891">
                  <a:extLst>
                    <a:ext uri="{9D8B030D-6E8A-4147-A177-3AD203B41FA5}">
                      <a16:colId xmlns:a16="http://schemas.microsoft.com/office/drawing/2014/main" val="1416336021"/>
                    </a:ext>
                  </a:extLst>
                </a:gridCol>
              </a:tblGrid>
              <a:tr h="533383">
                <a:tc gridSpan="3"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9.1. Bảng ghi kết quả thí nghiệm đo tốc độ</a:t>
                      </a:r>
                      <a:endParaRPr lang="en-US" sz="2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841433"/>
                  </a:ext>
                </a:extLst>
              </a:tr>
              <a:tr h="482586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 đo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(cm)</a:t>
                      </a:r>
                      <a:endParaRPr lang="en-US" sz="18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(s)</a:t>
                      </a:r>
                      <a:endParaRPr lang="en-US" sz="18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extLst>
                  <a:ext uri="{0D108BD9-81ED-4DB2-BD59-A6C34878D82A}">
                    <a16:rowId xmlns:a16="http://schemas.microsoft.com/office/drawing/2014/main" val="2730173367"/>
                  </a:ext>
                </a:extLst>
              </a:tr>
              <a:tr h="469886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extLst>
                  <a:ext uri="{0D108BD9-81ED-4DB2-BD59-A6C34878D82A}">
                    <a16:rowId xmlns:a16="http://schemas.microsoft.com/office/drawing/2014/main" val="75265653"/>
                  </a:ext>
                </a:extLst>
              </a:tr>
              <a:tr h="457186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extLst>
                  <a:ext uri="{0D108BD9-81ED-4DB2-BD59-A6C34878D82A}">
                    <a16:rowId xmlns:a16="http://schemas.microsoft.com/office/drawing/2014/main" val="3922881687"/>
                  </a:ext>
                </a:extLst>
              </a:tr>
              <a:tr h="444487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extLst>
                  <a:ext uri="{0D108BD9-81ED-4DB2-BD59-A6C34878D82A}">
                    <a16:rowId xmlns:a16="http://schemas.microsoft.com/office/drawing/2014/main" val="1744458637"/>
                  </a:ext>
                </a:extLst>
              </a:tr>
              <a:tr h="754292"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GTTB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marL="0" marR="0" lvl="0" indent="67945" algn="l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tc>
                  <a:txBody>
                    <a:bodyPr/>
                    <a:lstStyle/>
                    <a:p>
                      <a:pPr indent="67945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3" marR="51433" marT="0" marB="0" anchor="ctr"/>
                </a:tc>
                <a:extLst>
                  <a:ext uri="{0D108BD9-81ED-4DB2-BD59-A6C34878D82A}">
                    <a16:rowId xmlns:a16="http://schemas.microsoft.com/office/drawing/2014/main" val="166184082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43EA3F6-1F18-41ED-8084-52D54F717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87" y="3569562"/>
            <a:ext cx="1407001" cy="701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972C-FAFE-4851-A8AE-464B30E1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77" y="3564078"/>
            <a:ext cx="1406999" cy="738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C8E35-BF1D-4985-8A8F-232514F82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60" y="3887764"/>
            <a:ext cx="262646" cy="135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33FE7-33FB-4973-85D4-BD5584992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667" y="3920476"/>
            <a:ext cx="250059" cy="128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B6F6A8-1D41-4170-BF6F-6DF7CEC12515}"/>
              </a:ext>
            </a:extLst>
          </p:cNvPr>
          <p:cNvSpPr txBox="1"/>
          <p:nvPr/>
        </p:nvSpPr>
        <p:spPr>
          <a:xfrm>
            <a:off x="5494917" y="4917732"/>
            <a:ext cx="14647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175DF-0B16-4D4A-82F6-B25FC5AE4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277" y="3608328"/>
            <a:ext cx="1632526" cy="649490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23951213-9F23-4656-B076-8D7C8D0464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60864">
            <a:off x="3045729" y="4550634"/>
            <a:ext cx="661127" cy="446261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92FB1839-FEC2-4868-8CA0-50E7540FAF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22191">
            <a:off x="2546962" y="5220349"/>
            <a:ext cx="786151" cy="3832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FA5A1B-0ABB-4667-913A-E2FCECF24677}"/>
              </a:ext>
            </a:extLst>
          </p:cNvPr>
          <p:cNvSpPr txBox="1"/>
          <p:nvPr/>
        </p:nvSpPr>
        <p:spPr>
          <a:xfrm>
            <a:off x="4705658" y="4492280"/>
            <a:ext cx="35221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của xe ô tô đồ ch</a:t>
            </a:r>
            <a:r>
              <a:rPr lang="vi-VN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i là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236E1D-0BA7-465A-AA42-E04CABFD32F3}"/>
                  </a:ext>
                </a:extLst>
              </p:cNvPr>
              <p:cNvSpPr/>
              <p:nvPr/>
            </p:nvSpPr>
            <p:spPr>
              <a:xfrm>
                <a:off x="4968105" y="4917732"/>
                <a:ext cx="4225330" cy="584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num>
                      <m:den>
                        <m:r>
                          <a:rPr lang="en-US" altLang="en-US" sz="2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den>
                    </m:f>
                    <m:r>
                      <a:rPr lang="en-US" alt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………</m:t>
                        </m:r>
                      </m:num>
                      <m:den>
                        <m:r>
                          <a:rPr lang="en-US" altLang="en-US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……….</m:t>
                        </m:r>
                      </m:den>
                    </m:f>
                  </m:oMath>
                </a14:m>
                <a:r>
                  <a:rPr lang="en-US" alt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….. cm/s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236E1D-0BA7-465A-AA42-E04CABFD3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105" y="4917732"/>
                <a:ext cx="4225330" cy="584904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33D1DF9-8F83-41FC-89AA-5F2FF74E6D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8370" y="5039074"/>
            <a:ext cx="707107" cy="6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5">
            <a:extLst>
              <a:ext uri="{FF2B5EF4-FFF2-40B4-BE49-F238E27FC236}">
                <a16:creationId xmlns:a16="http://schemas.microsoft.com/office/drawing/2014/main" id="{AE5C098F-37EA-424D-95D8-3941EE184B60}"/>
              </a:ext>
            </a:extLst>
          </p:cNvPr>
          <p:cNvGrpSpPr/>
          <p:nvPr/>
        </p:nvGrpSpPr>
        <p:grpSpPr>
          <a:xfrm>
            <a:off x="9870323" y="857328"/>
            <a:ext cx="797537" cy="772022"/>
            <a:chOff x="9318061" y="2225079"/>
            <a:chExt cx="885616" cy="994842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152991B-0D90-4FCD-8273-07CB99FFB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5" name="타원 12">
              <a:extLst>
                <a:ext uri="{FF2B5EF4-FFF2-40B4-BE49-F238E27FC236}">
                  <a16:creationId xmlns:a16="http://schemas.microsoft.com/office/drawing/2014/main" id="{A6BF5ABF-C7FB-4B97-9F9F-DF932F628E1F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7C7100B3-C360-40F1-B3EC-5D7FCF3AE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3112" y="4578911"/>
            <a:ext cx="1305840" cy="121322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11E95D1D-8685-445A-8C34-82322E1AEFBB}"/>
              </a:ext>
            </a:extLst>
          </p:cNvPr>
          <p:cNvGrpSpPr/>
          <p:nvPr/>
        </p:nvGrpSpPr>
        <p:grpSpPr>
          <a:xfrm>
            <a:off x="2588650" y="2902225"/>
            <a:ext cx="2560524" cy="1486263"/>
            <a:chOff x="0" y="0"/>
            <a:chExt cx="6233160" cy="4228240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7948DA74-AE5F-4B84-A4AF-6EB3E2E40644}"/>
                </a:ext>
              </a:extLst>
            </p:cNvPr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  <p:txBody>
            <a:bodyPr/>
            <a:lstStyle/>
            <a:p>
              <a:endParaRPr lang="en-US" sz="1266"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ABB0EFF0-8371-4A35-B3B5-9D2210FF2931}"/>
              </a:ext>
            </a:extLst>
          </p:cNvPr>
          <p:cNvGrpSpPr/>
          <p:nvPr/>
        </p:nvGrpSpPr>
        <p:grpSpPr>
          <a:xfrm>
            <a:off x="7396024" y="2347611"/>
            <a:ext cx="1962022" cy="890895"/>
            <a:chOff x="0" y="0"/>
            <a:chExt cx="7987459" cy="20237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62814F7-233B-491A-8763-7B193DC0969E}"/>
                </a:ext>
              </a:extLst>
            </p:cNvPr>
            <p:cNvSpPr/>
            <p:nvPr/>
          </p:nvSpPr>
          <p:spPr>
            <a:xfrm>
              <a:off x="304800" y="304800"/>
              <a:ext cx="7682659" cy="1718900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7682659" y="0"/>
                  </a:moveTo>
                  <a:lnTo>
                    <a:pt x="7682659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377859" y="1414100"/>
                  </a:lnTo>
                  <a:lnTo>
                    <a:pt x="7377859" y="0"/>
                  </a:lnTo>
                  <a:close/>
                </a:path>
              </a:pathLst>
            </a:custGeom>
            <a:solidFill>
              <a:srgbClr val="116FFF"/>
            </a:solidFill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1FB231A2-679F-4C07-81EF-4B62F3A34DD4}"/>
                </a:ext>
              </a:extLst>
            </p:cNvPr>
            <p:cNvSpPr/>
            <p:nvPr/>
          </p:nvSpPr>
          <p:spPr>
            <a:xfrm>
              <a:off x="0" y="0"/>
              <a:ext cx="7682659" cy="1718900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0" y="0"/>
                  </a:moveTo>
                  <a:lnTo>
                    <a:pt x="7682659" y="0"/>
                  </a:lnTo>
                  <a:lnTo>
                    <a:pt x="7682659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endParaRPr lang="en-US" sz="1266"/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ECEFA19A-7776-4B19-A9E2-69D93AAD141A}"/>
              </a:ext>
            </a:extLst>
          </p:cNvPr>
          <p:cNvGrpSpPr/>
          <p:nvPr/>
        </p:nvGrpSpPr>
        <p:grpSpPr>
          <a:xfrm>
            <a:off x="7321614" y="4037434"/>
            <a:ext cx="2038187" cy="890895"/>
            <a:chOff x="0" y="0"/>
            <a:chExt cx="8156488" cy="202370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345B475-8A52-42B3-B0E1-7DECE81B4C88}"/>
                </a:ext>
              </a:extLst>
            </p:cNvPr>
            <p:cNvSpPr/>
            <p:nvPr/>
          </p:nvSpPr>
          <p:spPr>
            <a:xfrm>
              <a:off x="304800" y="30480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28B465"/>
            </a:solidFill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E0B424E-EF05-4301-9709-6BB47C1F3986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endParaRPr lang="en-US" sz="1266"/>
            </a:p>
          </p:txBody>
        </p:sp>
      </p:grpSp>
      <p:pic>
        <p:nvPicPr>
          <p:cNvPr id="15" name="Picture 11">
            <a:extLst>
              <a:ext uri="{FF2B5EF4-FFF2-40B4-BE49-F238E27FC236}">
                <a16:creationId xmlns:a16="http://schemas.microsoft.com/office/drawing/2014/main" id="{01331543-6B65-40DE-A1F3-CAB2FAC589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707001" y="2324508"/>
            <a:ext cx="2670403" cy="733826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E3080A24-97A0-4646-BA17-0F95E1CC7082}"/>
              </a:ext>
            </a:extLst>
          </p:cNvPr>
          <p:cNvSpPr txBox="1"/>
          <p:nvPr/>
        </p:nvSpPr>
        <p:spPr>
          <a:xfrm>
            <a:off x="6386306" y="2920621"/>
            <a:ext cx="3572" cy="47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endParaRPr sz="67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18AE3957-6561-482E-A080-DDCF3EEFB5EE}"/>
              </a:ext>
            </a:extLst>
          </p:cNvPr>
          <p:cNvSpPr txBox="1"/>
          <p:nvPr/>
        </p:nvSpPr>
        <p:spPr>
          <a:xfrm>
            <a:off x="2668498" y="3280525"/>
            <a:ext cx="248067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21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Đo tốc độ dùng đồng hồ bấm giây</a:t>
            </a:r>
            <a:endParaRPr lang="en-US" sz="2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B2C08C3-E316-4199-A2F9-BA50C95346FE}"/>
              </a:ext>
            </a:extLst>
          </p:cNvPr>
          <p:cNvSpPr txBox="1"/>
          <p:nvPr/>
        </p:nvSpPr>
        <p:spPr>
          <a:xfrm>
            <a:off x="7495457" y="2365008"/>
            <a:ext cx="3216326" cy="669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898" indent="-342898">
              <a:lnSpc>
                <a:spcPts val="2730"/>
              </a:lnSpc>
              <a:buFont typeface="Wingdings" panose="05000000000000000000" pitchFamily="2" charset="2"/>
              <a:buChar char="ü"/>
            </a:pPr>
            <a:r>
              <a:rPr lang="en-US" sz="21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Dễ sử dụng</a:t>
            </a:r>
          </a:p>
          <a:p>
            <a:pPr marL="342898" indent="-342898">
              <a:lnSpc>
                <a:spcPts val="2730"/>
              </a:lnSpc>
              <a:buFont typeface="Wingdings" panose="05000000000000000000" pitchFamily="2" charset="2"/>
              <a:buChar char="ü"/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 lợi</a:t>
            </a:r>
            <a:endParaRPr lang="en-US" sz="195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334B9FD1-D2B3-4AED-B572-FD4357111B43}"/>
              </a:ext>
            </a:extLst>
          </p:cNvPr>
          <p:cNvSpPr txBox="1"/>
          <p:nvPr/>
        </p:nvSpPr>
        <p:spPr>
          <a:xfrm>
            <a:off x="6458215" y="4104079"/>
            <a:ext cx="3381369" cy="66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898" indent="-342898" algn="ctr">
              <a:lnSpc>
                <a:spcPts val="2730"/>
              </a:lnSpc>
              <a:buFont typeface="Wingdings" panose="05000000000000000000" pitchFamily="2" charset="2"/>
              <a:buChar char="ü"/>
            </a:pPr>
            <a:r>
              <a:rPr lang="en-US" sz="21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 tính</a:t>
            </a:r>
          </a:p>
          <a:p>
            <a:pPr marL="342898" indent="-342898" algn="ctr">
              <a:lnSpc>
                <a:spcPts val="2730"/>
              </a:lnSpc>
              <a:buFont typeface="Wingdings" panose="05000000000000000000" pitchFamily="2" charset="2"/>
              <a:buChar char="ü"/>
            </a:pPr>
            <a:r>
              <a:rPr lang="en-US" sz="21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độ trễ</a:t>
            </a:r>
            <a:endParaRPr lang="en-US" sz="195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A19A034-B06E-4445-AB6C-28966EB18D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4773315" y="4167851"/>
            <a:ext cx="2548298" cy="733826"/>
          </a:xfrm>
          <a:prstGeom prst="rect">
            <a:avLst/>
          </a:prstGeom>
        </p:spPr>
      </p:pic>
      <p:grpSp>
        <p:nvGrpSpPr>
          <p:cNvPr id="22" name="Nhóm 9">
            <a:extLst>
              <a:ext uri="{FF2B5EF4-FFF2-40B4-BE49-F238E27FC236}">
                <a16:creationId xmlns:a16="http://schemas.microsoft.com/office/drawing/2014/main" id="{4DAC8340-7B12-4345-AD14-BEAEFE4F5337}"/>
              </a:ext>
            </a:extLst>
          </p:cNvPr>
          <p:cNvGrpSpPr/>
          <p:nvPr/>
        </p:nvGrpSpPr>
        <p:grpSpPr>
          <a:xfrm>
            <a:off x="2229880" y="1166270"/>
            <a:ext cx="585578" cy="585578"/>
            <a:chOff x="1415144" y="1224747"/>
            <a:chExt cx="780795" cy="78079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A8225B-DD18-442C-8F30-5A7466CF7F65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Hộp Văn bản 6">
              <a:extLst>
                <a:ext uri="{FF2B5EF4-FFF2-40B4-BE49-F238E27FC236}">
                  <a16:creationId xmlns:a16="http://schemas.microsoft.com/office/drawing/2014/main" id="{94A1CB65-E7C9-4D89-B497-17370D46AB22}"/>
                </a:ext>
              </a:extLst>
            </p:cNvPr>
            <p:cNvSpPr txBox="1"/>
            <p:nvPr/>
          </p:nvSpPr>
          <p:spPr>
            <a:xfrm>
              <a:off x="1555170" y="1300189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93C52851-4495-4A3F-9F16-990D4D65213F}"/>
              </a:ext>
            </a:extLst>
          </p:cNvPr>
          <p:cNvSpPr txBox="1"/>
          <p:nvPr/>
        </p:nvSpPr>
        <p:spPr>
          <a:xfrm>
            <a:off x="2710442" y="1247393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1C27C6-5560-4ADE-B6AB-0829CBFFF415}"/>
              </a:ext>
            </a:extLst>
          </p:cNvPr>
          <p:cNvSpPr/>
          <p:nvPr/>
        </p:nvSpPr>
        <p:spPr>
          <a:xfrm rot="20744758">
            <a:off x="4336627" y="2557377"/>
            <a:ext cx="2577918" cy="1862122"/>
          </a:xfrm>
          <a:prstGeom prst="rect">
            <a:avLst/>
          </a:prstGeom>
          <a:noFill/>
        </p:spPr>
        <p:txBody>
          <a:bodyPr spcFirstLastPara="1" wrap="none" lIns="68578" tIns="34289" rIns="68578" bIns="34289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1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D9FDFA-B42A-4F2C-8806-07684A4364EE}"/>
              </a:ext>
            </a:extLst>
          </p:cNvPr>
          <p:cNvSpPr/>
          <p:nvPr/>
        </p:nvSpPr>
        <p:spPr>
          <a:xfrm rot="832945">
            <a:off x="4599512" y="3851233"/>
            <a:ext cx="1886558" cy="939204"/>
          </a:xfrm>
          <a:prstGeom prst="rect">
            <a:avLst/>
          </a:prstGeom>
          <a:noFill/>
        </p:spPr>
        <p:txBody>
          <a:bodyPr spcFirstLastPara="1" wrap="none" lIns="68578" tIns="34289" rIns="68578" bIns="34289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1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1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 điểm</a:t>
            </a:r>
          </a:p>
        </p:txBody>
      </p:sp>
    </p:spTree>
    <p:extLst>
      <p:ext uri="{BB962C8B-B14F-4D97-AF65-F5344CB8AC3E}">
        <p14:creationId xmlns:p14="http://schemas.microsoft.com/office/powerpoint/2010/main" val="31263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8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8" grpId="0"/>
          <p:bldP spid="3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44">
            <a:extLst>
              <a:ext uri="{FF2B5EF4-FFF2-40B4-BE49-F238E27FC236}">
                <a16:creationId xmlns:a16="http://schemas.microsoft.com/office/drawing/2014/main" id="{6D25FEAF-CBF1-482E-B4FD-372BFD35762D}"/>
              </a:ext>
            </a:extLst>
          </p:cNvPr>
          <p:cNvGrpSpPr/>
          <p:nvPr/>
        </p:nvGrpSpPr>
        <p:grpSpPr>
          <a:xfrm>
            <a:off x="4000505" y="939151"/>
            <a:ext cx="1781037" cy="1214963"/>
            <a:chOff x="1659393" y="109100"/>
            <a:chExt cx="2376000" cy="1620000"/>
          </a:xfrm>
          <a:solidFill>
            <a:srgbClr val="FFFF00"/>
          </a:solidFill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11CE335E-4EEA-4442-ABA5-D7454385AC2D}"/>
                </a:ext>
              </a:extLst>
            </p:cNvPr>
            <p:cNvGrpSpPr/>
            <p:nvPr/>
          </p:nvGrpSpPr>
          <p:grpSpPr>
            <a:xfrm flipH="1">
              <a:off x="1659393" y="109100"/>
              <a:ext cx="2376000" cy="1620000"/>
              <a:chOff x="1822736" y="2564904"/>
              <a:chExt cx="1970137" cy="1415809"/>
            </a:xfrm>
            <a:grpFill/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8640436F-ED2E-47C8-B074-13415BCFAC4D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97">
                  <a:defRPr/>
                </a:pPr>
                <a:endParaRPr lang="en-US" sz="135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2F9FF267-5860-4FEE-9EA1-5968324F6590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97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B518A2B-F937-44C8-9992-D3593BE5EA1A}"/>
                </a:ext>
              </a:extLst>
            </p:cNvPr>
            <p:cNvSpPr txBox="1"/>
            <p:nvPr/>
          </p:nvSpPr>
          <p:spPr>
            <a:xfrm>
              <a:off x="1796472" y="264991"/>
              <a:ext cx="621397" cy="12502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85797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en-US" sz="5400" b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endParaRPr lang="en-US" sz="45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CFE9366C-CA70-4B38-B4A9-9B9C7A17E8E5}"/>
              </a:ext>
            </a:extLst>
          </p:cNvPr>
          <p:cNvGrpSpPr/>
          <p:nvPr/>
        </p:nvGrpSpPr>
        <p:grpSpPr>
          <a:xfrm>
            <a:off x="4000505" y="2535584"/>
            <a:ext cx="1781038" cy="1942685"/>
            <a:chOff x="1659392" y="2237742"/>
            <a:chExt cx="2374790" cy="2590326"/>
          </a:xfrm>
          <a:solidFill>
            <a:schemeClr val="accent1"/>
          </a:solidFill>
        </p:grpSpPr>
        <p:grpSp>
          <p:nvGrpSpPr>
            <p:cNvPr id="10" name="Group 52">
              <a:extLst>
                <a:ext uri="{FF2B5EF4-FFF2-40B4-BE49-F238E27FC236}">
                  <a16:creationId xmlns:a16="http://schemas.microsoft.com/office/drawing/2014/main" id="{7946C23D-623A-453D-933C-59F72489EF58}"/>
                </a:ext>
              </a:extLst>
            </p:cNvPr>
            <p:cNvGrpSpPr/>
            <p:nvPr/>
          </p:nvGrpSpPr>
          <p:grpSpPr>
            <a:xfrm>
              <a:off x="1659392" y="2237742"/>
              <a:ext cx="2374790" cy="1620000"/>
              <a:chOff x="1822736" y="2564904"/>
              <a:chExt cx="1970137" cy="1415809"/>
            </a:xfrm>
            <a:grpFill/>
          </p:grpSpPr>
          <p:sp>
            <p:nvSpPr>
              <p:cNvPr id="11" name="Rounded Rectangle 57">
                <a:extLst>
                  <a:ext uri="{FF2B5EF4-FFF2-40B4-BE49-F238E27FC236}">
                    <a16:creationId xmlns:a16="http://schemas.microsoft.com/office/drawing/2014/main" id="{B1324926-EE02-4347-831D-595201E16E8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97">
                  <a:defRPr/>
                </a:pPr>
                <a:endParaRPr lang="en-US" sz="135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2" name="Rounded Rectangle 9">
                <a:extLst>
                  <a:ext uri="{FF2B5EF4-FFF2-40B4-BE49-F238E27FC236}">
                    <a16:creationId xmlns:a16="http://schemas.microsoft.com/office/drawing/2014/main" id="{C081EA49-E83E-4221-B55C-B52DE4065BB5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97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DC4F92B-BB4C-44D3-9966-1E8E05514E99}"/>
                </a:ext>
              </a:extLst>
            </p:cNvPr>
            <p:cNvSpPr txBox="1"/>
            <p:nvPr/>
          </p:nvSpPr>
          <p:spPr>
            <a:xfrm>
              <a:off x="1794308" y="2392284"/>
              <a:ext cx="931417" cy="243578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85797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en-US" sz="5400" b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  <a:endParaRPr lang="en-US" sz="45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E887F487-4C4E-483F-8786-91FD87455D9D}"/>
              </a:ext>
            </a:extLst>
          </p:cNvPr>
          <p:cNvGrpSpPr/>
          <p:nvPr/>
        </p:nvGrpSpPr>
        <p:grpSpPr>
          <a:xfrm>
            <a:off x="4000504" y="4133769"/>
            <a:ext cx="1781946" cy="1214963"/>
            <a:chOff x="1659393" y="4368721"/>
            <a:chExt cx="2376000" cy="1620000"/>
          </a:xfrm>
          <a:solidFill>
            <a:srgbClr val="FFC000"/>
          </a:solidFill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FF70FDAC-14FE-4F2D-8CA8-5167C7BF6DA0}"/>
                </a:ext>
              </a:extLst>
            </p:cNvPr>
            <p:cNvGrpSpPr/>
            <p:nvPr/>
          </p:nvGrpSpPr>
          <p:grpSpPr>
            <a:xfrm flipH="1">
              <a:off x="1659393" y="4368721"/>
              <a:ext cx="2376000" cy="1620000"/>
              <a:chOff x="1822736" y="2564904"/>
              <a:chExt cx="1970137" cy="1415809"/>
            </a:xfrm>
            <a:grpFill/>
          </p:grpSpPr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8C35EFEB-06FF-472B-B2C0-00B0CF37B68B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97">
                  <a:defRPr/>
                </a:pPr>
                <a:endParaRPr lang="en-US" sz="135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CE3E301D-B1AF-4A22-9392-9D2CF0716543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97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4DC09F8E-BB53-4E3C-B0BE-9DB31EA98CEE}"/>
                </a:ext>
              </a:extLst>
            </p:cNvPr>
            <p:cNvSpPr txBox="1"/>
            <p:nvPr/>
          </p:nvSpPr>
          <p:spPr>
            <a:xfrm>
              <a:off x="1796473" y="4524612"/>
              <a:ext cx="1375543" cy="12502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85797">
                <a:lnSpc>
                  <a:spcPct val="107000"/>
                </a:lnSpc>
                <a:spcAft>
                  <a:spcPts val="600"/>
                </a:spcAft>
                <a:defRPr/>
              </a:pPr>
              <a:r>
                <a:rPr lang="en-US" sz="5400" b="1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III</a:t>
              </a:r>
              <a:endParaRPr lang="en-US" sz="45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图片 1">
            <a:extLst>
              <a:ext uri="{FF2B5EF4-FFF2-40B4-BE49-F238E27FC236}">
                <a16:creationId xmlns:a16="http://schemas.microsoft.com/office/drawing/2014/main" id="{56656EF4-7C3A-4DFA-A643-4DF35EBE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731" y="3055785"/>
            <a:ext cx="2101111" cy="2900962"/>
          </a:xfrm>
          <a:prstGeom prst="rect">
            <a:avLst/>
          </a:prstGeom>
        </p:spPr>
      </p:pic>
      <p:grpSp>
        <p:nvGrpSpPr>
          <p:cNvPr id="49" name="组合 2">
            <a:extLst>
              <a:ext uri="{FF2B5EF4-FFF2-40B4-BE49-F238E27FC236}">
                <a16:creationId xmlns:a16="http://schemas.microsoft.com/office/drawing/2014/main" id="{1584E3DB-3087-470D-BDD3-409E67FFC6BF}"/>
              </a:ext>
            </a:extLst>
          </p:cNvPr>
          <p:cNvGrpSpPr/>
          <p:nvPr/>
        </p:nvGrpSpPr>
        <p:grpSpPr>
          <a:xfrm>
            <a:off x="4543510" y="1095530"/>
            <a:ext cx="6213246" cy="1028599"/>
            <a:chOff x="5664200" y="1963294"/>
            <a:chExt cx="4968753" cy="754506"/>
          </a:xfrm>
        </p:grpSpPr>
        <p:pic>
          <p:nvPicPr>
            <p:cNvPr id="50" name="图片 7">
              <a:extLst>
                <a:ext uri="{FF2B5EF4-FFF2-40B4-BE49-F238E27FC236}">
                  <a16:creationId xmlns:a16="http://schemas.microsoft.com/office/drawing/2014/main" id="{998FCDF2-0315-4E74-835C-027098F5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2559"/>
            <a:stretch>
              <a:fillRect/>
            </a:stretch>
          </p:blipFill>
          <p:spPr>
            <a:xfrm>
              <a:off x="5664200" y="1963294"/>
              <a:ext cx="4968753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51" name="文本框 11">
              <a:extLst>
                <a:ext uri="{FF2B5EF4-FFF2-40B4-BE49-F238E27FC236}">
                  <a16:creationId xmlns:a16="http://schemas.microsoft.com/office/drawing/2014/main" id="{BE8D8342-70DB-4809-A989-13C13880F68A}"/>
                </a:ext>
              </a:extLst>
            </p:cNvPr>
            <p:cNvSpPr txBox="1"/>
            <p:nvPr/>
          </p:nvSpPr>
          <p:spPr>
            <a:xfrm>
              <a:off x="6340048" y="2094917"/>
              <a:ext cx="3501462" cy="3047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42898"/>
              <a:r>
                <a:rPr lang="en-US" altLang="zh-CN" sz="2100" b="1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Đo tốc độ dùng đồng hồ bấm giây</a:t>
              </a:r>
              <a:endParaRPr lang="zh-CN" altLang="en-US" sz="21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组合 3">
            <a:extLst>
              <a:ext uri="{FF2B5EF4-FFF2-40B4-BE49-F238E27FC236}">
                <a16:creationId xmlns:a16="http://schemas.microsoft.com/office/drawing/2014/main" id="{ADC3D228-15FC-449F-8434-102667E24D8E}"/>
              </a:ext>
            </a:extLst>
          </p:cNvPr>
          <p:cNvGrpSpPr/>
          <p:nvPr/>
        </p:nvGrpSpPr>
        <p:grpSpPr>
          <a:xfrm>
            <a:off x="4587345" y="2686318"/>
            <a:ext cx="6207511" cy="1028599"/>
            <a:chOff x="5664200" y="2943416"/>
            <a:chExt cx="7187497" cy="754506"/>
          </a:xfrm>
        </p:grpSpPr>
        <p:pic>
          <p:nvPicPr>
            <p:cNvPr id="53" name="图片 8">
              <a:extLst>
                <a:ext uri="{FF2B5EF4-FFF2-40B4-BE49-F238E27FC236}">
                  <a16:creationId xmlns:a16="http://schemas.microsoft.com/office/drawing/2014/main" id="{F2C18432-6654-4510-97BA-315008133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2559"/>
            <a:stretch>
              <a:fillRect/>
            </a:stretch>
          </p:blipFill>
          <p:spPr>
            <a:xfrm>
              <a:off x="5664200" y="2943416"/>
              <a:ext cx="7187497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54" name="文本框 12">
              <a:extLst>
                <a:ext uri="{FF2B5EF4-FFF2-40B4-BE49-F238E27FC236}">
                  <a16:creationId xmlns:a16="http://schemas.microsoft.com/office/drawing/2014/main" id="{22D2545B-D6B1-4C46-AF55-0DFB3A37605B}"/>
                </a:ext>
              </a:extLst>
            </p:cNvPr>
            <p:cNvSpPr txBox="1"/>
            <p:nvPr/>
          </p:nvSpPr>
          <p:spPr>
            <a:xfrm>
              <a:off x="6636103" y="2963313"/>
              <a:ext cx="5181546" cy="5418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42898"/>
              <a:r>
                <a:rPr lang="nl-NL" sz="2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 tốc độ dùng đồng hồ đo thời                    gian hiện số và cổng quang điện</a:t>
              </a:r>
              <a:endParaRPr lang="zh-CN" altLang="en-US" sz="2700" b="1" dirty="0">
                <a:solidFill>
                  <a:prstClr val="white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4">
            <a:extLst>
              <a:ext uri="{FF2B5EF4-FFF2-40B4-BE49-F238E27FC236}">
                <a16:creationId xmlns:a16="http://schemas.microsoft.com/office/drawing/2014/main" id="{D11180D3-F186-4814-B342-75280ECB5E4D}"/>
              </a:ext>
            </a:extLst>
          </p:cNvPr>
          <p:cNvGrpSpPr/>
          <p:nvPr/>
        </p:nvGrpSpPr>
        <p:grpSpPr>
          <a:xfrm>
            <a:off x="4682015" y="4263384"/>
            <a:ext cx="6100139" cy="1022244"/>
            <a:chOff x="5095310" y="4072086"/>
            <a:chExt cx="4968753" cy="1775316"/>
          </a:xfrm>
        </p:grpSpPr>
        <p:pic>
          <p:nvPicPr>
            <p:cNvPr id="56" name="图片 9">
              <a:extLst>
                <a:ext uri="{FF2B5EF4-FFF2-40B4-BE49-F238E27FC236}">
                  <a16:creationId xmlns:a16="http://schemas.microsoft.com/office/drawing/2014/main" id="{C185C65B-EAA8-432B-8D4A-C6F49198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2559"/>
            <a:stretch>
              <a:fillRect/>
            </a:stretch>
          </p:blipFill>
          <p:spPr>
            <a:xfrm>
              <a:off x="5095310" y="4072086"/>
              <a:ext cx="4968753" cy="177531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57" name="文本框 13">
              <a:extLst>
                <a:ext uri="{FF2B5EF4-FFF2-40B4-BE49-F238E27FC236}">
                  <a16:creationId xmlns:a16="http://schemas.microsoft.com/office/drawing/2014/main" id="{1B473307-64FD-42AE-9CC4-4471A4A378F2}"/>
                </a:ext>
              </a:extLst>
            </p:cNvPr>
            <p:cNvSpPr txBox="1"/>
            <p:nvPr/>
          </p:nvSpPr>
          <p:spPr>
            <a:xfrm>
              <a:off x="5791407" y="4515951"/>
              <a:ext cx="3239102" cy="72158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42898"/>
              <a:r>
                <a:rPr lang="nl-NL" sz="2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 bị bắn tốc độ</a:t>
              </a:r>
              <a:endParaRPr lang="zh-CN" altLang="en-US" sz="27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72112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FF2B5EF4-FFF2-40B4-BE49-F238E27FC236}">
                <a16:creationId xmlns:a16="http://schemas.microsoft.com/office/drawing/2014/main" id="{7EDAFC32-ED67-4C6A-A178-EDCF7A0F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2667105" y="1584256"/>
            <a:ext cx="6857791" cy="3855030"/>
          </a:xfrm>
          <a:prstGeom prst="rect">
            <a:avLst/>
          </a:prstGeom>
        </p:spPr>
      </p:pic>
      <p:grpSp>
        <p:nvGrpSpPr>
          <p:cNvPr id="40" name="Group 3">
            <a:extLst>
              <a:ext uri="{FF2B5EF4-FFF2-40B4-BE49-F238E27FC236}">
                <a16:creationId xmlns:a16="http://schemas.microsoft.com/office/drawing/2014/main" id="{CCBBE4DC-0CDF-46FF-806C-F301013358C8}"/>
              </a:ext>
            </a:extLst>
          </p:cNvPr>
          <p:cNvGrpSpPr/>
          <p:nvPr/>
        </p:nvGrpSpPr>
        <p:grpSpPr>
          <a:xfrm>
            <a:off x="3565438" y="3097983"/>
            <a:ext cx="2691841" cy="1981127"/>
            <a:chOff x="0" y="0"/>
            <a:chExt cx="9187691" cy="6761908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9FB2F651-8FCC-4702-95F8-9CC0742EB397}"/>
                </a:ext>
              </a:extLst>
            </p:cNvPr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 sz="1266"/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EF79EC69-0140-4D0D-AF6A-F8B8DE716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35488" y="1638350"/>
            <a:ext cx="397939" cy="397939"/>
          </a:xfrm>
          <a:prstGeom prst="rect">
            <a:avLst/>
          </a:prstGeom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179DAD73-86B9-4E87-BAB5-6E0C06E6D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69250" y="4723552"/>
            <a:ext cx="728351" cy="66961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52280AEC-0D61-4C04-A09E-8068E5E476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2345">
            <a:off x="2850224" y="4405030"/>
            <a:ext cx="377474" cy="794970"/>
          </a:xfrm>
          <a:prstGeom prst="rect">
            <a:avLst/>
          </a:prstGeom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C4386791-A316-4786-8350-00D822C7F3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22584" y="3509874"/>
            <a:ext cx="791754" cy="659136"/>
          </a:xfrm>
          <a:prstGeom prst="rect">
            <a:avLst/>
          </a:prstGeom>
        </p:spPr>
      </p:pic>
      <p:sp>
        <p:nvSpPr>
          <p:cNvPr id="50" name="AutoShape 9">
            <a:extLst>
              <a:ext uri="{FF2B5EF4-FFF2-40B4-BE49-F238E27FC236}">
                <a16:creationId xmlns:a16="http://schemas.microsoft.com/office/drawing/2014/main" id="{D2870DEE-B67D-4DAB-BB2E-45CF7ECB7A87}"/>
              </a:ext>
            </a:extLst>
          </p:cNvPr>
          <p:cNvSpPr/>
          <p:nvPr/>
        </p:nvSpPr>
        <p:spPr>
          <a:xfrm>
            <a:off x="4414339" y="4073524"/>
            <a:ext cx="65968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66"/>
          </a:p>
        </p:txBody>
      </p:sp>
      <p:sp>
        <p:nvSpPr>
          <p:cNvPr id="52" name="AutoShape 10">
            <a:extLst>
              <a:ext uri="{FF2B5EF4-FFF2-40B4-BE49-F238E27FC236}">
                <a16:creationId xmlns:a16="http://schemas.microsoft.com/office/drawing/2014/main" id="{62BAEF57-6345-4AC7-97A2-6E2C90267736}"/>
              </a:ext>
            </a:extLst>
          </p:cNvPr>
          <p:cNvSpPr/>
          <p:nvPr/>
        </p:nvSpPr>
        <p:spPr>
          <a:xfrm>
            <a:off x="4414339" y="3932784"/>
            <a:ext cx="65968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66"/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D9C624C-81B1-48A7-B78D-7EE907A7F0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69233" y="3052863"/>
            <a:ext cx="583138" cy="876350"/>
          </a:xfrm>
          <a:prstGeom prst="rect">
            <a:avLst/>
          </a:prstGeom>
        </p:spPr>
      </p:pic>
      <p:pic>
        <p:nvPicPr>
          <p:cNvPr id="54" name="Picture 12">
            <a:extLst>
              <a:ext uri="{FF2B5EF4-FFF2-40B4-BE49-F238E27FC236}">
                <a16:creationId xmlns:a16="http://schemas.microsoft.com/office/drawing/2014/main" id="{6368D8D5-E6E2-4A07-B264-39512C2644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5318006" y="3640368"/>
            <a:ext cx="721033" cy="721033"/>
          </a:xfrm>
          <a:prstGeom prst="rect">
            <a:avLst/>
          </a:prstGeom>
        </p:spPr>
      </p:pic>
      <p:pic>
        <p:nvPicPr>
          <p:cNvPr id="55" name="Picture 13">
            <a:extLst>
              <a:ext uri="{FF2B5EF4-FFF2-40B4-BE49-F238E27FC236}">
                <a16:creationId xmlns:a16="http://schemas.microsoft.com/office/drawing/2014/main" id="{A315A521-B1B5-4BA0-B4A1-5A4951D70E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369787" y="4073526"/>
            <a:ext cx="512477" cy="843584"/>
          </a:xfrm>
          <a:prstGeom prst="rect">
            <a:avLst/>
          </a:prstGeom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7671C457-D9BD-430C-819B-1126D03378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5950681" y="2776050"/>
            <a:ext cx="1378077" cy="733826"/>
          </a:xfrm>
          <a:prstGeom prst="rect">
            <a:avLst/>
          </a:prstGeom>
        </p:spPr>
      </p:pic>
      <p:pic>
        <p:nvPicPr>
          <p:cNvPr id="57" name="Picture 16">
            <a:extLst>
              <a:ext uri="{FF2B5EF4-FFF2-40B4-BE49-F238E27FC236}">
                <a16:creationId xmlns:a16="http://schemas.microsoft.com/office/drawing/2014/main" id="{22237776-2433-4A92-A8D2-AD0F138DFE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328757" y="4216015"/>
            <a:ext cx="1792822" cy="1026012"/>
          </a:xfrm>
          <a:prstGeom prst="rect">
            <a:avLst/>
          </a:prstGeom>
        </p:spPr>
      </p:pic>
      <p:sp>
        <p:nvSpPr>
          <p:cNvPr id="58" name="TextBox 17">
            <a:extLst>
              <a:ext uri="{FF2B5EF4-FFF2-40B4-BE49-F238E27FC236}">
                <a16:creationId xmlns:a16="http://schemas.microsoft.com/office/drawing/2014/main" id="{E105B4CF-C5C1-48CD-A811-4FAE2033FDC9}"/>
              </a:ext>
            </a:extLst>
          </p:cNvPr>
          <p:cNvSpPr txBox="1"/>
          <p:nvPr/>
        </p:nvSpPr>
        <p:spPr>
          <a:xfrm>
            <a:off x="7538604" y="4490931"/>
            <a:ext cx="1600542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1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</a:p>
        </p:txBody>
      </p:sp>
      <p:pic>
        <p:nvPicPr>
          <p:cNvPr id="59" name="Picture 18">
            <a:extLst>
              <a:ext uri="{FF2B5EF4-FFF2-40B4-BE49-F238E27FC236}">
                <a16:creationId xmlns:a16="http://schemas.microsoft.com/office/drawing/2014/main" id="{D5094A0E-99EF-4CAE-ABF9-7FCA0F23B2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 flipV="1">
            <a:off x="5817928" y="4362109"/>
            <a:ext cx="1378077" cy="733826"/>
          </a:xfrm>
          <a:prstGeom prst="rect">
            <a:avLst/>
          </a:prstGeom>
        </p:spPr>
      </p:pic>
      <p:pic>
        <p:nvPicPr>
          <p:cNvPr id="60" name="Picture 19">
            <a:extLst>
              <a:ext uri="{FF2B5EF4-FFF2-40B4-BE49-F238E27FC236}">
                <a16:creationId xmlns:a16="http://schemas.microsoft.com/office/drawing/2014/main" id="{95660774-5D32-4788-9CD4-C9182DA026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980031" flipV="1">
            <a:off x="2866707" y="3007793"/>
            <a:ext cx="1089884" cy="806514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5A2B3872-DF5F-4504-AB57-3A489464E01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802943" y="1717299"/>
            <a:ext cx="1441895" cy="1175145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77E0B3B8-2C88-4826-AC52-EAE0506C61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7207680" y="2377373"/>
            <a:ext cx="2262392" cy="1462071"/>
          </a:xfrm>
          <a:prstGeom prst="rect">
            <a:avLst/>
          </a:prstGeom>
        </p:spPr>
      </p:pic>
      <p:sp>
        <p:nvSpPr>
          <p:cNvPr id="63" name="TextBox 23">
            <a:extLst>
              <a:ext uri="{FF2B5EF4-FFF2-40B4-BE49-F238E27FC236}">
                <a16:creationId xmlns:a16="http://schemas.microsoft.com/office/drawing/2014/main" id="{82AC0DFD-4EC0-4FE7-B0E8-307CF1CCA568}"/>
              </a:ext>
            </a:extLst>
          </p:cNvPr>
          <p:cNvSpPr txBox="1"/>
          <p:nvPr/>
        </p:nvSpPr>
        <p:spPr>
          <a:xfrm>
            <a:off x="7328757" y="2842440"/>
            <a:ext cx="2104669" cy="39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</a:t>
            </a:r>
          </a:p>
        </p:txBody>
      </p:sp>
      <p:sp>
        <p:nvSpPr>
          <p:cNvPr id="64" name="TextBox 24">
            <a:extLst>
              <a:ext uri="{FF2B5EF4-FFF2-40B4-BE49-F238E27FC236}">
                <a16:creationId xmlns:a16="http://schemas.microsoft.com/office/drawing/2014/main" id="{121E2AEE-EF62-45A0-883C-C0B3C7A21AE8}"/>
              </a:ext>
            </a:extLst>
          </p:cNvPr>
          <p:cNvSpPr txBox="1"/>
          <p:nvPr/>
        </p:nvSpPr>
        <p:spPr>
          <a:xfrm>
            <a:off x="2900668" y="2061717"/>
            <a:ext cx="1329534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3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</a:t>
            </a:r>
          </a:p>
        </p:txBody>
      </p:sp>
      <p:sp>
        <p:nvSpPr>
          <p:cNvPr id="65" name="Hộp Văn bản 16">
            <a:extLst>
              <a:ext uri="{FF2B5EF4-FFF2-40B4-BE49-F238E27FC236}">
                <a16:creationId xmlns:a16="http://schemas.microsoft.com/office/drawing/2014/main" id="{9D7C05A4-064E-4B43-B6EF-8AAB28091F69}"/>
              </a:ext>
            </a:extLst>
          </p:cNvPr>
          <p:cNvSpPr txBox="1"/>
          <p:nvPr/>
        </p:nvSpPr>
        <p:spPr>
          <a:xfrm>
            <a:off x="5068135" y="980111"/>
            <a:ext cx="2470469" cy="488454"/>
          </a:xfrm>
          <a:prstGeom prst="roundRect">
            <a:avLst>
              <a:gd name="adj" fmla="val 10641"/>
            </a:avLst>
          </a:prstGeom>
          <a:solidFill>
            <a:srgbClr val="12E6E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vi-VN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그룹 3">
            <a:extLst>
              <a:ext uri="{FF2B5EF4-FFF2-40B4-BE49-F238E27FC236}">
                <a16:creationId xmlns:a16="http://schemas.microsoft.com/office/drawing/2014/main" id="{5F63E6AB-C922-4484-8B25-102C4CA823BC}"/>
              </a:ext>
            </a:extLst>
          </p:cNvPr>
          <p:cNvGrpSpPr/>
          <p:nvPr/>
        </p:nvGrpSpPr>
        <p:grpSpPr>
          <a:xfrm>
            <a:off x="9757315" y="4614685"/>
            <a:ext cx="965439" cy="1385987"/>
            <a:chOff x="585903" y="488961"/>
            <a:chExt cx="1284889" cy="2730490"/>
          </a:xfrm>
        </p:grpSpPr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52A1A2E2-47C7-4142-B38B-97CA4932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68" name="Picture 4">
              <a:extLst>
                <a:ext uri="{FF2B5EF4-FFF2-40B4-BE49-F238E27FC236}">
                  <a16:creationId xmlns:a16="http://schemas.microsoft.com/office/drawing/2014/main" id="{9B543A8E-720D-4BFF-B58E-F5AAD18ED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72" name="그룹 14">
            <a:extLst>
              <a:ext uri="{FF2B5EF4-FFF2-40B4-BE49-F238E27FC236}">
                <a16:creationId xmlns:a16="http://schemas.microsoft.com/office/drawing/2014/main" id="{D93E849B-71F6-46DB-A348-950031FB3667}"/>
              </a:ext>
            </a:extLst>
          </p:cNvPr>
          <p:cNvGrpSpPr/>
          <p:nvPr/>
        </p:nvGrpSpPr>
        <p:grpSpPr>
          <a:xfrm>
            <a:off x="10203594" y="913543"/>
            <a:ext cx="373447" cy="419506"/>
            <a:chOff x="12294514" y="5018467"/>
            <a:chExt cx="885600" cy="994823"/>
          </a:xfrm>
        </p:grpSpPr>
        <p:pic>
          <p:nvPicPr>
            <p:cNvPr id="73" name="Picture 5">
              <a:extLst>
                <a:ext uri="{FF2B5EF4-FFF2-40B4-BE49-F238E27FC236}">
                  <a16:creationId xmlns:a16="http://schemas.microsoft.com/office/drawing/2014/main" id="{3D67D70D-8109-467D-88E4-213E0D8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74" name="타원 13">
              <a:extLst>
                <a:ext uri="{FF2B5EF4-FFF2-40B4-BE49-F238E27FC236}">
                  <a16:creationId xmlns:a16="http://schemas.microsoft.com/office/drawing/2014/main" id="{9851B5DE-A307-4EBF-8716-8FF248AA488D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D62912-E034-4C7B-A5A2-4BE3FDCF2AA2}"/>
              </a:ext>
            </a:extLst>
          </p:cNvPr>
          <p:cNvCxnSpPr/>
          <p:nvPr/>
        </p:nvCxnSpPr>
        <p:spPr>
          <a:xfrm flipH="1">
            <a:off x="5677816" y="1983144"/>
            <a:ext cx="779458" cy="1069720"/>
          </a:xfrm>
          <a:prstGeom prst="straightConnector1">
            <a:avLst/>
          </a:prstGeom>
          <a:ln w="88900" cmpd="tri">
            <a:solidFill>
              <a:srgbClr val="7030A0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768116-AEC5-4139-8A32-493897FE7ED3}"/>
              </a:ext>
            </a:extLst>
          </p:cNvPr>
          <p:cNvCxnSpPr>
            <a:cxnSpLocks/>
          </p:cNvCxnSpPr>
          <p:nvPr/>
        </p:nvCxnSpPr>
        <p:spPr>
          <a:xfrm flipV="1">
            <a:off x="4630169" y="4816308"/>
            <a:ext cx="916975" cy="935772"/>
          </a:xfrm>
          <a:prstGeom prst="straightConnector1">
            <a:avLst/>
          </a:prstGeom>
          <a:ln w="88900" cmpd="tri">
            <a:solidFill>
              <a:srgbClr val="7030A0">
                <a:alpha val="7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그룹 15">
            <a:extLst>
              <a:ext uri="{FF2B5EF4-FFF2-40B4-BE49-F238E27FC236}">
                <a16:creationId xmlns:a16="http://schemas.microsoft.com/office/drawing/2014/main" id="{312E1540-7EE8-4EEF-9944-207C37C09020}"/>
              </a:ext>
            </a:extLst>
          </p:cNvPr>
          <p:cNvGrpSpPr/>
          <p:nvPr/>
        </p:nvGrpSpPr>
        <p:grpSpPr>
          <a:xfrm>
            <a:off x="1704795" y="4961959"/>
            <a:ext cx="899135" cy="1038714"/>
            <a:chOff x="9318061" y="2225079"/>
            <a:chExt cx="885616" cy="994842"/>
          </a:xfrm>
        </p:grpSpPr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5F79C3DB-2B41-47CB-B48F-A2DD1391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98" name="타원 12">
              <a:extLst>
                <a:ext uri="{FF2B5EF4-FFF2-40B4-BE49-F238E27FC236}">
                  <a16:creationId xmlns:a16="http://schemas.microsoft.com/office/drawing/2014/main" id="{75CE61AD-92D8-406D-ACD5-C6AE7C073256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7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3">
            <a:extLst>
              <a:ext uri="{FF2B5EF4-FFF2-40B4-BE49-F238E27FC236}">
                <a16:creationId xmlns:a16="http://schemas.microsoft.com/office/drawing/2014/main" id="{EC0A99AC-C961-4A02-A7DD-7D32942E7B90}"/>
              </a:ext>
            </a:extLst>
          </p:cNvPr>
          <p:cNvGrpSpPr/>
          <p:nvPr/>
        </p:nvGrpSpPr>
        <p:grpSpPr>
          <a:xfrm>
            <a:off x="9757315" y="4614685"/>
            <a:ext cx="965439" cy="1385987"/>
            <a:chOff x="585903" y="488961"/>
            <a:chExt cx="1284889" cy="273049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CC97773-D5D3-4FDD-BEE1-D18EB8C88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4D291D-6A15-4E89-B3FD-9745B32CB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9" name="그룹 14">
            <a:extLst>
              <a:ext uri="{FF2B5EF4-FFF2-40B4-BE49-F238E27FC236}">
                <a16:creationId xmlns:a16="http://schemas.microsoft.com/office/drawing/2014/main" id="{6D65D60D-5835-436A-AEB5-3621B50404C9}"/>
              </a:ext>
            </a:extLst>
          </p:cNvPr>
          <p:cNvGrpSpPr/>
          <p:nvPr/>
        </p:nvGrpSpPr>
        <p:grpSpPr>
          <a:xfrm>
            <a:off x="10203594" y="913543"/>
            <a:ext cx="373447" cy="419506"/>
            <a:chOff x="12294514" y="5018467"/>
            <a:chExt cx="885600" cy="994823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58864B5B-7F59-4417-A5A7-2DDA8C8AE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11" name="타원 13">
              <a:extLst>
                <a:ext uri="{FF2B5EF4-FFF2-40B4-BE49-F238E27FC236}">
                  <a16:creationId xmlns:a16="http://schemas.microsoft.com/office/drawing/2014/main" id="{5CF6A58B-62A6-4CFC-B636-F1C227F052AB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AF25DA7-0C93-4A1F-BAA9-487221433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77" y="3050997"/>
            <a:ext cx="2920911" cy="2920911"/>
          </a:xfrm>
          <a:prstGeom prst="rect">
            <a:avLst/>
          </a:prstGeom>
        </p:spPr>
      </p:pic>
      <p:sp>
        <p:nvSpPr>
          <p:cNvPr id="17" name="Cloud Callout 7">
            <a:extLst>
              <a:ext uri="{FF2B5EF4-FFF2-40B4-BE49-F238E27FC236}">
                <a16:creationId xmlns:a16="http://schemas.microsoft.com/office/drawing/2014/main" id="{3784B4B2-5387-405E-915A-BCF480BE80A9}"/>
              </a:ext>
            </a:extLst>
          </p:cNvPr>
          <p:cNvSpPr/>
          <p:nvPr/>
        </p:nvSpPr>
        <p:spPr>
          <a:xfrm>
            <a:off x="4541568" y="942706"/>
            <a:ext cx="5945639" cy="3671980"/>
          </a:xfrm>
          <a:prstGeom prst="cloudCallout">
            <a:avLst>
              <a:gd name="adj1" fmla="val -59250"/>
              <a:gd name="adj2" fmla="val 4262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Nhớ lại kiến thức đã học ở lớp 6, để đo độ dài quãng đường và thời gian thì các em dùng dụng cụ nào để đo?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그룹 15">
            <a:extLst>
              <a:ext uri="{FF2B5EF4-FFF2-40B4-BE49-F238E27FC236}">
                <a16:creationId xmlns:a16="http://schemas.microsoft.com/office/drawing/2014/main" id="{B63D19B8-349E-454D-9FFB-63CB322606A9}"/>
              </a:ext>
            </a:extLst>
          </p:cNvPr>
          <p:cNvGrpSpPr/>
          <p:nvPr/>
        </p:nvGrpSpPr>
        <p:grpSpPr>
          <a:xfrm>
            <a:off x="1704795" y="4961959"/>
            <a:ext cx="899135" cy="1038714"/>
            <a:chOff x="9318061" y="2225079"/>
            <a:chExt cx="885616" cy="994842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26F94F4-BC08-4504-9927-24D6E674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22" name="타원 12">
              <a:extLst>
                <a:ext uri="{FF2B5EF4-FFF2-40B4-BE49-F238E27FC236}">
                  <a16:creationId xmlns:a16="http://schemas.microsoft.com/office/drawing/2014/main" id="{8F929B45-6A59-4FF8-9F6C-3EDECE007F71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7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>
            <a:extLst>
              <a:ext uri="{FF2B5EF4-FFF2-40B4-BE49-F238E27FC236}">
                <a16:creationId xmlns:a16="http://schemas.microsoft.com/office/drawing/2014/main" id="{752D1C16-680C-42F4-B758-6F79C9DAA2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57749" y="3644132"/>
            <a:ext cx="1857218" cy="1198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131E7-E8AF-4C84-976A-EAADB6F4D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020" y="763485"/>
            <a:ext cx="5431841" cy="2301561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B96FC238-A5A3-4E64-9CE5-A823EEE2A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7606" y="2115672"/>
            <a:ext cx="1378077" cy="733826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456EEC22-3593-4BA7-8A4F-A82705DD7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04578" y="3573566"/>
            <a:ext cx="1792822" cy="1198575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500BF803-4A05-4D30-BF57-74513F3928F3}"/>
              </a:ext>
            </a:extLst>
          </p:cNvPr>
          <p:cNvSpPr txBox="1"/>
          <p:nvPr/>
        </p:nvSpPr>
        <p:spPr>
          <a:xfrm>
            <a:off x="3614424" y="3970248"/>
            <a:ext cx="1600542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1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65073D74-95B7-4AEF-880C-EB7F66F6A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893748" y="3841425"/>
            <a:ext cx="1378077" cy="733826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40DF40D1-19F5-4969-9E12-9959DA87D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94605" y="1716994"/>
            <a:ext cx="2262392" cy="1462071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EB67293D-B5C8-4118-A490-75E123F085B4}"/>
              </a:ext>
            </a:extLst>
          </p:cNvPr>
          <p:cNvSpPr txBox="1"/>
          <p:nvPr/>
        </p:nvSpPr>
        <p:spPr>
          <a:xfrm>
            <a:off x="3315682" y="2182062"/>
            <a:ext cx="2104669" cy="39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0C89EAAB-5163-401F-A4CC-7C3F920F7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5335918" y="2681249"/>
            <a:ext cx="1378077" cy="733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117B41-C93B-4BFD-B98E-0A7051F488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5754" y="3508617"/>
            <a:ext cx="5322108" cy="2301561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3DDA49D0-067C-4282-A92A-29B191A94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27156" flipH="1" flipV="1">
            <a:off x="3987538" y="5057774"/>
            <a:ext cx="1367413" cy="6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1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B06A80-4EE3-4C8C-AB83-6E53C0D8FDCA}"/>
              </a:ext>
            </a:extLst>
          </p:cNvPr>
          <p:cNvSpPr/>
          <p:nvPr/>
        </p:nvSpPr>
        <p:spPr>
          <a:xfrm>
            <a:off x="3415283" y="2650744"/>
            <a:ext cx="1664749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Dụng cụ đo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2585467" y="1224922"/>
            <a:ext cx="7021070" cy="102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 TỐC ĐỘ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2EE4A569-C038-4462-8529-7DD2FCFD65F8}"/>
              </a:ext>
            </a:extLst>
          </p:cNvPr>
          <p:cNvGrpSpPr/>
          <p:nvPr/>
        </p:nvGrpSpPr>
        <p:grpSpPr>
          <a:xfrm>
            <a:off x="2585465" y="1928254"/>
            <a:ext cx="585578" cy="585578"/>
            <a:chOff x="1415144" y="1224747"/>
            <a:chExt cx="780795" cy="7807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7754C1-47EA-4928-81ED-BB73E7309068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ECAEEBAB-8002-47B1-B9E8-C5F15FBECDCB}"/>
                </a:ext>
              </a:extLst>
            </p:cNvPr>
            <p:cNvSpPr txBox="1"/>
            <p:nvPr/>
          </p:nvSpPr>
          <p:spPr>
            <a:xfrm>
              <a:off x="1555170" y="1300188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4C7871-0F6D-4B21-8EF3-791859BD9EE5}"/>
              </a:ext>
            </a:extLst>
          </p:cNvPr>
          <p:cNvSpPr txBox="1"/>
          <p:nvPr/>
        </p:nvSpPr>
        <p:spPr>
          <a:xfrm>
            <a:off x="3066028" y="2009377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Đo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tốc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độ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dùng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đồng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hồ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bấm</a:t>
            </a:r>
            <a:r>
              <a:rPr lang="en-US" altLang="zh-CN" sz="24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C6A31053-A23F-46CA-BE44-E99D85722C68}"/>
              </a:ext>
            </a:extLst>
          </p:cNvPr>
          <p:cNvSpPr/>
          <p:nvPr/>
        </p:nvSpPr>
        <p:spPr>
          <a:xfrm>
            <a:off x="2975527" y="2532771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EB68EC93-0833-4891-9B2D-AC8B8CB1A5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16456" y="4575087"/>
            <a:ext cx="1496988" cy="966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1727E8-176F-4126-93FA-A962FC60C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011" y="2447944"/>
            <a:ext cx="4179094" cy="1679294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A9461DA1-D6EA-4056-9E7B-B8FF0575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63284" y="4489485"/>
            <a:ext cx="1467572" cy="981132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3F45ECA7-C422-4A9B-9922-29F7354A434C}"/>
              </a:ext>
            </a:extLst>
          </p:cNvPr>
          <p:cNvSpPr txBox="1"/>
          <p:nvPr/>
        </p:nvSpPr>
        <p:spPr>
          <a:xfrm>
            <a:off x="3133867" y="4779090"/>
            <a:ext cx="1600542" cy="39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1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C2FEB914-D2A4-4850-B2A4-88D204DC2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80368" y="3166641"/>
            <a:ext cx="1867143" cy="1206640"/>
          </a:xfrm>
          <a:prstGeom prst="rect">
            <a:avLst/>
          </a:prstGeom>
        </p:spPr>
      </p:pic>
      <p:sp>
        <p:nvSpPr>
          <p:cNvPr id="17" name="TextBox 23">
            <a:extLst>
              <a:ext uri="{FF2B5EF4-FFF2-40B4-BE49-F238E27FC236}">
                <a16:creationId xmlns:a16="http://schemas.microsoft.com/office/drawing/2014/main" id="{F25AA3BD-9E0B-44B8-AD34-ABED72EAD69B}"/>
              </a:ext>
            </a:extLst>
          </p:cNvPr>
          <p:cNvSpPr txBox="1"/>
          <p:nvPr/>
        </p:nvSpPr>
        <p:spPr>
          <a:xfrm>
            <a:off x="3163284" y="3566593"/>
            <a:ext cx="1776337" cy="39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ECBD83F2-5447-4C77-B9B6-8B679F8A11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357522" flipH="1" flipV="1">
            <a:off x="4945543" y="3487142"/>
            <a:ext cx="1378077" cy="733826"/>
          </a:xfrm>
          <a:prstGeom prst="rect">
            <a:avLst/>
          </a:prstGeom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13E7B304-D5DB-47AC-9AB2-44FB2FFDC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4468297" y="5026274"/>
            <a:ext cx="1788740" cy="7167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AFB342-6589-440A-B058-24764DF082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52" y="4227797"/>
            <a:ext cx="1806526" cy="15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>
            <a:extLst>
              <a:ext uri="{FF2B5EF4-FFF2-40B4-BE49-F238E27FC236}">
                <a16:creationId xmlns:a16="http://schemas.microsoft.com/office/drawing/2014/main" id="{427D6A7A-B21F-4981-8174-F4BDA599F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95479" y="4504538"/>
            <a:ext cx="1305840" cy="1213220"/>
          </a:xfrm>
          <a:prstGeom prst="rect">
            <a:avLst/>
          </a:prstGeom>
        </p:spPr>
      </p:pic>
      <p:grpSp>
        <p:nvGrpSpPr>
          <p:cNvPr id="48" name="Group 3">
            <a:extLst>
              <a:ext uri="{FF2B5EF4-FFF2-40B4-BE49-F238E27FC236}">
                <a16:creationId xmlns:a16="http://schemas.microsoft.com/office/drawing/2014/main" id="{CC44AC4E-DC50-4840-BBB3-CF12690808E8}"/>
              </a:ext>
            </a:extLst>
          </p:cNvPr>
          <p:cNvGrpSpPr/>
          <p:nvPr/>
        </p:nvGrpSpPr>
        <p:grpSpPr>
          <a:xfrm>
            <a:off x="3564045" y="3567804"/>
            <a:ext cx="1851937" cy="955485"/>
            <a:chOff x="0" y="0"/>
            <a:chExt cx="6233160" cy="4228240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BE875DAA-3B70-45D8-9551-A40C7FAD8FD7}"/>
                </a:ext>
              </a:extLst>
            </p:cNvPr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  <p:txBody>
            <a:bodyPr/>
            <a:lstStyle/>
            <a:p>
              <a:endParaRPr lang="en-US" sz="1266"/>
            </a:p>
          </p:txBody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id="{A3D59AB0-9AB6-4C11-9F98-DFD4D5DB7C6B}"/>
              </a:ext>
            </a:extLst>
          </p:cNvPr>
          <p:cNvGrpSpPr/>
          <p:nvPr/>
        </p:nvGrpSpPr>
        <p:grpSpPr>
          <a:xfrm>
            <a:off x="6418152" y="2779395"/>
            <a:ext cx="2560525" cy="960363"/>
            <a:chOff x="0" y="0"/>
            <a:chExt cx="7987459" cy="2023700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DB40EC54-6B85-4DDE-8497-C4CB269B5B6F}"/>
                </a:ext>
              </a:extLst>
            </p:cNvPr>
            <p:cNvSpPr/>
            <p:nvPr/>
          </p:nvSpPr>
          <p:spPr>
            <a:xfrm>
              <a:off x="304800" y="304800"/>
              <a:ext cx="7682659" cy="1718900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7682659" y="0"/>
                  </a:moveTo>
                  <a:lnTo>
                    <a:pt x="7682659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377859" y="1414100"/>
                  </a:lnTo>
                  <a:lnTo>
                    <a:pt x="7377859" y="0"/>
                  </a:lnTo>
                  <a:close/>
                </a:path>
              </a:pathLst>
            </a:custGeom>
            <a:solidFill>
              <a:srgbClr val="116FFF"/>
            </a:solidFill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3CAD7D36-1569-4B63-8E94-951F7CEB7853}"/>
                </a:ext>
              </a:extLst>
            </p:cNvPr>
            <p:cNvSpPr/>
            <p:nvPr/>
          </p:nvSpPr>
          <p:spPr>
            <a:xfrm>
              <a:off x="0" y="0"/>
              <a:ext cx="7682660" cy="1718901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0" y="0"/>
                  </a:moveTo>
                  <a:lnTo>
                    <a:pt x="7682659" y="0"/>
                  </a:lnTo>
                  <a:lnTo>
                    <a:pt x="7682659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id="{2940A7B3-FA9F-4531-BB4C-611E1991DB3D}"/>
              </a:ext>
            </a:extLst>
          </p:cNvPr>
          <p:cNvGrpSpPr/>
          <p:nvPr/>
        </p:nvGrpSpPr>
        <p:grpSpPr>
          <a:xfrm>
            <a:off x="6394539" y="4469218"/>
            <a:ext cx="2580566" cy="960363"/>
            <a:chOff x="0" y="0"/>
            <a:chExt cx="8156488" cy="2023700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BBEDE087-878C-474F-B7AC-6EF4027363CE}"/>
                </a:ext>
              </a:extLst>
            </p:cNvPr>
            <p:cNvSpPr/>
            <p:nvPr/>
          </p:nvSpPr>
          <p:spPr>
            <a:xfrm>
              <a:off x="304800" y="30480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28B465"/>
            </a:solidFill>
          </p:spPr>
          <p:txBody>
            <a:bodyPr/>
            <a:lstStyle/>
            <a:p>
              <a:endParaRPr lang="en-US" sz="1266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endParaRPr lang="en-US" sz="1266"/>
            </a:p>
          </p:txBody>
        </p:sp>
      </p:grpSp>
      <p:pic>
        <p:nvPicPr>
          <p:cNvPr id="56" name="Picture 11">
            <a:extLst>
              <a:ext uri="{FF2B5EF4-FFF2-40B4-BE49-F238E27FC236}">
                <a16:creationId xmlns:a16="http://schemas.microsoft.com/office/drawing/2014/main" id="{7A470A5D-2DE8-4BCB-AE28-5B78E0330A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60746" flipH="1">
            <a:off x="5065868" y="3230775"/>
            <a:ext cx="1353425" cy="411369"/>
          </a:xfrm>
          <a:prstGeom prst="rect">
            <a:avLst/>
          </a:prstGeom>
        </p:spPr>
      </p:pic>
      <p:sp>
        <p:nvSpPr>
          <p:cNvPr id="57" name="TextBox 12">
            <a:extLst>
              <a:ext uri="{FF2B5EF4-FFF2-40B4-BE49-F238E27FC236}">
                <a16:creationId xmlns:a16="http://schemas.microsoft.com/office/drawing/2014/main" id="{7B761731-5830-4062-9A50-ADA4A346EAE6}"/>
              </a:ext>
            </a:extLst>
          </p:cNvPr>
          <p:cNvSpPr txBox="1"/>
          <p:nvPr/>
        </p:nvSpPr>
        <p:spPr>
          <a:xfrm>
            <a:off x="6754593" y="3352404"/>
            <a:ext cx="3572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898">
              <a:lnSpc>
                <a:spcPts val="4725"/>
              </a:lnSpc>
            </a:pPr>
            <a:endParaRPr sz="2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75051F2A-0815-4F61-A674-ACFB2334D762}"/>
              </a:ext>
            </a:extLst>
          </p:cNvPr>
          <p:cNvSpPr txBox="1"/>
          <p:nvPr/>
        </p:nvSpPr>
        <p:spPr>
          <a:xfrm>
            <a:off x="3608647" y="2400808"/>
            <a:ext cx="2560524" cy="332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898">
              <a:lnSpc>
                <a:spcPts val="2833"/>
              </a:lnSpc>
            </a:pPr>
            <a:r>
              <a:rPr lang="en-US" sz="2100" b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21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43D0CF21-69A8-43B9-B972-A5590CC4CA96}"/>
              </a:ext>
            </a:extLst>
          </p:cNvPr>
          <p:cNvSpPr txBox="1"/>
          <p:nvPr/>
        </p:nvSpPr>
        <p:spPr>
          <a:xfrm>
            <a:off x="3484122" y="3712310"/>
            <a:ext cx="2033340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898">
              <a:lnSpc>
                <a:spcPts val="4725"/>
              </a:lnSpc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5958876" y="3050191"/>
            <a:ext cx="3381369" cy="32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898"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bấm giây</a:t>
            </a:r>
          </a:p>
        </p:txBody>
      </p:sp>
      <p:pic>
        <p:nvPicPr>
          <p:cNvPr id="62" name="Picture 18">
            <a:extLst>
              <a:ext uri="{FF2B5EF4-FFF2-40B4-BE49-F238E27FC236}">
                <a16:creationId xmlns:a16="http://schemas.microsoft.com/office/drawing/2014/main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5057551" y="4445599"/>
            <a:ext cx="1305840" cy="462758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CBD9492-6F8A-4BD5-8546-72F34D0DBB54}"/>
              </a:ext>
            </a:extLst>
          </p:cNvPr>
          <p:cNvSpPr/>
          <p:nvPr/>
        </p:nvSpPr>
        <p:spPr>
          <a:xfrm>
            <a:off x="3411651" y="2522795"/>
            <a:ext cx="1664749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Dụng cụ đo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ộp Văn bản 3">
            <a:extLst>
              <a:ext uri="{FF2B5EF4-FFF2-40B4-BE49-F238E27FC236}">
                <a16:creationId xmlns:a16="http://schemas.microsoft.com/office/drawing/2014/main" id="{7818E2CB-9A4C-403F-8826-591FCE199F99}"/>
              </a:ext>
            </a:extLst>
          </p:cNvPr>
          <p:cNvSpPr txBox="1"/>
          <p:nvPr/>
        </p:nvSpPr>
        <p:spPr>
          <a:xfrm>
            <a:off x="2585467" y="1072527"/>
            <a:ext cx="7021070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9</a:t>
            </a:r>
            <a:r>
              <a:rPr lang="en-US" sz="27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 TỐC ĐỘ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27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5" name="Nhóm 9">
            <a:extLst>
              <a:ext uri="{FF2B5EF4-FFF2-40B4-BE49-F238E27FC236}">
                <a16:creationId xmlns:a16="http://schemas.microsoft.com/office/drawing/2014/main" id="{79948E6F-E763-4A58-8F27-076F82BEB6D9}"/>
              </a:ext>
            </a:extLst>
          </p:cNvPr>
          <p:cNvGrpSpPr/>
          <p:nvPr/>
        </p:nvGrpSpPr>
        <p:grpSpPr>
          <a:xfrm>
            <a:off x="2585465" y="1775861"/>
            <a:ext cx="585578" cy="585578"/>
            <a:chOff x="1415144" y="1224747"/>
            <a:chExt cx="780795" cy="780795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EF5AB8E-737E-4520-9740-FE0E098026FA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67" name="Hộp Văn bản 6">
              <a:extLst>
                <a:ext uri="{FF2B5EF4-FFF2-40B4-BE49-F238E27FC236}">
                  <a16:creationId xmlns:a16="http://schemas.microsoft.com/office/drawing/2014/main" id="{5B217E12-1EAB-491B-9D78-DCEAF4497B3E}"/>
                </a:ext>
              </a:extLst>
            </p:cNvPr>
            <p:cNvSpPr txBox="1"/>
            <p:nvPr/>
          </p:nvSpPr>
          <p:spPr>
            <a:xfrm>
              <a:off x="1555170" y="1302744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68" name="Hộp Văn bản 8">
            <a:extLst>
              <a:ext uri="{FF2B5EF4-FFF2-40B4-BE49-F238E27FC236}">
                <a16:creationId xmlns:a16="http://schemas.microsoft.com/office/drawing/2014/main" id="{0731B4C8-1B13-43D2-874E-FD24D0BEEA93}"/>
              </a:ext>
            </a:extLst>
          </p:cNvPr>
          <p:cNvSpPr txBox="1"/>
          <p:nvPr/>
        </p:nvSpPr>
        <p:spPr>
          <a:xfrm>
            <a:off x="3066028" y="1856985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69" name="Oval 64">
            <a:extLst>
              <a:ext uri="{FF2B5EF4-FFF2-40B4-BE49-F238E27FC236}">
                <a16:creationId xmlns:a16="http://schemas.microsoft.com/office/drawing/2014/main" id="{96846503-FDD7-4125-9A3D-9B30EA721406}"/>
              </a:ext>
            </a:extLst>
          </p:cNvPr>
          <p:cNvSpPr/>
          <p:nvPr/>
        </p:nvSpPr>
        <p:spPr>
          <a:xfrm>
            <a:off x="2971894" y="2404822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17">
            <a:extLst>
              <a:ext uri="{FF2B5EF4-FFF2-40B4-BE49-F238E27FC236}">
                <a16:creationId xmlns:a16="http://schemas.microsoft.com/office/drawing/2014/main" id="{E8E9B473-A9CA-4BCF-BC7F-20C7667D0E39}"/>
              </a:ext>
            </a:extLst>
          </p:cNvPr>
          <p:cNvSpPr txBox="1"/>
          <p:nvPr/>
        </p:nvSpPr>
        <p:spPr>
          <a:xfrm>
            <a:off x="5945921" y="4698548"/>
            <a:ext cx="3381369" cy="32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898">
              <a:lnSpc>
                <a:spcPts val="2730"/>
              </a:lnSpc>
            </a:pPr>
            <a:r>
              <a:rPr 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</a:p>
        </p:txBody>
      </p:sp>
      <p:pic>
        <p:nvPicPr>
          <p:cNvPr id="72" name="Picture 7">
            <a:extLst>
              <a:ext uri="{FF2B5EF4-FFF2-40B4-BE49-F238E27FC236}">
                <a16:creationId xmlns:a16="http://schemas.microsoft.com/office/drawing/2014/main" id="{5B506D5A-A958-452E-9021-E6F9517C5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9948" y="4615583"/>
            <a:ext cx="1231920" cy="1134908"/>
          </a:xfrm>
          <a:prstGeom prst="rect">
            <a:avLst/>
          </a:prstGeom>
        </p:spPr>
      </p:pic>
      <p:pic>
        <p:nvPicPr>
          <p:cNvPr id="73" name="Picture 11">
            <a:extLst>
              <a:ext uri="{FF2B5EF4-FFF2-40B4-BE49-F238E27FC236}">
                <a16:creationId xmlns:a16="http://schemas.microsoft.com/office/drawing/2014/main" id="{1D6B20C9-D7F7-4B2A-83D6-F490298B4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15131" y="4723368"/>
            <a:ext cx="252287" cy="379142"/>
          </a:xfrm>
          <a:prstGeom prst="rect">
            <a:avLst/>
          </a:prstGeom>
        </p:spPr>
      </p:pic>
      <p:pic>
        <p:nvPicPr>
          <p:cNvPr id="74" name="Picture 13">
            <a:extLst>
              <a:ext uri="{FF2B5EF4-FFF2-40B4-BE49-F238E27FC236}">
                <a16:creationId xmlns:a16="http://schemas.microsoft.com/office/drawing/2014/main" id="{4643DB13-F0D4-4092-85E0-90B358787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15130" y="3033172"/>
            <a:ext cx="252286" cy="4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1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DDBE6C-B558-46FC-B460-FBFE13552CAF}"/>
              </a:ext>
            </a:extLst>
          </p:cNvPr>
          <p:cNvSpPr/>
          <p:nvPr/>
        </p:nvSpPr>
        <p:spPr>
          <a:xfrm>
            <a:off x="3415283" y="1901459"/>
            <a:ext cx="1664749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Cách đo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9">
            <a:extLst>
              <a:ext uri="{FF2B5EF4-FFF2-40B4-BE49-F238E27FC236}">
                <a16:creationId xmlns:a16="http://schemas.microsoft.com/office/drawing/2014/main" id="{57E5320F-DD07-4CB3-9A22-32FFA8B65BA9}"/>
              </a:ext>
            </a:extLst>
          </p:cNvPr>
          <p:cNvGrpSpPr/>
          <p:nvPr/>
        </p:nvGrpSpPr>
        <p:grpSpPr>
          <a:xfrm>
            <a:off x="2585465" y="1178969"/>
            <a:ext cx="585578" cy="585578"/>
            <a:chOff x="1415144" y="1224747"/>
            <a:chExt cx="780795" cy="780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538BEE-2A7C-4250-ACC4-F3E08F52EA65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ộp Văn bản 6">
              <a:extLst>
                <a:ext uri="{FF2B5EF4-FFF2-40B4-BE49-F238E27FC236}">
                  <a16:creationId xmlns:a16="http://schemas.microsoft.com/office/drawing/2014/main" id="{6B70330C-314A-4F8E-8083-DBDCA529AFC8}"/>
                </a:ext>
              </a:extLst>
            </p:cNvPr>
            <p:cNvSpPr txBox="1"/>
            <p:nvPr/>
          </p:nvSpPr>
          <p:spPr>
            <a:xfrm>
              <a:off x="1555170" y="1300712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46627360-0891-4F66-A08D-CF101F8E7E9A}"/>
              </a:ext>
            </a:extLst>
          </p:cNvPr>
          <p:cNvSpPr txBox="1"/>
          <p:nvPr/>
        </p:nvSpPr>
        <p:spPr>
          <a:xfrm>
            <a:off x="3066028" y="1260093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Oval 64">
            <a:extLst>
              <a:ext uri="{FF2B5EF4-FFF2-40B4-BE49-F238E27FC236}">
                <a16:creationId xmlns:a16="http://schemas.microsoft.com/office/drawing/2014/main" id="{44C63C5F-73CA-40C7-98CE-0F303C264288}"/>
              </a:ext>
            </a:extLst>
          </p:cNvPr>
          <p:cNvSpPr/>
          <p:nvPr/>
        </p:nvSpPr>
        <p:spPr>
          <a:xfrm>
            <a:off x="2975527" y="1783486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28BC6C-8499-47B8-AB6E-DC365E656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38549" y="2611179"/>
            <a:ext cx="791754" cy="659136"/>
          </a:xfrm>
          <a:prstGeom prst="rect">
            <a:avLst/>
          </a:prstGeom>
        </p:spPr>
      </p:pic>
      <p:sp>
        <p:nvSpPr>
          <p:cNvPr id="10" name="AutoShape 9">
            <a:extLst>
              <a:ext uri="{FF2B5EF4-FFF2-40B4-BE49-F238E27FC236}">
                <a16:creationId xmlns:a16="http://schemas.microsoft.com/office/drawing/2014/main" id="{BDE2C636-9512-42B5-8628-E9F740991CB3}"/>
              </a:ext>
            </a:extLst>
          </p:cNvPr>
          <p:cNvSpPr/>
          <p:nvPr/>
        </p:nvSpPr>
        <p:spPr>
          <a:xfrm>
            <a:off x="5430305" y="3174829"/>
            <a:ext cx="65968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66"/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43959E62-2594-41AF-9C65-D93CC3B99271}"/>
              </a:ext>
            </a:extLst>
          </p:cNvPr>
          <p:cNvSpPr/>
          <p:nvPr/>
        </p:nvSpPr>
        <p:spPr>
          <a:xfrm>
            <a:off x="5430305" y="3034089"/>
            <a:ext cx="65968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6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5D7AE-A8D2-462F-A8A5-3F3BE07F7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5198" y="2154168"/>
            <a:ext cx="583138" cy="876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86EE9-DF9B-41CE-BFA3-CEB32034E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6333972" y="2741673"/>
            <a:ext cx="721033" cy="721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10567-A968-4B0E-A11F-C95975ADB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85752" y="3174831"/>
            <a:ext cx="512477" cy="843584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1BD6534-2F37-4834-AD7F-19234F569A5A}"/>
              </a:ext>
            </a:extLst>
          </p:cNvPr>
          <p:cNvGraphicFramePr/>
          <p:nvPr/>
        </p:nvGraphicFramePr>
        <p:xfrm>
          <a:off x="3058676" y="4050212"/>
          <a:ext cx="7240895" cy="1468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DF0CD7-C248-423C-B8BD-A68C6F83EA05}"/>
              </a:ext>
            </a:extLst>
          </p:cNvPr>
          <p:cNvSpPr/>
          <p:nvPr/>
        </p:nvSpPr>
        <p:spPr>
          <a:xfrm>
            <a:off x="3076578" y="4037254"/>
            <a:ext cx="1874309" cy="6588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DA78DD6-4FF1-4CC8-A903-08E6CD05362A}"/>
              </a:ext>
            </a:extLst>
          </p:cNvPr>
          <p:cNvSpPr/>
          <p:nvPr/>
        </p:nvSpPr>
        <p:spPr>
          <a:xfrm>
            <a:off x="3319906" y="4870454"/>
            <a:ext cx="3569530" cy="6673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quãng đường </a:t>
            </a: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trước, đo thời gian</a:t>
            </a: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C3072DE3-2641-4879-826D-099D0EAD76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92069" y="2540498"/>
            <a:ext cx="1231920" cy="1134908"/>
          </a:xfrm>
          <a:prstGeom prst="rect">
            <a:avLst/>
          </a:prstGeom>
        </p:spPr>
      </p:pic>
      <p:grpSp>
        <p:nvGrpSpPr>
          <p:cNvPr id="19" name="그룹 15">
            <a:extLst>
              <a:ext uri="{FF2B5EF4-FFF2-40B4-BE49-F238E27FC236}">
                <a16:creationId xmlns:a16="http://schemas.microsoft.com/office/drawing/2014/main" id="{69895291-FF8B-4EB0-8756-D15D388F8987}"/>
              </a:ext>
            </a:extLst>
          </p:cNvPr>
          <p:cNvGrpSpPr/>
          <p:nvPr/>
        </p:nvGrpSpPr>
        <p:grpSpPr>
          <a:xfrm>
            <a:off x="9816987" y="945677"/>
            <a:ext cx="683587" cy="818870"/>
            <a:chOff x="9318061" y="2225079"/>
            <a:chExt cx="885616" cy="994842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9A5DC9D8-9FCB-4AAD-9FBD-F640AFB95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21" name="타원 12">
              <a:extLst>
                <a:ext uri="{FF2B5EF4-FFF2-40B4-BE49-F238E27FC236}">
                  <a16:creationId xmlns:a16="http://schemas.microsoft.com/office/drawing/2014/main" id="{8376CB20-73DE-42AA-B733-D65008164C66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21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BF0958B-B1D5-4B82-891C-F99539C3A0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04" y="3569076"/>
            <a:ext cx="2118118" cy="2118116"/>
          </a:xfrm>
          <a:prstGeom prst="rect">
            <a:avLst/>
          </a:prstGeom>
        </p:spPr>
      </p:pic>
      <p:sp>
        <p:nvSpPr>
          <p:cNvPr id="23" name="Cloud Callout 7">
            <a:extLst>
              <a:ext uri="{FF2B5EF4-FFF2-40B4-BE49-F238E27FC236}">
                <a16:creationId xmlns:a16="http://schemas.microsoft.com/office/drawing/2014/main" id="{35850C7A-823C-4EF0-B8D4-47224FB61207}"/>
              </a:ext>
            </a:extLst>
          </p:cNvPr>
          <p:cNvSpPr/>
          <p:nvPr/>
        </p:nvSpPr>
        <p:spPr>
          <a:xfrm>
            <a:off x="5438024" y="3874958"/>
            <a:ext cx="3780951" cy="1662841"/>
          </a:xfrm>
          <a:prstGeom prst="cloudCallout">
            <a:avLst>
              <a:gd name="adj1" fmla="val -80033"/>
              <a:gd name="adj2" fmla="val -2181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100" b="1">
                <a:latin typeface="Times New Roman" pitchFamily="18" charset="0"/>
                <a:cs typeface="Times New Roman" pitchFamily="18" charset="0"/>
              </a:rPr>
              <a:t>Có mấy cách đo?</a:t>
            </a:r>
          </a:p>
          <a:p>
            <a:pPr algn="just"/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8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0217D98-BE3D-4CDC-B20D-F3D34549E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graphicEl>
                                              <a:dgm id="{B0217D98-BE3D-4CDC-B20D-F3D34549ED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67BC983-F4BF-468C-A157-209DEDBBD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>
                                            <p:graphicEl>
                                              <a:dgm id="{967BC983-F4BF-468C-A157-209DEDBBD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70D397D-5EEA-4330-B485-564C80788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graphicEl>
                                              <a:dgm id="{670D397D-5EEA-4330-B485-564C807888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C7D425E-FCA6-4383-98DC-D29D8DA33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>
                                            <p:graphicEl>
                                              <a:dgm id="{4C7D425E-FCA6-4383-98DC-D29D8DA33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9585C1A-7166-4878-97B3-37E829C25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graphicEl>
                                              <a:dgm id="{29585C1A-7166-4878-97B3-37E829C257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F8D1433-94BD-4ABA-89FE-8E2B847E0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graphicEl>
                                              <a:dgm id="{EF8D1433-94BD-4ABA-89FE-8E2B847E0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Graphic spid="15" grpId="0" uiExpand="1">
        <p:bldSub>
          <a:bldDgm/>
        </p:bldSub>
      </p:bldGraphic>
      <p:bldP spid="16" grpId="0" animBg="1"/>
      <p:bldP spid="17" grpId="0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F277A-2ABE-4020-BFF7-3E44AF852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0"/>
          <a:stretch/>
        </p:blipFill>
        <p:spPr>
          <a:xfrm>
            <a:off x="3174414" y="3020746"/>
            <a:ext cx="2047233" cy="2681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03C81-521C-4B72-ABB2-49FAACC33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02191">
            <a:off x="4849619" y="1039504"/>
            <a:ext cx="4030017" cy="4505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5596E-9695-4287-A79A-D8B15A4759BD}"/>
              </a:ext>
            </a:extLst>
          </p:cNvPr>
          <p:cNvSpPr txBox="1"/>
          <p:nvPr/>
        </p:nvSpPr>
        <p:spPr>
          <a:xfrm>
            <a:off x="5881667" y="2892098"/>
            <a:ext cx="259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Nêu các b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đo tốc độ bằng đồng hồ bấm giây?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F57C2B-EA50-449B-9B7B-2EFF276FDADC}"/>
              </a:ext>
            </a:extLst>
          </p:cNvPr>
          <p:cNvSpPr/>
          <p:nvPr/>
        </p:nvSpPr>
        <p:spPr>
          <a:xfrm>
            <a:off x="3059696" y="1888760"/>
            <a:ext cx="1296457" cy="3924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Cách đo</a:t>
            </a:r>
            <a:endParaRPr lang="en-US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9">
            <a:extLst>
              <a:ext uri="{FF2B5EF4-FFF2-40B4-BE49-F238E27FC236}">
                <a16:creationId xmlns:a16="http://schemas.microsoft.com/office/drawing/2014/main" id="{8CB21AFC-E397-4485-8E2A-93C1ADC22E28}"/>
              </a:ext>
            </a:extLst>
          </p:cNvPr>
          <p:cNvGrpSpPr/>
          <p:nvPr/>
        </p:nvGrpSpPr>
        <p:grpSpPr>
          <a:xfrm>
            <a:off x="2229880" y="1166270"/>
            <a:ext cx="585578" cy="585578"/>
            <a:chOff x="1415144" y="1224747"/>
            <a:chExt cx="780795" cy="78079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CDF143-9890-489D-806C-19F8E8601C1F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Hộp Văn bản 6">
              <a:extLst>
                <a:ext uri="{FF2B5EF4-FFF2-40B4-BE49-F238E27FC236}">
                  <a16:creationId xmlns:a16="http://schemas.microsoft.com/office/drawing/2014/main" id="{9E139513-D579-4684-816F-A9309D3A1B46}"/>
                </a:ext>
              </a:extLst>
            </p:cNvPr>
            <p:cNvSpPr txBox="1"/>
            <p:nvPr/>
          </p:nvSpPr>
          <p:spPr>
            <a:xfrm>
              <a:off x="1553243" y="1264451"/>
              <a:ext cx="500742" cy="67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FB98334C-4559-4B94-A44F-4FC44089B73B}"/>
              </a:ext>
            </a:extLst>
          </p:cNvPr>
          <p:cNvSpPr txBox="1"/>
          <p:nvPr/>
        </p:nvSpPr>
        <p:spPr>
          <a:xfrm>
            <a:off x="2710442" y="1247393"/>
            <a:ext cx="4947614" cy="461665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pPr defTabSz="342898"/>
            <a:r>
              <a:rPr lang="en-US" altLang="zh-CN" sz="2400" b="1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 Đo tốc độ dùng đồng hồ bấm giây</a:t>
            </a:r>
            <a:endParaRPr lang="zh-CN" altLang="en-US" sz="24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Oval 64">
            <a:extLst>
              <a:ext uri="{FF2B5EF4-FFF2-40B4-BE49-F238E27FC236}">
                <a16:creationId xmlns:a16="http://schemas.microsoft.com/office/drawing/2014/main" id="{E4F31187-CD96-430C-94EF-F4E41F625758}"/>
              </a:ext>
            </a:extLst>
          </p:cNvPr>
          <p:cNvSpPr/>
          <p:nvPr/>
        </p:nvSpPr>
        <p:spPr>
          <a:xfrm>
            <a:off x="2619940" y="1770786"/>
            <a:ext cx="592151" cy="628350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0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그룹 15">
            <a:extLst>
              <a:ext uri="{FF2B5EF4-FFF2-40B4-BE49-F238E27FC236}">
                <a16:creationId xmlns:a16="http://schemas.microsoft.com/office/drawing/2014/main" id="{EC011A1F-19C6-41E9-8237-49AFE8D99709}"/>
              </a:ext>
            </a:extLst>
          </p:cNvPr>
          <p:cNvGrpSpPr/>
          <p:nvPr/>
        </p:nvGrpSpPr>
        <p:grpSpPr>
          <a:xfrm>
            <a:off x="9816987" y="945677"/>
            <a:ext cx="683587" cy="818870"/>
            <a:chOff x="9318061" y="2225079"/>
            <a:chExt cx="885616" cy="99484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141D9E8-DF8A-4B68-BE5A-F35FB0D9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4" name="타원 12">
              <a:extLst>
                <a:ext uri="{FF2B5EF4-FFF2-40B4-BE49-F238E27FC236}">
                  <a16:creationId xmlns:a16="http://schemas.microsoft.com/office/drawing/2014/main" id="{9184D04B-E2F4-484C-848D-888FE9DAFAB3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0">
                <a:defRPr/>
              </a:pPr>
              <a:endParaRPr lang="ko-KR" alt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2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778</Words>
  <Application>Microsoft Office PowerPoint</Application>
  <PresentationFormat>Widescreen</PresentationFormat>
  <Paragraphs>147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Trâm Ngọc</dc:creator>
  <cp:lastModifiedBy>Trâm Ngọc</cp:lastModifiedBy>
  <cp:revision>5</cp:revision>
  <dcterms:created xsi:type="dcterms:W3CDTF">2023-11-14T13:29:58Z</dcterms:created>
  <dcterms:modified xsi:type="dcterms:W3CDTF">2023-11-14T14:01:31Z</dcterms:modified>
</cp:coreProperties>
</file>