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97" r:id="rId4"/>
    <p:sldId id="303" r:id="rId5"/>
    <p:sldId id="304" r:id="rId6"/>
    <p:sldId id="305" r:id="rId7"/>
    <p:sldId id="306" r:id="rId8"/>
    <p:sldId id="307" r:id="rId9"/>
  </p:sldIdLst>
  <p:sldSz cx="9144000" cy="5143500" type="screen16x9"/>
  <p:notesSz cx="6858000" cy="9144000"/>
  <p:embeddedFontLst>
    <p:embeddedFont>
      <p:font typeface="Ale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A00"/>
    <a:srgbClr val="7030A0"/>
    <a:srgbClr val="00A249"/>
    <a:srgbClr val="E8E5DF"/>
    <a:srgbClr val="DEDBD7"/>
    <a:srgbClr val="E6E3DF"/>
    <a:srgbClr val="E6E6E6"/>
    <a:srgbClr val="E4E1D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2C4B50-63AC-4BF2-AD2F-41D110C69B03}">
  <a:tblStyle styleId="{F52C4B50-63AC-4BF2-AD2F-41D110C69B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968" autoAdjust="0"/>
  </p:normalViewPr>
  <p:slideViewPr>
    <p:cSldViewPr snapToGrid="0">
      <p:cViewPr varScale="1">
        <p:scale>
          <a:sx n="125" d="100"/>
          <a:sy n="125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1b25f697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1b25f697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8825" y="1710950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8100030">
            <a:off x="7915249" y="3953406"/>
            <a:ext cx="2602157" cy="2298827"/>
            <a:chOff x="3375445" y="3388204"/>
            <a:chExt cx="326198" cy="288171"/>
          </a:xfrm>
        </p:grpSpPr>
        <p:sp>
          <p:nvSpPr>
            <p:cNvPr id="13" name="Google Shape;13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2413412">
            <a:off x="-1116814" y="-1156288"/>
            <a:ext cx="2602175" cy="2298841"/>
            <a:chOff x="3375445" y="3388204"/>
            <a:chExt cx="326198" cy="288171"/>
          </a:xfrm>
        </p:grpSpPr>
        <p:sp>
          <p:nvSpPr>
            <p:cNvPr id="16" name="Google Shape;16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 rot="2699970" flipH="1">
            <a:off x="7915249" y="-1141345"/>
            <a:ext cx="2602157" cy="2298827"/>
            <a:chOff x="3375445" y="3388204"/>
            <a:chExt cx="326198" cy="288171"/>
          </a:xfrm>
        </p:grpSpPr>
        <p:sp>
          <p:nvSpPr>
            <p:cNvPr id="32" name="Google Shape;32;p4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181713"/>
            <a:ext cx="7704000" cy="3465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6"/>
          <p:cNvGrpSpPr/>
          <p:nvPr/>
        </p:nvGrpSpPr>
        <p:grpSpPr>
          <a:xfrm rot="2699970" flipH="1">
            <a:off x="7786499" y="-1037120"/>
            <a:ext cx="2602157" cy="2298827"/>
            <a:chOff x="3375445" y="3388204"/>
            <a:chExt cx="326198" cy="288171"/>
          </a:xfrm>
        </p:grpSpPr>
        <p:sp>
          <p:nvSpPr>
            <p:cNvPr id="52" name="Google Shape;52;p6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311638" y="3384268"/>
            <a:ext cx="3348300" cy="946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8" r:id="rId5"/>
    <p:sldLayoutId id="2147483676" r:id="rId6"/>
    <p:sldLayoutId id="214748367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5"/>
          <p:cNvGrpSpPr/>
          <p:nvPr/>
        </p:nvGrpSpPr>
        <p:grpSpPr>
          <a:xfrm>
            <a:off x="822381" y="3528821"/>
            <a:ext cx="5127050" cy="1139552"/>
            <a:chOff x="2999621" y="1744174"/>
            <a:chExt cx="460023" cy="102245"/>
          </a:xfrm>
        </p:grpSpPr>
        <p:sp>
          <p:nvSpPr>
            <p:cNvPr id="284" name="Google Shape;284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rgbClr val="BDC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5"/>
          <p:cNvGrpSpPr/>
          <p:nvPr/>
        </p:nvGrpSpPr>
        <p:grpSpPr>
          <a:xfrm>
            <a:off x="6129764" y="2436373"/>
            <a:ext cx="2515990" cy="1966090"/>
            <a:chOff x="3360402" y="1405432"/>
            <a:chExt cx="341781" cy="267077"/>
          </a:xfrm>
        </p:grpSpPr>
        <p:sp>
          <p:nvSpPr>
            <p:cNvPr id="1053" name="Google Shape;1053;p35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5"/>
          <p:cNvSpPr/>
          <p:nvPr/>
        </p:nvSpPr>
        <p:spPr>
          <a:xfrm rot="-148814">
            <a:off x="848759" y="1141511"/>
            <a:ext cx="7339106" cy="2716104"/>
          </a:xfrm>
          <a:custGeom>
            <a:avLst/>
            <a:gdLst/>
            <a:ahLst/>
            <a:cxnLst/>
            <a:rect l="l" t="t" r="r" b="b"/>
            <a:pathLst>
              <a:path w="22311" h="8257" extrusionOk="0">
                <a:moveTo>
                  <a:pt x="22121" y="7280"/>
                </a:moveTo>
                <a:cubicBezTo>
                  <a:pt x="22043" y="6964"/>
                  <a:pt x="21932" y="6996"/>
                  <a:pt x="21932" y="6666"/>
                </a:cubicBezTo>
                <a:cubicBezTo>
                  <a:pt x="21932" y="6351"/>
                  <a:pt x="21995" y="6351"/>
                  <a:pt x="21995" y="6035"/>
                </a:cubicBezTo>
                <a:cubicBezTo>
                  <a:pt x="21995" y="5720"/>
                  <a:pt x="22075" y="5720"/>
                  <a:pt x="22075" y="5389"/>
                </a:cubicBezTo>
                <a:cubicBezTo>
                  <a:pt x="22075" y="5074"/>
                  <a:pt x="21791" y="5074"/>
                  <a:pt x="21791" y="4759"/>
                </a:cubicBezTo>
                <a:cubicBezTo>
                  <a:pt x="21791" y="4428"/>
                  <a:pt x="22106" y="4428"/>
                  <a:pt x="22106" y="4113"/>
                </a:cubicBezTo>
                <a:cubicBezTo>
                  <a:pt x="22106" y="3798"/>
                  <a:pt x="21791" y="3798"/>
                  <a:pt x="21791" y="3483"/>
                </a:cubicBezTo>
                <a:cubicBezTo>
                  <a:pt x="21791" y="3152"/>
                  <a:pt x="22121" y="3152"/>
                  <a:pt x="22121" y="2836"/>
                </a:cubicBezTo>
                <a:cubicBezTo>
                  <a:pt x="22121" y="2521"/>
                  <a:pt x="21964" y="2521"/>
                  <a:pt x="21964" y="2191"/>
                </a:cubicBezTo>
                <a:cubicBezTo>
                  <a:pt x="21964" y="1876"/>
                  <a:pt x="21932" y="1876"/>
                  <a:pt x="21932" y="1561"/>
                </a:cubicBezTo>
                <a:cubicBezTo>
                  <a:pt x="21932" y="1246"/>
                  <a:pt x="22153" y="1246"/>
                  <a:pt x="22153" y="914"/>
                </a:cubicBezTo>
                <a:cubicBezTo>
                  <a:pt x="22153" y="599"/>
                  <a:pt x="22279" y="458"/>
                  <a:pt x="22058" y="221"/>
                </a:cubicBezTo>
                <a:cubicBezTo>
                  <a:pt x="21838" y="0"/>
                  <a:pt x="21680" y="253"/>
                  <a:pt x="21365" y="253"/>
                </a:cubicBezTo>
                <a:cubicBezTo>
                  <a:pt x="21050" y="253"/>
                  <a:pt x="21050" y="158"/>
                  <a:pt x="20720" y="158"/>
                </a:cubicBezTo>
                <a:cubicBezTo>
                  <a:pt x="20405" y="158"/>
                  <a:pt x="20405" y="458"/>
                  <a:pt x="20089" y="458"/>
                </a:cubicBezTo>
                <a:cubicBezTo>
                  <a:pt x="19774" y="458"/>
                  <a:pt x="19774" y="300"/>
                  <a:pt x="19443" y="300"/>
                </a:cubicBezTo>
                <a:cubicBezTo>
                  <a:pt x="19128" y="300"/>
                  <a:pt x="19128" y="143"/>
                  <a:pt x="18813" y="143"/>
                </a:cubicBezTo>
                <a:lnTo>
                  <a:pt x="18182" y="143"/>
                </a:lnTo>
                <a:cubicBezTo>
                  <a:pt x="17852" y="143"/>
                  <a:pt x="17852" y="426"/>
                  <a:pt x="17537" y="426"/>
                </a:cubicBezTo>
                <a:cubicBezTo>
                  <a:pt x="17222" y="426"/>
                  <a:pt x="17222" y="80"/>
                  <a:pt x="16907" y="80"/>
                </a:cubicBezTo>
                <a:cubicBezTo>
                  <a:pt x="16575" y="80"/>
                  <a:pt x="16575" y="190"/>
                  <a:pt x="16260" y="190"/>
                </a:cubicBezTo>
                <a:cubicBezTo>
                  <a:pt x="15945" y="190"/>
                  <a:pt x="15945" y="458"/>
                  <a:pt x="15630" y="458"/>
                </a:cubicBezTo>
                <a:lnTo>
                  <a:pt x="14985" y="458"/>
                </a:lnTo>
                <a:cubicBezTo>
                  <a:pt x="14670" y="458"/>
                  <a:pt x="14670" y="490"/>
                  <a:pt x="14354" y="490"/>
                </a:cubicBezTo>
                <a:cubicBezTo>
                  <a:pt x="14023" y="490"/>
                  <a:pt x="14023" y="111"/>
                  <a:pt x="13708" y="111"/>
                </a:cubicBezTo>
                <a:cubicBezTo>
                  <a:pt x="13393" y="111"/>
                  <a:pt x="13393" y="395"/>
                  <a:pt x="13078" y="395"/>
                </a:cubicBezTo>
                <a:cubicBezTo>
                  <a:pt x="12762" y="395"/>
                  <a:pt x="12762" y="253"/>
                  <a:pt x="12432" y="253"/>
                </a:cubicBezTo>
                <a:cubicBezTo>
                  <a:pt x="12117" y="253"/>
                  <a:pt x="12117" y="237"/>
                  <a:pt x="11802" y="237"/>
                </a:cubicBezTo>
                <a:cubicBezTo>
                  <a:pt x="11487" y="237"/>
                  <a:pt x="11487" y="300"/>
                  <a:pt x="11155" y="300"/>
                </a:cubicBezTo>
                <a:cubicBezTo>
                  <a:pt x="10840" y="300"/>
                  <a:pt x="10840" y="442"/>
                  <a:pt x="10525" y="442"/>
                </a:cubicBezTo>
                <a:cubicBezTo>
                  <a:pt x="10210" y="442"/>
                  <a:pt x="10210" y="363"/>
                  <a:pt x="9880" y="363"/>
                </a:cubicBezTo>
                <a:cubicBezTo>
                  <a:pt x="9565" y="363"/>
                  <a:pt x="9565" y="143"/>
                  <a:pt x="9250" y="143"/>
                </a:cubicBezTo>
                <a:cubicBezTo>
                  <a:pt x="8934" y="143"/>
                  <a:pt x="8934" y="206"/>
                  <a:pt x="8619" y="206"/>
                </a:cubicBezTo>
                <a:cubicBezTo>
                  <a:pt x="8288" y="206"/>
                  <a:pt x="8288" y="490"/>
                  <a:pt x="7973" y="490"/>
                </a:cubicBezTo>
                <a:cubicBezTo>
                  <a:pt x="7658" y="490"/>
                  <a:pt x="7658" y="473"/>
                  <a:pt x="7343" y="473"/>
                </a:cubicBezTo>
                <a:cubicBezTo>
                  <a:pt x="7012" y="473"/>
                  <a:pt x="7012" y="206"/>
                  <a:pt x="6697" y="206"/>
                </a:cubicBezTo>
                <a:cubicBezTo>
                  <a:pt x="6382" y="206"/>
                  <a:pt x="6382" y="95"/>
                  <a:pt x="6067" y="95"/>
                </a:cubicBezTo>
                <a:cubicBezTo>
                  <a:pt x="5752" y="95"/>
                  <a:pt x="5752" y="143"/>
                  <a:pt x="5420" y="143"/>
                </a:cubicBezTo>
                <a:cubicBezTo>
                  <a:pt x="5105" y="143"/>
                  <a:pt x="5105" y="111"/>
                  <a:pt x="4790" y="111"/>
                </a:cubicBezTo>
                <a:cubicBezTo>
                  <a:pt x="4475" y="111"/>
                  <a:pt x="4475" y="143"/>
                  <a:pt x="4145" y="143"/>
                </a:cubicBezTo>
                <a:cubicBezTo>
                  <a:pt x="3830" y="143"/>
                  <a:pt x="3830" y="490"/>
                  <a:pt x="3515" y="490"/>
                </a:cubicBezTo>
                <a:cubicBezTo>
                  <a:pt x="3199" y="490"/>
                  <a:pt x="3199" y="269"/>
                  <a:pt x="2884" y="269"/>
                </a:cubicBezTo>
                <a:cubicBezTo>
                  <a:pt x="2553" y="269"/>
                  <a:pt x="2553" y="379"/>
                  <a:pt x="2238" y="379"/>
                </a:cubicBezTo>
                <a:cubicBezTo>
                  <a:pt x="1923" y="379"/>
                  <a:pt x="1923" y="237"/>
                  <a:pt x="1607" y="237"/>
                </a:cubicBezTo>
                <a:cubicBezTo>
                  <a:pt x="1292" y="237"/>
                  <a:pt x="1292" y="80"/>
                  <a:pt x="962" y="80"/>
                </a:cubicBezTo>
                <a:cubicBezTo>
                  <a:pt x="647" y="80"/>
                  <a:pt x="647" y="111"/>
                  <a:pt x="332" y="111"/>
                </a:cubicBezTo>
                <a:cubicBezTo>
                  <a:pt x="206" y="111"/>
                  <a:pt x="95" y="95"/>
                  <a:pt x="0" y="80"/>
                </a:cubicBezTo>
                <a:lnTo>
                  <a:pt x="0" y="836"/>
                </a:lnTo>
                <a:lnTo>
                  <a:pt x="568" y="899"/>
                </a:lnTo>
                <a:cubicBezTo>
                  <a:pt x="647" y="773"/>
                  <a:pt x="773" y="694"/>
                  <a:pt x="931" y="694"/>
                </a:cubicBezTo>
                <a:cubicBezTo>
                  <a:pt x="1151" y="694"/>
                  <a:pt x="1340" y="868"/>
                  <a:pt x="1340" y="1088"/>
                </a:cubicBezTo>
                <a:cubicBezTo>
                  <a:pt x="1340" y="1324"/>
                  <a:pt x="1151" y="1498"/>
                  <a:pt x="931" y="1498"/>
                </a:cubicBezTo>
                <a:cubicBezTo>
                  <a:pt x="757" y="1498"/>
                  <a:pt x="616" y="1403"/>
                  <a:pt x="552" y="1261"/>
                </a:cubicBezTo>
                <a:lnTo>
                  <a:pt x="473" y="1261"/>
                </a:lnTo>
                <a:cubicBezTo>
                  <a:pt x="189" y="1261"/>
                  <a:pt x="552" y="1246"/>
                  <a:pt x="284" y="1355"/>
                </a:cubicBezTo>
                <a:cubicBezTo>
                  <a:pt x="0" y="1466"/>
                  <a:pt x="95" y="1355"/>
                  <a:pt x="95" y="1355"/>
                </a:cubicBezTo>
                <a:lnTo>
                  <a:pt x="0" y="1355"/>
                </a:lnTo>
                <a:lnTo>
                  <a:pt x="0" y="2286"/>
                </a:lnTo>
                <a:lnTo>
                  <a:pt x="568" y="2349"/>
                </a:lnTo>
                <a:cubicBezTo>
                  <a:pt x="647" y="2223"/>
                  <a:pt x="773" y="2143"/>
                  <a:pt x="931" y="2143"/>
                </a:cubicBezTo>
                <a:cubicBezTo>
                  <a:pt x="1151" y="2143"/>
                  <a:pt x="1340" y="2317"/>
                  <a:pt x="1340" y="2538"/>
                </a:cubicBezTo>
                <a:cubicBezTo>
                  <a:pt x="1340" y="2773"/>
                  <a:pt x="1151" y="2947"/>
                  <a:pt x="931" y="2947"/>
                </a:cubicBezTo>
                <a:cubicBezTo>
                  <a:pt x="757" y="2947"/>
                  <a:pt x="616" y="2853"/>
                  <a:pt x="552" y="2710"/>
                </a:cubicBezTo>
                <a:lnTo>
                  <a:pt x="473" y="2710"/>
                </a:lnTo>
                <a:cubicBezTo>
                  <a:pt x="189" y="2710"/>
                  <a:pt x="552" y="2695"/>
                  <a:pt x="284" y="2805"/>
                </a:cubicBezTo>
                <a:cubicBezTo>
                  <a:pt x="0" y="2916"/>
                  <a:pt x="95" y="2805"/>
                  <a:pt x="95" y="2805"/>
                </a:cubicBezTo>
                <a:lnTo>
                  <a:pt x="0" y="2805"/>
                </a:lnTo>
                <a:lnTo>
                  <a:pt x="0" y="3735"/>
                </a:lnTo>
                <a:lnTo>
                  <a:pt x="568" y="3798"/>
                </a:lnTo>
                <a:cubicBezTo>
                  <a:pt x="647" y="3672"/>
                  <a:pt x="773" y="3593"/>
                  <a:pt x="931" y="3593"/>
                </a:cubicBezTo>
                <a:cubicBezTo>
                  <a:pt x="1151" y="3593"/>
                  <a:pt x="1340" y="3767"/>
                  <a:pt x="1340" y="3987"/>
                </a:cubicBezTo>
                <a:cubicBezTo>
                  <a:pt x="1340" y="4223"/>
                  <a:pt x="1151" y="4397"/>
                  <a:pt x="931" y="4397"/>
                </a:cubicBezTo>
                <a:cubicBezTo>
                  <a:pt x="757" y="4397"/>
                  <a:pt x="616" y="4302"/>
                  <a:pt x="552" y="4160"/>
                </a:cubicBezTo>
                <a:lnTo>
                  <a:pt x="473" y="4160"/>
                </a:lnTo>
                <a:cubicBezTo>
                  <a:pt x="189" y="4160"/>
                  <a:pt x="552" y="4145"/>
                  <a:pt x="284" y="4254"/>
                </a:cubicBezTo>
                <a:cubicBezTo>
                  <a:pt x="0" y="4365"/>
                  <a:pt x="95" y="4254"/>
                  <a:pt x="95" y="4254"/>
                </a:cubicBezTo>
                <a:lnTo>
                  <a:pt x="0" y="4254"/>
                </a:lnTo>
                <a:lnTo>
                  <a:pt x="0" y="5185"/>
                </a:lnTo>
                <a:lnTo>
                  <a:pt x="568" y="5248"/>
                </a:lnTo>
                <a:cubicBezTo>
                  <a:pt x="647" y="5122"/>
                  <a:pt x="773" y="5027"/>
                  <a:pt x="931" y="5027"/>
                </a:cubicBezTo>
                <a:cubicBezTo>
                  <a:pt x="1151" y="5027"/>
                  <a:pt x="1340" y="5216"/>
                  <a:pt x="1340" y="5437"/>
                </a:cubicBezTo>
                <a:cubicBezTo>
                  <a:pt x="1340" y="5672"/>
                  <a:pt x="1151" y="5846"/>
                  <a:pt x="931" y="5846"/>
                </a:cubicBezTo>
                <a:cubicBezTo>
                  <a:pt x="757" y="5846"/>
                  <a:pt x="616" y="5752"/>
                  <a:pt x="552" y="5609"/>
                </a:cubicBezTo>
                <a:lnTo>
                  <a:pt x="473" y="5609"/>
                </a:lnTo>
                <a:cubicBezTo>
                  <a:pt x="189" y="5609"/>
                  <a:pt x="552" y="5594"/>
                  <a:pt x="284" y="5704"/>
                </a:cubicBezTo>
                <a:cubicBezTo>
                  <a:pt x="0" y="5815"/>
                  <a:pt x="95" y="5704"/>
                  <a:pt x="95" y="5704"/>
                </a:cubicBezTo>
                <a:lnTo>
                  <a:pt x="0" y="5704"/>
                </a:lnTo>
                <a:lnTo>
                  <a:pt x="0" y="6634"/>
                </a:lnTo>
                <a:lnTo>
                  <a:pt x="568" y="6697"/>
                </a:lnTo>
                <a:cubicBezTo>
                  <a:pt x="647" y="6571"/>
                  <a:pt x="773" y="6477"/>
                  <a:pt x="931" y="6477"/>
                </a:cubicBezTo>
                <a:cubicBezTo>
                  <a:pt x="1151" y="6477"/>
                  <a:pt x="1340" y="6666"/>
                  <a:pt x="1340" y="6886"/>
                </a:cubicBezTo>
                <a:cubicBezTo>
                  <a:pt x="1340" y="7107"/>
                  <a:pt x="1151" y="7296"/>
                  <a:pt x="931" y="7296"/>
                </a:cubicBezTo>
                <a:cubicBezTo>
                  <a:pt x="757" y="7296"/>
                  <a:pt x="616" y="7201"/>
                  <a:pt x="552" y="7059"/>
                </a:cubicBezTo>
                <a:lnTo>
                  <a:pt x="473" y="7059"/>
                </a:lnTo>
                <a:cubicBezTo>
                  <a:pt x="189" y="7059"/>
                  <a:pt x="552" y="7044"/>
                  <a:pt x="284" y="7154"/>
                </a:cubicBezTo>
                <a:cubicBezTo>
                  <a:pt x="0" y="7264"/>
                  <a:pt x="95" y="7154"/>
                  <a:pt x="95" y="7154"/>
                </a:cubicBezTo>
                <a:lnTo>
                  <a:pt x="0" y="7154"/>
                </a:lnTo>
                <a:lnTo>
                  <a:pt x="0" y="8036"/>
                </a:lnTo>
                <a:cubicBezTo>
                  <a:pt x="80" y="8004"/>
                  <a:pt x="189" y="7958"/>
                  <a:pt x="332" y="7958"/>
                </a:cubicBezTo>
                <a:cubicBezTo>
                  <a:pt x="647" y="7958"/>
                  <a:pt x="647" y="7752"/>
                  <a:pt x="962" y="7752"/>
                </a:cubicBezTo>
                <a:lnTo>
                  <a:pt x="1607" y="7752"/>
                </a:lnTo>
                <a:cubicBezTo>
                  <a:pt x="1923" y="7752"/>
                  <a:pt x="1923" y="7895"/>
                  <a:pt x="2238" y="7895"/>
                </a:cubicBezTo>
                <a:cubicBezTo>
                  <a:pt x="2569" y="7895"/>
                  <a:pt x="2569" y="7989"/>
                  <a:pt x="2884" y="7989"/>
                </a:cubicBezTo>
                <a:cubicBezTo>
                  <a:pt x="3199" y="7989"/>
                  <a:pt x="3199" y="7895"/>
                  <a:pt x="3515" y="7895"/>
                </a:cubicBezTo>
                <a:cubicBezTo>
                  <a:pt x="3845" y="7895"/>
                  <a:pt x="3845" y="8021"/>
                  <a:pt x="4160" y="8021"/>
                </a:cubicBezTo>
                <a:cubicBezTo>
                  <a:pt x="4475" y="8021"/>
                  <a:pt x="4475" y="7832"/>
                  <a:pt x="4790" y="7832"/>
                </a:cubicBezTo>
                <a:cubicBezTo>
                  <a:pt x="5122" y="7832"/>
                  <a:pt x="5122" y="8004"/>
                  <a:pt x="5437" y="8004"/>
                </a:cubicBezTo>
                <a:cubicBezTo>
                  <a:pt x="5752" y="8004"/>
                  <a:pt x="5752" y="7958"/>
                  <a:pt x="6067" y="7958"/>
                </a:cubicBezTo>
                <a:cubicBezTo>
                  <a:pt x="6382" y="7958"/>
                  <a:pt x="6382" y="8115"/>
                  <a:pt x="6712" y="8115"/>
                </a:cubicBezTo>
                <a:cubicBezTo>
                  <a:pt x="7027" y="8115"/>
                  <a:pt x="7027" y="7784"/>
                  <a:pt x="7343" y="7784"/>
                </a:cubicBezTo>
                <a:cubicBezTo>
                  <a:pt x="7658" y="7784"/>
                  <a:pt x="7658" y="8067"/>
                  <a:pt x="7989" y="8067"/>
                </a:cubicBezTo>
                <a:cubicBezTo>
                  <a:pt x="8304" y="8067"/>
                  <a:pt x="8304" y="8162"/>
                  <a:pt x="8619" y="8162"/>
                </a:cubicBezTo>
                <a:cubicBezTo>
                  <a:pt x="8934" y="8162"/>
                  <a:pt x="8934" y="7878"/>
                  <a:pt x="9265" y="7878"/>
                </a:cubicBezTo>
                <a:cubicBezTo>
                  <a:pt x="9580" y="7878"/>
                  <a:pt x="9580" y="8004"/>
                  <a:pt x="9895" y="8004"/>
                </a:cubicBezTo>
                <a:cubicBezTo>
                  <a:pt x="10210" y="8004"/>
                  <a:pt x="10210" y="8084"/>
                  <a:pt x="10542" y="8084"/>
                </a:cubicBezTo>
                <a:lnTo>
                  <a:pt x="11172" y="8084"/>
                </a:lnTo>
                <a:cubicBezTo>
                  <a:pt x="11487" y="8084"/>
                  <a:pt x="11487" y="8004"/>
                  <a:pt x="11802" y="8004"/>
                </a:cubicBezTo>
                <a:cubicBezTo>
                  <a:pt x="12132" y="8004"/>
                  <a:pt x="12132" y="7832"/>
                  <a:pt x="12447" y="7832"/>
                </a:cubicBezTo>
                <a:cubicBezTo>
                  <a:pt x="12762" y="7832"/>
                  <a:pt x="12762" y="8021"/>
                  <a:pt x="13078" y="8021"/>
                </a:cubicBezTo>
                <a:cubicBezTo>
                  <a:pt x="13409" y="8021"/>
                  <a:pt x="13409" y="7878"/>
                  <a:pt x="13724" y="7878"/>
                </a:cubicBezTo>
                <a:cubicBezTo>
                  <a:pt x="14039" y="7878"/>
                  <a:pt x="14039" y="7815"/>
                  <a:pt x="14354" y="7815"/>
                </a:cubicBezTo>
                <a:cubicBezTo>
                  <a:pt x="14670" y="7815"/>
                  <a:pt x="14670" y="7973"/>
                  <a:pt x="15000" y="7973"/>
                </a:cubicBezTo>
                <a:cubicBezTo>
                  <a:pt x="15315" y="7973"/>
                  <a:pt x="15315" y="8067"/>
                  <a:pt x="15630" y="8067"/>
                </a:cubicBezTo>
                <a:cubicBezTo>
                  <a:pt x="15945" y="8067"/>
                  <a:pt x="15945" y="7973"/>
                  <a:pt x="16277" y="7973"/>
                </a:cubicBezTo>
                <a:cubicBezTo>
                  <a:pt x="16592" y="7973"/>
                  <a:pt x="16592" y="7941"/>
                  <a:pt x="16907" y="7941"/>
                </a:cubicBezTo>
                <a:cubicBezTo>
                  <a:pt x="17222" y="7941"/>
                  <a:pt x="17222" y="8115"/>
                  <a:pt x="17537" y="8115"/>
                </a:cubicBezTo>
                <a:cubicBezTo>
                  <a:pt x="17867" y="8115"/>
                  <a:pt x="17867" y="7769"/>
                  <a:pt x="18182" y="7769"/>
                </a:cubicBezTo>
                <a:cubicBezTo>
                  <a:pt x="18498" y="7769"/>
                  <a:pt x="18498" y="8021"/>
                  <a:pt x="18813" y="8021"/>
                </a:cubicBezTo>
                <a:cubicBezTo>
                  <a:pt x="19144" y="8021"/>
                  <a:pt x="19144" y="7878"/>
                  <a:pt x="19459" y="7878"/>
                </a:cubicBezTo>
                <a:cubicBezTo>
                  <a:pt x="19774" y="7878"/>
                  <a:pt x="19774" y="8147"/>
                  <a:pt x="20089" y="8147"/>
                </a:cubicBezTo>
                <a:cubicBezTo>
                  <a:pt x="20405" y="8147"/>
                  <a:pt x="20405" y="8036"/>
                  <a:pt x="20735" y="8036"/>
                </a:cubicBezTo>
                <a:cubicBezTo>
                  <a:pt x="21050" y="8036"/>
                  <a:pt x="21050" y="7878"/>
                  <a:pt x="21365" y="7878"/>
                </a:cubicBezTo>
                <a:cubicBezTo>
                  <a:pt x="21680" y="7878"/>
                  <a:pt x="21854" y="8256"/>
                  <a:pt x="22075" y="8021"/>
                </a:cubicBezTo>
                <a:cubicBezTo>
                  <a:pt x="22310" y="7800"/>
                  <a:pt x="22232" y="7658"/>
                  <a:pt x="22121" y="7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5"/>
          <p:cNvSpPr txBox="1">
            <a:spLocks noGrp="1"/>
          </p:cNvSpPr>
          <p:nvPr>
            <p:ph type="ctrTitle"/>
          </p:nvPr>
        </p:nvSpPr>
        <p:spPr>
          <a:xfrm>
            <a:off x="1078826" y="1908562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Unit 6.</a:t>
            </a:r>
            <a:br>
              <a:rPr lang="pt-BR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A visit to a school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3" name="Google Shape;1363;p35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Lesson 3. A closer look 2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4" name="Google Shape;1364;p35"/>
          <p:cNvSpPr/>
          <p:nvPr/>
        </p:nvSpPr>
        <p:spPr>
          <a:xfrm rot="-1439826">
            <a:off x="6118624" y="584674"/>
            <a:ext cx="1686958" cy="1190564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rgbClr val="D8BAA3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35"/>
          <p:cNvGrpSpPr/>
          <p:nvPr/>
        </p:nvGrpSpPr>
        <p:grpSpPr>
          <a:xfrm>
            <a:off x="2665124" y="2707269"/>
            <a:ext cx="3706384" cy="207050"/>
            <a:chOff x="1455775" y="1654456"/>
            <a:chExt cx="368344" cy="20576"/>
          </a:xfrm>
        </p:grpSpPr>
        <p:sp>
          <p:nvSpPr>
            <p:cNvPr id="1366" name="Google Shape;1366;p35"/>
            <p:cNvSpPr/>
            <p:nvPr/>
          </p:nvSpPr>
          <p:spPr>
            <a:xfrm>
              <a:off x="1647170" y="1654456"/>
              <a:ext cx="176949" cy="20576"/>
            </a:xfrm>
            <a:custGeom>
              <a:avLst/>
              <a:gdLst/>
              <a:ahLst/>
              <a:cxnLst/>
              <a:rect l="l" t="t" r="r" b="b"/>
              <a:pathLst>
                <a:path w="5564" h="647" extrusionOk="0">
                  <a:moveTo>
                    <a:pt x="5532" y="269"/>
                  </a:moveTo>
                  <a:cubicBezTo>
                    <a:pt x="5484" y="252"/>
                    <a:pt x="5437" y="237"/>
                    <a:pt x="5406" y="189"/>
                  </a:cubicBezTo>
                  <a:cubicBezTo>
                    <a:pt x="5389" y="174"/>
                    <a:pt x="5374" y="189"/>
                    <a:pt x="5358" y="206"/>
                  </a:cubicBezTo>
                  <a:cubicBezTo>
                    <a:pt x="5342" y="252"/>
                    <a:pt x="5311" y="284"/>
                    <a:pt x="5279" y="315"/>
                  </a:cubicBezTo>
                  <a:lnTo>
                    <a:pt x="5279" y="315"/>
                  </a:lnTo>
                  <a:lnTo>
                    <a:pt x="4979" y="315"/>
                  </a:lnTo>
                  <a:cubicBezTo>
                    <a:pt x="4979" y="300"/>
                    <a:pt x="4996" y="300"/>
                    <a:pt x="5011" y="300"/>
                  </a:cubicBezTo>
                  <a:cubicBezTo>
                    <a:pt x="5059" y="269"/>
                    <a:pt x="5122" y="237"/>
                    <a:pt x="5169" y="189"/>
                  </a:cubicBezTo>
                  <a:cubicBezTo>
                    <a:pt x="5216" y="143"/>
                    <a:pt x="5216" y="32"/>
                    <a:pt x="5122" y="32"/>
                  </a:cubicBezTo>
                  <a:cubicBezTo>
                    <a:pt x="5042" y="48"/>
                    <a:pt x="4979" y="126"/>
                    <a:pt x="4933" y="174"/>
                  </a:cubicBezTo>
                  <a:cubicBezTo>
                    <a:pt x="4885" y="206"/>
                    <a:pt x="4838" y="252"/>
                    <a:pt x="4807" y="300"/>
                  </a:cubicBezTo>
                  <a:lnTo>
                    <a:pt x="4555" y="300"/>
                  </a:lnTo>
                  <a:cubicBezTo>
                    <a:pt x="4601" y="284"/>
                    <a:pt x="4649" y="252"/>
                    <a:pt x="4696" y="221"/>
                  </a:cubicBezTo>
                  <a:cubicBezTo>
                    <a:pt x="4744" y="189"/>
                    <a:pt x="4822" y="111"/>
                    <a:pt x="4744" y="48"/>
                  </a:cubicBezTo>
                  <a:cubicBezTo>
                    <a:pt x="4681" y="0"/>
                    <a:pt x="4570" y="95"/>
                    <a:pt x="4523" y="126"/>
                  </a:cubicBezTo>
                  <a:cubicBezTo>
                    <a:pt x="4475" y="174"/>
                    <a:pt x="4412" y="237"/>
                    <a:pt x="4381" y="300"/>
                  </a:cubicBezTo>
                  <a:cubicBezTo>
                    <a:pt x="4051" y="300"/>
                    <a:pt x="3719" y="315"/>
                    <a:pt x="3389" y="300"/>
                  </a:cubicBezTo>
                  <a:lnTo>
                    <a:pt x="931" y="300"/>
                  </a:lnTo>
                  <a:cubicBezTo>
                    <a:pt x="631" y="300"/>
                    <a:pt x="332" y="300"/>
                    <a:pt x="49" y="315"/>
                  </a:cubicBezTo>
                  <a:cubicBezTo>
                    <a:pt x="32" y="315"/>
                    <a:pt x="1" y="363"/>
                    <a:pt x="32" y="363"/>
                  </a:cubicBezTo>
                  <a:cubicBezTo>
                    <a:pt x="662" y="379"/>
                    <a:pt x="1293" y="363"/>
                    <a:pt x="1923" y="363"/>
                  </a:cubicBezTo>
                  <a:lnTo>
                    <a:pt x="4381" y="363"/>
                  </a:lnTo>
                  <a:lnTo>
                    <a:pt x="4381" y="363"/>
                  </a:lnTo>
                  <a:cubicBezTo>
                    <a:pt x="4412" y="458"/>
                    <a:pt x="4492" y="536"/>
                    <a:pt x="4586" y="584"/>
                  </a:cubicBezTo>
                  <a:cubicBezTo>
                    <a:pt x="4633" y="615"/>
                    <a:pt x="4712" y="647"/>
                    <a:pt x="4759" y="615"/>
                  </a:cubicBezTo>
                  <a:cubicBezTo>
                    <a:pt x="4870" y="536"/>
                    <a:pt x="4727" y="426"/>
                    <a:pt x="4618" y="363"/>
                  </a:cubicBezTo>
                  <a:lnTo>
                    <a:pt x="4790" y="363"/>
                  </a:lnTo>
                  <a:lnTo>
                    <a:pt x="4790" y="363"/>
                  </a:lnTo>
                  <a:cubicBezTo>
                    <a:pt x="4790" y="363"/>
                    <a:pt x="4790" y="379"/>
                    <a:pt x="4807" y="379"/>
                  </a:cubicBezTo>
                  <a:lnTo>
                    <a:pt x="4807" y="379"/>
                  </a:lnTo>
                  <a:cubicBezTo>
                    <a:pt x="4853" y="458"/>
                    <a:pt x="4933" y="521"/>
                    <a:pt x="5011" y="552"/>
                  </a:cubicBezTo>
                  <a:cubicBezTo>
                    <a:pt x="5074" y="568"/>
                    <a:pt x="5185" y="599"/>
                    <a:pt x="5216" y="536"/>
                  </a:cubicBezTo>
                  <a:cubicBezTo>
                    <a:pt x="5248" y="458"/>
                    <a:pt x="5137" y="395"/>
                    <a:pt x="5011" y="363"/>
                  </a:cubicBezTo>
                  <a:cubicBezTo>
                    <a:pt x="5106" y="347"/>
                    <a:pt x="5185" y="347"/>
                    <a:pt x="5263" y="347"/>
                  </a:cubicBezTo>
                  <a:lnTo>
                    <a:pt x="5263" y="347"/>
                  </a:lnTo>
                  <a:lnTo>
                    <a:pt x="5279" y="347"/>
                  </a:lnTo>
                  <a:cubicBezTo>
                    <a:pt x="5326" y="395"/>
                    <a:pt x="5358" y="426"/>
                    <a:pt x="5406" y="458"/>
                  </a:cubicBezTo>
                  <a:cubicBezTo>
                    <a:pt x="5421" y="473"/>
                    <a:pt x="5437" y="458"/>
                    <a:pt x="5437" y="442"/>
                  </a:cubicBezTo>
                  <a:cubicBezTo>
                    <a:pt x="5452" y="395"/>
                    <a:pt x="5484" y="347"/>
                    <a:pt x="5532" y="315"/>
                  </a:cubicBezTo>
                  <a:cubicBezTo>
                    <a:pt x="5532" y="315"/>
                    <a:pt x="5563" y="269"/>
                    <a:pt x="5532" y="269"/>
                  </a:cubicBezTo>
                  <a:close/>
                  <a:moveTo>
                    <a:pt x="5042" y="126"/>
                  </a:moveTo>
                  <a:cubicBezTo>
                    <a:pt x="5059" y="111"/>
                    <a:pt x="5106" y="80"/>
                    <a:pt x="5137" y="95"/>
                  </a:cubicBezTo>
                  <a:cubicBezTo>
                    <a:pt x="5137" y="111"/>
                    <a:pt x="5153" y="126"/>
                    <a:pt x="5153" y="143"/>
                  </a:cubicBezTo>
                  <a:cubicBezTo>
                    <a:pt x="5137" y="158"/>
                    <a:pt x="5137" y="174"/>
                    <a:pt x="5122" y="174"/>
                  </a:cubicBezTo>
                  <a:cubicBezTo>
                    <a:pt x="5106" y="189"/>
                    <a:pt x="5090" y="206"/>
                    <a:pt x="5059" y="221"/>
                  </a:cubicBezTo>
                  <a:cubicBezTo>
                    <a:pt x="5011" y="252"/>
                    <a:pt x="4948" y="284"/>
                    <a:pt x="4885" y="315"/>
                  </a:cubicBezTo>
                  <a:lnTo>
                    <a:pt x="4870" y="315"/>
                  </a:lnTo>
                  <a:cubicBezTo>
                    <a:pt x="4916" y="237"/>
                    <a:pt x="4979" y="189"/>
                    <a:pt x="5042" y="126"/>
                  </a:cubicBezTo>
                  <a:close/>
                  <a:moveTo>
                    <a:pt x="4507" y="206"/>
                  </a:moveTo>
                  <a:cubicBezTo>
                    <a:pt x="4538" y="174"/>
                    <a:pt x="4618" y="95"/>
                    <a:pt x="4681" y="95"/>
                  </a:cubicBezTo>
                  <a:cubicBezTo>
                    <a:pt x="4759" y="126"/>
                    <a:pt x="4664" y="189"/>
                    <a:pt x="4649" y="206"/>
                  </a:cubicBezTo>
                  <a:cubicBezTo>
                    <a:pt x="4618" y="221"/>
                    <a:pt x="4586" y="237"/>
                    <a:pt x="4570" y="252"/>
                  </a:cubicBezTo>
                  <a:cubicBezTo>
                    <a:pt x="4523" y="269"/>
                    <a:pt x="4492" y="284"/>
                    <a:pt x="4444" y="300"/>
                  </a:cubicBezTo>
                  <a:lnTo>
                    <a:pt x="4429" y="300"/>
                  </a:lnTo>
                  <a:cubicBezTo>
                    <a:pt x="4460" y="269"/>
                    <a:pt x="4475" y="237"/>
                    <a:pt x="4507" y="206"/>
                  </a:cubicBezTo>
                  <a:close/>
                  <a:moveTo>
                    <a:pt x="4633" y="442"/>
                  </a:moveTo>
                  <a:cubicBezTo>
                    <a:pt x="4664" y="473"/>
                    <a:pt x="4790" y="584"/>
                    <a:pt x="4681" y="552"/>
                  </a:cubicBezTo>
                  <a:cubicBezTo>
                    <a:pt x="4570" y="536"/>
                    <a:pt x="4492" y="442"/>
                    <a:pt x="4429" y="363"/>
                  </a:cubicBezTo>
                  <a:lnTo>
                    <a:pt x="4475" y="363"/>
                  </a:lnTo>
                  <a:cubicBezTo>
                    <a:pt x="4523" y="395"/>
                    <a:pt x="4586" y="410"/>
                    <a:pt x="4633" y="442"/>
                  </a:cubicBezTo>
                  <a:close/>
                  <a:moveTo>
                    <a:pt x="5153" y="505"/>
                  </a:moveTo>
                  <a:cubicBezTo>
                    <a:pt x="5169" y="552"/>
                    <a:pt x="4979" y="473"/>
                    <a:pt x="4964" y="473"/>
                  </a:cubicBezTo>
                  <a:cubicBezTo>
                    <a:pt x="4916" y="442"/>
                    <a:pt x="4885" y="410"/>
                    <a:pt x="4853" y="379"/>
                  </a:cubicBezTo>
                  <a:cubicBezTo>
                    <a:pt x="4901" y="395"/>
                    <a:pt x="4948" y="395"/>
                    <a:pt x="4996" y="410"/>
                  </a:cubicBezTo>
                  <a:cubicBezTo>
                    <a:pt x="5027" y="426"/>
                    <a:pt x="5137" y="458"/>
                    <a:pt x="5153" y="505"/>
                  </a:cubicBezTo>
                  <a:close/>
                  <a:moveTo>
                    <a:pt x="5406" y="395"/>
                  </a:moveTo>
                  <a:cubicBezTo>
                    <a:pt x="5389" y="363"/>
                    <a:pt x="5358" y="347"/>
                    <a:pt x="5311" y="332"/>
                  </a:cubicBezTo>
                  <a:cubicBezTo>
                    <a:pt x="5342" y="315"/>
                    <a:pt x="5374" y="284"/>
                    <a:pt x="5389" y="252"/>
                  </a:cubicBezTo>
                  <a:cubicBezTo>
                    <a:pt x="5406" y="269"/>
                    <a:pt x="5437" y="300"/>
                    <a:pt x="5469" y="300"/>
                  </a:cubicBezTo>
                  <a:cubicBezTo>
                    <a:pt x="5452" y="332"/>
                    <a:pt x="5421" y="363"/>
                    <a:pt x="5406" y="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455775" y="1654965"/>
              <a:ext cx="176917" cy="20067"/>
            </a:xfrm>
            <a:custGeom>
              <a:avLst/>
              <a:gdLst/>
              <a:ahLst/>
              <a:cxnLst/>
              <a:rect l="l" t="t" r="r" b="b"/>
              <a:pathLst>
                <a:path w="5563" h="631" extrusionOk="0">
                  <a:moveTo>
                    <a:pt x="3640" y="284"/>
                  </a:moveTo>
                  <a:cubicBezTo>
                    <a:pt x="2821" y="284"/>
                    <a:pt x="2002" y="284"/>
                    <a:pt x="1182" y="299"/>
                  </a:cubicBezTo>
                  <a:cubicBezTo>
                    <a:pt x="1166" y="221"/>
                    <a:pt x="1088" y="142"/>
                    <a:pt x="1025" y="95"/>
                  </a:cubicBezTo>
                  <a:cubicBezTo>
                    <a:pt x="977" y="47"/>
                    <a:pt x="882" y="1"/>
                    <a:pt x="819" y="47"/>
                  </a:cubicBezTo>
                  <a:cubicBezTo>
                    <a:pt x="710" y="142"/>
                    <a:pt x="882" y="236"/>
                    <a:pt x="1008" y="299"/>
                  </a:cubicBezTo>
                  <a:lnTo>
                    <a:pt x="756" y="299"/>
                  </a:lnTo>
                  <a:cubicBezTo>
                    <a:pt x="741" y="236"/>
                    <a:pt x="678" y="190"/>
                    <a:pt x="647" y="142"/>
                  </a:cubicBezTo>
                  <a:cubicBezTo>
                    <a:pt x="584" y="95"/>
                    <a:pt x="521" y="16"/>
                    <a:pt x="441" y="16"/>
                  </a:cubicBezTo>
                  <a:cubicBezTo>
                    <a:pt x="347" y="32"/>
                    <a:pt x="332" y="127"/>
                    <a:pt x="378" y="173"/>
                  </a:cubicBezTo>
                  <a:cubicBezTo>
                    <a:pt x="410" y="221"/>
                    <a:pt x="473" y="236"/>
                    <a:pt x="521" y="268"/>
                  </a:cubicBezTo>
                  <a:cubicBezTo>
                    <a:pt x="536" y="284"/>
                    <a:pt x="552" y="284"/>
                    <a:pt x="584" y="299"/>
                  </a:cubicBezTo>
                  <a:lnTo>
                    <a:pt x="300" y="299"/>
                  </a:lnTo>
                  <a:lnTo>
                    <a:pt x="300" y="299"/>
                  </a:lnTo>
                  <a:lnTo>
                    <a:pt x="300" y="299"/>
                  </a:lnTo>
                  <a:cubicBezTo>
                    <a:pt x="252" y="268"/>
                    <a:pt x="221" y="221"/>
                    <a:pt x="205" y="173"/>
                  </a:cubicBezTo>
                  <a:cubicBezTo>
                    <a:pt x="189" y="158"/>
                    <a:pt x="174" y="173"/>
                    <a:pt x="158" y="190"/>
                  </a:cubicBezTo>
                  <a:cubicBezTo>
                    <a:pt x="126" y="221"/>
                    <a:pt x="95" y="236"/>
                    <a:pt x="48" y="253"/>
                  </a:cubicBezTo>
                  <a:cubicBezTo>
                    <a:pt x="32" y="253"/>
                    <a:pt x="0" y="284"/>
                    <a:pt x="16" y="299"/>
                  </a:cubicBezTo>
                  <a:cubicBezTo>
                    <a:pt x="79" y="331"/>
                    <a:pt x="111" y="379"/>
                    <a:pt x="126" y="442"/>
                  </a:cubicBezTo>
                  <a:cubicBezTo>
                    <a:pt x="126" y="457"/>
                    <a:pt x="142" y="442"/>
                    <a:pt x="158" y="442"/>
                  </a:cubicBezTo>
                  <a:cubicBezTo>
                    <a:pt x="189" y="394"/>
                    <a:pt x="237" y="363"/>
                    <a:pt x="269" y="331"/>
                  </a:cubicBezTo>
                  <a:lnTo>
                    <a:pt x="284" y="331"/>
                  </a:lnTo>
                  <a:cubicBezTo>
                    <a:pt x="378" y="331"/>
                    <a:pt x="458" y="347"/>
                    <a:pt x="552" y="347"/>
                  </a:cubicBezTo>
                  <a:cubicBezTo>
                    <a:pt x="441" y="379"/>
                    <a:pt x="315" y="457"/>
                    <a:pt x="347" y="520"/>
                  </a:cubicBezTo>
                  <a:cubicBezTo>
                    <a:pt x="378" y="599"/>
                    <a:pt x="504" y="536"/>
                    <a:pt x="552" y="520"/>
                  </a:cubicBezTo>
                  <a:cubicBezTo>
                    <a:pt x="630" y="489"/>
                    <a:pt x="710" y="426"/>
                    <a:pt x="756" y="363"/>
                  </a:cubicBezTo>
                  <a:lnTo>
                    <a:pt x="756" y="347"/>
                  </a:lnTo>
                  <a:lnTo>
                    <a:pt x="756" y="347"/>
                  </a:lnTo>
                  <a:lnTo>
                    <a:pt x="756" y="347"/>
                  </a:lnTo>
                  <a:lnTo>
                    <a:pt x="945" y="347"/>
                  </a:lnTo>
                  <a:cubicBezTo>
                    <a:pt x="899" y="379"/>
                    <a:pt x="851" y="410"/>
                    <a:pt x="819" y="442"/>
                  </a:cubicBezTo>
                  <a:cubicBezTo>
                    <a:pt x="788" y="473"/>
                    <a:pt x="741" y="552"/>
                    <a:pt x="788" y="599"/>
                  </a:cubicBezTo>
                  <a:cubicBezTo>
                    <a:pt x="851" y="631"/>
                    <a:pt x="930" y="583"/>
                    <a:pt x="977" y="552"/>
                  </a:cubicBezTo>
                  <a:cubicBezTo>
                    <a:pt x="1056" y="505"/>
                    <a:pt x="1134" y="442"/>
                    <a:pt x="1182" y="347"/>
                  </a:cubicBezTo>
                  <a:lnTo>
                    <a:pt x="2174" y="347"/>
                  </a:lnTo>
                  <a:lnTo>
                    <a:pt x="4632" y="347"/>
                  </a:lnTo>
                  <a:lnTo>
                    <a:pt x="5515" y="347"/>
                  </a:lnTo>
                  <a:cubicBezTo>
                    <a:pt x="5531" y="347"/>
                    <a:pt x="5562" y="299"/>
                    <a:pt x="5531" y="299"/>
                  </a:cubicBezTo>
                  <a:cubicBezTo>
                    <a:pt x="4901" y="268"/>
                    <a:pt x="4270" y="284"/>
                    <a:pt x="3640" y="284"/>
                  </a:cubicBezTo>
                  <a:close/>
                  <a:moveTo>
                    <a:pt x="867" y="79"/>
                  </a:moveTo>
                  <a:cubicBezTo>
                    <a:pt x="914" y="64"/>
                    <a:pt x="1008" y="158"/>
                    <a:pt x="1040" y="190"/>
                  </a:cubicBezTo>
                  <a:cubicBezTo>
                    <a:pt x="1056" y="221"/>
                    <a:pt x="1088" y="253"/>
                    <a:pt x="1119" y="284"/>
                  </a:cubicBezTo>
                  <a:cubicBezTo>
                    <a:pt x="1071" y="268"/>
                    <a:pt x="1025" y="236"/>
                    <a:pt x="977" y="221"/>
                  </a:cubicBezTo>
                  <a:cubicBezTo>
                    <a:pt x="962" y="205"/>
                    <a:pt x="804" y="110"/>
                    <a:pt x="867" y="79"/>
                  </a:cubicBezTo>
                  <a:close/>
                  <a:moveTo>
                    <a:pt x="489" y="190"/>
                  </a:moveTo>
                  <a:lnTo>
                    <a:pt x="441" y="142"/>
                  </a:lnTo>
                  <a:cubicBezTo>
                    <a:pt x="426" y="142"/>
                    <a:pt x="426" y="127"/>
                    <a:pt x="410" y="127"/>
                  </a:cubicBezTo>
                  <a:cubicBezTo>
                    <a:pt x="395" y="110"/>
                    <a:pt x="410" y="95"/>
                    <a:pt x="426" y="95"/>
                  </a:cubicBezTo>
                  <a:cubicBezTo>
                    <a:pt x="458" y="79"/>
                    <a:pt x="489" y="95"/>
                    <a:pt x="504" y="110"/>
                  </a:cubicBezTo>
                  <a:cubicBezTo>
                    <a:pt x="567" y="173"/>
                    <a:pt x="630" y="221"/>
                    <a:pt x="678" y="284"/>
                  </a:cubicBezTo>
                  <a:close/>
                  <a:moveTo>
                    <a:pt x="95" y="284"/>
                  </a:moveTo>
                  <a:cubicBezTo>
                    <a:pt x="111" y="268"/>
                    <a:pt x="142" y="253"/>
                    <a:pt x="158" y="236"/>
                  </a:cubicBezTo>
                  <a:cubicBezTo>
                    <a:pt x="189" y="268"/>
                    <a:pt x="205" y="299"/>
                    <a:pt x="237" y="316"/>
                  </a:cubicBezTo>
                  <a:cubicBezTo>
                    <a:pt x="205" y="331"/>
                    <a:pt x="174" y="363"/>
                    <a:pt x="158" y="394"/>
                  </a:cubicBezTo>
                  <a:cubicBezTo>
                    <a:pt x="142" y="347"/>
                    <a:pt x="111" y="316"/>
                    <a:pt x="95" y="284"/>
                  </a:cubicBezTo>
                  <a:close/>
                  <a:moveTo>
                    <a:pt x="599" y="457"/>
                  </a:moveTo>
                  <a:cubicBezTo>
                    <a:pt x="584" y="473"/>
                    <a:pt x="378" y="536"/>
                    <a:pt x="410" y="473"/>
                  </a:cubicBezTo>
                  <a:cubicBezTo>
                    <a:pt x="426" y="442"/>
                    <a:pt x="536" y="410"/>
                    <a:pt x="552" y="394"/>
                  </a:cubicBezTo>
                  <a:cubicBezTo>
                    <a:pt x="615" y="379"/>
                    <a:pt x="662" y="363"/>
                    <a:pt x="710" y="347"/>
                  </a:cubicBezTo>
                  <a:lnTo>
                    <a:pt x="725" y="363"/>
                  </a:lnTo>
                  <a:cubicBezTo>
                    <a:pt x="678" y="394"/>
                    <a:pt x="647" y="426"/>
                    <a:pt x="599" y="457"/>
                  </a:cubicBezTo>
                  <a:close/>
                  <a:moveTo>
                    <a:pt x="899" y="552"/>
                  </a:moveTo>
                  <a:cubicBezTo>
                    <a:pt x="867" y="552"/>
                    <a:pt x="819" y="568"/>
                    <a:pt x="836" y="505"/>
                  </a:cubicBezTo>
                  <a:cubicBezTo>
                    <a:pt x="836" y="473"/>
                    <a:pt x="882" y="457"/>
                    <a:pt x="914" y="426"/>
                  </a:cubicBezTo>
                  <a:cubicBezTo>
                    <a:pt x="962" y="394"/>
                    <a:pt x="1008" y="379"/>
                    <a:pt x="1071" y="347"/>
                  </a:cubicBezTo>
                  <a:lnTo>
                    <a:pt x="1134" y="347"/>
                  </a:lnTo>
                  <a:cubicBezTo>
                    <a:pt x="1071" y="442"/>
                    <a:pt x="1008" y="520"/>
                    <a:pt x="899" y="5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633653" y="1658463"/>
              <a:ext cx="12562" cy="14057"/>
            </a:xfrm>
            <a:custGeom>
              <a:avLst/>
              <a:gdLst/>
              <a:ahLst/>
              <a:cxnLst/>
              <a:rect l="l" t="t" r="r" b="b"/>
              <a:pathLst>
                <a:path w="395" h="442" extrusionOk="0">
                  <a:moveTo>
                    <a:pt x="253" y="126"/>
                  </a:moveTo>
                  <a:cubicBezTo>
                    <a:pt x="222" y="95"/>
                    <a:pt x="205" y="48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ubicBezTo>
                    <a:pt x="174" y="0"/>
                    <a:pt x="158" y="0"/>
                    <a:pt x="158" y="17"/>
                  </a:cubicBezTo>
                  <a:lnTo>
                    <a:pt x="158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2" y="63"/>
                    <a:pt x="127" y="95"/>
                    <a:pt x="95" y="126"/>
                  </a:cubicBezTo>
                  <a:cubicBezTo>
                    <a:pt x="79" y="158"/>
                    <a:pt x="32" y="174"/>
                    <a:pt x="16" y="206"/>
                  </a:cubicBezTo>
                  <a:cubicBezTo>
                    <a:pt x="1" y="221"/>
                    <a:pt x="1" y="237"/>
                    <a:pt x="32" y="237"/>
                  </a:cubicBezTo>
                  <a:cubicBezTo>
                    <a:pt x="64" y="269"/>
                    <a:pt x="95" y="284"/>
                    <a:pt x="127" y="332"/>
                  </a:cubicBezTo>
                  <a:cubicBezTo>
                    <a:pt x="142" y="347"/>
                    <a:pt x="158" y="379"/>
                    <a:pt x="158" y="395"/>
                  </a:cubicBezTo>
                  <a:cubicBezTo>
                    <a:pt x="174" y="410"/>
                    <a:pt x="174" y="426"/>
                    <a:pt x="190" y="442"/>
                  </a:cubicBezTo>
                  <a:cubicBezTo>
                    <a:pt x="190" y="442"/>
                    <a:pt x="222" y="442"/>
                    <a:pt x="222" y="426"/>
                  </a:cubicBezTo>
                  <a:cubicBezTo>
                    <a:pt x="222" y="363"/>
                    <a:pt x="285" y="237"/>
                    <a:pt x="363" y="221"/>
                  </a:cubicBezTo>
                  <a:cubicBezTo>
                    <a:pt x="363" y="206"/>
                    <a:pt x="394" y="174"/>
                    <a:pt x="379" y="174"/>
                  </a:cubicBezTo>
                  <a:cubicBezTo>
                    <a:pt x="331" y="158"/>
                    <a:pt x="285" y="143"/>
                    <a:pt x="253" y="126"/>
                  </a:cubicBezTo>
                  <a:close/>
                  <a:moveTo>
                    <a:pt x="205" y="347"/>
                  </a:moveTo>
                  <a:cubicBezTo>
                    <a:pt x="190" y="332"/>
                    <a:pt x="190" y="300"/>
                    <a:pt x="174" y="284"/>
                  </a:cubicBezTo>
                  <a:cubicBezTo>
                    <a:pt x="142" y="253"/>
                    <a:pt x="111" y="237"/>
                    <a:pt x="64" y="206"/>
                  </a:cubicBezTo>
                  <a:cubicBezTo>
                    <a:pt x="95" y="189"/>
                    <a:pt x="111" y="158"/>
                    <a:pt x="142" y="143"/>
                  </a:cubicBezTo>
                  <a:cubicBezTo>
                    <a:pt x="142" y="126"/>
                    <a:pt x="158" y="111"/>
                    <a:pt x="158" y="95"/>
                  </a:cubicBezTo>
                  <a:cubicBezTo>
                    <a:pt x="190" y="158"/>
                    <a:pt x="237" y="189"/>
                    <a:pt x="300" y="206"/>
                  </a:cubicBezTo>
                  <a:cubicBezTo>
                    <a:pt x="268" y="237"/>
                    <a:pt x="222" y="300"/>
                    <a:pt x="205" y="3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6"/>
          <p:cNvSpPr/>
          <p:nvPr/>
        </p:nvSpPr>
        <p:spPr>
          <a:xfrm>
            <a:off x="632925" y="454269"/>
            <a:ext cx="7790976" cy="614526"/>
          </a:xfrm>
          <a:custGeom>
            <a:avLst/>
            <a:gdLst/>
            <a:ahLst/>
            <a:cxnLst/>
            <a:rect l="l" t="t" r="r" b="b"/>
            <a:pathLst>
              <a:path w="16088" h="2490" extrusionOk="0">
                <a:moveTo>
                  <a:pt x="15993" y="1780"/>
                </a:moveTo>
                <a:lnTo>
                  <a:pt x="16071" y="1560"/>
                </a:lnTo>
                <a:lnTo>
                  <a:pt x="16056" y="1355"/>
                </a:lnTo>
                <a:lnTo>
                  <a:pt x="15899" y="1150"/>
                </a:lnTo>
                <a:lnTo>
                  <a:pt x="16008" y="929"/>
                </a:lnTo>
                <a:lnTo>
                  <a:pt x="16008" y="725"/>
                </a:lnTo>
                <a:lnTo>
                  <a:pt x="15977" y="520"/>
                </a:lnTo>
                <a:lnTo>
                  <a:pt x="15930" y="316"/>
                </a:lnTo>
                <a:lnTo>
                  <a:pt x="15836" y="95"/>
                </a:lnTo>
                <a:lnTo>
                  <a:pt x="15867" y="0"/>
                </a:lnTo>
                <a:lnTo>
                  <a:pt x="1" y="0"/>
                </a:lnTo>
                <a:lnTo>
                  <a:pt x="1" y="2410"/>
                </a:lnTo>
                <a:lnTo>
                  <a:pt x="206" y="2442"/>
                </a:lnTo>
                <a:lnTo>
                  <a:pt x="599" y="2458"/>
                </a:lnTo>
                <a:lnTo>
                  <a:pt x="978" y="2427"/>
                </a:lnTo>
                <a:lnTo>
                  <a:pt x="1372" y="2332"/>
                </a:lnTo>
                <a:lnTo>
                  <a:pt x="1750" y="2410"/>
                </a:lnTo>
                <a:lnTo>
                  <a:pt x="2128" y="2332"/>
                </a:lnTo>
                <a:lnTo>
                  <a:pt x="2522" y="2379"/>
                </a:lnTo>
                <a:lnTo>
                  <a:pt x="2900" y="2347"/>
                </a:lnTo>
                <a:lnTo>
                  <a:pt x="3294" y="2364"/>
                </a:lnTo>
                <a:lnTo>
                  <a:pt x="3672" y="2442"/>
                </a:lnTo>
                <a:lnTo>
                  <a:pt x="4051" y="2473"/>
                </a:lnTo>
                <a:lnTo>
                  <a:pt x="4444" y="2410"/>
                </a:lnTo>
                <a:lnTo>
                  <a:pt x="4822" y="2458"/>
                </a:lnTo>
                <a:lnTo>
                  <a:pt x="5200" y="2442"/>
                </a:lnTo>
                <a:lnTo>
                  <a:pt x="5595" y="2473"/>
                </a:lnTo>
                <a:lnTo>
                  <a:pt x="5973" y="2316"/>
                </a:lnTo>
                <a:lnTo>
                  <a:pt x="6351" y="2395"/>
                </a:lnTo>
                <a:lnTo>
                  <a:pt x="6744" y="2379"/>
                </a:lnTo>
                <a:lnTo>
                  <a:pt x="7122" y="2347"/>
                </a:lnTo>
                <a:lnTo>
                  <a:pt x="7517" y="2364"/>
                </a:lnTo>
                <a:lnTo>
                  <a:pt x="7895" y="2427"/>
                </a:lnTo>
                <a:lnTo>
                  <a:pt x="8273" y="2347"/>
                </a:lnTo>
                <a:lnTo>
                  <a:pt x="8666" y="2332"/>
                </a:lnTo>
                <a:lnTo>
                  <a:pt x="9044" y="2458"/>
                </a:lnTo>
                <a:lnTo>
                  <a:pt x="9423" y="2379"/>
                </a:lnTo>
                <a:lnTo>
                  <a:pt x="9817" y="2490"/>
                </a:lnTo>
                <a:lnTo>
                  <a:pt x="10195" y="2410"/>
                </a:lnTo>
                <a:lnTo>
                  <a:pt x="10573" y="2442"/>
                </a:lnTo>
                <a:lnTo>
                  <a:pt x="10967" y="2364"/>
                </a:lnTo>
                <a:lnTo>
                  <a:pt x="11345" y="2473"/>
                </a:lnTo>
                <a:lnTo>
                  <a:pt x="11739" y="2332"/>
                </a:lnTo>
                <a:lnTo>
                  <a:pt x="12117" y="2410"/>
                </a:lnTo>
                <a:lnTo>
                  <a:pt x="12496" y="2490"/>
                </a:lnTo>
                <a:lnTo>
                  <a:pt x="12889" y="2395"/>
                </a:lnTo>
                <a:lnTo>
                  <a:pt x="13267" y="2458"/>
                </a:lnTo>
                <a:lnTo>
                  <a:pt x="13645" y="2364"/>
                </a:lnTo>
                <a:lnTo>
                  <a:pt x="14040" y="2316"/>
                </a:lnTo>
                <a:lnTo>
                  <a:pt x="14418" y="2364"/>
                </a:lnTo>
                <a:lnTo>
                  <a:pt x="14796" y="2458"/>
                </a:lnTo>
                <a:lnTo>
                  <a:pt x="15189" y="2427"/>
                </a:lnTo>
                <a:lnTo>
                  <a:pt x="15567" y="2332"/>
                </a:lnTo>
                <a:lnTo>
                  <a:pt x="16008" y="2442"/>
                </a:lnTo>
                <a:lnTo>
                  <a:pt x="15836" y="2190"/>
                </a:lnTo>
                <a:lnTo>
                  <a:pt x="16088" y="19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6"/>
          <p:cNvSpPr txBox="1">
            <a:spLocks noGrp="1"/>
          </p:cNvSpPr>
          <p:nvPr>
            <p:ph type="title"/>
          </p:nvPr>
        </p:nvSpPr>
        <p:spPr>
          <a:xfrm>
            <a:off x="719988" y="432187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 smtClean="0">
                <a:solidFill>
                  <a:schemeClr val="bg1">
                    <a:lumMod val="10000"/>
                  </a:schemeClr>
                </a:solidFill>
              </a:rPr>
              <a:t>Objectives</a:t>
            </a:r>
            <a:endParaRPr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79" name="Google Shape;1379;p36"/>
          <p:cNvSpPr txBox="1"/>
          <p:nvPr/>
        </p:nvSpPr>
        <p:spPr>
          <a:xfrm>
            <a:off x="1043610" y="1860535"/>
            <a:ext cx="7519440" cy="243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Questrial"/>
                <a:ea typeface="Questrial"/>
                <a:cs typeface="Questrial"/>
                <a:sym typeface="Calibri"/>
              </a:rPr>
              <a:t>By the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Questrial"/>
                <a:ea typeface="Questrial"/>
                <a:cs typeface="Questrial"/>
                <a:sym typeface="Calibri"/>
              </a:rPr>
              <a:t>end of the lesson, students will be able to use the prepositions of </a:t>
            </a:r>
            <a:r>
              <a:rPr lang="en-US" sz="28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Calibri"/>
              </a:rPr>
              <a:t>time</a:t>
            </a:r>
            <a:r>
              <a:rPr lang="en-US" sz="2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Calibri"/>
              </a:rPr>
              <a:t>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Questrial"/>
                <a:ea typeface="Questrial"/>
                <a:cs typeface="Questrial"/>
                <a:sym typeface="Calibri"/>
              </a:rPr>
              <a:t>and</a:t>
            </a:r>
            <a:r>
              <a:rPr lang="en-US" sz="28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Calibri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Calibri"/>
              </a:rPr>
              <a:t>place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Questrial"/>
                <a:ea typeface="Questrial"/>
                <a:cs typeface="Questrial"/>
                <a:sym typeface="Calibri"/>
              </a:rPr>
              <a:t>.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Questrial"/>
              <a:ea typeface="Questrial"/>
              <a:cs typeface="Questrial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2" name="Google Shape;1382;p36"/>
          <p:cNvSpPr/>
          <p:nvPr/>
        </p:nvSpPr>
        <p:spPr>
          <a:xfrm rot="-692933">
            <a:off x="7178426" y="1150208"/>
            <a:ext cx="875703" cy="618025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rgbClr val="D8BAA3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00" y="0"/>
            <a:ext cx="7704000" cy="4776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Watch video and complete the phrases.</a:t>
            </a:r>
            <a:endParaRPr lang="en-US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477600"/>
            <a:ext cx="3122665" cy="1035951"/>
          </a:xfrm>
        </p:spPr>
        <p:txBody>
          <a:bodyPr/>
          <a:lstStyle/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college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______ Christmas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December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summer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Tuesday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______the early evening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5 o’clock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half past four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______ Moscow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______ Monday evening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______ midnight</a:t>
            </a:r>
          </a:p>
          <a:p>
            <a:pPr marL="127000" indent="0" algn="l">
              <a:lnSpc>
                <a:spcPts val="2600"/>
              </a:lnSpc>
              <a:buNone/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______a few minutes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115213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IN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1485528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IN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213326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IN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3119554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IN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4104717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IN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47760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AT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3766913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AT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2469489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AT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814741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AT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2803307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AT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3457733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ON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748D6D-D82F-E28B-5676-0FEECD644333}"/>
              </a:ext>
            </a:extLst>
          </p:cNvPr>
          <p:cNvSpPr txBox="1"/>
          <p:nvPr/>
        </p:nvSpPr>
        <p:spPr>
          <a:xfrm>
            <a:off x="637507" y="1806629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buClrTx/>
            </a:pPr>
            <a:r>
              <a:rPr lang="en-US" sz="1600" b="1" kern="1200" dirty="0" smtClean="0">
                <a:solidFill>
                  <a:srgbClr val="F28A00"/>
                </a:solidFill>
                <a:latin typeface="Calibri"/>
                <a:ea typeface="+mn-ea"/>
                <a:cs typeface="Calibri" panose="020F0502020204030204" pitchFamily="34" charset="0"/>
              </a:rPr>
              <a:t>ON</a:t>
            </a:r>
            <a:endParaRPr lang="en-VN" sz="1600" b="1" kern="1200" dirty="0">
              <a:solidFill>
                <a:srgbClr val="F28A00"/>
              </a:solidFill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7109" y="4564050"/>
            <a:ext cx="2582521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CAN YOU ADD MORE?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73" y="94863"/>
            <a:ext cx="8381388" cy="47783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1. (p 63) Complete the sentences, using suitable prepositions of time.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29" y="352381"/>
            <a:ext cx="8356914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England, schools usually starts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and finish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built our school a long time ago, maybe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going to visit Thang Long Lower Secondary School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school year usually begins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year.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like playing badminton and football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break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067" y="759642"/>
            <a:ext cx="801384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140" y="664103"/>
            <a:ext cx="787395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5158" y="1467857"/>
            <a:ext cx="710451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3951" y="2373368"/>
            <a:ext cx="987771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834" y="3215221"/>
            <a:ext cx="1556720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="1" baseline="30000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2121" y="3953715"/>
            <a:ext cx="1598828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time.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724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9632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4296" y="1563396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282" y="2373440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862" y="3215221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3661" y="4016586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98063" y="1110090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9876" y="1932728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(year)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5411351" y="2736482"/>
            <a:ext cx="2770836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(month)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289668" y="3584553"/>
            <a:ext cx="2699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600" b="1" baseline="30000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25694" y="447863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 time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6;p10"/>
          <p:cNvSpPr/>
          <p:nvPr/>
        </p:nvSpPr>
        <p:spPr>
          <a:xfrm>
            <a:off x="128523" y="447009"/>
            <a:ext cx="700383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8572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2. (p 63) Work in pairs. Ask and answer the questions about your school.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704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266826" y="6667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3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. (p 63) Complete the sentences with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at, in,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or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on.</a:t>
            </a:r>
            <a:endParaRPr lang="en-US" sz="2000" b="1" i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4" name="Google Shape;258;p13"/>
          <p:cNvSpPr/>
          <p:nvPr/>
        </p:nvSpPr>
        <p:spPr>
          <a:xfrm>
            <a:off x="128542" y="199758"/>
            <a:ext cx="1112797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Her classroom is ___ the third floor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of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that building.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When I’m at school, my parents are ___ work.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Look! The students are playing football ___ the classroom.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My little sister usually has lunch ___ school.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most beautiful posters are ___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wall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___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staffroom.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259;p13"/>
          <p:cNvSpPr/>
          <p:nvPr/>
        </p:nvSpPr>
        <p:spPr>
          <a:xfrm>
            <a:off x="2549486" y="58281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0;p13"/>
          <p:cNvSpPr/>
          <p:nvPr/>
        </p:nvSpPr>
        <p:spPr>
          <a:xfrm>
            <a:off x="4986723" y="151298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1;p13"/>
          <p:cNvSpPr/>
          <p:nvPr/>
        </p:nvSpPr>
        <p:spPr>
          <a:xfrm>
            <a:off x="5376795" y="241053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2;p13"/>
          <p:cNvSpPr/>
          <p:nvPr/>
        </p:nvSpPr>
        <p:spPr>
          <a:xfrm>
            <a:off x="4528023" y="333143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3;p13"/>
          <p:cNvSpPr/>
          <p:nvPr/>
        </p:nvSpPr>
        <p:spPr>
          <a:xfrm>
            <a:off x="4348609" y="424525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5;p13"/>
          <p:cNvSpPr/>
          <p:nvPr/>
        </p:nvSpPr>
        <p:spPr>
          <a:xfrm>
            <a:off x="6102756" y="4234935"/>
            <a:ext cx="457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1245" y="600061"/>
            <a:ext cx="1978908" cy="461665"/>
          </a:xfrm>
          <a:prstGeom prst="rect">
            <a:avLst/>
          </a:prstGeom>
          <a:solidFill>
            <a:srgbClr val="E6E3DF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third floor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8626" y="1513545"/>
            <a:ext cx="917239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3995" y="2033068"/>
            <a:ext cx="2055371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classroom.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6723" y="3339930"/>
            <a:ext cx="1088760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8409" y="4253787"/>
            <a:ext cx="1282723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wall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30121" y="3849381"/>
            <a:ext cx="2031325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staffroom.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2735047" y="1027356"/>
            <a:ext cx="2922803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third floor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2732" y="1924899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473088" y="2879241"/>
            <a:ext cx="3070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classroom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998624" y="3830431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506626" y="466434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wall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6331356" y="466731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staffroom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"/>
            <a:ext cx="9144000" cy="4776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4. (p 64) Work in pairs. Look at the pictures and answer the questions.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Google Shape;276;p14"/>
          <p:cNvSpPr/>
          <p:nvPr/>
        </p:nvSpPr>
        <p:spPr>
          <a:xfrm>
            <a:off x="2028602" y="458646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does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Mrs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Hien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teach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Google Shape;277;p14"/>
          <p:cNvSpPr/>
          <p:nvPr/>
        </p:nvSpPr>
        <p:spPr>
          <a:xfrm>
            <a:off x="2028602" y="164272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Google Shape;278;p14"/>
          <p:cNvSpPr/>
          <p:nvPr/>
        </p:nvSpPr>
        <p:spPr>
          <a:xfrm>
            <a:off x="2028602" y="274793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Google Shape;279;p14"/>
          <p:cNvSpPr/>
          <p:nvPr/>
        </p:nvSpPr>
        <p:spPr>
          <a:xfrm>
            <a:off x="2072933" y="409941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Google Shape;280;p14"/>
          <p:cNvSpPr/>
          <p:nvPr/>
        </p:nvSpPr>
        <p:spPr>
          <a:xfrm>
            <a:off x="2412625" y="955834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1;p14"/>
          <p:cNvSpPr/>
          <p:nvPr/>
        </p:nvSpPr>
        <p:spPr>
          <a:xfrm>
            <a:off x="2292696" y="210312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2;p14"/>
          <p:cNvSpPr/>
          <p:nvPr/>
        </p:nvSpPr>
        <p:spPr>
          <a:xfrm>
            <a:off x="2355254" y="321294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3;p14"/>
          <p:cNvSpPr/>
          <p:nvPr/>
        </p:nvSpPr>
        <p:spPr>
          <a:xfrm>
            <a:off x="2355254" y="456296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230"/>
            <a:ext cx="8561070" cy="4776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5. (p 64) Complete the passage with at, on, or in.</a:t>
            </a:r>
            <a:b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Discuss which prepositions express </a:t>
            </a:r>
            <a:r>
              <a:rPr lang="en-US" sz="2000" b="1" dirty="0" smtClean="0">
                <a:solidFill>
                  <a:srgbClr val="F28A00"/>
                </a:solidFill>
              </a:rPr>
              <a:t>time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and which ones express </a:t>
            </a:r>
            <a:r>
              <a:rPr lang="en-US" sz="2000" b="1" dirty="0" smtClean="0">
                <a:solidFill>
                  <a:srgbClr val="7030A0"/>
                </a:solidFill>
              </a:rPr>
              <a:t>place. 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Google Shape;317;p16"/>
          <p:cNvSpPr/>
          <p:nvPr/>
        </p:nvSpPr>
        <p:spPr>
          <a:xfrm>
            <a:off x="415364" y="804341"/>
            <a:ext cx="8145706" cy="418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ts val="32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Tom’s mother is at home, but she is not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(1) </a:t>
            </a:r>
            <a:r>
              <a:rPr lang="en-US" sz="2200" b="1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kitchen. She usually waters the vegetables in the garden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(2) 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morning.</a:t>
            </a:r>
            <a:endParaRPr sz="2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ts val="32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Tom’s father is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(3) 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work, but he isn’t in his office at the moment. It is lunch break and he is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(4) 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travel agent’s, looking at holiday brochures.</a:t>
            </a:r>
            <a:endParaRPr sz="2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ts val="3200"/>
              </a:lnSpc>
            </a:pP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Tom is usually at school this time, but he has a bad cold today. He has nothing to do but lying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(5) 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sofa and looking at the posters </a:t>
            </a:r>
            <a:r>
              <a:rPr lang="en-US" sz="22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(6) _______ </a:t>
            </a:r>
            <a:r>
              <a:rPr lang="en-US" sz="2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wall.</a:t>
            </a:r>
            <a:endParaRPr sz="2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zilian Valentine's Day by Slidesgo">
  <a:themeElements>
    <a:clrScheme name="Simple Light">
      <a:dk1>
        <a:srgbClr val="383737"/>
      </a:dk1>
      <a:lt1>
        <a:srgbClr val="E8E5DF"/>
      </a:lt1>
      <a:dk2>
        <a:srgbClr val="D8BAA3"/>
      </a:dk2>
      <a:lt2>
        <a:srgbClr val="F2E5CD"/>
      </a:lt2>
      <a:accent1>
        <a:srgbClr val="F89C7A"/>
      </a:accent1>
      <a:accent2>
        <a:srgbClr val="AF8DCC"/>
      </a:accent2>
      <a:accent3>
        <a:srgbClr val="A9BDBA"/>
      </a:accent3>
      <a:accent4>
        <a:srgbClr val="B8D3C3"/>
      </a:accent4>
      <a:accent5>
        <a:srgbClr val="5B6463"/>
      </a:accent5>
      <a:accent6>
        <a:srgbClr val="FFFFFF"/>
      </a:accent6>
      <a:hlink>
        <a:srgbClr val="383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663</Words>
  <Application>Microsoft Office PowerPoint</Application>
  <PresentationFormat>On-screen Show (16:9)</PresentationFormat>
  <Paragraphs>95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Aleo</vt:lpstr>
      <vt:lpstr>Calibri</vt:lpstr>
      <vt:lpstr>Arial</vt:lpstr>
      <vt:lpstr>Questrial</vt:lpstr>
      <vt:lpstr>Brazilian Valentine's Day by Slidesgo</vt:lpstr>
      <vt:lpstr>Unit 6. A visit to a school</vt:lpstr>
      <vt:lpstr>Objectives</vt:lpstr>
      <vt:lpstr>Watch video and complete the phrases.</vt:lpstr>
      <vt:lpstr>Ex 1. (p 63) Complete the sentences, using suitable prepositions of time.</vt:lpstr>
      <vt:lpstr>PowerPoint Presentation</vt:lpstr>
      <vt:lpstr>PowerPoint Presentation</vt:lpstr>
      <vt:lpstr>Ex 4. (p 64) Work in pairs. Look at the pictures and answer the questions.</vt:lpstr>
      <vt:lpstr>Ex 5. (p 64) Complete the passage with at, on, or in. Discuss which prepositions express time and which ones express place.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A visit to a school</dc:title>
  <dc:creator>Admin</dc:creator>
  <cp:lastModifiedBy>Admin</cp:lastModifiedBy>
  <cp:revision>199</cp:revision>
  <dcterms:modified xsi:type="dcterms:W3CDTF">2023-12-24T11:56:25Z</dcterms:modified>
</cp:coreProperties>
</file>