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36" r:id="rId3"/>
    <p:sldId id="337" r:id="rId4"/>
    <p:sldId id="281" r:id="rId5"/>
    <p:sldId id="315" r:id="rId6"/>
    <p:sldId id="316" r:id="rId7"/>
    <p:sldId id="317" r:id="rId8"/>
    <p:sldId id="283" r:id="rId9"/>
    <p:sldId id="276" r:id="rId10"/>
    <p:sldId id="298" r:id="rId11"/>
    <p:sldId id="327" r:id="rId12"/>
    <p:sldId id="325" r:id="rId13"/>
    <p:sldId id="313" r:id="rId14"/>
    <p:sldId id="314" r:id="rId15"/>
    <p:sldId id="330" r:id="rId16"/>
    <p:sldId id="27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6" y="1670264"/>
            <a:ext cx="7345401" cy="635340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42486"/>
            <a:ext cx="632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6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099953" y="3177866"/>
            <a:ext cx="9502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</a:t>
            </a:r>
            <a:r>
              <a:rPr lang="en-GB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Mark talking about? 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A91D3-DC58-5D83-5A39-840D84982208}"/>
              </a:ext>
            </a:extLst>
          </p:cNvPr>
          <p:cNvSpPr txBox="1"/>
          <p:nvPr/>
        </p:nvSpPr>
        <p:spPr>
          <a:xfrm>
            <a:off x="1501253" y="2500710"/>
            <a:ext cx="6096000" cy="2896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0" dirty="0">
                <a:solidFill>
                  <a:srgbClr val="00A9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Phong’s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holiday in Australia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00A9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English-speaking countries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00A9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tour to Phillip Island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531" y="1896217"/>
            <a:ext cx="3597897" cy="42511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74132-B2EB-189F-B315-A0FEFF5B994D}"/>
              </a:ext>
            </a:extLst>
          </p:cNvPr>
          <p:cNvSpPr/>
          <p:nvPr/>
        </p:nvSpPr>
        <p:spPr>
          <a:xfrm>
            <a:off x="1443135" y="2871584"/>
            <a:ext cx="503853" cy="5232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1550" y="1095217"/>
            <a:ext cx="1011103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 again and </a:t>
            </a:r>
            <a:r>
              <a:rPr lang="en-GB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tick the information </a:t>
            </a:r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in the conversation.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EF650-679F-5EE3-0058-9069A14D4720}"/>
              </a:ext>
            </a:extLst>
          </p:cNvPr>
          <p:cNvSpPr txBox="1"/>
          <p:nvPr/>
        </p:nvSpPr>
        <p:spPr>
          <a:xfrm>
            <a:off x="779489" y="2166037"/>
            <a:ext cx="8376427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Australia,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used English in real life.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visited some museums.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Phillip Island is far from Melbourne.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 is beautiful.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Australians love outdoor activities.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8EE2D-27ED-574D-C7B2-CD470CE6EBF5}"/>
              </a:ext>
            </a:extLst>
          </p:cNvPr>
          <p:cNvSpPr/>
          <p:nvPr/>
        </p:nvSpPr>
        <p:spPr>
          <a:xfrm>
            <a:off x="9155916" y="2270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706E-4EAB-B9F9-9152-0A60F8586F89}"/>
              </a:ext>
            </a:extLst>
          </p:cNvPr>
          <p:cNvSpPr/>
          <p:nvPr/>
        </p:nvSpPr>
        <p:spPr>
          <a:xfrm>
            <a:off x="9155916" y="3094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CBAD5A-0016-BDF3-3FB5-67F79F2E892E}"/>
              </a:ext>
            </a:extLst>
          </p:cNvPr>
          <p:cNvSpPr/>
          <p:nvPr/>
        </p:nvSpPr>
        <p:spPr>
          <a:xfrm>
            <a:off x="9155916" y="3918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FAB9A-7688-43BE-3F66-2237224C0EB9}"/>
              </a:ext>
            </a:extLst>
          </p:cNvPr>
          <p:cNvSpPr/>
          <p:nvPr/>
        </p:nvSpPr>
        <p:spPr>
          <a:xfrm>
            <a:off x="9155916" y="4740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75D0DA-B7E1-A99D-6D2C-4EE5DF51D7FC}"/>
              </a:ext>
            </a:extLst>
          </p:cNvPr>
          <p:cNvSpPr/>
          <p:nvPr/>
        </p:nvSpPr>
        <p:spPr>
          <a:xfrm>
            <a:off x="9155916" y="5561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CE11E26E-70CF-D78A-AE3B-D539E8C9C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2140008"/>
            <a:ext cx="778076" cy="778076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C50D4399-89D1-6716-2014-B3C939041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4592045"/>
            <a:ext cx="778076" cy="778076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12E83A8F-5850-13CF-75EB-4748EB2C8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916" y="5433835"/>
            <a:ext cx="778076" cy="7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738"/>
            <a:ext cx="1081531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words and phrases from the box. 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811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34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94599-C0B5-20D3-8010-829C61B70F41}"/>
              </a:ext>
            </a:extLst>
          </p:cNvPr>
          <p:cNvSpPr txBox="1"/>
          <p:nvPr/>
        </p:nvSpPr>
        <p:spPr>
          <a:xfrm>
            <a:off x="1131588" y="2412377"/>
            <a:ext cx="10066063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a picture of the </a:t>
            </a:r>
            <a:r>
              <a:rPr lang="en-US" sz="2000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my village.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Where did you go </a:t>
            </a:r>
            <a:r>
              <a:rPr lang="en-US" sz="2000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– On the beach.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Is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Quoc a(n) </a:t>
            </a:r>
            <a:r>
              <a:rPr lang="en-US" sz="2000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Yes, it is.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had dinner on the beach after </a:t>
            </a:r>
            <a:r>
              <a:rPr lang="en-US" sz="2000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b="0" i="0" dirty="0">
                <a:solidFill>
                  <a:srgbClr val="9495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outdoor sports and games.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F1C35-E97A-15AD-A6BA-191E3364CDD3}"/>
              </a:ext>
            </a:extLst>
          </p:cNvPr>
          <p:cNvSpPr txBox="1"/>
          <p:nvPr/>
        </p:nvSpPr>
        <p:spPr>
          <a:xfrm>
            <a:off x="1921800" y="1774403"/>
            <a:ext cx="9063661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sland, sunset, landscape, Australians, penguin watching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CC202-4246-6B2E-E671-089778BCEBD2}"/>
              </a:ext>
            </a:extLst>
          </p:cNvPr>
          <p:cNvSpPr txBox="1"/>
          <p:nvPr/>
        </p:nvSpPr>
        <p:spPr>
          <a:xfrm>
            <a:off x="5549318" y="2497506"/>
            <a:ext cx="375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5AB03-BEC5-5074-80CE-DDCD2A8A9E09}"/>
              </a:ext>
            </a:extLst>
          </p:cNvPr>
          <p:cNvSpPr txBox="1"/>
          <p:nvPr/>
        </p:nvSpPr>
        <p:spPr>
          <a:xfrm>
            <a:off x="4995708" y="3142640"/>
            <a:ext cx="3341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penguin watching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60D4E-7551-92CD-16C7-FD9FE10BF847}"/>
              </a:ext>
            </a:extLst>
          </p:cNvPr>
          <p:cNvSpPr txBox="1"/>
          <p:nvPr/>
        </p:nvSpPr>
        <p:spPr>
          <a:xfrm>
            <a:off x="4995708" y="4450659"/>
            <a:ext cx="3595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sland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748C99-D8AF-01EA-D73E-91CD48CD8AC0}"/>
              </a:ext>
            </a:extLst>
          </p:cNvPr>
          <p:cNvSpPr txBox="1"/>
          <p:nvPr/>
        </p:nvSpPr>
        <p:spPr>
          <a:xfrm>
            <a:off x="7211324" y="5095793"/>
            <a:ext cx="2760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sunset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64D1A-4646-EFA9-64B9-4F735B24F855}"/>
              </a:ext>
            </a:extLst>
          </p:cNvPr>
          <p:cNvSpPr txBox="1"/>
          <p:nvPr/>
        </p:nvSpPr>
        <p:spPr>
          <a:xfrm>
            <a:off x="2667738" y="5723262"/>
            <a:ext cx="2458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Australians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Matching game: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048DA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What’s its capital city? 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88" y="1314062"/>
            <a:ext cx="4578588" cy="5408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DBBC3-7C35-E0E9-053F-5950DD831FA1}"/>
              </a:ext>
            </a:extLst>
          </p:cNvPr>
          <p:cNvSpPr txBox="1"/>
          <p:nvPr/>
        </p:nvSpPr>
        <p:spPr>
          <a:xfrm>
            <a:off x="1391001" y="2286764"/>
            <a:ext cx="3782007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Washington D.C.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Ottawa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London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Canberra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Wellington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331912"/>
            <a:ext cx="37252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269948"/>
            <a:ext cx="1125764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lexical items related to people and places in English-speaking countries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197003"/>
            <a:ext cx="515362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01183-46A2-ED8A-5338-F82251BC5A86}"/>
              </a:ext>
            </a:extLst>
          </p:cNvPr>
          <p:cNvSpPr txBox="1"/>
          <p:nvPr/>
        </p:nvSpPr>
        <p:spPr>
          <a:xfrm>
            <a:off x="1292901" y="2348991"/>
            <a:ext cx="7581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Learn by heart all the new words.</a:t>
            </a:r>
            <a:endParaRPr lang="vi-VN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Read the dialogue again.</a:t>
            </a:r>
            <a:endParaRPr lang="vi-VN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Prepare  lesson 2 (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closer look 1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7553"/>
            <a:ext cx="11887200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39"/>
            <a:ext cx="2541492" cy="1526005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2355826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WARM-UP</a:t>
            </a:r>
            <a:endParaRPr lang="en-GB" sz="2800" b="1" dirty="0">
              <a:solidFill>
                <a:schemeClr val="tx1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3450230" cy="6180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Flags matching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542838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488513"/>
            <a:ext cx="507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GETTING STARTED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7385E6-F106-60F9-9BB8-DA01D6D43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8" y="4072888"/>
            <a:ext cx="364837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MEI Poll: Quebecers Say Yes to Western Canada Oil">
            <a:extLst>
              <a:ext uri="{FF2B5EF4-FFF2-40B4-BE49-F238E27FC236}">
                <a16:creationId xmlns:a16="http://schemas.microsoft.com/office/drawing/2014/main" id="{0C123DE6-C658-9DBC-D68C-18B2CD4B1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38" y="2111926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lorful Flag of United Kingdom on the map clipart free image download">
            <a:extLst>
              <a:ext uri="{FF2B5EF4-FFF2-40B4-BE49-F238E27FC236}">
                <a16:creationId xmlns:a16="http://schemas.microsoft.com/office/drawing/2014/main" id="{10636330-EDD6-D13C-7DEC-30879A43A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29" y="3348748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F869D2-B3A6-AC96-9168-520ADD5539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64" y="2055434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9FFD1FD9-2CEB-4EE1-3976-20DACB87D5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57" y="4150296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F6099-028B-4B69-2741-EEC6E0C42F39}"/>
              </a:ext>
            </a:extLst>
          </p:cNvPr>
          <p:cNvSpPr txBox="1"/>
          <p:nvPr/>
        </p:nvSpPr>
        <p:spPr>
          <a:xfrm>
            <a:off x="1983706" y="333969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92571-DB11-1195-42F2-320EFB5CF8EF}"/>
              </a:ext>
            </a:extLst>
          </p:cNvPr>
          <p:cNvSpPr txBox="1"/>
          <p:nvPr/>
        </p:nvSpPr>
        <p:spPr>
          <a:xfrm>
            <a:off x="7126114" y="337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12165-BD35-FB90-1E6B-BCE652BE295C}"/>
              </a:ext>
            </a:extLst>
          </p:cNvPr>
          <p:cNvSpPr txBox="1"/>
          <p:nvPr/>
        </p:nvSpPr>
        <p:spPr>
          <a:xfrm>
            <a:off x="446933" y="574373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39CA6-D86A-3D61-D154-048AF487A354}"/>
              </a:ext>
            </a:extLst>
          </p:cNvPr>
          <p:cNvSpPr txBox="1"/>
          <p:nvPr/>
        </p:nvSpPr>
        <p:spPr>
          <a:xfrm>
            <a:off x="4206848" y="574373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ED127-E5BF-6739-5355-CFFDC42A20E1}"/>
              </a:ext>
            </a:extLst>
          </p:cNvPr>
          <p:cNvSpPr txBox="1"/>
          <p:nvPr/>
        </p:nvSpPr>
        <p:spPr>
          <a:xfrm>
            <a:off x="8119669" y="57960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4FF36-EA96-1EE2-1BC0-5BDEEC579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1" y="3937619"/>
            <a:ext cx="364837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73" y="1429820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82" y="3231666"/>
            <a:ext cx="1693106" cy="26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9" y="982651"/>
            <a:ext cx="1846785" cy="26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93" y="3762103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F58788-60A9-0960-F269-33DEDB2FC04D}"/>
              </a:ext>
            </a:extLst>
          </p:cNvPr>
          <p:cNvSpPr txBox="1"/>
          <p:nvPr/>
        </p:nvSpPr>
        <p:spPr>
          <a:xfrm>
            <a:off x="431074" y="1280324"/>
            <a:ext cx="364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Flags matching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3681773" y="3414399"/>
            <a:ext cx="2307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1181845" y="5929472"/>
            <a:ext cx="2307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USA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5785695" y="6047796"/>
            <a:ext cx="2307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9585885" y="2464028"/>
            <a:ext cx="23072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9108205" y="5929472"/>
            <a:ext cx="2307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1891" y="1783121"/>
            <a:ext cx="673012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8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r>
              <a:rPr lang="en-US" sz="48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4000" b="1" dirty="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6479" y="368482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252" y="2817070"/>
            <a:ext cx="1829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ˈaɪ.lənd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9" name="Picture 8" descr="14+ Island Clip Art - Preview : Cartoon Tropical | HDClipartAll">
            <a:extLst>
              <a:ext uri="{FF2B5EF4-FFF2-40B4-BE49-F238E27FC236}">
                <a16:creationId xmlns:a16="http://schemas.microsoft.com/office/drawing/2014/main" id="{271C92C0-05C3-FFC3-5B71-788230973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2" y="1490113"/>
            <a:ext cx="4072489" cy="3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9173" y="4429073"/>
            <a:ext cx="1032445" cy="1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sunset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4400" b="1" dirty="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7870" y="32520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ˈsʌn.set</a:t>
            </a:r>
            <a:r>
              <a:rPr lang="en-US" sz="36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7" y="2135278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6153" y="1120268"/>
            <a:ext cx="967994" cy="96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48675-5405-461E-1891-31946D920A8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33149" y="201434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en-US" sz="54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4400" b="1" dirty="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5394" y="3252092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ˈlænd.skeɪp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3" y="2473870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8629" y="1295507"/>
            <a:ext cx="1085462" cy="1085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D5CAFA-6D62-5953-9210-422FD7B7ED9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penguin</a:t>
            </a:r>
            <a:r>
              <a:rPr lang="en-US" sz="54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4400" b="1" dirty="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3252" y="3252092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ˈpeŋ.ɡwɪn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40" y="1876075"/>
            <a:ext cx="2284089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4288" y="1336454"/>
            <a:ext cx="1079241" cy="1079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0C7CF-1070-A5C7-D2DF-EE62A48D0F6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24"/>
              </p:ext>
            </p:extLst>
          </p:nvPr>
        </p:nvGraphicFramePr>
        <p:xfrm>
          <a:off x="1885595" y="1419861"/>
          <a:ext cx="9739580" cy="51338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island (n)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/ˈaɪ.lənd/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sunset (n)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/ˈsʌn.set/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Hoàng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hôn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landscape (n)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/ˈlænd.skeɪp/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penguin (n)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/ˈpeŋ.ɡwɪn/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cụt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2077758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3141958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20" y="434049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79FDA6-A55A-1AC9-37BD-07A33B7EDA0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7" y="914672"/>
            <a:ext cx="345945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36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160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947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435428" y="1514943"/>
            <a:ext cx="1064230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How was your holiday in Australia,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 fantastic! I got to use my English in real life: asking for directions, reading maps, talking to local people ...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Oh … Your English is much better.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Thanks.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Did you travel a lot?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Just around Melbourne, the city with four seasons in a day.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Wow ... I didn’t know that. How was it?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 great! We took a tour to Phillip Island.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What did you see?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We went penguin watching.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It sounds pretty exciting.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was. Australia has amazing landscapes.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Yes, and Australians love outdoor activities.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Right. There were plenty of people enjoying the parks and beaches.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Mark: I’m glad that you had a wonderful time there.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Thanks, Mark.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247" y="2349925"/>
            <a:ext cx="3187330" cy="3766062"/>
          </a:xfrm>
          <a:prstGeom prst="rect">
            <a:avLst/>
          </a:prstGeom>
        </p:spPr>
      </p:pic>
      <p:pic>
        <p:nvPicPr>
          <p:cNvPr id="2" name="082">
            <a:hlinkClick r:id="" action="ppaction://media"/>
            <a:extLst>
              <a:ext uri="{FF2B5EF4-FFF2-40B4-BE49-F238E27FC236}">
                <a16:creationId xmlns:a16="http://schemas.microsoft.com/office/drawing/2014/main" id="{B377D1DB-D2EA-8073-A3F6-F393C00B4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2452" y="864647"/>
            <a:ext cx="658586" cy="6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1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7&quot;&gt;&lt;property id=&quot;20148&quot; value=&quot;5&quot;/&gt;&lt;property id=&quot;20300&quot; value=&quot;Slide 3&quot;/&gt;&lt;property id=&quot;20307&quot; value=&quot;336&quot;/&gt;&lt;/object&gt;&lt;object type=&quot;3&quot; unique_id=&quot;10008&quot;&gt;&lt;property id=&quot;20148&quot; value=&quot;5&quot;/&gt;&lt;property id=&quot;20300&quot; value=&quot;Slide 4&quot;/&gt;&lt;property id=&quot;20307&quot; value=&quot;337&quot;/&gt;&lt;/object&gt;&lt;object type=&quot;3&quot; unique_id=&quot;10010&quot;&gt;&lt;property id=&quot;20148&quot; value=&quot;5&quot;/&gt;&lt;property id=&quot;20300&quot; value=&quot;Slide 5&quot;/&gt;&lt;property id=&quot;20307&quot; value=&quot;281&quot;/&gt;&lt;/object&gt;&lt;object type=&quot;3&quot; unique_id=&quot;10011&quot;&gt;&lt;property id=&quot;20148&quot; value=&quot;5&quot;/&gt;&lt;property id=&quot;20300&quot; value=&quot;Slide 6&quot;/&gt;&lt;property id=&quot;20307&quot; value=&quot;315&quot;/&gt;&lt;/object&gt;&lt;object type=&quot;3&quot; unique_id=&quot;10012&quot;&gt;&lt;property id=&quot;20148&quot; value=&quot;5&quot;/&gt;&lt;property id=&quot;20300&quot; value=&quot;Slide 7&quot;/&gt;&lt;property id=&quot;20307&quot; value=&quot;316&quot;/&gt;&lt;/object&gt;&lt;object type=&quot;3&quot; unique_id=&quot;10013&quot;&gt;&lt;property id=&quot;20148&quot; value=&quot;5&quot;/&gt;&lt;property id=&quot;20300&quot; value=&quot;Slide 8&quot;/&gt;&lt;property id=&quot;20307&quot; value=&quot;317&quot;/&gt;&lt;/object&gt;&lt;object type=&quot;3&quot; unique_id=&quot;10014&quot;&gt;&lt;property id=&quot;20148&quot; value=&quot;5&quot;/&gt;&lt;property id=&quot;20300&quot; value=&quot;Slide 9&quot;/&gt;&lt;property id=&quot;20307&quot; value=&quot;283&quot;/&gt;&lt;/object&gt;&lt;object type=&quot;3&quot; unique_id=&quot;10016&quot;&gt;&lt;property id=&quot;20148&quot; value=&quot;5&quot;/&gt;&lt;property id=&quot;20300&quot; value=&quot;Slide 10&quot;/&gt;&lt;property id=&quot;20307&quot; value=&quot;276&quot;/&gt;&lt;/object&gt;&lt;object type=&quot;3&quot; unique_id=&quot;10017&quot;&gt;&lt;property id=&quot;20148&quot; value=&quot;5&quot;/&gt;&lt;property id=&quot;20300&quot; value=&quot;Slide 11&quot;/&gt;&lt;property id=&quot;20307&quot; value=&quot;298&quot;/&gt;&lt;/object&gt;&lt;object type=&quot;3&quot; unique_id=&quot;10018&quot;&gt;&lt;property id=&quot;20148&quot; value=&quot;5&quot;/&gt;&lt;property id=&quot;20300&quot; value=&quot;Slide 12&quot;/&gt;&lt;property id=&quot;20307&quot; value=&quot;327&quot;/&gt;&lt;/object&gt;&lt;object type=&quot;3&quot; unique_id=&quot;10019&quot;&gt;&lt;property id=&quot;20148&quot; value=&quot;5&quot;/&gt;&lt;property id=&quot;20300&quot; value=&quot;Slide 13&quot;/&gt;&lt;property id=&quot;20307&quot; value=&quot;325&quot;/&gt;&lt;/object&gt;&lt;object type=&quot;3&quot; unique_id=&quot;10021&quot;&gt;&lt;property id=&quot;20148&quot; value=&quot;5&quot;/&gt;&lt;property id=&quot;20300&quot; value=&quot;Slide 14&quot;/&gt;&lt;property id=&quot;20307&quot; value=&quot;313&quot;/&gt;&lt;/object&gt;&lt;object type=&quot;3&quot; unique_id=&quot;10023&quot;&gt;&lt;property id=&quot;20148&quot; value=&quot;5&quot;/&gt;&lt;property id=&quot;20300&quot; value=&quot;Slide 15&quot;/&gt;&lt;property id=&quot;20307&quot; value=&quot;314&quot;/&gt;&lt;/object&gt;&lt;object type=&quot;3&quot; unique_id=&quot;10024&quot;&gt;&lt;property id=&quot;20148&quot; value=&quot;5&quot;/&gt;&lt;property id=&quot;20300&quot; value=&quot;Slide 16&quot;/&gt;&lt;property id=&quot;20307&quot; value=&quot;330&quot;/&gt;&lt;/object&gt;&lt;object type=&quot;3&quot; unique_id=&quot;10025&quot;&gt;&lt;property id=&quot;20148&quot; value=&quot;5&quot;/&gt;&lt;property id=&quot;20300&quot; value=&quot;Slide 17&quot;/&gt;&lt;property id=&quot;20307&quot; value=&quot;272&quot;/&gt;&lt;/object&gt;&lt;/object&gt;&lt;object type=&quot;8&quot; unique_id=&quot;10050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</TotalTime>
  <Words>508</Words>
  <Application>Microsoft Office PowerPoint</Application>
  <PresentationFormat>Widescreen</PresentationFormat>
  <Paragraphs>123</Paragraphs>
  <Slides>16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141</cp:revision>
  <dcterms:created xsi:type="dcterms:W3CDTF">2020-12-09T02:04:09Z</dcterms:created>
  <dcterms:modified xsi:type="dcterms:W3CDTF">2023-05-05T12:23:29Z</dcterms:modified>
</cp:coreProperties>
</file>