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8"/>
  </p:notesMasterIdLst>
  <p:sldIdLst>
    <p:sldId id="264" r:id="rId3"/>
    <p:sldId id="321" r:id="rId4"/>
    <p:sldId id="323" r:id="rId5"/>
    <p:sldId id="327" r:id="rId6"/>
    <p:sldId id="330" r:id="rId7"/>
  </p:sldIdLst>
  <p:sldSz cx="9144000" cy="5143500" type="screen16x9"/>
  <p:notesSz cx="6858000" cy="9144000"/>
  <p:embeddedFontLst>
    <p:embeddedFont>
      <p:font typeface="Anaheim" panose="020B0604020202020204" charset="0"/>
      <p:regular r:id="rId9"/>
    </p:embeddedFont>
    <p:embeddedFont>
      <p:font typeface="Proxima Nova" panose="020B0604020202020204" charset="0"/>
      <p:regular r:id="rId10"/>
      <p:bold r:id="rId11"/>
      <p:italic r:id="rId12"/>
      <p:boldItalic r:id="rId13"/>
    </p:embeddedFont>
    <p:embeddedFont>
      <p:font typeface="Caveat Brush" panose="020B0604020202020204" charset="0"/>
      <p:regular r:id="rId14"/>
    </p:embeddedFont>
    <p:embeddedFont>
      <p:font typeface="Proxima Nova Semibold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720"/>
    <a:srgbClr val="FFFCF4"/>
    <a:srgbClr val="FFD7BF"/>
    <a:srgbClr val="BFD0A2"/>
    <a:srgbClr val="1C4587"/>
    <a:srgbClr val="C9E6E0"/>
    <a:srgbClr val="0E2A4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111F6-C276-42FB-A51C-0DD329F0A4C5}">
  <a:tblStyle styleId="{0D5111F6-C276-42FB-A51C-0DD329F0A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4" r:id="rId3"/>
    <p:sldLayoutId id="2147483683" r:id="rId4"/>
    <p:sldLayoutId id="214748368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3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70" name="Google Shape;1670;p3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51"/>
          <p:cNvSpPr txBox="1">
            <a:spLocks noGrp="1"/>
          </p:cNvSpPr>
          <p:nvPr>
            <p:ph type="title"/>
          </p:nvPr>
        </p:nvSpPr>
        <p:spPr>
          <a:xfrm>
            <a:off x="310578" y="1099008"/>
            <a:ext cx="8717308" cy="1614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+mj-lt"/>
              </a:rPr>
              <a:t>Unit 5 </a:t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Natural wonders of Vietnam</a:t>
            </a:r>
            <a:endParaRPr sz="4400" b="1" dirty="0">
              <a:latin typeface="+mj-lt"/>
            </a:endParaRPr>
          </a:p>
        </p:txBody>
      </p:sp>
      <p:sp>
        <p:nvSpPr>
          <p:cNvPr id="1985" name="Google Shape;1985;p51"/>
          <p:cNvSpPr txBox="1">
            <a:spLocks noGrp="1"/>
          </p:cNvSpPr>
          <p:nvPr>
            <p:ph type="subTitle" idx="1"/>
          </p:nvPr>
        </p:nvSpPr>
        <p:spPr>
          <a:xfrm>
            <a:off x="1226400" y="2825409"/>
            <a:ext cx="6691200" cy="531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Lesson 5: Skills 1</a:t>
            </a:r>
            <a:endParaRPr dirty="0">
              <a:latin typeface="+mj-lt"/>
            </a:endParaRPr>
          </a:p>
        </p:txBody>
      </p:sp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8762AC-E3C7-40E5-857F-5E381FD34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0000" l="10000" r="90000">
                        <a14:foregroundMark x1="55200" y1="7037" x2="55200" y2="7037"/>
                        <a14:foregroundMark x1="55200" y1="7037" x2="55200" y2="7037"/>
                        <a14:foregroundMark x1="48800" y1="2963" x2="48800" y2="2963"/>
                        <a14:foregroundMark x1="48800" y1="2963" x2="48800" y2="2963"/>
                        <a14:foregroundMark x1="44100" y1="84352" x2="44100" y2="84352"/>
                        <a14:foregroundMark x1="44100" y1="84352" x2="44100" y2="84352"/>
                        <a14:foregroundMark x1="48300" y1="78889" x2="48300" y2="78889"/>
                        <a14:foregroundMark x1="48300" y1="78889" x2="48300" y2="78889"/>
                        <a14:foregroundMark x1="39000" y1="85185" x2="39000" y2="85185"/>
                        <a14:foregroundMark x1="39000" y1="85185" x2="39000" y2="85185"/>
                        <a14:foregroundMark x1="41300" y1="84259" x2="41300" y2="84259"/>
                        <a14:foregroundMark x1="41200" y1="84259" x2="41200" y2="84259"/>
                        <a14:foregroundMark x1="41200" y1="84259" x2="41200" y2="84259"/>
                        <a14:foregroundMark x1="40900" y1="83796" x2="40900" y2="83796"/>
                        <a14:foregroundMark x1="39200" y1="82778" x2="39200" y2="82778"/>
                        <a14:foregroundMark x1="43800" y1="87315" x2="43800" y2="87315"/>
                        <a14:foregroundMark x1="43800" y1="87315" x2="43800" y2="87315"/>
                        <a14:foregroundMark x1="65100" y1="86481" x2="65100" y2="86481"/>
                        <a14:foregroundMark x1="65100" y1="86481" x2="65100" y2="86481"/>
                        <a14:foregroundMark x1="64600" y1="84907" x2="64600" y2="84907"/>
                        <a14:foregroundMark x1="64600" y1="84907" x2="64600" y2="84907"/>
                        <a14:foregroundMark x1="64600" y1="84907" x2="64600" y2="84907"/>
                        <a14:foregroundMark x1="65700" y1="84537" x2="65700" y2="84537"/>
                        <a14:foregroundMark x1="65700" y1="84537" x2="65700" y2="84537"/>
                        <a14:foregroundMark x1="65700" y1="84537" x2="65700" y2="84537"/>
                        <a14:foregroundMark x1="66800" y1="81667" x2="66800" y2="81667"/>
                        <a14:foregroundMark x1="66800" y1="81667" x2="66800" y2="81667"/>
                        <a14:foregroundMark x1="66800" y1="84537" x2="66800" y2="84537"/>
                        <a14:foregroundMark x1="66900" y1="84537" x2="66900" y2="84537"/>
                        <a14:foregroundMark x1="66900" y1="84815" x2="66900" y2="84815"/>
                        <a14:foregroundMark x1="57000" y1="78889" x2="57000" y2="78889"/>
                        <a14:foregroundMark x1="57000" y1="78889" x2="57000" y2="78889"/>
                        <a14:foregroundMark x1="59100" y1="86667" x2="59100" y2="86667"/>
                        <a14:foregroundMark x1="59100" y1="86759" x2="59100" y2="86759"/>
                        <a14:foregroundMark x1="59100" y1="86759" x2="59100" y2="86759"/>
                        <a14:foregroundMark x1="53000" y1="26944" x2="53000" y2="26944"/>
                        <a14:foregroundMark x1="53000" y1="26944" x2="53000" y2="26944"/>
                        <a14:foregroundMark x1="71600" y1="46019" x2="71600" y2="46019"/>
                        <a14:foregroundMark x1="71600" y1="46019" x2="71600" y2="4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5" r="21657" b="10970"/>
          <a:stretch/>
        </p:blipFill>
        <p:spPr bwMode="auto">
          <a:xfrm flipH="1">
            <a:off x="0" y="362766"/>
            <a:ext cx="2061028" cy="40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4E167-924E-4829-A8E8-8766281C11D7}"/>
              </a:ext>
            </a:extLst>
          </p:cNvPr>
          <p:cNvSpPr txBox="1"/>
          <p:nvPr/>
        </p:nvSpPr>
        <p:spPr>
          <a:xfrm>
            <a:off x="642255" y="4472957"/>
            <a:ext cx="91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Tom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FB44FE7-86AE-47D2-A7DC-F3E285A66141}"/>
              </a:ext>
            </a:extLst>
          </p:cNvPr>
          <p:cNvSpPr/>
          <p:nvPr/>
        </p:nvSpPr>
        <p:spPr>
          <a:xfrm>
            <a:off x="2140857" y="107396"/>
            <a:ext cx="5145314" cy="638628"/>
          </a:xfrm>
          <a:prstGeom prst="wedgeRoundRectCallout">
            <a:avLst>
              <a:gd name="adj1" fmla="val -47789"/>
              <a:gd name="adj2" fmla="val 78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I want to visit some natural wonders in Vietnam. Now, let's read a brochure. 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37F44D0-50C1-42E0-A376-D2D6DDAF31F7}"/>
              </a:ext>
            </a:extLst>
          </p:cNvPr>
          <p:cNvSpPr/>
          <p:nvPr/>
        </p:nvSpPr>
        <p:spPr>
          <a:xfrm>
            <a:off x="2140857" y="981428"/>
            <a:ext cx="5145314" cy="378646"/>
          </a:xfrm>
          <a:prstGeom prst="wedgeRoundRectCallout">
            <a:avLst>
              <a:gd name="adj1" fmla="val -48809"/>
              <a:gd name="adj2" fmla="val 80961"/>
              <a:gd name="adj3" fmla="val 16667"/>
            </a:avLst>
          </a:prstGeom>
          <a:solidFill>
            <a:srgbClr val="C9E6E0"/>
          </a:solidFill>
          <a:ln>
            <a:solidFill>
              <a:srgbClr val="1C4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1. Can you guess what is it about?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925230-E36E-412A-9402-971357F0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7" y="1553612"/>
            <a:ext cx="3054413" cy="20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EF81A8C-BCAE-4B15-8F42-79B9F977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51" y="1553612"/>
            <a:ext cx="3054413" cy="20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E002BB-8F18-4BD2-AC05-FCD226586516}"/>
              </a:ext>
            </a:extLst>
          </p:cNvPr>
          <p:cNvSpPr txBox="1"/>
          <p:nvPr/>
        </p:nvSpPr>
        <p:spPr>
          <a:xfrm>
            <a:off x="5358951" y="3690336"/>
            <a:ext cx="305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700" b="1" dirty="0">
                <a:solidFill>
                  <a:srgbClr val="FF0000"/>
                </a:solidFill>
              </a:rPr>
              <a:t>Mui Ne </a:t>
            </a:r>
            <a:r>
              <a:rPr lang="en-US" sz="1700" dirty="0"/>
              <a:t>is popular for its amazing landscapes.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AC5C1-0D97-4D2E-ACB2-2780AA6508AE}"/>
              </a:ext>
            </a:extLst>
          </p:cNvPr>
          <p:cNvSpPr txBox="1"/>
          <p:nvPr/>
        </p:nvSpPr>
        <p:spPr>
          <a:xfrm>
            <a:off x="2140857" y="3690335"/>
            <a:ext cx="305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700" b="1" dirty="0">
                <a:solidFill>
                  <a:srgbClr val="FF0000"/>
                </a:solidFill>
              </a:rPr>
              <a:t>Ha Long Bay </a:t>
            </a:r>
            <a:r>
              <a:rPr lang="en-US" sz="1700" dirty="0"/>
              <a:t>is in Quang </a:t>
            </a:r>
            <a:r>
              <a:rPr lang="en-US" sz="1700" dirty="0" err="1"/>
              <a:t>Ninh</a:t>
            </a:r>
            <a:r>
              <a:rPr lang="en-US" sz="1700" dirty="0"/>
              <a:t>. …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0B514E8-808F-4384-9AE0-83CCB130E88F}"/>
              </a:ext>
            </a:extLst>
          </p:cNvPr>
          <p:cNvSpPr/>
          <p:nvPr/>
        </p:nvSpPr>
        <p:spPr>
          <a:xfrm>
            <a:off x="2140857" y="4494421"/>
            <a:ext cx="5145314" cy="378646"/>
          </a:xfrm>
          <a:prstGeom prst="wedgeRoundRectCallout">
            <a:avLst>
              <a:gd name="adj1" fmla="val -49257"/>
              <a:gd name="adj2" fmla="val -97621"/>
              <a:gd name="adj3" fmla="val 16667"/>
            </a:avLst>
          </a:prstGeom>
          <a:solidFill>
            <a:srgbClr val="C9E6E0"/>
          </a:solidFill>
          <a:ln>
            <a:solidFill>
              <a:srgbClr val="1C4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2. What do you know about these places? </a:t>
            </a:r>
          </a:p>
        </p:txBody>
      </p:sp>
    </p:spTree>
    <p:extLst>
      <p:ext uri="{BB962C8B-B14F-4D97-AF65-F5344CB8AC3E}">
        <p14:creationId xmlns:p14="http://schemas.microsoft.com/office/powerpoint/2010/main" val="40136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  <p:bldP spid="10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23A5D-0E41-4380-90C2-79EC59289D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387" y="68241"/>
            <a:ext cx="8789327" cy="572701"/>
          </a:xfrm>
          <a:solidFill>
            <a:srgbClr val="FFFCF4"/>
          </a:solidFill>
        </p:spPr>
        <p:txBody>
          <a:bodyPr/>
          <a:lstStyle/>
          <a:p>
            <a:pPr algn="l"/>
            <a:r>
              <a:rPr lang="en-US" sz="2000" b="1" dirty="0">
                <a:solidFill>
                  <a:srgbClr val="1C4587"/>
                </a:solidFill>
                <a:latin typeface="+mj-lt"/>
              </a:rPr>
              <a:t>Ex 2 (p.45) Complete the sentences, using the words from the box.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05F80-7290-460B-86DA-0A38EDF05CEC}"/>
              </a:ext>
            </a:extLst>
          </p:cNvPr>
          <p:cNvSpPr txBox="1"/>
          <p:nvPr/>
        </p:nvSpPr>
        <p:spPr>
          <a:xfrm>
            <a:off x="191387" y="1288939"/>
            <a:ext cx="616330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1. Ha Long Bay is famous for its beautiful ________.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2. Ha Long Bay is the number one natural ________ in Viet Nam.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3. A ________ is a large area of land with very little water.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4. __________ to bring an umbrella, as it often rains there.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/>
              <a:t>5. A lot of people ________ Ly Son Island in the summer.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C523F2-4AF9-4001-92BF-C4E3A2B86A3D}"/>
              </a:ext>
            </a:extLst>
          </p:cNvPr>
          <p:cNvSpPr/>
          <p:nvPr/>
        </p:nvSpPr>
        <p:spPr>
          <a:xfrm>
            <a:off x="191387" y="608469"/>
            <a:ext cx="8789327" cy="572700"/>
          </a:xfrm>
          <a:prstGeom prst="roundRect">
            <a:avLst/>
          </a:prstGeom>
          <a:solidFill>
            <a:srgbClr val="FFD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1C4587"/>
                </a:solidFill>
              </a:rPr>
              <a:t>desert 		wonder 		visit 		islands 		remember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F29C0-9D7B-4842-81C7-1D7B7B84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39" y="1288938"/>
            <a:ext cx="1558908" cy="10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9FB6C4-7536-4531-9DD3-E43F9C22F08B}"/>
              </a:ext>
            </a:extLst>
          </p:cNvPr>
          <p:cNvSpPr txBox="1"/>
          <p:nvPr/>
        </p:nvSpPr>
        <p:spPr>
          <a:xfrm>
            <a:off x="4571999" y="1288938"/>
            <a:ext cx="102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islands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9C61B-9AFB-47E9-A98A-52340D0ABF8F}"/>
              </a:ext>
            </a:extLst>
          </p:cNvPr>
          <p:cNvSpPr txBox="1"/>
          <p:nvPr/>
        </p:nvSpPr>
        <p:spPr>
          <a:xfrm>
            <a:off x="4572000" y="1856659"/>
            <a:ext cx="102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wonder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Ta có thể biến sa mạc Sahara thành nhà máy năng lượng mặt trời lớn nhất thế  giới không?">
            <a:extLst>
              <a:ext uri="{FF2B5EF4-FFF2-40B4-BE49-F238E27FC236}">
                <a16:creationId xmlns:a16="http://schemas.microsoft.com/office/drawing/2014/main" id="{8F502772-2E5A-40C6-A89A-D1A25A73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23" y="2426003"/>
            <a:ext cx="1558908" cy="11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8E04DB-BF86-4D1C-9D21-7048208B9D15}"/>
              </a:ext>
            </a:extLst>
          </p:cNvPr>
          <p:cNvSpPr txBox="1"/>
          <p:nvPr/>
        </p:nvSpPr>
        <p:spPr>
          <a:xfrm>
            <a:off x="764245" y="2694130"/>
            <a:ext cx="102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desert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3A1B9-C5BF-44F0-99B5-E76FBC34CD21}"/>
              </a:ext>
            </a:extLst>
          </p:cNvPr>
          <p:cNvSpPr txBox="1"/>
          <p:nvPr/>
        </p:nvSpPr>
        <p:spPr>
          <a:xfrm>
            <a:off x="543486" y="3299585"/>
            <a:ext cx="147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Remember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DDF99-399B-408F-8141-95AB8C8C5A46}"/>
              </a:ext>
            </a:extLst>
          </p:cNvPr>
          <p:cNvSpPr txBox="1"/>
          <p:nvPr/>
        </p:nvSpPr>
        <p:spPr>
          <a:xfrm>
            <a:off x="2157133" y="3860985"/>
            <a:ext cx="147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visit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Travel Guide to Ly Son Island in Quang Ngai, Vietnam">
            <a:extLst>
              <a:ext uri="{FF2B5EF4-FFF2-40B4-BE49-F238E27FC236}">
                <a16:creationId xmlns:a16="http://schemas.microsoft.com/office/drawing/2014/main" id="{6B65C926-4B03-44D1-A89A-FBFEE107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40" y="3693247"/>
            <a:ext cx="1561074" cy="11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18E5CB-0392-4CAB-BCC4-F845FC237783}"/>
              </a:ext>
            </a:extLst>
          </p:cNvPr>
          <p:cNvSpPr txBox="1"/>
          <p:nvPr/>
        </p:nvSpPr>
        <p:spPr>
          <a:xfrm>
            <a:off x="291280" y="2879382"/>
            <a:ext cx="62939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1. Where is Ha Long Bay?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2. What can do at Ha Long Bay?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3. Is there a desert in Mui Ne?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4. Where can you have a picnic in Mui Ne?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5. What is the best time to visit the Mui Ne Sand Dunes?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6C5B35-663E-48F9-AD44-780A0899D3BF}"/>
              </a:ext>
            </a:extLst>
          </p:cNvPr>
          <p:cNvGrpSpPr/>
          <p:nvPr/>
        </p:nvGrpSpPr>
        <p:grpSpPr>
          <a:xfrm>
            <a:off x="291280" y="417169"/>
            <a:ext cx="8591463" cy="2462213"/>
            <a:chOff x="291280" y="417169"/>
            <a:chExt cx="8591463" cy="24622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DF4970-D1DF-4EF5-A1FD-C1D3377572DA}"/>
                </a:ext>
              </a:extLst>
            </p:cNvPr>
            <p:cNvSpPr txBox="1"/>
            <p:nvPr/>
          </p:nvSpPr>
          <p:spPr>
            <a:xfrm>
              <a:off x="291280" y="417169"/>
              <a:ext cx="6770348" cy="2462213"/>
            </a:xfrm>
            <a:prstGeom prst="rect">
              <a:avLst/>
            </a:prstGeom>
            <a:solidFill>
              <a:srgbClr val="C9E6E0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600" b="1" dirty="0"/>
                <a:t>Ha Long Bay </a:t>
              </a:r>
              <a:r>
                <a:rPr lang="en-US" sz="1600" dirty="0"/>
                <a:t>is in Quang </a:t>
              </a:r>
              <a:r>
                <a:rPr lang="en-US" sz="1600" dirty="0" err="1"/>
                <a:t>Ninh</a:t>
              </a:r>
              <a:r>
                <a:rPr lang="en-US" sz="1600" dirty="0"/>
                <a:t>. It has many islands and cave. Tuan Chau, with its beautiful beaches, is a popular tourist attraction in Ha Long Bay. There you can enjoy great seafood. And you can join in exciting activities. Ha Long Bay is Viet Nam's best natural wonder. </a:t>
              </a:r>
            </a:p>
            <a:p>
              <a:pPr>
                <a:spcBef>
                  <a:spcPts val="1200"/>
                </a:spcBef>
              </a:pPr>
              <a:r>
                <a:rPr lang="en-US" sz="1600" b="1" dirty="0"/>
                <a:t>Mui Ne </a:t>
              </a:r>
              <a:r>
                <a:rPr lang="en-US" sz="1600" dirty="0"/>
                <a:t>is popular for its amazing landscapes. The sand has different </a:t>
              </a:r>
              <a:r>
                <a:rPr lang="en-US" sz="1600" dirty="0" err="1"/>
                <a:t>colours</a:t>
              </a:r>
              <a:r>
                <a:rPr lang="en-US" sz="1600" dirty="0"/>
                <a:t>: white, yellow, red ... Its like a desert here. You can ride a bike down the slopes. You can also fly kites, or have a picnic by the beach. The best time to visit the Mui Ne Sand Dunes is early morning or late afternoon. Remember to wear suncream and bring water.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6BD379-0A3E-4D33-97D7-4DF017C80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28" y="417169"/>
              <a:ext cx="1821115" cy="121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5225F795-1FAC-464D-893C-CC7B645C4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9"/>
            <a:stretch/>
          </p:blipFill>
          <p:spPr bwMode="auto">
            <a:xfrm>
              <a:off x="7061628" y="1631246"/>
              <a:ext cx="1821115" cy="124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87F771-C9D4-4CE2-A8B9-A018C9ECD897}"/>
              </a:ext>
            </a:extLst>
          </p:cNvPr>
          <p:cNvSpPr txBox="1"/>
          <p:nvPr/>
        </p:nvSpPr>
        <p:spPr>
          <a:xfrm>
            <a:off x="3676454" y="2906026"/>
            <a:ext cx="190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In Quang </a:t>
            </a:r>
            <a:r>
              <a:rPr lang="en-US" sz="1800" b="1" dirty="0" err="1">
                <a:solidFill>
                  <a:srgbClr val="FF0000"/>
                </a:solidFill>
              </a:rPr>
              <a:t>Ninh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63968DE-321A-4258-94C1-32EC7FE14E11}"/>
              </a:ext>
            </a:extLst>
          </p:cNvPr>
          <p:cNvCxnSpPr>
            <a:cxnSpLocks/>
          </p:cNvCxnSpPr>
          <p:nvPr/>
        </p:nvCxnSpPr>
        <p:spPr>
          <a:xfrm>
            <a:off x="660827" y="4887045"/>
            <a:ext cx="5071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E85293-CB0B-4C32-97FF-8A97F9358F18}"/>
              </a:ext>
            </a:extLst>
          </p:cNvPr>
          <p:cNvCxnSpPr>
            <a:cxnSpLocks/>
          </p:cNvCxnSpPr>
          <p:nvPr/>
        </p:nvCxnSpPr>
        <p:spPr>
          <a:xfrm>
            <a:off x="1867221" y="4887045"/>
            <a:ext cx="914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17D45E-A476-4EE9-9023-26CA11825BA3}"/>
              </a:ext>
            </a:extLst>
          </p:cNvPr>
          <p:cNvCxnSpPr>
            <a:cxnSpLocks/>
          </p:cNvCxnSpPr>
          <p:nvPr/>
        </p:nvCxnSpPr>
        <p:spPr>
          <a:xfrm>
            <a:off x="3112034" y="4887045"/>
            <a:ext cx="315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3838EA-F6B1-4CD6-ABB9-24A95C150A0A}"/>
              </a:ext>
            </a:extLst>
          </p:cNvPr>
          <p:cNvCxnSpPr>
            <a:cxnSpLocks/>
          </p:cNvCxnSpPr>
          <p:nvPr/>
        </p:nvCxnSpPr>
        <p:spPr>
          <a:xfrm>
            <a:off x="376518" y="2546135"/>
            <a:ext cx="6208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131DB1-36A1-4964-9C76-FE4F7C41FF28}"/>
              </a:ext>
            </a:extLst>
          </p:cNvPr>
          <p:cNvSpPr txBox="1"/>
          <p:nvPr/>
        </p:nvSpPr>
        <p:spPr>
          <a:xfrm>
            <a:off x="3676454" y="3180284"/>
            <a:ext cx="559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We can enjoy (great) seafood and join in exciting activities.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929DD7-E485-4F1B-A42A-F6F95434EBF3}"/>
              </a:ext>
            </a:extLst>
          </p:cNvPr>
          <p:cNvSpPr txBox="1"/>
          <p:nvPr/>
        </p:nvSpPr>
        <p:spPr>
          <a:xfrm>
            <a:off x="3676453" y="3802832"/>
            <a:ext cx="200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No, there isn’t.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ED4FE3-F023-4164-B6C1-475AEA8305E6}"/>
              </a:ext>
            </a:extLst>
          </p:cNvPr>
          <p:cNvSpPr txBox="1"/>
          <p:nvPr/>
        </p:nvSpPr>
        <p:spPr>
          <a:xfrm>
            <a:off x="4744890" y="4172164"/>
            <a:ext cx="200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By the beach.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23AF2C-2EDE-4FAA-9E1D-D09C8A8BFE5D}"/>
              </a:ext>
            </a:extLst>
          </p:cNvPr>
          <p:cNvCxnSpPr>
            <a:cxnSpLocks/>
          </p:cNvCxnSpPr>
          <p:nvPr/>
        </p:nvCxnSpPr>
        <p:spPr>
          <a:xfrm>
            <a:off x="376518" y="2783059"/>
            <a:ext cx="891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74AC01-21B4-4AA0-93B7-3306CF59F312}"/>
              </a:ext>
            </a:extLst>
          </p:cNvPr>
          <p:cNvSpPr txBox="1"/>
          <p:nvPr/>
        </p:nvSpPr>
        <p:spPr>
          <a:xfrm>
            <a:off x="6112649" y="4497169"/>
            <a:ext cx="213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Early morning or late afternoon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B0A5E06-6FDF-4128-8E68-C34F728FBF68}"/>
              </a:ext>
            </a:extLst>
          </p:cNvPr>
          <p:cNvSpPr txBox="1">
            <a:spLocks/>
          </p:cNvSpPr>
          <p:nvPr/>
        </p:nvSpPr>
        <p:spPr>
          <a:xfrm>
            <a:off x="291279" y="0"/>
            <a:ext cx="8591463" cy="41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000" b="1" dirty="0">
                <a:solidFill>
                  <a:srgbClr val="1C4587"/>
                </a:solidFill>
                <a:latin typeface="+mj-lt"/>
              </a:rPr>
              <a:t>Ex 3 (p.45) Read the text again. 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0302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DB53-1B4D-46CC-901D-E2F7EA0F6B69}"/>
              </a:ext>
            </a:extLst>
          </p:cNvPr>
          <p:cNvSpPr txBox="1"/>
          <p:nvPr/>
        </p:nvSpPr>
        <p:spPr>
          <a:xfrm>
            <a:off x="586333" y="283312"/>
            <a:ext cx="3549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CA11389-D86B-4DFC-ADEE-591D5A17C611}"/>
              </a:ext>
            </a:extLst>
          </p:cNvPr>
          <p:cNvSpPr txBox="1">
            <a:spLocks/>
          </p:cNvSpPr>
          <p:nvPr/>
        </p:nvSpPr>
        <p:spPr>
          <a:xfrm>
            <a:off x="903533" y="283312"/>
            <a:ext cx="4092248" cy="844128"/>
          </a:xfrm>
          <a:prstGeom prst="rect">
            <a:avLst/>
          </a:prstGeom>
          <a:solidFill>
            <a:srgbClr val="BFD0A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en-US" sz="2000" b="1" dirty="0">
                <a:solidFill>
                  <a:srgbClr val="1C4587"/>
                </a:solidFill>
                <a:latin typeface="+mj-lt"/>
              </a:rPr>
              <a:t>To describe a tourist attraction, what should you talk about?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91C06-CDE4-46CA-81BC-ABBF0AEF8610}"/>
              </a:ext>
            </a:extLst>
          </p:cNvPr>
          <p:cNvSpPr txBox="1"/>
          <p:nvPr/>
        </p:nvSpPr>
        <p:spPr>
          <a:xfrm>
            <a:off x="5395736" y="283312"/>
            <a:ext cx="3633127" cy="4678204"/>
          </a:xfrm>
          <a:prstGeom prst="rect">
            <a:avLst/>
          </a:prstGeom>
          <a:solidFill>
            <a:srgbClr val="C9E6E0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/>
              <a:t>Ha Long Bay </a:t>
            </a:r>
            <a:r>
              <a:rPr lang="en-US" sz="1600" dirty="0"/>
              <a:t>is in Quang </a:t>
            </a:r>
            <a:r>
              <a:rPr lang="en-US" sz="1600" dirty="0" err="1"/>
              <a:t>Ninh</a:t>
            </a:r>
            <a:r>
              <a:rPr lang="en-US" sz="1600" dirty="0"/>
              <a:t>. It has many islands and cave. Tuan Chau, with its beautiful beaches, is a popular tourist attraction in Ha Long Bay. There you can enjoy great seafood. And you can join in exciting activities. Ha Long Bay is Viet Nam's best natural wonder. 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Mui Ne </a:t>
            </a:r>
            <a:r>
              <a:rPr lang="en-US" sz="1600" dirty="0"/>
              <a:t>is popular for its amazing landscapes. The sand has different </a:t>
            </a:r>
            <a:r>
              <a:rPr lang="en-US" sz="1600" dirty="0" err="1"/>
              <a:t>colours</a:t>
            </a:r>
            <a:r>
              <a:rPr lang="en-US" sz="1600" dirty="0"/>
              <a:t>: white, yellow, red ... Its like a desert here. You can ride a bike down the slopes. You can also fly kites, or have a picnic by the beach. The best time to visit the Mui Ne Sand Dunes is early morning or late afternoon. Remember to wear suncream and bring water.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9F35F78-063C-426B-A249-BDF3BA61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7" y="78404"/>
            <a:ext cx="788396" cy="10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8935A-0876-4665-B7FC-009DEDBE9427}"/>
              </a:ext>
            </a:extLst>
          </p:cNvPr>
          <p:cNvCxnSpPr>
            <a:cxnSpLocks/>
          </p:cNvCxnSpPr>
          <p:nvPr/>
        </p:nvCxnSpPr>
        <p:spPr>
          <a:xfrm>
            <a:off x="5485120" y="1544200"/>
            <a:ext cx="1315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D64836-A8C7-48E1-A9F9-FC40C641CF29}"/>
              </a:ext>
            </a:extLst>
          </p:cNvPr>
          <p:cNvSpPr txBox="1"/>
          <p:nvPr/>
        </p:nvSpPr>
        <p:spPr>
          <a:xfrm>
            <a:off x="903533" y="1242640"/>
            <a:ext cx="299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Name of the attraction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C9FA5F-5452-44D7-8EBB-46C09A957BFA}"/>
              </a:ext>
            </a:extLst>
          </p:cNvPr>
          <p:cNvCxnSpPr>
            <a:cxnSpLocks/>
          </p:cNvCxnSpPr>
          <p:nvPr/>
        </p:nvCxnSpPr>
        <p:spPr>
          <a:xfrm>
            <a:off x="5878286" y="1782405"/>
            <a:ext cx="753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4E7F44-26C5-4A75-B83E-D5A9BDFF8683}"/>
              </a:ext>
            </a:extLst>
          </p:cNvPr>
          <p:cNvCxnSpPr>
            <a:cxnSpLocks/>
          </p:cNvCxnSpPr>
          <p:nvPr/>
        </p:nvCxnSpPr>
        <p:spPr>
          <a:xfrm>
            <a:off x="6530148" y="3639276"/>
            <a:ext cx="769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4F055D-51B1-4474-A573-D4079B7FFF3E}"/>
              </a:ext>
            </a:extLst>
          </p:cNvPr>
          <p:cNvCxnSpPr>
            <a:cxnSpLocks/>
          </p:cNvCxnSpPr>
          <p:nvPr/>
        </p:nvCxnSpPr>
        <p:spPr>
          <a:xfrm>
            <a:off x="6631321" y="3401071"/>
            <a:ext cx="74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ABF53F-03C6-438E-B5A2-E51DB0219E7A}"/>
              </a:ext>
            </a:extLst>
          </p:cNvPr>
          <p:cNvSpPr txBox="1"/>
          <p:nvPr/>
        </p:nvSpPr>
        <p:spPr>
          <a:xfrm>
            <a:off x="903533" y="1657578"/>
            <a:ext cx="4596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Its special features / beauty / interesting things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9AD0A-F59B-42B5-80DB-D982A3E1930D}"/>
              </a:ext>
            </a:extLst>
          </p:cNvPr>
          <p:cNvSpPr txBox="1"/>
          <p:nvPr/>
        </p:nvSpPr>
        <p:spPr>
          <a:xfrm>
            <a:off x="903534" y="2326089"/>
            <a:ext cx="290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What you can do there?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DFEA07-BBB1-4DAE-A559-2589F2D81DD6}"/>
              </a:ext>
            </a:extLst>
          </p:cNvPr>
          <p:cNvSpPr txBox="1"/>
          <p:nvPr/>
        </p:nvSpPr>
        <p:spPr>
          <a:xfrm>
            <a:off x="903534" y="2717975"/>
            <a:ext cx="2900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779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553</Words>
  <Application>Microsoft Office PowerPoint</Application>
  <PresentationFormat>On-screen Show (16:9)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Anaheim</vt:lpstr>
      <vt:lpstr>Proxima Nova</vt:lpstr>
      <vt:lpstr>Caveat Brush</vt:lpstr>
      <vt:lpstr>Proxima Nova Semibold</vt:lpstr>
      <vt:lpstr>Eco-Friendly Paper Bag Day by Slidesgo</vt:lpstr>
      <vt:lpstr>Slidesgo Final Pages</vt:lpstr>
      <vt:lpstr>Unit 5  Natural wonders of Vietnam</vt:lpstr>
      <vt:lpstr>PowerPoint Presentation</vt:lpstr>
      <vt:lpstr>Ex 2 (p.45) Complete the sentences, using the words from the box.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 Natural wonders of Vietnam</dc:title>
  <cp:lastModifiedBy>Admin</cp:lastModifiedBy>
  <cp:revision>20</cp:revision>
  <dcterms:modified xsi:type="dcterms:W3CDTF">2023-12-07T14:17:27Z</dcterms:modified>
</cp:coreProperties>
</file>