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12"/>
  </p:notesMasterIdLst>
  <p:sldIdLst>
    <p:sldId id="256" r:id="rId2"/>
    <p:sldId id="312" r:id="rId3"/>
    <p:sldId id="316" r:id="rId4"/>
    <p:sldId id="300" r:id="rId5"/>
    <p:sldId id="303" r:id="rId6"/>
    <p:sldId id="304" r:id="rId7"/>
    <p:sldId id="305" r:id="rId8"/>
    <p:sldId id="306" r:id="rId9"/>
    <p:sldId id="307" r:id="rId10"/>
    <p:sldId id="310" r:id="rId11"/>
  </p:sldIdLst>
  <p:sldSz cx="9144000" cy="5143500" type="screen16x9"/>
  <p:notesSz cx="6858000" cy="9144000"/>
  <p:embeddedFontLst>
    <p:embeddedFont>
      <p:font typeface="Swanky and Moo Moo" panose="020B0604020202020204" charset="0"/>
      <p:regular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angolin" panose="020B0604020202020204" charset="0"/>
      <p:regular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0D1"/>
    <a:srgbClr val="5A2D2A"/>
    <a:srgbClr val="FFFFFF"/>
    <a:srgbClr val="FDF8F2"/>
    <a:srgbClr val="FC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958889-EF5E-466B-A7DF-677DEF149912}">
  <a:tblStyle styleId="{47958889-EF5E-466B-A7DF-677DEF1499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5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ee4c85ce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ee4c85ce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3990B-0E7E-4CC7-96A2-39DC50F8A4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7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3990B-0E7E-4CC7-96A2-39DC50F8A4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3990B-0E7E-4CC7-96A2-39DC50F8A4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3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0025" y="519471"/>
            <a:ext cx="4503900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0025" y="3657371"/>
            <a:ext cx="45039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19" name="Google Shape;19;p2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35" name="Google Shape;35;p2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46;p2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5"/>
          <p:cNvSpPr txBox="1">
            <a:spLocks noGrp="1"/>
          </p:cNvSpPr>
          <p:nvPr>
            <p:ph type="body" idx="1"/>
          </p:nvPr>
        </p:nvSpPr>
        <p:spPr>
          <a:xfrm>
            <a:off x="1551150" y="1685100"/>
            <a:ext cx="6041700" cy="2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25"/>
          <p:cNvSpPr txBox="1">
            <a:spLocks noGrp="1"/>
          </p:cNvSpPr>
          <p:nvPr>
            <p:ph type="subTitle" idx="2"/>
          </p:nvPr>
        </p:nvSpPr>
        <p:spPr>
          <a:xfrm>
            <a:off x="2162550" y="1090825"/>
            <a:ext cx="48189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25"/>
          <p:cNvSpPr/>
          <p:nvPr/>
        </p:nvSpPr>
        <p:spPr>
          <a:xfrm rot="-9000013">
            <a:off x="-1149750" y="-1140622"/>
            <a:ext cx="2934199" cy="3567583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5"/>
          <p:cNvSpPr/>
          <p:nvPr/>
        </p:nvSpPr>
        <p:spPr>
          <a:xfrm rot="1793661">
            <a:off x="7498357" y="3036927"/>
            <a:ext cx="2083371" cy="2911323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5"/>
          <p:cNvSpPr/>
          <p:nvPr/>
        </p:nvSpPr>
        <p:spPr>
          <a:xfrm rot="-554260">
            <a:off x="333909" y="24960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5"/>
          <p:cNvSpPr/>
          <p:nvPr/>
        </p:nvSpPr>
        <p:spPr>
          <a:xfrm rot="-554260">
            <a:off x="8627562" y="18486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5"/>
          <p:cNvSpPr/>
          <p:nvPr/>
        </p:nvSpPr>
        <p:spPr>
          <a:xfrm rot="-554260">
            <a:off x="6922659" y="40256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5"/>
          <p:cNvSpPr/>
          <p:nvPr/>
        </p:nvSpPr>
        <p:spPr>
          <a:xfrm rot="-554252">
            <a:off x="7614470" y="637589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5"/>
          <p:cNvSpPr/>
          <p:nvPr/>
        </p:nvSpPr>
        <p:spPr>
          <a:xfrm rot="-554260">
            <a:off x="788309" y="43482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25"/>
          <p:cNvGrpSpPr/>
          <p:nvPr/>
        </p:nvGrpSpPr>
        <p:grpSpPr>
          <a:xfrm>
            <a:off x="684525" y="-600286"/>
            <a:ext cx="504838" cy="2212221"/>
            <a:chOff x="8278150" y="-123011"/>
            <a:chExt cx="504838" cy="2212221"/>
          </a:xfrm>
        </p:grpSpPr>
        <p:grpSp>
          <p:nvGrpSpPr>
            <p:cNvPr id="552" name="Google Shape;552;p25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553" name="Google Shape;553;p25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5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5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5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5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5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5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5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5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563;p25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25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8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8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8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8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8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641" name="Google Shape;641;p28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28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657" name="Google Shape;657;p28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658" name="Google Shape;658;p28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668;p28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2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1" r:id="rId3"/>
    <p:sldLayoutId id="2147483674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32"/>
          <p:cNvGrpSpPr/>
          <p:nvPr/>
        </p:nvGrpSpPr>
        <p:grpSpPr>
          <a:xfrm rot="1310181">
            <a:off x="5344147" y="994287"/>
            <a:ext cx="2846981" cy="3057944"/>
            <a:chOff x="5723226" y="994516"/>
            <a:chExt cx="2670753" cy="2868657"/>
          </a:xfrm>
        </p:grpSpPr>
        <p:sp>
          <p:nvSpPr>
            <p:cNvPr id="680" name="Google Shape;680;p32"/>
            <p:cNvSpPr/>
            <p:nvPr/>
          </p:nvSpPr>
          <p:spPr>
            <a:xfrm rot="-554324">
              <a:off x="5911703" y="1162218"/>
              <a:ext cx="2293798" cy="2533253"/>
            </a:xfrm>
            <a:custGeom>
              <a:avLst/>
              <a:gdLst/>
              <a:ahLst/>
              <a:cxnLst/>
              <a:rect l="l" t="t" r="r" b="b"/>
              <a:pathLst>
                <a:path w="29916" h="33039" extrusionOk="0">
                  <a:moveTo>
                    <a:pt x="13534" y="1"/>
                  </a:moveTo>
                  <a:cubicBezTo>
                    <a:pt x="6062" y="14"/>
                    <a:pt x="13" y="6062"/>
                    <a:pt x="0" y="13521"/>
                  </a:cubicBezTo>
                  <a:lnTo>
                    <a:pt x="0" y="32059"/>
                  </a:lnTo>
                  <a:cubicBezTo>
                    <a:pt x="0" y="32594"/>
                    <a:pt x="444" y="33038"/>
                    <a:pt x="980" y="33038"/>
                  </a:cubicBezTo>
                  <a:lnTo>
                    <a:pt x="28936" y="33038"/>
                  </a:lnTo>
                  <a:cubicBezTo>
                    <a:pt x="29484" y="33038"/>
                    <a:pt x="29915" y="32594"/>
                    <a:pt x="29915" y="32059"/>
                  </a:cubicBezTo>
                  <a:lnTo>
                    <a:pt x="29915" y="13521"/>
                  </a:lnTo>
                  <a:cubicBezTo>
                    <a:pt x="29915" y="6062"/>
                    <a:pt x="23867" y="1"/>
                    <a:pt x="16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 rot="-554324">
              <a:off x="5981851" y="1238165"/>
              <a:ext cx="2143593" cy="2382971"/>
            </a:xfrm>
            <a:custGeom>
              <a:avLst/>
              <a:gdLst/>
              <a:ahLst/>
              <a:cxnLst/>
              <a:rect l="l" t="t" r="r" b="b"/>
              <a:pathLst>
                <a:path w="27957" h="31079" extrusionOk="0">
                  <a:moveTo>
                    <a:pt x="12555" y="1"/>
                  </a:moveTo>
                  <a:cubicBezTo>
                    <a:pt x="5618" y="1"/>
                    <a:pt x="1" y="5618"/>
                    <a:pt x="1" y="12541"/>
                  </a:cubicBezTo>
                  <a:lnTo>
                    <a:pt x="1" y="31079"/>
                  </a:lnTo>
                  <a:lnTo>
                    <a:pt x="27956" y="31079"/>
                  </a:lnTo>
                  <a:lnTo>
                    <a:pt x="27956" y="12541"/>
                  </a:lnTo>
                  <a:cubicBezTo>
                    <a:pt x="27956" y="5618"/>
                    <a:pt x="22339" y="1"/>
                    <a:pt x="15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 rot="-554324">
              <a:off x="6767046" y="2112745"/>
              <a:ext cx="362671" cy="362594"/>
            </a:xfrm>
            <a:custGeom>
              <a:avLst/>
              <a:gdLst/>
              <a:ahLst/>
              <a:cxnLst/>
              <a:rect l="l" t="t" r="r" b="b"/>
              <a:pathLst>
                <a:path w="4730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 rot="-554324">
              <a:off x="6798100" y="2143721"/>
              <a:ext cx="300565" cy="300641"/>
            </a:xfrm>
            <a:custGeom>
              <a:avLst/>
              <a:gdLst/>
              <a:ahLst/>
              <a:cxnLst/>
              <a:rect l="l" t="t" r="r" b="b"/>
              <a:pathLst>
                <a:path w="3920" h="3921" extrusionOk="0">
                  <a:moveTo>
                    <a:pt x="3881" y="1"/>
                  </a:moveTo>
                  <a:lnTo>
                    <a:pt x="1" y="40"/>
                  </a:lnTo>
                  <a:lnTo>
                    <a:pt x="40" y="3920"/>
                  </a:lnTo>
                  <a:lnTo>
                    <a:pt x="3920" y="3881"/>
                  </a:lnTo>
                  <a:lnTo>
                    <a:pt x="3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 rot="-554324">
              <a:off x="7141749" y="1585042"/>
              <a:ext cx="707247" cy="781314"/>
            </a:xfrm>
            <a:custGeom>
              <a:avLst/>
              <a:gdLst/>
              <a:ahLst/>
              <a:cxnLst/>
              <a:rect l="l" t="t" r="r" b="b"/>
              <a:pathLst>
                <a:path w="9224" h="10190" extrusionOk="0">
                  <a:moveTo>
                    <a:pt x="0" y="0"/>
                  </a:moveTo>
                  <a:lnTo>
                    <a:pt x="0" y="10190"/>
                  </a:lnTo>
                  <a:lnTo>
                    <a:pt x="9223" y="10190"/>
                  </a:lnTo>
                  <a:lnTo>
                    <a:pt x="9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 rot="-554324">
              <a:off x="7184846" y="1632120"/>
              <a:ext cx="621141" cy="688155"/>
            </a:xfrm>
            <a:custGeom>
              <a:avLst/>
              <a:gdLst/>
              <a:ahLst/>
              <a:cxnLst/>
              <a:rect l="l" t="t" r="r" b="b"/>
              <a:pathLst>
                <a:path w="8101" h="8975" extrusionOk="0">
                  <a:moveTo>
                    <a:pt x="1" y="0"/>
                  </a:moveTo>
                  <a:lnTo>
                    <a:pt x="1" y="8975"/>
                  </a:lnTo>
                  <a:lnTo>
                    <a:pt x="8100" y="8975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 rot="-554324">
              <a:off x="7289050" y="1748280"/>
              <a:ext cx="412740" cy="455831"/>
            </a:xfrm>
            <a:custGeom>
              <a:avLst/>
              <a:gdLst/>
              <a:ahLst/>
              <a:cxnLst/>
              <a:rect l="l" t="t" r="r" b="b"/>
              <a:pathLst>
                <a:path w="5383" h="5945" extrusionOk="0">
                  <a:moveTo>
                    <a:pt x="1" y="1"/>
                  </a:moveTo>
                  <a:lnTo>
                    <a:pt x="1" y="5945"/>
                  </a:lnTo>
                  <a:lnTo>
                    <a:pt x="5383" y="5945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 rot="-554324">
              <a:off x="7087221" y="1642344"/>
              <a:ext cx="43091" cy="49915"/>
            </a:xfrm>
            <a:custGeom>
              <a:avLst/>
              <a:gdLst/>
              <a:ahLst/>
              <a:cxnLst/>
              <a:rect l="l" t="t" r="r" b="b"/>
              <a:pathLst>
                <a:path w="562" h="651" extrusionOk="0">
                  <a:moveTo>
                    <a:pt x="8" y="1"/>
                  </a:moveTo>
                  <a:cubicBezTo>
                    <a:pt x="4" y="1"/>
                    <a:pt x="0" y="4"/>
                    <a:pt x="0" y="10"/>
                  </a:cubicBezTo>
                  <a:cubicBezTo>
                    <a:pt x="0" y="10"/>
                    <a:pt x="0" y="23"/>
                    <a:pt x="0" y="23"/>
                  </a:cubicBezTo>
                  <a:lnTo>
                    <a:pt x="536" y="651"/>
                  </a:lnTo>
                  <a:lnTo>
                    <a:pt x="562" y="651"/>
                  </a:lnTo>
                  <a:cubicBezTo>
                    <a:pt x="562" y="637"/>
                    <a:pt x="562" y="637"/>
                    <a:pt x="562" y="624"/>
                  </a:cubicBezTo>
                  <a:lnTo>
                    <a:pt x="26" y="10"/>
                  </a:lnTo>
                  <a:cubicBezTo>
                    <a:pt x="20" y="4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 rot="-554324">
              <a:off x="7741642" y="1536039"/>
              <a:ext cx="45851" cy="48535"/>
            </a:xfrm>
            <a:custGeom>
              <a:avLst/>
              <a:gdLst/>
              <a:ahLst/>
              <a:cxnLst/>
              <a:rect l="l" t="t" r="r" b="b"/>
              <a:pathLst>
                <a:path w="598" h="633" extrusionOk="0">
                  <a:moveTo>
                    <a:pt x="574" y="0"/>
                  </a:moveTo>
                  <a:cubicBezTo>
                    <a:pt x="570" y="0"/>
                    <a:pt x="566" y="2"/>
                    <a:pt x="562" y="5"/>
                  </a:cubicBezTo>
                  <a:lnTo>
                    <a:pt x="13" y="619"/>
                  </a:lnTo>
                  <a:cubicBezTo>
                    <a:pt x="0" y="619"/>
                    <a:pt x="0" y="632"/>
                    <a:pt x="13" y="632"/>
                  </a:cubicBezTo>
                  <a:lnTo>
                    <a:pt x="26" y="632"/>
                  </a:lnTo>
                  <a:lnTo>
                    <a:pt x="588" y="32"/>
                  </a:lnTo>
                  <a:cubicBezTo>
                    <a:pt x="598" y="12"/>
                    <a:pt x="586" y="0"/>
                    <a:pt x="574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 rot="-554324">
              <a:off x="7859019" y="2260930"/>
              <a:ext cx="45775" cy="4945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26" y="0"/>
                  </a:moveTo>
                  <a:cubicBezTo>
                    <a:pt x="13" y="0"/>
                    <a:pt x="0" y="17"/>
                    <a:pt x="21" y="17"/>
                  </a:cubicBezTo>
                  <a:lnTo>
                    <a:pt x="570" y="644"/>
                  </a:lnTo>
                  <a:lnTo>
                    <a:pt x="583" y="644"/>
                  </a:lnTo>
                  <a:cubicBezTo>
                    <a:pt x="583" y="631"/>
                    <a:pt x="583" y="631"/>
                    <a:pt x="583" y="631"/>
                  </a:cubicBezTo>
                  <a:cubicBezTo>
                    <a:pt x="596" y="631"/>
                    <a:pt x="596" y="618"/>
                    <a:pt x="583" y="618"/>
                  </a:cubicBezTo>
                  <a:lnTo>
                    <a:pt x="34" y="4"/>
                  </a:ln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 rot="-554324">
              <a:off x="7204176" y="2367740"/>
              <a:ext cx="45161" cy="49225"/>
            </a:xfrm>
            <a:custGeom>
              <a:avLst/>
              <a:gdLst/>
              <a:ahLst/>
              <a:cxnLst/>
              <a:rect l="l" t="t" r="r" b="b"/>
              <a:pathLst>
                <a:path w="589" h="642" extrusionOk="0">
                  <a:moveTo>
                    <a:pt x="562" y="1"/>
                  </a:moveTo>
                  <a:lnTo>
                    <a:pt x="0" y="615"/>
                  </a:lnTo>
                  <a:cubicBezTo>
                    <a:pt x="0" y="615"/>
                    <a:pt x="0" y="628"/>
                    <a:pt x="0" y="641"/>
                  </a:cubicBezTo>
                  <a:lnTo>
                    <a:pt x="26" y="641"/>
                  </a:lnTo>
                  <a:lnTo>
                    <a:pt x="575" y="27"/>
                  </a:lnTo>
                  <a:cubicBezTo>
                    <a:pt x="588" y="14"/>
                    <a:pt x="588" y="14"/>
                    <a:pt x="5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 rot="-554324">
              <a:off x="7319413" y="1783482"/>
              <a:ext cx="304628" cy="131344"/>
            </a:xfrm>
            <a:custGeom>
              <a:avLst/>
              <a:gdLst/>
              <a:ahLst/>
              <a:cxnLst/>
              <a:rect l="l" t="t" r="r" b="b"/>
              <a:pathLst>
                <a:path w="3973" h="1713" extrusionOk="0">
                  <a:moveTo>
                    <a:pt x="1856" y="1"/>
                  </a:moveTo>
                  <a:lnTo>
                    <a:pt x="1" y="1712"/>
                  </a:lnTo>
                  <a:lnTo>
                    <a:pt x="3972" y="95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 rot="-554324">
              <a:off x="7417727" y="1985884"/>
              <a:ext cx="254483" cy="153273"/>
            </a:xfrm>
            <a:custGeom>
              <a:avLst/>
              <a:gdLst/>
              <a:ahLst/>
              <a:cxnLst/>
              <a:rect l="l" t="t" r="r" b="b"/>
              <a:pathLst>
                <a:path w="3319" h="1999" extrusionOk="0">
                  <a:moveTo>
                    <a:pt x="3123" y="92"/>
                  </a:moveTo>
                  <a:lnTo>
                    <a:pt x="3267" y="1921"/>
                  </a:lnTo>
                  <a:lnTo>
                    <a:pt x="158" y="954"/>
                  </a:lnTo>
                  <a:lnTo>
                    <a:pt x="3123" y="92"/>
                  </a:lnTo>
                  <a:close/>
                  <a:moveTo>
                    <a:pt x="3136" y="0"/>
                  </a:moveTo>
                  <a:lnTo>
                    <a:pt x="27" y="915"/>
                  </a:lnTo>
                  <a:cubicBezTo>
                    <a:pt x="14" y="928"/>
                    <a:pt x="1" y="941"/>
                    <a:pt x="1" y="954"/>
                  </a:cubicBezTo>
                  <a:cubicBezTo>
                    <a:pt x="1" y="967"/>
                    <a:pt x="1" y="980"/>
                    <a:pt x="27" y="980"/>
                  </a:cubicBezTo>
                  <a:lnTo>
                    <a:pt x="3293" y="1999"/>
                  </a:lnTo>
                  <a:lnTo>
                    <a:pt x="3306" y="1999"/>
                  </a:lnTo>
                  <a:cubicBezTo>
                    <a:pt x="3306" y="1999"/>
                    <a:pt x="3306" y="1999"/>
                    <a:pt x="3319" y="1986"/>
                  </a:cubicBezTo>
                  <a:cubicBezTo>
                    <a:pt x="3319" y="1986"/>
                    <a:pt x="3319" y="1973"/>
                    <a:pt x="3319" y="1960"/>
                  </a:cubicBezTo>
                  <a:lnTo>
                    <a:pt x="3188" y="26"/>
                  </a:lnTo>
                  <a:cubicBezTo>
                    <a:pt x="3188" y="13"/>
                    <a:pt x="3175" y="13"/>
                    <a:pt x="3175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 rot="-554324">
              <a:off x="7312482" y="1959423"/>
              <a:ext cx="192377" cy="164620"/>
            </a:xfrm>
            <a:custGeom>
              <a:avLst/>
              <a:gdLst/>
              <a:ahLst/>
              <a:cxnLst/>
              <a:rect l="l" t="t" r="r" b="b"/>
              <a:pathLst>
                <a:path w="2509" h="2147" extrusionOk="0">
                  <a:moveTo>
                    <a:pt x="1437" y="0"/>
                  </a:moveTo>
                  <a:cubicBezTo>
                    <a:pt x="484" y="0"/>
                    <a:pt x="0" y="1150"/>
                    <a:pt x="680" y="1829"/>
                  </a:cubicBezTo>
                  <a:cubicBezTo>
                    <a:pt x="899" y="2049"/>
                    <a:pt x="1168" y="2147"/>
                    <a:pt x="1431" y="2147"/>
                  </a:cubicBezTo>
                  <a:cubicBezTo>
                    <a:pt x="1982" y="2147"/>
                    <a:pt x="2509" y="1717"/>
                    <a:pt x="2509" y="1071"/>
                  </a:cubicBezTo>
                  <a:cubicBezTo>
                    <a:pt x="2509" y="470"/>
                    <a:pt x="2025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 rot="-554324">
              <a:off x="7439279" y="1840588"/>
              <a:ext cx="103281" cy="147062"/>
            </a:xfrm>
            <a:custGeom>
              <a:avLst/>
              <a:gdLst/>
              <a:ahLst/>
              <a:cxnLst/>
              <a:rect l="l" t="t" r="r" b="b"/>
              <a:pathLst>
                <a:path w="1347" h="1918" extrusionOk="0">
                  <a:moveTo>
                    <a:pt x="46" y="1"/>
                  </a:moveTo>
                  <a:cubicBezTo>
                    <a:pt x="40" y="1"/>
                    <a:pt x="33" y="4"/>
                    <a:pt x="27" y="11"/>
                  </a:cubicBezTo>
                  <a:cubicBezTo>
                    <a:pt x="1" y="24"/>
                    <a:pt x="1" y="37"/>
                    <a:pt x="14" y="50"/>
                  </a:cubicBezTo>
                  <a:lnTo>
                    <a:pt x="1281" y="1905"/>
                  </a:lnTo>
                  <a:cubicBezTo>
                    <a:pt x="1281" y="1918"/>
                    <a:pt x="1294" y="1918"/>
                    <a:pt x="1307" y="1918"/>
                  </a:cubicBezTo>
                  <a:lnTo>
                    <a:pt x="1333" y="1918"/>
                  </a:lnTo>
                  <a:cubicBezTo>
                    <a:pt x="1346" y="1905"/>
                    <a:pt x="1346" y="1879"/>
                    <a:pt x="1333" y="1866"/>
                  </a:cubicBezTo>
                  <a:lnTo>
                    <a:pt x="66" y="11"/>
                  </a:lnTo>
                  <a:cubicBezTo>
                    <a:pt x="60" y="4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 rot="-554324">
              <a:off x="7478752" y="1785051"/>
              <a:ext cx="104508" cy="147369"/>
            </a:xfrm>
            <a:custGeom>
              <a:avLst/>
              <a:gdLst/>
              <a:ahLst/>
              <a:cxnLst/>
              <a:rect l="l" t="t" r="r" b="b"/>
              <a:pathLst>
                <a:path w="1363" h="1922" extrusionOk="0">
                  <a:moveTo>
                    <a:pt x="62" y="1"/>
                  </a:moveTo>
                  <a:cubicBezTo>
                    <a:pt x="37" y="1"/>
                    <a:pt x="1" y="34"/>
                    <a:pt x="30" y="54"/>
                  </a:cubicBezTo>
                  <a:lnTo>
                    <a:pt x="1297" y="1909"/>
                  </a:lnTo>
                  <a:cubicBezTo>
                    <a:pt x="1297" y="1909"/>
                    <a:pt x="1310" y="1922"/>
                    <a:pt x="1323" y="1922"/>
                  </a:cubicBezTo>
                  <a:cubicBezTo>
                    <a:pt x="1323" y="1922"/>
                    <a:pt x="1336" y="1922"/>
                    <a:pt x="1336" y="1909"/>
                  </a:cubicBezTo>
                  <a:cubicBezTo>
                    <a:pt x="1349" y="1896"/>
                    <a:pt x="1362" y="1883"/>
                    <a:pt x="1349" y="1870"/>
                  </a:cubicBezTo>
                  <a:lnTo>
                    <a:pt x="82" y="15"/>
                  </a:lnTo>
                  <a:cubicBezTo>
                    <a:pt x="79" y="5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554324">
              <a:off x="6698858" y="1693550"/>
              <a:ext cx="362671" cy="362671"/>
            </a:xfrm>
            <a:custGeom>
              <a:avLst/>
              <a:gdLst/>
              <a:ahLst/>
              <a:cxnLst/>
              <a:rect l="l" t="t" r="r" b="b"/>
              <a:pathLst>
                <a:path w="4730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 rot="-554324">
              <a:off x="6744941" y="1739631"/>
              <a:ext cx="270508" cy="270508"/>
            </a:xfrm>
            <a:custGeom>
              <a:avLst/>
              <a:gdLst/>
              <a:ahLst/>
              <a:cxnLst/>
              <a:rect l="l" t="t" r="r" b="b"/>
              <a:pathLst>
                <a:path w="3528" h="3528" extrusionOk="0">
                  <a:moveTo>
                    <a:pt x="1" y="0"/>
                  </a:moveTo>
                  <a:lnTo>
                    <a:pt x="1" y="3527"/>
                  </a:lnTo>
                  <a:lnTo>
                    <a:pt x="3528" y="3527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 rot="-554324">
              <a:off x="6735936" y="1740358"/>
              <a:ext cx="270508" cy="158333"/>
            </a:xfrm>
            <a:custGeom>
              <a:avLst/>
              <a:gdLst/>
              <a:ahLst/>
              <a:cxnLst/>
              <a:rect l="l" t="t" r="r" b="b"/>
              <a:pathLst>
                <a:path w="3528" h="2065" extrusionOk="0">
                  <a:moveTo>
                    <a:pt x="1" y="0"/>
                  </a:moveTo>
                  <a:lnTo>
                    <a:pt x="1" y="2012"/>
                  </a:lnTo>
                  <a:cubicBezTo>
                    <a:pt x="70" y="2047"/>
                    <a:pt x="149" y="2064"/>
                    <a:pt x="226" y="2064"/>
                  </a:cubicBezTo>
                  <a:cubicBezTo>
                    <a:pt x="380" y="2064"/>
                    <a:pt x="528" y="1994"/>
                    <a:pt x="589" y="1855"/>
                  </a:cubicBezTo>
                  <a:cubicBezTo>
                    <a:pt x="615" y="1737"/>
                    <a:pt x="641" y="1633"/>
                    <a:pt x="641" y="1528"/>
                  </a:cubicBezTo>
                  <a:cubicBezTo>
                    <a:pt x="713" y="1303"/>
                    <a:pt x="910" y="1171"/>
                    <a:pt x="1119" y="1171"/>
                  </a:cubicBezTo>
                  <a:cubicBezTo>
                    <a:pt x="1213" y="1171"/>
                    <a:pt x="1309" y="1198"/>
                    <a:pt x="1398" y="1254"/>
                  </a:cubicBezTo>
                  <a:cubicBezTo>
                    <a:pt x="1477" y="1306"/>
                    <a:pt x="1542" y="1398"/>
                    <a:pt x="1621" y="1476"/>
                  </a:cubicBezTo>
                  <a:cubicBezTo>
                    <a:pt x="1783" y="1608"/>
                    <a:pt x="1984" y="1677"/>
                    <a:pt x="2188" y="1677"/>
                  </a:cubicBezTo>
                  <a:cubicBezTo>
                    <a:pt x="2247" y="1677"/>
                    <a:pt x="2306" y="1671"/>
                    <a:pt x="2365" y="1659"/>
                  </a:cubicBezTo>
                  <a:cubicBezTo>
                    <a:pt x="2626" y="1594"/>
                    <a:pt x="2875" y="1476"/>
                    <a:pt x="3084" y="1306"/>
                  </a:cubicBezTo>
                  <a:cubicBezTo>
                    <a:pt x="3253" y="1202"/>
                    <a:pt x="3397" y="1071"/>
                    <a:pt x="3528" y="928"/>
                  </a:cubicBezTo>
                  <a:lnTo>
                    <a:pt x="3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 rot="-554324">
              <a:off x="6755315" y="1867991"/>
              <a:ext cx="270508" cy="141311"/>
            </a:xfrm>
            <a:custGeom>
              <a:avLst/>
              <a:gdLst/>
              <a:ahLst/>
              <a:cxnLst/>
              <a:rect l="l" t="t" r="r" b="b"/>
              <a:pathLst>
                <a:path w="3528" h="1843" extrusionOk="0">
                  <a:moveTo>
                    <a:pt x="3319" y="0"/>
                  </a:moveTo>
                  <a:cubicBezTo>
                    <a:pt x="2992" y="13"/>
                    <a:pt x="2679" y="92"/>
                    <a:pt x="2391" y="248"/>
                  </a:cubicBezTo>
                  <a:cubicBezTo>
                    <a:pt x="2274" y="301"/>
                    <a:pt x="2169" y="392"/>
                    <a:pt x="2104" y="510"/>
                  </a:cubicBezTo>
                  <a:cubicBezTo>
                    <a:pt x="2025" y="719"/>
                    <a:pt x="2156" y="941"/>
                    <a:pt x="2156" y="1163"/>
                  </a:cubicBezTo>
                  <a:cubicBezTo>
                    <a:pt x="2143" y="1476"/>
                    <a:pt x="1908" y="1738"/>
                    <a:pt x="1594" y="1816"/>
                  </a:cubicBezTo>
                  <a:cubicBezTo>
                    <a:pt x="1536" y="1826"/>
                    <a:pt x="1477" y="1831"/>
                    <a:pt x="1419" y="1831"/>
                  </a:cubicBezTo>
                  <a:cubicBezTo>
                    <a:pt x="1166" y="1831"/>
                    <a:pt x="921" y="1740"/>
                    <a:pt x="719" y="1581"/>
                  </a:cubicBezTo>
                  <a:cubicBezTo>
                    <a:pt x="615" y="1476"/>
                    <a:pt x="484" y="1385"/>
                    <a:pt x="366" y="1294"/>
                  </a:cubicBezTo>
                  <a:cubicBezTo>
                    <a:pt x="249" y="1241"/>
                    <a:pt x="131" y="1215"/>
                    <a:pt x="1" y="1215"/>
                  </a:cubicBezTo>
                  <a:lnTo>
                    <a:pt x="1" y="1842"/>
                  </a:lnTo>
                  <a:lnTo>
                    <a:pt x="3528" y="1842"/>
                  </a:lnTo>
                  <a:lnTo>
                    <a:pt x="3528" y="13"/>
                  </a:lnTo>
                  <a:cubicBezTo>
                    <a:pt x="3449" y="0"/>
                    <a:pt x="3384" y="0"/>
                    <a:pt x="3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 rot="-554324">
              <a:off x="6855351" y="1786542"/>
              <a:ext cx="135331" cy="135331"/>
            </a:xfrm>
            <a:custGeom>
              <a:avLst/>
              <a:gdLst/>
              <a:ahLst/>
              <a:cxnLst/>
              <a:rect l="l" t="t" r="r" b="b"/>
              <a:pathLst>
                <a:path w="1765" h="1765" extrusionOk="0">
                  <a:moveTo>
                    <a:pt x="889" y="0"/>
                  </a:moveTo>
                  <a:cubicBezTo>
                    <a:pt x="393" y="0"/>
                    <a:pt x="1" y="392"/>
                    <a:pt x="1" y="889"/>
                  </a:cubicBezTo>
                  <a:cubicBezTo>
                    <a:pt x="1" y="1372"/>
                    <a:pt x="393" y="1764"/>
                    <a:pt x="889" y="1764"/>
                  </a:cubicBezTo>
                  <a:cubicBezTo>
                    <a:pt x="1372" y="1764"/>
                    <a:pt x="1764" y="1372"/>
                    <a:pt x="1764" y="889"/>
                  </a:cubicBezTo>
                  <a:cubicBezTo>
                    <a:pt x="1764" y="392"/>
                    <a:pt x="1372" y="0"/>
                    <a:pt x="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 rot="-554324">
              <a:off x="6855787" y="2208621"/>
              <a:ext cx="87256" cy="98834"/>
            </a:xfrm>
            <a:custGeom>
              <a:avLst/>
              <a:gdLst/>
              <a:ahLst/>
              <a:cxnLst/>
              <a:rect l="l" t="t" r="r" b="b"/>
              <a:pathLst>
                <a:path w="1138" h="1289" extrusionOk="0">
                  <a:moveTo>
                    <a:pt x="584" y="0"/>
                  </a:moveTo>
                  <a:cubicBezTo>
                    <a:pt x="544" y="0"/>
                    <a:pt x="502" y="15"/>
                    <a:pt x="458" y="48"/>
                  </a:cubicBezTo>
                  <a:cubicBezTo>
                    <a:pt x="1" y="388"/>
                    <a:pt x="1137" y="1289"/>
                    <a:pt x="1137" y="1289"/>
                  </a:cubicBezTo>
                  <a:cubicBezTo>
                    <a:pt x="1137" y="1289"/>
                    <a:pt x="95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 rot="-554324">
              <a:off x="6951263" y="2284812"/>
              <a:ext cx="90246" cy="97147"/>
            </a:xfrm>
            <a:custGeom>
              <a:avLst/>
              <a:gdLst/>
              <a:ahLst/>
              <a:cxnLst/>
              <a:rect l="l" t="t" r="r" b="b"/>
              <a:pathLst>
                <a:path w="1177" h="1267" extrusionOk="0">
                  <a:moveTo>
                    <a:pt x="1" y="0"/>
                  </a:moveTo>
                  <a:cubicBezTo>
                    <a:pt x="1" y="0"/>
                    <a:pt x="233" y="1267"/>
                    <a:pt x="603" y="1267"/>
                  </a:cubicBezTo>
                  <a:cubicBezTo>
                    <a:pt x="644" y="1267"/>
                    <a:pt x="688" y="1251"/>
                    <a:pt x="733" y="1215"/>
                  </a:cubicBezTo>
                  <a:cubicBezTo>
                    <a:pt x="1177" y="86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 rot="-554324">
              <a:off x="6926249" y="2191510"/>
              <a:ext cx="86489" cy="104508"/>
            </a:xfrm>
            <a:custGeom>
              <a:avLst/>
              <a:gdLst/>
              <a:ahLst/>
              <a:cxnLst/>
              <a:rect l="l" t="t" r="r" b="b"/>
              <a:pathLst>
                <a:path w="1128" h="1363" extrusionOk="0">
                  <a:moveTo>
                    <a:pt x="503" y="0"/>
                  </a:moveTo>
                  <a:cubicBezTo>
                    <a:pt x="1" y="0"/>
                    <a:pt x="148" y="1363"/>
                    <a:pt x="148" y="1363"/>
                  </a:cubicBezTo>
                  <a:cubicBezTo>
                    <a:pt x="148" y="1363"/>
                    <a:pt x="1128" y="83"/>
                    <a:pt x="553" y="4"/>
                  </a:cubicBezTo>
                  <a:cubicBezTo>
                    <a:pt x="536" y="1"/>
                    <a:pt x="519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 rot="-554324">
              <a:off x="6885418" y="2293951"/>
              <a:ext cx="85416" cy="105428"/>
            </a:xfrm>
            <a:custGeom>
              <a:avLst/>
              <a:gdLst/>
              <a:ahLst/>
              <a:cxnLst/>
              <a:rect l="l" t="t" r="r" b="b"/>
              <a:pathLst>
                <a:path w="1114" h="1375" extrusionOk="0">
                  <a:moveTo>
                    <a:pt x="928" y="0"/>
                  </a:moveTo>
                  <a:cubicBezTo>
                    <a:pt x="928" y="0"/>
                    <a:pt x="1" y="1307"/>
                    <a:pt x="562" y="1372"/>
                  </a:cubicBezTo>
                  <a:cubicBezTo>
                    <a:pt x="577" y="1374"/>
                    <a:pt x="591" y="1375"/>
                    <a:pt x="605" y="1375"/>
                  </a:cubicBezTo>
                  <a:cubicBezTo>
                    <a:pt x="1114" y="1375"/>
                    <a:pt x="928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 rot="-554324">
              <a:off x="6938283" y="2228610"/>
              <a:ext cx="121299" cy="59883"/>
            </a:xfrm>
            <a:custGeom>
              <a:avLst/>
              <a:gdLst/>
              <a:ahLst/>
              <a:cxnLst/>
              <a:rect l="l" t="t" r="r" b="b"/>
              <a:pathLst>
                <a:path w="1582" h="781" extrusionOk="0">
                  <a:moveTo>
                    <a:pt x="1042" y="0"/>
                  </a:moveTo>
                  <a:cubicBezTo>
                    <a:pt x="638" y="0"/>
                    <a:pt x="1" y="781"/>
                    <a:pt x="1" y="781"/>
                  </a:cubicBezTo>
                  <a:cubicBezTo>
                    <a:pt x="1" y="781"/>
                    <a:pt x="1582" y="572"/>
                    <a:pt x="1255" y="114"/>
                  </a:cubicBezTo>
                  <a:cubicBezTo>
                    <a:pt x="1199" y="34"/>
                    <a:pt x="112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 rot="-554324">
              <a:off x="6836562" y="2300717"/>
              <a:ext cx="121299" cy="62336"/>
            </a:xfrm>
            <a:custGeom>
              <a:avLst/>
              <a:gdLst/>
              <a:ahLst/>
              <a:cxnLst/>
              <a:rect l="l" t="t" r="r" b="b"/>
              <a:pathLst>
                <a:path w="1582" h="813" extrusionOk="0">
                  <a:moveTo>
                    <a:pt x="1581" y="0"/>
                  </a:moveTo>
                  <a:cubicBezTo>
                    <a:pt x="1581" y="0"/>
                    <a:pt x="1" y="249"/>
                    <a:pt x="340" y="706"/>
                  </a:cubicBezTo>
                  <a:cubicBezTo>
                    <a:pt x="398" y="781"/>
                    <a:pt x="471" y="812"/>
                    <a:pt x="551" y="812"/>
                  </a:cubicBezTo>
                  <a:cubicBezTo>
                    <a:pt x="961" y="812"/>
                    <a:pt x="1581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 rot="-554324">
              <a:off x="6946091" y="2283443"/>
              <a:ext cx="109568" cy="47155"/>
            </a:xfrm>
            <a:custGeom>
              <a:avLst/>
              <a:gdLst/>
              <a:ahLst/>
              <a:cxnLst/>
              <a:rect l="l" t="t" r="r" b="b"/>
              <a:pathLst>
                <a:path w="1429" h="615" extrusionOk="0">
                  <a:moveTo>
                    <a:pt x="386" y="1"/>
                  </a:moveTo>
                  <a:cubicBezTo>
                    <a:pt x="169" y="1"/>
                    <a:pt x="1" y="17"/>
                    <a:pt x="1" y="17"/>
                  </a:cubicBezTo>
                  <a:cubicBezTo>
                    <a:pt x="1" y="17"/>
                    <a:pt x="763" y="615"/>
                    <a:pt x="1148" y="615"/>
                  </a:cubicBezTo>
                  <a:cubicBezTo>
                    <a:pt x="1259" y="615"/>
                    <a:pt x="1339" y="565"/>
                    <a:pt x="1360" y="435"/>
                  </a:cubicBezTo>
                  <a:cubicBezTo>
                    <a:pt x="1429" y="64"/>
                    <a:pt x="81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 rot="-554324">
              <a:off x="6842207" y="2260386"/>
              <a:ext cx="108801" cy="45315"/>
            </a:xfrm>
            <a:custGeom>
              <a:avLst/>
              <a:gdLst/>
              <a:ahLst/>
              <a:cxnLst/>
              <a:rect l="l" t="t" r="r" b="b"/>
              <a:pathLst>
                <a:path w="1419" h="591" extrusionOk="0">
                  <a:moveTo>
                    <a:pt x="263" y="1"/>
                  </a:moveTo>
                  <a:cubicBezTo>
                    <a:pt x="147" y="1"/>
                    <a:pt x="65" y="51"/>
                    <a:pt x="47" y="180"/>
                  </a:cubicBezTo>
                  <a:cubicBezTo>
                    <a:pt x="0" y="521"/>
                    <a:pt x="494" y="591"/>
                    <a:pt x="902" y="591"/>
                  </a:cubicBezTo>
                  <a:cubicBezTo>
                    <a:pt x="1180" y="591"/>
                    <a:pt x="1419" y="559"/>
                    <a:pt x="1419" y="559"/>
                  </a:cubicBezTo>
                  <a:cubicBezTo>
                    <a:pt x="1419" y="559"/>
                    <a:pt x="652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 rot="-554324">
              <a:off x="6925098" y="2278016"/>
              <a:ext cx="45391" cy="3527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291" y="1"/>
                  </a:moveTo>
                  <a:cubicBezTo>
                    <a:pt x="144" y="1"/>
                    <a:pt x="0" y="149"/>
                    <a:pt x="72" y="328"/>
                  </a:cubicBezTo>
                  <a:cubicBezTo>
                    <a:pt x="114" y="421"/>
                    <a:pt x="189" y="459"/>
                    <a:pt x="266" y="459"/>
                  </a:cubicBezTo>
                  <a:cubicBezTo>
                    <a:pt x="426" y="459"/>
                    <a:pt x="592" y="292"/>
                    <a:pt x="477" y="106"/>
                  </a:cubicBezTo>
                  <a:cubicBezTo>
                    <a:pt x="428" y="32"/>
                    <a:pt x="359" y="1"/>
                    <a:pt x="291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 rot="-554324">
              <a:off x="6024776" y="1875231"/>
              <a:ext cx="677190" cy="544773"/>
            </a:xfrm>
            <a:custGeom>
              <a:avLst/>
              <a:gdLst/>
              <a:ahLst/>
              <a:cxnLst/>
              <a:rect l="l" t="t" r="r" b="b"/>
              <a:pathLst>
                <a:path w="8832" h="7105" extrusionOk="0">
                  <a:moveTo>
                    <a:pt x="4534" y="0"/>
                  </a:moveTo>
                  <a:cubicBezTo>
                    <a:pt x="654" y="0"/>
                    <a:pt x="40" y="5199"/>
                    <a:pt x="14" y="5487"/>
                  </a:cubicBezTo>
                  <a:lnTo>
                    <a:pt x="1" y="5500"/>
                  </a:lnTo>
                  <a:cubicBezTo>
                    <a:pt x="1" y="5500"/>
                    <a:pt x="382" y="7098"/>
                    <a:pt x="1025" y="7098"/>
                  </a:cubicBezTo>
                  <a:cubicBezTo>
                    <a:pt x="1045" y="7098"/>
                    <a:pt x="1065" y="7097"/>
                    <a:pt x="1085" y="7094"/>
                  </a:cubicBezTo>
                  <a:cubicBezTo>
                    <a:pt x="1764" y="6989"/>
                    <a:pt x="1921" y="5500"/>
                    <a:pt x="1921" y="5500"/>
                  </a:cubicBezTo>
                  <a:lnTo>
                    <a:pt x="1921" y="5500"/>
                  </a:lnTo>
                  <a:cubicBezTo>
                    <a:pt x="1921" y="5500"/>
                    <a:pt x="1895" y="7094"/>
                    <a:pt x="2686" y="7094"/>
                  </a:cubicBezTo>
                  <a:cubicBezTo>
                    <a:pt x="2692" y="7094"/>
                    <a:pt x="2698" y="7094"/>
                    <a:pt x="2705" y="7094"/>
                  </a:cubicBezTo>
                  <a:cubicBezTo>
                    <a:pt x="3397" y="7054"/>
                    <a:pt x="3593" y="5840"/>
                    <a:pt x="3632" y="5487"/>
                  </a:cubicBezTo>
                  <a:lnTo>
                    <a:pt x="3645" y="5487"/>
                  </a:lnTo>
                  <a:cubicBezTo>
                    <a:pt x="3658" y="5826"/>
                    <a:pt x="3724" y="6950"/>
                    <a:pt x="4390" y="6950"/>
                  </a:cubicBezTo>
                  <a:cubicBezTo>
                    <a:pt x="5017" y="6950"/>
                    <a:pt x="5226" y="5905"/>
                    <a:pt x="5278" y="5513"/>
                  </a:cubicBezTo>
                  <a:lnTo>
                    <a:pt x="5304" y="5513"/>
                  </a:lnTo>
                  <a:cubicBezTo>
                    <a:pt x="5354" y="5922"/>
                    <a:pt x="5521" y="7105"/>
                    <a:pt x="6139" y="7105"/>
                  </a:cubicBezTo>
                  <a:cubicBezTo>
                    <a:pt x="6173" y="7105"/>
                    <a:pt x="6208" y="7101"/>
                    <a:pt x="6245" y="7094"/>
                  </a:cubicBezTo>
                  <a:cubicBezTo>
                    <a:pt x="6859" y="6963"/>
                    <a:pt x="7055" y="5931"/>
                    <a:pt x="7107" y="5435"/>
                  </a:cubicBezTo>
                  <a:lnTo>
                    <a:pt x="7146" y="5435"/>
                  </a:lnTo>
                  <a:cubicBezTo>
                    <a:pt x="7285" y="5939"/>
                    <a:pt x="7679" y="6954"/>
                    <a:pt x="8141" y="6954"/>
                  </a:cubicBezTo>
                  <a:cubicBezTo>
                    <a:pt x="8158" y="6954"/>
                    <a:pt x="8175" y="6953"/>
                    <a:pt x="8191" y="6950"/>
                  </a:cubicBezTo>
                  <a:cubicBezTo>
                    <a:pt x="8832" y="6845"/>
                    <a:pt x="8832" y="5382"/>
                    <a:pt x="8832" y="5382"/>
                  </a:cubicBezTo>
                  <a:cubicBezTo>
                    <a:pt x="8832" y="5382"/>
                    <a:pt x="8531" y="0"/>
                    <a:pt x="4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 rot="-554324">
              <a:off x="6045128" y="2284018"/>
              <a:ext cx="683171" cy="14108"/>
            </a:xfrm>
            <a:custGeom>
              <a:avLst/>
              <a:gdLst/>
              <a:ahLst/>
              <a:cxnLst/>
              <a:rect l="l" t="t" r="r" b="b"/>
              <a:pathLst>
                <a:path w="8910" h="184" extrusionOk="0">
                  <a:moveTo>
                    <a:pt x="8871" y="0"/>
                  </a:moveTo>
                  <a:lnTo>
                    <a:pt x="40" y="105"/>
                  </a:lnTo>
                  <a:cubicBezTo>
                    <a:pt x="14" y="105"/>
                    <a:pt x="1" y="118"/>
                    <a:pt x="1" y="144"/>
                  </a:cubicBezTo>
                  <a:cubicBezTo>
                    <a:pt x="1" y="170"/>
                    <a:pt x="14" y="183"/>
                    <a:pt x="40" y="183"/>
                  </a:cubicBezTo>
                  <a:lnTo>
                    <a:pt x="8871" y="79"/>
                  </a:lnTo>
                  <a:cubicBezTo>
                    <a:pt x="8897" y="79"/>
                    <a:pt x="8910" y="52"/>
                    <a:pt x="8910" y="39"/>
                  </a:cubicBezTo>
                  <a:cubicBezTo>
                    <a:pt x="8910" y="13"/>
                    <a:pt x="8897" y="0"/>
                    <a:pt x="8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 rot="-554324">
              <a:off x="6160322" y="1887790"/>
              <a:ext cx="195444" cy="428534"/>
            </a:xfrm>
            <a:custGeom>
              <a:avLst/>
              <a:gdLst/>
              <a:ahLst/>
              <a:cxnLst/>
              <a:rect l="l" t="t" r="r" b="b"/>
              <a:pathLst>
                <a:path w="2549" h="5589" extrusionOk="0">
                  <a:moveTo>
                    <a:pt x="2509" y="0"/>
                  </a:moveTo>
                  <a:cubicBezTo>
                    <a:pt x="2499" y="0"/>
                    <a:pt x="2489" y="3"/>
                    <a:pt x="2483" y="10"/>
                  </a:cubicBezTo>
                  <a:cubicBezTo>
                    <a:pt x="889" y="1551"/>
                    <a:pt x="1" y="3511"/>
                    <a:pt x="1" y="5523"/>
                  </a:cubicBezTo>
                  <a:lnTo>
                    <a:pt x="1" y="5549"/>
                  </a:lnTo>
                  <a:cubicBezTo>
                    <a:pt x="1" y="5575"/>
                    <a:pt x="27" y="5588"/>
                    <a:pt x="40" y="5588"/>
                  </a:cubicBezTo>
                  <a:cubicBezTo>
                    <a:pt x="66" y="5588"/>
                    <a:pt x="79" y="5575"/>
                    <a:pt x="79" y="5562"/>
                  </a:cubicBezTo>
                  <a:lnTo>
                    <a:pt x="79" y="5523"/>
                  </a:lnTo>
                  <a:cubicBezTo>
                    <a:pt x="79" y="3537"/>
                    <a:pt x="902" y="1682"/>
                    <a:pt x="2457" y="141"/>
                  </a:cubicBezTo>
                  <a:lnTo>
                    <a:pt x="2457" y="141"/>
                  </a:lnTo>
                  <a:lnTo>
                    <a:pt x="1699" y="5484"/>
                  </a:lnTo>
                  <a:cubicBezTo>
                    <a:pt x="1699" y="5497"/>
                    <a:pt x="1712" y="5523"/>
                    <a:pt x="1725" y="5523"/>
                  </a:cubicBezTo>
                  <a:cubicBezTo>
                    <a:pt x="1751" y="5523"/>
                    <a:pt x="1764" y="5510"/>
                    <a:pt x="1777" y="5497"/>
                  </a:cubicBezTo>
                  <a:lnTo>
                    <a:pt x="2548" y="49"/>
                  </a:lnTo>
                  <a:cubicBezTo>
                    <a:pt x="2548" y="23"/>
                    <a:pt x="2548" y="10"/>
                    <a:pt x="2535" y="10"/>
                  </a:cubicBezTo>
                  <a:cubicBezTo>
                    <a:pt x="2529" y="3"/>
                    <a:pt x="2519" y="0"/>
                    <a:pt x="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 rot="-554324">
              <a:off x="6352339" y="1866887"/>
              <a:ext cx="76905" cy="415730"/>
            </a:xfrm>
            <a:custGeom>
              <a:avLst/>
              <a:gdLst/>
              <a:ahLst/>
              <a:cxnLst/>
              <a:rect l="l" t="t" r="r" b="b"/>
              <a:pathLst>
                <a:path w="1003" h="5422" extrusionOk="0">
                  <a:moveTo>
                    <a:pt x="48" y="1"/>
                  </a:moveTo>
                  <a:cubicBezTo>
                    <a:pt x="26" y="1"/>
                    <a:pt x="1" y="27"/>
                    <a:pt x="9" y="52"/>
                  </a:cubicBezTo>
                  <a:cubicBezTo>
                    <a:pt x="649" y="1750"/>
                    <a:pt x="937" y="3566"/>
                    <a:pt x="858" y="5382"/>
                  </a:cubicBezTo>
                  <a:cubicBezTo>
                    <a:pt x="858" y="5395"/>
                    <a:pt x="871" y="5421"/>
                    <a:pt x="884" y="5421"/>
                  </a:cubicBezTo>
                  <a:cubicBezTo>
                    <a:pt x="911" y="5421"/>
                    <a:pt x="924" y="5408"/>
                    <a:pt x="924" y="5382"/>
                  </a:cubicBezTo>
                  <a:cubicBezTo>
                    <a:pt x="1002" y="3553"/>
                    <a:pt x="715" y="1737"/>
                    <a:pt x="75" y="26"/>
                  </a:cubicBezTo>
                  <a:cubicBezTo>
                    <a:pt x="70" y="8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 rot="-554324">
              <a:off x="6358241" y="1853385"/>
              <a:ext cx="230484" cy="419794"/>
            </a:xfrm>
            <a:custGeom>
              <a:avLst/>
              <a:gdLst/>
              <a:ahLst/>
              <a:cxnLst/>
              <a:rect l="l" t="t" r="r" b="b"/>
              <a:pathLst>
                <a:path w="3006" h="5475" extrusionOk="0">
                  <a:moveTo>
                    <a:pt x="53" y="1"/>
                  </a:moveTo>
                  <a:cubicBezTo>
                    <a:pt x="40" y="1"/>
                    <a:pt x="14" y="1"/>
                    <a:pt x="1" y="27"/>
                  </a:cubicBezTo>
                  <a:cubicBezTo>
                    <a:pt x="1" y="40"/>
                    <a:pt x="1" y="66"/>
                    <a:pt x="27" y="79"/>
                  </a:cubicBezTo>
                  <a:cubicBezTo>
                    <a:pt x="27" y="79"/>
                    <a:pt x="693" y="419"/>
                    <a:pt x="1803" y="1974"/>
                  </a:cubicBezTo>
                  <a:cubicBezTo>
                    <a:pt x="2927" y="3528"/>
                    <a:pt x="2626" y="5409"/>
                    <a:pt x="2626" y="5435"/>
                  </a:cubicBezTo>
                  <a:cubicBezTo>
                    <a:pt x="2613" y="5448"/>
                    <a:pt x="2626" y="5475"/>
                    <a:pt x="2652" y="5475"/>
                  </a:cubicBezTo>
                  <a:cubicBezTo>
                    <a:pt x="2679" y="5475"/>
                    <a:pt x="2692" y="5461"/>
                    <a:pt x="2705" y="5448"/>
                  </a:cubicBezTo>
                  <a:cubicBezTo>
                    <a:pt x="2705" y="5422"/>
                    <a:pt x="3005" y="3502"/>
                    <a:pt x="1869" y="1921"/>
                  </a:cubicBezTo>
                  <a:cubicBezTo>
                    <a:pt x="732" y="354"/>
                    <a:pt x="79" y="27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 rot="-554324">
              <a:off x="6269292" y="1838792"/>
              <a:ext cx="108188" cy="63410"/>
            </a:xfrm>
            <a:custGeom>
              <a:avLst/>
              <a:gdLst/>
              <a:ahLst/>
              <a:cxnLst/>
              <a:rect l="l" t="t" r="r" b="b"/>
              <a:pathLst>
                <a:path w="1411" h="827" extrusionOk="0">
                  <a:moveTo>
                    <a:pt x="673" y="1"/>
                  </a:moveTo>
                  <a:cubicBezTo>
                    <a:pt x="331" y="1"/>
                    <a:pt x="0" y="577"/>
                    <a:pt x="0" y="577"/>
                  </a:cubicBezTo>
                  <a:cubicBezTo>
                    <a:pt x="159" y="737"/>
                    <a:pt x="376" y="827"/>
                    <a:pt x="606" y="827"/>
                  </a:cubicBezTo>
                  <a:cubicBezTo>
                    <a:pt x="622" y="827"/>
                    <a:pt x="638" y="827"/>
                    <a:pt x="653" y="826"/>
                  </a:cubicBezTo>
                  <a:cubicBezTo>
                    <a:pt x="928" y="800"/>
                    <a:pt x="1189" y="708"/>
                    <a:pt x="1411" y="564"/>
                  </a:cubicBezTo>
                  <a:cubicBezTo>
                    <a:pt x="1411" y="564"/>
                    <a:pt x="1058" y="29"/>
                    <a:pt x="705" y="3"/>
                  </a:cubicBezTo>
                  <a:cubicBezTo>
                    <a:pt x="695" y="1"/>
                    <a:pt x="684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 rot="-554324">
              <a:off x="6246691" y="1759224"/>
              <a:ext cx="111255" cy="94386"/>
            </a:xfrm>
            <a:custGeom>
              <a:avLst/>
              <a:gdLst/>
              <a:ahLst/>
              <a:cxnLst/>
              <a:rect l="l" t="t" r="r" b="b"/>
              <a:pathLst>
                <a:path w="1451" h="1231" extrusionOk="0">
                  <a:moveTo>
                    <a:pt x="836" y="146"/>
                  </a:moveTo>
                  <a:cubicBezTo>
                    <a:pt x="1085" y="146"/>
                    <a:pt x="1294" y="355"/>
                    <a:pt x="1294" y="616"/>
                  </a:cubicBezTo>
                  <a:cubicBezTo>
                    <a:pt x="1294" y="898"/>
                    <a:pt x="1068" y="1085"/>
                    <a:pt x="829" y="1085"/>
                  </a:cubicBezTo>
                  <a:cubicBezTo>
                    <a:pt x="714" y="1085"/>
                    <a:pt x="595" y="1041"/>
                    <a:pt x="497" y="943"/>
                  </a:cubicBezTo>
                  <a:cubicBezTo>
                    <a:pt x="209" y="656"/>
                    <a:pt x="418" y="146"/>
                    <a:pt x="836" y="146"/>
                  </a:cubicBezTo>
                  <a:close/>
                  <a:moveTo>
                    <a:pt x="829" y="1"/>
                  </a:moveTo>
                  <a:cubicBezTo>
                    <a:pt x="676" y="1"/>
                    <a:pt x="520" y="58"/>
                    <a:pt x="392" y="185"/>
                  </a:cubicBezTo>
                  <a:cubicBezTo>
                    <a:pt x="0" y="564"/>
                    <a:pt x="288" y="1230"/>
                    <a:pt x="836" y="1230"/>
                  </a:cubicBezTo>
                  <a:cubicBezTo>
                    <a:pt x="1176" y="1230"/>
                    <a:pt x="1450" y="956"/>
                    <a:pt x="1450" y="616"/>
                  </a:cubicBezTo>
                  <a:cubicBezTo>
                    <a:pt x="1450" y="246"/>
                    <a:pt x="1147" y="1"/>
                    <a:pt x="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 rot="-554324">
              <a:off x="6276554" y="1512017"/>
              <a:ext cx="11118" cy="253486"/>
            </a:xfrm>
            <a:custGeom>
              <a:avLst/>
              <a:gdLst/>
              <a:ahLst/>
              <a:cxnLst/>
              <a:rect l="l" t="t" r="r" b="b"/>
              <a:pathLst>
                <a:path w="145" h="3306" extrusionOk="0">
                  <a:moveTo>
                    <a:pt x="1" y="1"/>
                  </a:moveTo>
                  <a:lnTo>
                    <a:pt x="1" y="3306"/>
                  </a:lnTo>
                  <a:lnTo>
                    <a:pt x="145" y="3306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 rot="-554324">
              <a:off x="6336875" y="3600286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457" y="1176"/>
                  </a:lnTo>
                  <a:cubicBezTo>
                    <a:pt x="498" y="1286"/>
                    <a:pt x="597" y="1341"/>
                    <a:pt x="696" y="1341"/>
                  </a:cubicBezTo>
                  <a:cubicBezTo>
                    <a:pt x="787" y="1341"/>
                    <a:pt x="878" y="1296"/>
                    <a:pt x="928" y="1202"/>
                  </a:cubicBez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 rot="-554324">
              <a:off x="6332240" y="3600661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 rot="-554324">
              <a:off x="7978012" y="3333309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27"/>
                  </a:lnTo>
                  <a:lnTo>
                    <a:pt x="223" y="588"/>
                  </a:lnTo>
                  <a:lnTo>
                    <a:pt x="458" y="1176"/>
                  </a:lnTo>
                  <a:cubicBezTo>
                    <a:pt x="499" y="1286"/>
                    <a:pt x="597" y="1341"/>
                    <a:pt x="695" y="1341"/>
                  </a:cubicBezTo>
                  <a:cubicBezTo>
                    <a:pt x="784" y="1341"/>
                    <a:pt x="871" y="1296"/>
                    <a:pt x="915" y="1202"/>
                  </a:cubicBez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 rot="-554324">
              <a:off x="7973378" y="3333683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3" y="588"/>
                  </a:ln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 rot="-554324">
              <a:off x="6182131" y="3103958"/>
              <a:ext cx="1983266" cy="190383"/>
            </a:xfrm>
            <a:custGeom>
              <a:avLst/>
              <a:gdLst/>
              <a:ahLst/>
              <a:cxnLst/>
              <a:rect l="l" t="t" r="r" b="b"/>
              <a:pathLst>
                <a:path w="25866" h="2483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2195"/>
                  </a:lnTo>
                  <a:cubicBezTo>
                    <a:pt x="0" y="2286"/>
                    <a:pt x="53" y="2378"/>
                    <a:pt x="131" y="2430"/>
                  </a:cubicBezTo>
                  <a:cubicBezTo>
                    <a:pt x="183" y="2469"/>
                    <a:pt x="235" y="2482"/>
                    <a:pt x="301" y="2482"/>
                  </a:cubicBezTo>
                  <a:lnTo>
                    <a:pt x="25579" y="2482"/>
                  </a:lnTo>
                  <a:cubicBezTo>
                    <a:pt x="25631" y="2482"/>
                    <a:pt x="25683" y="2469"/>
                    <a:pt x="25735" y="2430"/>
                  </a:cubicBezTo>
                  <a:cubicBezTo>
                    <a:pt x="25774" y="2417"/>
                    <a:pt x="25801" y="2378"/>
                    <a:pt x="25827" y="2339"/>
                  </a:cubicBezTo>
                  <a:cubicBezTo>
                    <a:pt x="25840" y="2326"/>
                    <a:pt x="25840" y="2313"/>
                    <a:pt x="25840" y="2300"/>
                  </a:cubicBezTo>
                  <a:cubicBezTo>
                    <a:pt x="25866" y="2273"/>
                    <a:pt x="25866" y="2234"/>
                    <a:pt x="25866" y="2195"/>
                  </a:cubicBez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 rot="-554324">
              <a:off x="6192357" y="3229501"/>
              <a:ext cx="1981272" cy="65173"/>
            </a:xfrm>
            <a:custGeom>
              <a:avLst/>
              <a:gdLst/>
              <a:ahLst/>
              <a:cxnLst/>
              <a:rect l="l" t="t" r="r" b="b"/>
              <a:pathLst>
                <a:path w="25840" h="850" extrusionOk="0">
                  <a:moveTo>
                    <a:pt x="0" y="0"/>
                  </a:moveTo>
                  <a:lnTo>
                    <a:pt x="0" y="549"/>
                  </a:lnTo>
                  <a:cubicBezTo>
                    <a:pt x="0" y="654"/>
                    <a:pt x="53" y="745"/>
                    <a:pt x="131" y="797"/>
                  </a:cubicBezTo>
                  <a:cubicBezTo>
                    <a:pt x="183" y="823"/>
                    <a:pt x="235" y="849"/>
                    <a:pt x="301" y="849"/>
                  </a:cubicBezTo>
                  <a:lnTo>
                    <a:pt x="20314" y="849"/>
                  </a:lnTo>
                  <a:lnTo>
                    <a:pt x="23985" y="745"/>
                  </a:lnTo>
                  <a:lnTo>
                    <a:pt x="25827" y="706"/>
                  </a:lnTo>
                  <a:cubicBezTo>
                    <a:pt x="25840" y="693"/>
                    <a:pt x="25840" y="680"/>
                    <a:pt x="2584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 rot="-554324">
              <a:off x="6211562" y="3284834"/>
              <a:ext cx="1983266" cy="190460"/>
            </a:xfrm>
            <a:custGeom>
              <a:avLst/>
              <a:gdLst/>
              <a:ahLst/>
              <a:cxnLst/>
              <a:rect l="l" t="t" r="r" b="b"/>
              <a:pathLst>
                <a:path w="25866" h="2484" extrusionOk="0">
                  <a:moveTo>
                    <a:pt x="301" y="1"/>
                  </a:moveTo>
                  <a:cubicBezTo>
                    <a:pt x="131" y="1"/>
                    <a:pt x="0" y="132"/>
                    <a:pt x="0" y="288"/>
                  </a:cubicBezTo>
                  <a:lnTo>
                    <a:pt x="0" y="2196"/>
                  </a:lnTo>
                  <a:cubicBezTo>
                    <a:pt x="0" y="2352"/>
                    <a:pt x="131" y="2483"/>
                    <a:pt x="301" y="2483"/>
                  </a:cubicBezTo>
                  <a:lnTo>
                    <a:pt x="25579" y="2483"/>
                  </a:lnTo>
                  <a:cubicBezTo>
                    <a:pt x="25735" y="2483"/>
                    <a:pt x="25866" y="2352"/>
                    <a:pt x="25866" y="2196"/>
                  </a:cubicBezTo>
                  <a:lnTo>
                    <a:pt x="25866" y="288"/>
                  </a:lnTo>
                  <a:cubicBezTo>
                    <a:pt x="25866" y="132"/>
                    <a:pt x="25735" y="1"/>
                    <a:pt x="25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 rot="-554324">
              <a:off x="6171273" y="3104836"/>
              <a:ext cx="1983266" cy="55129"/>
            </a:xfrm>
            <a:custGeom>
              <a:avLst/>
              <a:gdLst/>
              <a:ahLst/>
              <a:cxnLst/>
              <a:rect l="l" t="t" r="r" b="b"/>
              <a:pathLst>
                <a:path w="25866" h="719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719"/>
                  </a:lnTo>
                  <a:lnTo>
                    <a:pt x="25866" y="719"/>
                  </a:ln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 rot="-554324">
              <a:off x="7379832" y="2330745"/>
              <a:ext cx="796419" cy="700729"/>
            </a:xfrm>
            <a:custGeom>
              <a:avLst/>
              <a:gdLst/>
              <a:ahLst/>
              <a:cxnLst/>
              <a:rect l="l" t="t" r="r" b="b"/>
              <a:pathLst>
                <a:path w="10387" h="9139" extrusionOk="0">
                  <a:moveTo>
                    <a:pt x="1150" y="0"/>
                  </a:moveTo>
                  <a:cubicBezTo>
                    <a:pt x="896" y="0"/>
                    <a:pt x="766" y="324"/>
                    <a:pt x="432" y="2004"/>
                  </a:cubicBezTo>
                  <a:cubicBezTo>
                    <a:pt x="1" y="4172"/>
                    <a:pt x="328" y="8875"/>
                    <a:pt x="328" y="8875"/>
                  </a:cubicBezTo>
                  <a:cubicBezTo>
                    <a:pt x="328" y="8875"/>
                    <a:pt x="7199" y="8966"/>
                    <a:pt x="7539" y="8966"/>
                  </a:cubicBezTo>
                  <a:cubicBezTo>
                    <a:pt x="7845" y="8966"/>
                    <a:pt x="8323" y="9139"/>
                    <a:pt x="8651" y="9139"/>
                  </a:cubicBezTo>
                  <a:cubicBezTo>
                    <a:pt x="8673" y="9139"/>
                    <a:pt x="8694" y="9138"/>
                    <a:pt x="8714" y="9136"/>
                  </a:cubicBezTo>
                  <a:lnTo>
                    <a:pt x="8753" y="9123"/>
                  </a:lnTo>
                  <a:cubicBezTo>
                    <a:pt x="8767" y="9123"/>
                    <a:pt x="8780" y="9110"/>
                    <a:pt x="8780" y="9097"/>
                  </a:cubicBezTo>
                  <a:cubicBezTo>
                    <a:pt x="8936" y="8940"/>
                    <a:pt x="8427" y="8170"/>
                    <a:pt x="8126" y="7686"/>
                  </a:cubicBezTo>
                  <a:cubicBezTo>
                    <a:pt x="7800" y="7164"/>
                    <a:pt x="7787" y="6079"/>
                    <a:pt x="8375" y="4721"/>
                  </a:cubicBezTo>
                  <a:cubicBezTo>
                    <a:pt x="8976" y="3375"/>
                    <a:pt x="10386" y="2095"/>
                    <a:pt x="10060" y="1834"/>
                  </a:cubicBezTo>
                  <a:cubicBezTo>
                    <a:pt x="9985" y="1802"/>
                    <a:pt x="9909" y="1778"/>
                    <a:pt x="9827" y="1778"/>
                  </a:cubicBezTo>
                  <a:cubicBezTo>
                    <a:pt x="9809" y="1778"/>
                    <a:pt x="9791" y="1779"/>
                    <a:pt x="9772" y="1782"/>
                  </a:cubicBezTo>
                  <a:lnTo>
                    <a:pt x="9720" y="1782"/>
                  </a:lnTo>
                  <a:cubicBezTo>
                    <a:pt x="9693" y="1781"/>
                    <a:pt x="9664" y="1781"/>
                    <a:pt x="9634" y="1781"/>
                  </a:cubicBezTo>
                  <a:cubicBezTo>
                    <a:pt x="8879" y="1781"/>
                    <a:pt x="7282" y="1974"/>
                    <a:pt x="5781" y="1974"/>
                  </a:cubicBezTo>
                  <a:cubicBezTo>
                    <a:pt x="4910" y="1974"/>
                    <a:pt x="4072" y="1909"/>
                    <a:pt x="3450" y="1703"/>
                  </a:cubicBezTo>
                  <a:cubicBezTo>
                    <a:pt x="1451" y="1037"/>
                    <a:pt x="1869" y="188"/>
                    <a:pt x="1412" y="57"/>
                  </a:cubicBezTo>
                  <a:cubicBezTo>
                    <a:pt x="1309" y="28"/>
                    <a:pt x="1224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 rot="-554324">
              <a:off x="7931411" y="2426449"/>
              <a:ext cx="206408" cy="563022"/>
            </a:xfrm>
            <a:custGeom>
              <a:avLst/>
              <a:gdLst/>
              <a:ahLst/>
              <a:cxnLst/>
              <a:rect l="l" t="t" r="r" b="b"/>
              <a:pathLst>
                <a:path w="2692" h="7343" extrusionOk="0">
                  <a:moveTo>
                    <a:pt x="2626" y="1"/>
                  </a:moveTo>
                  <a:cubicBezTo>
                    <a:pt x="2417" y="275"/>
                    <a:pt x="2182" y="523"/>
                    <a:pt x="1960" y="784"/>
                  </a:cubicBezTo>
                  <a:cubicBezTo>
                    <a:pt x="1686" y="1085"/>
                    <a:pt x="1411" y="1385"/>
                    <a:pt x="1163" y="1712"/>
                  </a:cubicBezTo>
                  <a:cubicBezTo>
                    <a:pt x="536" y="2496"/>
                    <a:pt x="209" y="3240"/>
                    <a:pt x="144" y="3946"/>
                  </a:cubicBezTo>
                  <a:cubicBezTo>
                    <a:pt x="0" y="5396"/>
                    <a:pt x="915" y="6624"/>
                    <a:pt x="1659" y="7342"/>
                  </a:cubicBezTo>
                  <a:cubicBezTo>
                    <a:pt x="1673" y="7342"/>
                    <a:pt x="1686" y="7329"/>
                    <a:pt x="1686" y="7316"/>
                  </a:cubicBezTo>
                  <a:cubicBezTo>
                    <a:pt x="967" y="6598"/>
                    <a:pt x="40" y="5383"/>
                    <a:pt x="183" y="3959"/>
                  </a:cubicBezTo>
                  <a:cubicBezTo>
                    <a:pt x="249" y="3240"/>
                    <a:pt x="588" y="2522"/>
                    <a:pt x="1189" y="1738"/>
                  </a:cubicBezTo>
                  <a:cubicBezTo>
                    <a:pt x="1437" y="1425"/>
                    <a:pt x="1725" y="1111"/>
                    <a:pt x="1986" y="811"/>
                  </a:cubicBezTo>
                  <a:cubicBezTo>
                    <a:pt x="2221" y="549"/>
                    <a:pt x="2469" y="275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 rot="-554324">
              <a:off x="7020095" y="2582851"/>
              <a:ext cx="638163" cy="515100"/>
            </a:xfrm>
            <a:custGeom>
              <a:avLst/>
              <a:gdLst/>
              <a:ahLst/>
              <a:cxnLst/>
              <a:rect l="l" t="t" r="r" b="b"/>
              <a:pathLst>
                <a:path w="8323" h="6718" extrusionOk="0">
                  <a:moveTo>
                    <a:pt x="1186" y="1"/>
                  </a:moveTo>
                  <a:cubicBezTo>
                    <a:pt x="1163" y="1"/>
                    <a:pt x="1142" y="5"/>
                    <a:pt x="1124" y="14"/>
                  </a:cubicBezTo>
                  <a:cubicBezTo>
                    <a:pt x="941" y="132"/>
                    <a:pt x="1059" y="563"/>
                    <a:pt x="1085" y="720"/>
                  </a:cubicBezTo>
                  <a:cubicBezTo>
                    <a:pt x="1137" y="1073"/>
                    <a:pt x="1203" y="1412"/>
                    <a:pt x="1242" y="1765"/>
                  </a:cubicBezTo>
                  <a:cubicBezTo>
                    <a:pt x="1333" y="2444"/>
                    <a:pt x="1346" y="3123"/>
                    <a:pt x="1294" y="3816"/>
                  </a:cubicBezTo>
                  <a:cubicBezTo>
                    <a:pt x="1190" y="4992"/>
                    <a:pt x="863" y="5462"/>
                    <a:pt x="550" y="5788"/>
                  </a:cubicBezTo>
                  <a:cubicBezTo>
                    <a:pt x="341" y="6011"/>
                    <a:pt x="158" y="6246"/>
                    <a:pt x="1" y="6507"/>
                  </a:cubicBezTo>
                  <a:cubicBezTo>
                    <a:pt x="1" y="6615"/>
                    <a:pt x="718" y="6647"/>
                    <a:pt x="1672" y="6647"/>
                  </a:cubicBezTo>
                  <a:cubicBezTo>
                    <a:pt x="3092" y="6647"/>
                    <a:pt x="5035" y="6575"/>
                    <a:pt x="5910" y="6575"/>
                  </a:cubicBezTo>
                  <a:cubicBezTo>
                    <a:pt x="6088" y="6575"/>
                    <a:pt x="6221" y="6578"/>
                    <a:pt x="6297" y="6585"/>
                  </a:cubicBezTo>
                  <a:cubicBezTo>
                    <a:pt x="6859" y="6638"/>
                    <a:pt x="7257" y="6717"/>
                    <a:pt x="7478" y="6717"/>
                  </a:cubicBezTo>
                  <a:cubicBezTo>
                    <a:pt x="7530" y="6717"/>
                    <a:pt x="7572" y="6713"/>
                    <a:pt x="7604" y="6703"/>
                  </a:cubicBezTo>
                  <a:cubicBezTo>
                    <a:pt x="7787" y="6638"/>
                    <a:pt x="7303" y="5932"/>
                    <a:pt x="7212" y="4574"/>
                  </a:cubicBezTo>
                  <a:cubicBezTo>
                    <a:pt x="7120" y="3215"/>
                    <a:pt x="7656" y="1582"/>
                    <a:pt x="7761" y="1295"/>
                  </a:cubicBezTo>
                  <a:cubicBezTo>
                    <a:pt x="7865" y="1007"/>
                    <a:pt x="8322" y="432"/>
                    <a:pt x="8152" y="289"/>
                  </a:cubicBezTo>
                  <a:cubicBezTo>
                    <a:pt x="8134" y="272"/>
                    <a:pt x="8091" y="264"/>
                    <a:pt x="8029" y="264"/>
                  </a:cubicBezTo>
                  <a:cubicBezTo>
                    <a:pt x="7516" y="264"/>
                    <a:pt x="5665" y="782"/>
                    <a:pt x="4665" y="968"/>
                  </a:cubicBezTo>
                  <a:cubicBezTo>
                    <a:pt x="4491" y="992"/>
                    <a:pt x="4315" y="1004"/>
                    <a:pt x="4140" y="1004"/>
                  </a:cubicBezTo>
                  <a:cubicBezTo>
                    <a:pt x="3749" y="1004"/>
                    <a:pt x="3358" y="946"/>
                    <a:pt x="2979" y="837"/>
                  </a:cubicBezTo>
                  <a:cubicBezTo>
                    <a:pt x="2496" y="694"/>
                    <a:pt x="2039" y="485"/>
                    <a:pt x="1634" y="197"/>
                  </a:cubicBezTo>
                  <a:cubicBezTo>
                    <a:pt x="1545" y="142"/>
                    <a:pt x="1323" y="1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 rot="-554324">
              <a:off x="7251713" y="2793464"/>
              <a:ext cx="178345" cy="158256"/>
            </a:xfrm>
            <a:custGeom>
              <a:avLst/>
              <a:gdLst/>
              <a:ahLst/>
              <a:cxnLst/>
              <a:rect l="l" t="t" r="r" b="b"/>
              <a:pathLst>
                <a:path w="2326" h="2064" extrusionOk="0">
                  <a:moveTo>
                    <a:pt x="606" y="1"/>
                  </a:moveTo>
                  <a:cubicBezTo>
                    <a:pt x="564" y="1"/>
                    <a:pt x="519" y="8"/>
                    <a:pt x="471" y="26"/>
                  </a:cubicBezTo>
                  <a:cubicBezTo>
                    <a:pt x="0" y="196"/>
                    <a:pt x="1058" y="2064"/>
                    <a:pt x="1058" y="2064"/>
                  </a:cubicBezTo>
                  <a:cubicBezTo>
                    <a:pt x="1058" y="2064"/>
                    <a:pt x="2326" y="509"/>
                    <a:pt x="1908" y="130"/>
                  </a:cubicBezTo>
                  <a:cubicBezTo>
                    <a:pt x="1831" y="61"/>
                    <a:pt x="1756" y="33"/>
                    <a:pt x="1685" y="33"/>
                  </a:cubicBezTo>
                  <a:cubicBezTo>
                    <a:pt x="1364" y="33"/>
                    <a:pt x="1111" y="601"/>
                    <a:pt x="1111" y="601"/>
                  </a:cubicBezTo>
                  <a:cubicBezTo>
                    <a:pt x="1111" y="601"/>
                    <a:pt x="974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 rot="-554324">
              <a:off x="6234409" y="2610631"/>
              <a:ext cx="666226" cy="629269"/>
            </a:xfrm>
            <a:custGeom>
              <a:avLst/>
              <a:gdLst/>
              <a:ahLst/>
              <a:cxnLst/>
              <a:rect l="l" t="t" r="r" b="b"/>
              <a:pathLst>
                <a:path w="8689" h="8207" extrusionOk="0">
                  <a:moveTo>
                    <a:pt x="4504" y="0"/>
                  </a:moveTo>
                  <a:cubicBezTo>
                    <a:pt x="4206" y="0"/>
                    <a:pt x="3919" y="253"/>
                    <a:pt x="3619" y="303"/>
                  </a:cubicBezTo>
                  <a:cubicBezTo>
                    <a:pt x="3576" y="310"/>
                    <a:pt x="3531" y="313"/>
                    <a:pt x="3486" y="313"/>
                  </a:cubicBezTo>
                  <a:cubicBezTo>
                    <a:pt x="3285" y="313"/>
                    <a:pt x="3071" y="255"/>
                    <a:pt x="2870" y="255"/>
                  </a:cubicBezTo>
                  <a:cubicBezTo>
                    <a:pt x="2791" y="255"/>
                    <a:pt x="2713" y="264"/>
                    <a:pt x="2640" y="290"/>
                  </a:cubicBezTo>
                  <a:cubicBezTo>
                    <a:pt x="2352" y="394"/>
                    <a:pt x="2209" y="773"/>
                    <a:pt x="1960" y="943"/>
                  </a:cubicBezTo>
                  <a:cubicBezTo>
                    <a:pt x="1699" y="1113"/>
                    <a:pt x="1281" y="1113"/>
                    <a:pt x="1072" y="1335"/>
                  </a:cubicBezTo>
                  <a:cubicBezTo>
                    <a:pt x="863" y="1557"/>
                    <a:pt x="915" y="1949"/>
                    <a:pt x="759" y="2210"/>
                  </a:cubicBezTo>
                  <a:cubicBezTo>
                    <a:pt x="615" y="2471"/>
                    <a:pt x="236" y="2654"/>
                    <a:pt x="158" y="2928"/>
                  </a:cubicBezTo>
                  <a:cubicBezTo>
                    <a:pt x="66" y="3216"/>
                    <a:pt x="288" y="3568"/>
                    <a:pt x="275" y="3856"/>
                  </a:cubicBezTo>
                  <a:cubicBezTo>
                    <a:pt x="262" y="4143"/>
                    <a:pt x="1" y="4457"/>
                    <a:pt x="66" y="4757"/>
                  </a:cubicBezTo>
                  <a:cubicBezTo>
                    <a:pt x="118" y="5058"/>
                    <a:pt x="471" y="5267"/>
                    <a:pt x="602" y="5554"/>
                  </a:cubicBezTo>
                  <a:cubicBezTo>
                    <a:pt x="719" y="5828"/>
                    <a:pt x="628" y="6220"/>
                    <a:pt x="824" y="6456"/>
                  </a:cubicBezTo>
                  <a:cubicBezTo>
                    <a:pt x="1007" y="6691"/>
                    <a:pt x="1425" y="6743"/>
                    <a:pt x="1660" y="6952"/>
                  </a:cubicBezTo>
                  <a:cubicBezTo>
                    <a:pt x="1908" y="7148"/>
                    <a:pt x="2000" y="7540"/>
                    <a:pt x="2287" y="7683"/>
                  </a:cubicBezTo>
                  <a:cubicBezTo>
                    <a:pt x="2404" y="7745"/>
                    <a:pt x="2545" y="7756"/>
                    <a:pt x="2691" y="7756"/>
                  </a:cubicBezTo>
                  <a:cubicBezTo>
                    <a:pt x="2778" y="7756"/>
                    <a:pt x="2866" y="7752"/>
                    <a:pt x="2953" y="7752"/>
                  </a:cubicBezTo>
                  <a:cubicBezTo>
                    <a:pt x="3063" y="7752"/>
                    <a:pt x="3170" y="7759"/>
                    <a:pt x="3267" y="7788"/>
                  </a:cubicBezTo>
                  <a:cubicBezTo>
                    <a:pt x="3567" y="7879"/>
                    <a:pt x="3842" y="8180"/>
                    <a:pt x="4155" y="8206"/>
                  </a:cubicBezTo>
                  <a:cubicBezTo>
                    <a:pt x="4162" y="8206"/>
                    <a:pt x="4169" y="8206"/>
                    <a:pt x="4176" y="8206"/>
                  </a:cubicBezTo>
                  <a:cubicBezTo>
                    <a:pt x="4469" y="8206"/>
                    <a:pt x="4763" y="7944"/>
                    <a:pt x="5070" y="7892"/>
                  </a:cubicBezTo>
                  <a:cubicBezTo>
                    <a:pt x="5103" y="7888"/>
                    <a:pt x="5138" y="7886"/>
                    <a:pt x="5173" y="7886"/>
                  </a:cubicBezTo>
                  <a:cubicBezTo>
                    <a:pt x="5377" y="7886"/>
                    <a:pt x="5600" y="7948"/>
                    <a:pt x="5804" y="7948"/>
                  </a:cubicBezTo>
                  <a:cubicBezTo>
                    <a:pt x="5890" y="7948"/>
                    <a:pt x="5973" y="7937"/>
                    <a:pt x="6049" y="7906"/>
                  </a:cubicBezTo>
                  <a:cubicBezTo>
                    <a:pt x="6350" y="7801"/>
                    <a:pt x="6480" y="7422"/>
                    <a:pt x="6742" y="7252"/>
                  </a:cubicBezTo>
                  <a:cubicBezTo>
                    <a:pt x="7003" y="7083"/>
                    <a:pt x="7421" y="7083"/>
                    <a:pt x="7630" y="6860"/>
                  </a:cubicBezTo>
                  <a:cubicBezTo>
                    <a:pt x="7826" y="6638"/>
                    <a:pt x="7787" y="6246"/>
                    <a:pt x="7930" y="5985"/>
                  </a:cubicBezTo>
                  <a:cubicBezTo>
                    <a:pt x="8087" y="5724"/>
                    <a:pt x="8466" y="5554"/>
                    <a:pt x="8544" y="5267"/>
                  </a:cubicBezTo>
                  <a:cubicBezTo>
                    <a:pt x="8623" y="4979"/>
                    <a:pt x="8401" y="4640"/>
                    <a:pt x="8414" y="4339"/>
                  </a:cubicBezTo>
                  <a:cubicBezTo>
                    <a:pt x="8427" y="4052"/>
                    <a:pt x="8688" y="3738"/>
                    <a:pt x="8636" y="3438"/>
                  </a:cubicBezTo>
                  <a:cubicBezTo>
                    <a:pt x="8571" y="3137"/>
                    <a:pt x="8231" y="2928"/>
                    <a:pt x="8100" y="2654"/>
                  </a:cubicBezTo>
                  <a:cubicBezTo>
                    <a:pt x="7970" y="2367"/>
                    <a:pt x="8061" y="1988"/>
                    <a:pt x="7878" y="1740"/>
                  </a:cubicBezTo>
                  <a:cubicBezTo>
                    <a:pt x="7682" y="1504"/>
                    <a:pt x="7277" y="1452"/>
                    <a:pt x="7029" y="1256"/>
                  </a:cubicBezTo>
                  <a:cubicBezTo>
                    <a:pt x="6794" y="1047"/>
                    <a:pt x="6689" y="668"/>
                    <a:pt x="6415" y="512"/>
                  </a:cubicBezTo>
                  <a:cubicBezTo>
                    <a:pt x="6298" y="450"/>
                    <a:pt x="6157" y="439"/>
                    <a:pt x="6011" y="439"/>
                  </a:cubicBezTo>
                  <a:cubicBezTo>
                    <a:pt x="5925" y="439"/>
                    <a:pt x="5836" y="443"/>
                    <a:pt x="5749" y="443"/>
                  </a:cubicBezTo>
                  <a:cubicBezTo>
                    <a:pt x="5639" y="443"/>
                    <a:pt x="5532" y="437"/>
                    <a:pt x="5435" y="407"/>
                  </a:cubicBezTo>
                  <a:cubicBezTo>
                    <a:pt x="5135" y="329"/>
                    <a:pt x="4861" y="15"/>
                    <a:pt x="4547" y="2"/>
                  </a:cubicBezTo>
                  <a:cubicBezTo>
                    <a:pt x="4533" y="1"/>
                    <a:pt x="4519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 rot="-554324">
              <a:off x="6271960" y="2597469"/>
              <a:ext cx="665152" cy="630265"/>
            </a:xfrm>
            <a:custGeom>
              <a:avLst/>
              <a:gdLst/>
              <a:ahLst/>
              <a:cxnLst/>
              <a:rect l="l" t="t" r="r" b="b"/>
              <a:pathLst>
                <a:path w="8675" h="8220" extrusionOk="0">
                  <a:moveTo>
                    <a:pt x="4491" y="1"/>
                  </a:moveTo>
                  <a:cubicBezTo>
                    <a:pt x="4193" y="1"/>
                    <a:pt x="3905" y="253"/>
                    <a:pt x="3606" y="303"/>
                  </a:cubicBezTo>
                  <a:cubicBezTo>
                    <a:pt x="3562" y="310"/>
                    <a:pt x="3517" y="313"/>
                    <a:pt x="3471" y="313"/>
                  </a:cubicBezTo>
                  <a:cubicBezTo>
                    <a:pt x="3269" y="313"/>
                    <a:pt x="3050" y="255"/>
                    <a:pt x="2851" y="255"/>
                  </a:cubicBezTo>
                  <a:cubicBezTo>
                    <a:pt x="2772" y="255"/>
                    <a:pt x="2696" y="265"/>
                    <a:pt x="2626" y="290"/>
                  </a:cubicBezTo>
                  <a:cubicBezTo>
                    <a:pt x="2326" y="408"/>
                    <a:pt x="2195" y="787"/>
                    <a:pt x="1934" y="943"/>
                  </a:cubicBezTo>
                  <a:cubicBezTo>
                    <a:pt x="1764" y="1035"/>
                    <a:pt x="1581" y="1113"/>
                    <a:pt x="1398" y="1152"/>
                  </a:cubicBezTo>
                  <a:lnTo>
                    <a:pt x="1359" y="1165"/>
                  </a:lnTo>
                  <a:cubicBezTo>
                    <a:pt x="1241" y="1205"/>
                    <a:pt x="1137" y="1257"/>
                    <a:pt x="1059" y="1335"/>
                  </a:cubicBezTo>
                  <a:cubicBezTo>
                    <a:pt x="849" y="1570"/>
                    <a:pt x="902" y="1962"/>
                    <a:pt x="745" y="2224"/>
                  </a:cubicBezTo>
                  <a:cubicBezTo>
                    <a:pt x="601" y="2472"/>
                    <a:pt x="222" y="2655"/>
                    <a:pt x="131" y="2942"/>
                  </a:cubicBezTo>
                  <a:cubicBezTo>
                    <a:pt x="53" y="3216"/>
                    <a:pt x="275" y="3556"/>
                    <a:pt x="262" y="3856"/>
                  </a:cubicBezTo>
                  <a:cubicBezTo>
                    <a:pt x="262" y="3896"/>
                    <a:pt x="262" y="3922"/>
                    <a:pt x="249" y="3948"/>
                  </a:cubicBezTo>
                  <a:cubicBezTo>
                    <a:pt x="249" y="3961"/>
                    <a:pt x="249" y="3974"/>
                    <a:pt x="249" y="3974"/>
                  </a:cubicBezTo>
                  <a:cubicBezTo>
                    <a:pt x="183" y="4235"/>
                    <a:pt x="0" y="4510"/>
                    <a:pt x="53" y="4771"/>
                  </a:cubicBezTo>
                  <a:cubicBezTo>
                    <a:pt x="105" y="5058"/>
                    <a:pt x="458" y="5267"/>
                    <a:pt x="588" y="5555"/>
                  </a:cubicBezTo>
                  <a:cubicBezTo>
                    <a:pt x="706" y="5829"/>
                    <a:pt x="627" y="6221"/>
                    <a:pt x="810" y="6469"/>
                  </a:cubicBezTo>
                  <a:cubicBezTo>
                    <a:pt x="915" y="6587"/>
                    <a:pt x="1045" y="6665"/>
                    <a:pt x="1189" y="6717"/>
                  </a:cubicBezTo>
                  <a:cubicBezTo>
                    <a:pt x="1202" y="6730"/>
                    <a:pt x="1215" y="6730"/>
                    <a:pt x="1228" y="6743"/>
                  </a:cubicBezTo>
                  <a:cubicBezTo>
                    <a:pt x="1372" y="6796"/>
                    <a:pt x="1516" y="6861"/>
                    <a:pt x="1646" y="6966"/>
                  </a:cubicBezTo>
                  <a:cubicBezTo>
                    <a:pt x="1882" y="7161"/>
                    <a:pt x="1986" y="7553"/>
                    <a:pt x="2273" y="7697"/>
                  </a:cubicBezTo>
                  <a:cubicBezTo>
                    <a:pt x="2390" y="7758"/>
                    <a:pt x="2531" y="7770"/>
                    <a:pt x="2677" y="7770"/>
                  </a:cubicBezTo>
                  <a:cubicBezTo>
                    <a:pt x="2764" y="7770"/>
                    <a:pt x="2852" y="7766"/>
                    <a:pt x="2939" y="7766"/>
                  </a:cubicBezTo>
                  <a:cubicBezTo>
                    <a:pt x="3049" y="7766"/>
                    <a:pt x="3157" y="7772"/>
                    <a:pt x="3253" y="7802"/>
                  </a:cubicBezTo>
                  <a:cubicBezTo>
                    <a:pt x="3541" y="7893"/>
                    <a:pt x="3815" y="8194"/>
                    <a:pt x="4141" y="8220"/>
                  </a:cubicBezTo>
                  <a:lnTo>
                    <a:pt x="4181" y="8220"/>
                  </a:lnTo>
                  <a:cubicBezTo>
                    <a:pt x="4468" y="8207"/>
                    <a:pt x="4742" y="7958"/>
                    <a:pt x="5056" y="7906"/>
                  </a:cubicBezTo>
                  <a:cubicBezTo>
                    <a:pt x="5097" y="7899"/>
                    <a:pt x="5139" y="7896"/>
                    <a:pt x="5182" y="7896"/>
                  </a:cubicBezTo>
                  <a:cubicBezTo>
                    <a:pt x="5384" y="7896"/>
                    <a:pt x="5603" y="7959"/>
                    <a:pt x="5803" y="7959"/>
                  </a:cubicBezTo>
                  <a:cubicBezTo>
                    <a:pt x="5885" y="7959"/>
                    <a:pt x="5963" y="7949"/>
                    <a:pt x="6036" y="7919"/>
                  </a:cubicBezTo>
                  <a:cubicBezTo>
                    <a:pt x="6336" y="7815"/>
                    <a:pt x="6467" y="7436"/>
                    <a:pt x="6728" y="7266"/>
                  </a:cubicBezTo>
                  <a:cubicBezTo>
                    <a:pt x="6898" y="7175"/>
                    <a:pt x="7094" y="7109"/>
                    <a:pt x="7290" y="7057"/>
                  </a:cubicBezTo>
                  <a:lnTo>
                    <a:pt x="7316" y="7044"/>
                  </a:lnTo>
                  <a:cubicBezTo>
                    <a:pt x="7420" y="7018"/>
                    <a:pt x="7525" y="6952"/>
                    <a:pt x="7603" y="6887"/>
                  </a:cubicBezTo>
                  <a:cubicBezTo>
                    <a:pt x="7812" y="6652"/>
                    <a:pt x="7773" y="6260"/>
                    <a:pt x="7917" y="5999"/>
                  </a:cubicBezTo>
                  <a:cubicBezTo>
                    <a:pt x="8061" y="5751"/>
                    <a:pt x="8439" y="5568"/>
                    <a:pt x="8531" y="5280"/>
                  </a:cubicBezTo>
                  <a:cubicBezTo>
                    <a:pt x="8609" y="5006"/>
                    <a:pt x="8387" y="4666"/>
                    <a:pt x="8400" y="4366"/>
                  </a:cubicBezTo>
                  <a:lnTo>
                    <a:pt x="8400" y="4340"/>
                  </a:lnTo>
                  <a:cubicBezTo>
                    <a:pt x="8400" y="4327"/>
                    <a:pt x="8400" y="4314"/>
                    <a:pt x="8400" y="4301"/>
                  </a:cubicBezTo>
                  <a:cubicBezTo>
                    <a:pt x="8439" y="4026"/>
                    <a:pt x="8675" y="3739"/>
                    <a:pt x="8622" y="3438"/>
                  </a:cubicBezTo>
                  <a:cubicBezTo>
                    <a:pt x="8557" y="3138"/>
                    <a:pt x="8204" y="2929"/>
                    <a:pt x="8087" y="2655"/>
                  </a:cubicBezTo>
                  <a:cubicBezTo>
                    <a:pt x="7956" y="2367"/>
                    <a:pt x="8034" y="1988"/>
                    <a:pt x="7852" y="1740"/>
                  </a:cubicBezTo>
                  <a:cubicBezTo>
                    <a:pt x="7786" y="1662"/>
                    <a:pt x="7695" y="1596"/>
                    <a:pt x="7603" y="1544"/>
                  </a:cubicBezTo>
                  <a:lnTo>
                    <a:pt x="7564" y="1531"/>
                  </a:lnTo>
                  <a:cubicBezTo>
                    <a:pt x="7368" y="1466"/>
                    <a:pt x="7185" y="1361"/>
                    <a:pt x="7015" y="1244"/>
                  </a:cubicBezTo>
                  <a:cubicBezTo>
                    <a:pt x="6780" y="1048"/>
                    <a:pt x="6676" y="656"/>
                    <a:pt x="6401" y="512"/>
                  </a:cubicBezTo>
                  <a:cubicBezTo>
                    <a:pt x="6279" y="451"/>
                    <a:pt x="6137" y="440"/>
                    <a:pt x="5992" y="440"/>
                  </a:cubicBezTo>
                  <a:cubicBezTo>
                    <a:pt x="5906" y="440"/>
                    <a:pt x="5819" y="444"/>
                    <a:pt x="5733" y="444"/>
                  </a:cubicBezTo>
                  <a:cubicBezTo>
                    <a:pt x="5624" y="444"/>
                    <a:pt x="5518" y="437"/>
                    <a:pt x="5422" y="408"/>
                  </a:cubicBezTo>
                  <a:cubicBezTo>
                    <a:pt x="5147" y="329"/>
                    <a:pt x="4912" y="81"/>
                    <a:pt x="4625" y="3"/>
                  </a:cubicBezTo>
                  <a:lnTo>
                    <a:pt x="4533" y="3"/>
                  </a:lnTo>
                  <a:cubicBezTo>
                    <a:pt x="4519" y="2"/>
                    <a:pt x="4505" y="1"/>
                    <a:pt x="4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 rot="-554324">
              <a:off x="6589520" y="2598045"/>
              <a:ext cx="37111" cy="629115"/>
            </a:xfrm>
            <a:custGeom>
              <a:avLst/>
              <a:gdLst/>
              <a:ahLst/>
              <a:cxnLst/>
              <a:rect l="l" t="t" r="r" b="b"/>
              <a:pathLst>
                <a:path w="484" h="8205" extrusionOk="0">
                  <a:moveTo>
                    <a:pt x="458" y="1"/>
                  </a:moveTo>
                  <a:lnTo>
                    <a:pt x="223" y="4103"/>
                  </a:lnTo>
                  <a:lnTo>
                    <a:pt x="223" y="4181"/>
                  </a:lnTo>
                  <a:lnTo>
                    <a:pt x="0" y="8205"/>
                  </a:lnTo>
                  <a:lnTo>
                    <a:pt x="40" y="8205"/>
                  </a:lnTo>
                  <a:lnTo>
                    <a:pt x="262" y="4181"/>
                  </a:lnTo>
                  <a:lnTo>
                    <a:pt x="262" y="4103"/>
                  </a:lnTo>
                  <a:lnTo>
                    <a:pt x="484" y="14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 rot="-554324">
              <a:off x="6364640" y="2716994"/>
              <a:ext cx="490871" cy="396715"/>
            </a:xfrm>
            <a:custGeom>
              <a:avLst/>
              <a:gdLst/>
              <a:ahLst/>
              <a:cxnLst/>
              <a:rect l="l" t="t" r="r" b="b"/>
              <a:pathLst>
                <a:path w="6402" h="5174" extrusionOk="0">
                  <a:moveTo>
                    <a:pt x="6349" y="0"/>
                  </a:moveTo>
                  <a:lnTo>
                    <a:pt x="3188" y="2574"/>
                  </a:lnTo>
                  <a:lnTo>
                    <a:pt x="3175" y="2587"/>
                  </a:lnTo>
                  <a:lnTo>
                    <a:pt x="3162" y="2587"/>
                  </a:lnTo>
                  <a:lnTo>
                    <a:pt x="3135" y="2600"/>
                  </a:lnTo>
                  <a:lnTo>
                    <a:pt x="0" y="5160"/>
                  </a:lnTo>
                  <a:cubicBezTo>
                    <a:pt x="0" y="5160"/>
                    <a:pt x="13" y="5173"/>
                    <a:pt x="26" y="5173"/>
                  </a:cubicBezTo>
                  <a:lnTo>
                    <a:pt x="3175" y="2626"/>
                  </a:lnTo>
                  <a:lnTo>
                    <a:pt x="3188" y="2613"/>
                  </a:lnTo>
                  <a:lnTo>
                    <a:pt x="3201" y="2600"/>
                  </a:lnTo>
                  <a:lnTo>
                    <a:pt x="3227" y="2587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 rot="-554324">
              <a:off x="6290663" y="2902363"/>
              <a:ext cx="626125" cy="29060"/>
            </a:xfrm>
            <a:custGeom>
              <a:avLst/>
              <a:gdLst/>
              <a:ahLst/>
              <a:cxnLst/>
              <a:rect l="l" t="t" r="r" b="b"/>
              <a:pathLst>
                <a:path w="8166" h="379" extrusionOk="0">
                  <a:moveTo>
                    <a:pt x="14" y="0"/>
                  </a:moveTo>
                  <a:cubicBezTo>
                    <a:pt x="14" y="0"/>
                    <a:pt x="14" y="13"/>
                    <a:pt x="1" y="26"/>
                  </a:cubicBezTo>
                  <a:lnTo>
                    <a:pt x="4102" y="209"/>
                  </a:lnTo>
                  <a:lnTo>
                    <a:pt x="4194" y="209"/>
                  </a:lnTo>
                  <a:lnTo>
                    <a:pt x="8165" y="379"/>
                  </a:lnTo>
                  <a:cubicBezTo>
                    <a:pt x="8165" y="366"/>
                    <a:pt x="8165" y="353"/>
                    <a:pt x="8165" y="353"/>
                  </a:cubicBezTo>
                  <a:lnTo>
                    <a:pt x="4194" y="170"/>
                  </a:lnTo>
                  <a:lnTo>
                    <a:pt x="4102" y="17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 rot="-554324">
              <a:off x="6376180" y="2687789"/>
              <a:ext cx="456827" cy="450770"/>
            </a:xfrm>
            <a:custGeom>
              <a:avLst/>
              <a:gdLst/>
              <a:ahLst/>
              <a:cxnLst/>
              <a:rect l="l" t="t" r="r" b="b"/>
              <a:pathLst>
                <a:path w="5958" h="5879" extrusionOk="0">
                  <a:moveTo>
                    <a:pt x="40" y="0"/>
                  </a:moveTo>
                  <a:lnTo>
                    <a:pt x="1" y="14"/>
                  </a:lnTo>
                  <a:lnTo>
                    <a:pt x="2993" y="2979"/>
                  </a:lnTo>
                  <a:lnTo>
                    <a:pt x="3006" y="2992"/>
                  </a:lnTo>
                  <a:lnTo>
                    <a:pt x="3019" y="3005"/>
                  </a:lnTo>
                  <a:lnTo>
                    <a:pt x="3045" y="3018"/>
                  </a:lnTo>
                  <a:lnTo>
                    <a:pt x="5932" y="5879"/>
                  </a:lnTo>
                  <a:lnTo>
                    <a:pt x="5958" y="5879"/>
                  </a:lnTo>
                  <a:lnTo>
                    <a:pt x="3071" y="3005"/>
                  </a:lnTo>
                  <a:lnTo>
                    <a:pt x="3045" y="2979"/>
                  </a:lnTo>
                  <a:lnTo>
                    <a:pt x="3032" y="2966"/>
                  </a:lnTo>
                  <a:lnTo>
                    <a:pt x="3019" y="29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 rot="-554324">
              <a:off x="6566216" y="2881941"/>
              <a:ext cx="79205" cy="71231"/>
            </a:xfrm>
            <a:custGeom>
              <a:avLst/>
              <a:gdLst/>
              <a:ahLst/>
              <a:cxnLst/>
              <a:rect l="l" t="t" r="r" b="b"/>
              <a:pathLst>
                <a:path w="1033" h="929" extrusionOk="0">
                  <a:moveTo>
                    <a:pt x="510" y="1"/>
                  </a:moveTo>
                  <a:cubicBezTo>
                    <a:pt x="223" y="1"/>
                    <a:pt x="1" y="210"/>
                    <a:pt x="1" y="471"/>
                  </a:cubicBezTo>
                  <a:cubicBezTo>
                    <a:pt x="1" y="719"/>
                    <a:pt x="223" y="928"/>
                    <a:pt x="510" y="928"/>
                  </a:cubicBezTo>
                  <a:cubicBezTo>
                    <a:pt x="798" y="928"/>
                    <a:pt x="1033" y="719"/>
                    <a:pt x="1033" y="471"/>
                  </a:cubicBezTo>
                  <a:cubicBezTo>
                    <a:pt x="1033" y="210"/>
                    <a:pt x="798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 rot="-554324">
              <a:off x="6567301" y="1374434"/>
              <a:ext cx="162397" cy="160863"/>
            </a:xfrm>
            <a:custGeom>
              <a:avLst/>
              <a:gdLst/>
              <a:ahLst/>
              <a:cxnLst/>
              <a:rect l="l" t="t" r="r" b="b"/>
              <a:pathLst>
                <a:path w="2118" h="2098" extrusionOk="0">
                  <a:moveTo>
                    <a:pt x="1052" y="1"/>
                  </a:moveTo>
                  <a:cubicBezTo>
                    <a:pt x="1033" y="1"/>
                    <a:pt x="1013" y="10"/>
                    <a:pt x="1007" y="30"/>
                  </a:cubicBezTo>
                  <a:lnTo>
                    <a:pt x="824" y="422"/>
                  </a:lnTo>
                  <a:cubicBezTo>
                    <a:pt x="745" y="592"/>
                    <a:pt x="602" y="735"/>
                    <a:pt x="432" y="814"/>
                  </a:cubicBezTo>
                  <a:lnTo>
                    <a:pt x="40" y="997"/>
                  </a:lnTo>
                  <a:cubicBezTo>
                    <a:pt x="1" y="1023"/>
                    <a:pt x="1" y="1075"/>
                    <a:pt x="40" y="1101"/>
                  </a:cubicBezTo>
                  <a:lnTo>
                    <a:pt x="432" y="1284"/>
                  </a:lnTo>
                  <a:cubicBezTo>
                    <a:pt x="602" y="1363"/>
                    <a:pt x="745" y="1493"/>
                    <a:pt x="824" y="1676"/>
                  </a:cubicBezTo>
                  <a:lnTo>
                    <a:pt x="1007" y="2068"/>
                  </a:lnTo>
                  <a:cubicBezTo>
                    <a:pt x="1013" y="2088"/>
                    <a:pt x="1033" y="2097"/>
                    <a:pt x="1052" y="2097"/>
                  </a:cubicBezTo>
                  <a:cubicBezTo>
                    <a:pt x="1072" y="2097"/>
                    <a:pt x="1092" y="2088"/>
                    <a:pt x="1098" y="2068"/>
                  </a:cubicBezTo>
                  <a:lnTo>
                    <a:pt x="1281" y="1676"/>
                  </a:lnTo>
                  <a:cubicBezTo>
                    <a:pt x="1359" y="1493"/>
                    <a:pt x="1503" y="1363"/>
                    <a:pt x="1673" y="1284"/>
                  </a:cubicBezTo>
                  <a:lnTo>
                    <a:pt x="2065" y="1101"/>
                  </a:lnTo>
                  <a:cubicBezTo>
                    <a:pt x="2117" y="1075"/>
                    <a:pt x="2117" y="1023"/>
                    <a:pt x="2065" y="997"/>
                  </a:cubicBezTo>
                  <a:lnTo>
                    <a:pt x="1673" y="814"/>
                  </a:lnTo>
                  <a:cubicBezTo>
                    <a:pt x="1503" y="735"/>
                    <a:pt x="1359" y="592"/>
                    <a:pt x="1281" y="422"/>
                  </a:cubicBezTo>
                  <a:lnTo>
                    <a:pt x="1098" y="30"/>
                  </a:lnTo>
                  <a:cubicBezTo>
                    <a:pt x="1092" y="10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 rot="-554324">
              <a:off x="7173285" y="140152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1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41" y="330"/>
                  </a:lnTo>
                  <a:cubicBezTo>
                    <a:pt x="575" y="461"/>
                    <a:pt x="471" y="565"/>
                    <a:pt x="340" y="631"/>
                  </a:cubicBezTo>
                  <a:lnTo>
                    <a:pt x="40" y="774"/>
                  </a:lnTo>
                  <a:cubicBezTo>
                    <a:pt x="1" y="787"/>
                    <a:pt x="1" y="827"/>
                    <a:pt x="40" y="840"/>
                  </a:cubicBezTo>
                  <a:lnTo>
                    <a:pt x="340" y="983"/>
                  </a:lnTo>
                  <a:cubicBezTo>
                    <a:pt x="471" y="1049"/>
                    <a:pt x="575" y="1153"/>
                    <a:pt x="641" y="1284"/>
                  </a:cubicBezTo>
                  <a:lnTo>
                    <a:pt x="771" y="1584"/>
                  </a:lnTo>
                  <a:cubicBezTo>
                    <a:pt x="778" y="1604"/>
                    <a:pt x="794" y="1614"/>
                    <a:pt x="811" y="1614"/>
                  </a:cubicBezTo>
                  <a:cubicBezTo>
                    <a:pt x="827" y="1614"/>
                    <a:pt x="843" y="1604"/>
                    <a:pt x="850" y="1584"/>
                  </a:cubicBezTo>
                  <a:lnTo>
                    <a:pt x="994" y="1284"/>
                  </a:lnTo>
                  <a:cubicBezTo>
                    <a:pt x="1046" y="1153"/>
                    <a:pt x="1163" y="1049"/>
                    <a:pt x="1294" y="983"/>
                  </a:cubicBezTo>
                  <a:lnTo>
                    <a:pt x="1594" y="840"/>
                  </a:lnTo>
                  <a:cubicBezTo>
                    <a:pt x="1621" y="827"/>
                    <a:pt x="1621" y="787"/>
                    <a:pt x="1594" y="774"/>
                  </a:cubicBezTo>
                  <a:lnTo>
                    <a:pt x="1294" y="631"/>
                  </a:lnTo>
                  <a:cubicBezTo>
                    <a:pt x="1163" y="565"/>
                    <a:pt x="1059" y="461"/>
                    <a:pt x="994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 rot="-554324">
              <a:off x="7916077" y="195047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28" y="330"/>
                  </a:lnTo>
                  <a:cubicBezTo>
                    <a:pt x="575" y="461"/>
                    <a:pt x="458" y="565"/>
                    <a:pt x="327" y="631"/>
                  </a:cubicBezTo>
                  <a:lnTo>
                    <a:pt x="27" y="761"/>
                  </a:lnTo>
                  <a:cubicBezTo>
                    <a:pt x="1" y="787"/>
                    <a:pt x="1" y="826"/>
                    <a:pt x="27" y="840"/>
                  </a:cubicBezTo>
                  <a:lnTo>
                    <a:pt x="327" y="983"/>
                  </a:lnTo>
                  <a:cubicBezTo>
                    <a:pt x="471" y="1049"/>
                    <a:pt x="575" y="1153"/>
                    <a:pt x="628" y="1284"/>
                  </a:cubicBezTo>
                  <a:lnTo>
                    <a:pt x="771" y="1584"/>
                  </a:lnTo>
                  <a:cubicBezTo>
                    <a:pt x="778" y="1597"/>
                    <a:pt x="794" y="1604"/>
                    <a:pt x="810" y="1604"/>
                  </a:cubicBezTo>
                  <a:cubicBezTo>
                    <a:pt x="827" y="1604"/>
                    <a:pt x="843" y="1597"/>
                    <a:pt x="850" y="1584"/>
                  </a:cubicBezTo>
                  <a:lnTo>
                    <a:pt x="993" y="1284"/>
                  </a:lnTo>
                  <a:cubicBezTo>
                    <a:pt x="1046" y="1153"/>
                    <a:pt x="1150" y="1049"/>
                    <a:pt x="1281" y="983"/>
                  </a:cubicBezTo>
                  <a:lnTo>
                    <a:pt x="1594" y="840"/>
                  </a:lnTo>
                  <a:cubicBezTo>
                    <a:pt x="1620" y="826"/>
                    <a:pt x="1620" y="787"/>
                    <a:pt x="1594" y="761"/>
                  </a:cubicBezTo>
                  <a:lnTo>
                    <a:pt x="1281" y="631"/>
                  </a:lnTo>
                  <a:cubicBezTo>
                    <a:pt x="1150" y="565"/>
                    <a:pt x="1046" y="461"/>
                    <a:pt x="993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 rot="-554324">
              <a:off x="6112994" y="2506602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04" y="1"/>
                  </a:moveTo>
                  <a:cubicBezTo>
                    <a:pt x="790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62"/>
                  </a:lnTo>
                  <a:cubicBezTo>
                    <a:pt x="0" y="788"/>
                    <a:pt x="0" y="827"/>
                    <a:pt x="26" y="840"/>
                  </a:cubicBezTo>
                  <a:lnTo>
                    <a:pt x="327" y="984"/>
                  </a:lnTo>
                  <a:cubicBezTo>
                    <a:pt x="457" y="1049"/>
                    <a:pt x="562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0" y="1614"/>
                    <a:pt x="804" y="1614"/>
                  </a:cubicBezTo>
                  <a:cubicBezTo>
                    <a:pt x="817" y="1614"/>
                    <a:pt x="830" y="1604"/>
                    <a:pt x="836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40"/>
                  </a:lnTo>
                  <a:cubicBezTo>
                    <a:pt x="1620" y="827"/>
                    <a:pt x="1620" y="775"/>
                    <a:pt x="1581" y="762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36" y="30"/>
                  </a:lnTo>
                  <a:cubicBezTo>
                    <a:pt x="830" y="10"/>
                    <a:pt x="817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 rot="-554324">
              <a:off x="8041526" y="2721580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0"/>
                    <a:pt x="771" y="30"/>
                  </a:cubicBezTo>
                  <a:lnTo>
                    <a:pt x="628" y="331"/>
                  </a:lnTo>
                  <a:cubicBezTo>
                    <a:pt x="575" y="461"/>
                    <a:pt x="471" y="566"/>
                    <a:pt x="327" y="631"/>
                  </a:cubicBezTo>
                  <a:lnTo>
                    <a:pt x="27" y="775"/>
                  </a:lnTo>
                  <a:cubicBezTo>
                    <a:pt x="1" y="788"/>
                    <a:pt x="1" y="827"/>
                    <a:pt x="27" y="840"/>
                  </a:cubicBezTo>
                  <a:lnTo>
                    <a:pt x="327" y="984"/>
                  </a:lnTo>
                  <a:cubicBezTo>
                    <a:pt x="458" y="1049"/>
                    <a:pt x="575" y="1154"/>
                    <a:pt x="628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6" y="1154"/>
                    <a:pt x="1150" y="1049"/>
                    <a:pt x="1281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75"/>
                  </a:cubicBezTo>
                  <a:lnTo>
                    <a:pt x="1281" y="631"/>
                  </a:lnTo>
                  <a:cubicBezTo>
                    <a:pt x="1150" y="566"/>
                    <a:pt x="1046" y="461"/>
                    <a:pt x="993" y="331"/>
                  </a:cubicBezTo>
                  <a:lnTo>
                    <a:pt x="850" y="30"/>
                  </a:lnTo>
                  <a:cubicBezTo>
                    <a:pt x="843" y="10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 rot="-554324">
              <a:off x="7048708" y="344303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7" y="7"/>
                    <a:pt x="771" y="20"/>
                  </a:cubicBezTo>
                  <a:lnTo>
                    <a:pt x="640" y="320"/>
                  </a:lnTo>
                  <a:cubicBezTo>
                    <a:pt x="575" y="451"/>
                    <a:pt x="470" y="556"/>
                    <a:pt x="340" y="621"/>
                  </a:cubicBezTo>
                  <a:lnTo>
                    <a:pt x="39" y="765"/>
                  </a:lnTo>
                  <a:cubicBezTo>
                    <a:pt x="0" y="778"/>
                    <a:pt x="0" y="817"/>
                    <a:pt x="39" y="843"/>
                  </a:cubicBezTo>
                  <a:lnTo>
                    <a:pt x="340" y="974"/>
                  </a:lnTo>
                  <a:cubicBezTo>
                    <a:pt x="470" y="1039"/>
                    <a:pt x="575" y="1143"/>
                    <a:pt x="640" y="1274"/>
                  </a:cubicBezTo>
                  <a:lnTo>
                    <a:pt x="771" y="1575"/>
                  </a:lnTo>
                  <a:cubicBezTo>
                    <a:pt x="777" y="1594"/>
                    <a:pt x="794" y="1604"/>
                    <a:pt x="810" y="1604"/>
                  </a:cubicBezTo>
                  <a:cubicBezTo>
                    <a:pt x="826" y="1604"/>
                    <a:pt x="843" y="1594"/>
                    <a:pt x="849" y="1575"/>
                  </a:cubicBezTo>
                  <a:lnTo>
                    <a:pt x="993" y="1274"/>
                  </a:lnTo>
                  <a:cubicBezTo>
                    <a:pt x="1045" y="1143"/>
                    <a:pt x="1163" y="1039"/>
                    <a:pt x="1293" y="974"/>
                  </a:cubicBezTo>
                  <a:lnTo>
                    <a:pt x="1594" y="843"/>
                  </a:lnTo>
                  <a:cubicBezTo>
                    <a:pt x="1620" y="817"/>
                    <a:pt x="1620" y="778"/>
                    <a:pt x="1594" y="765"/>
                  </a:cubicBezTo>
                  <a:lnTo>
                    <a:pt x="1293" y="621"/>
                  </a:lnTo>
                  <a:cubicBezTo>
                    <a:pt x="1150" y="556"/>
                    <a:pt x="1045" y="451"/>
                    <a:pt x="993" y="320"/>
                  </a:cubicBezTo>
                  <a:lnTo>
                    <a:pt x="849" y="20"/>
                  </a:lnTo>
                  <a:cubicBezTo>
                    <a:pt x="843" y="7"/>
                    <a:pt x="82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 rot="-554324">
              <a:off x="6916298" y="2604229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1"/>
                    <a:pt x="771" y="30"/>
                  </a:cubicBezTo>
                  <a:lnTo>
                    <a:pt x="627" y="331"/>
                  </a:lnTo>
                  <a:cubicBezTo>
                    <a:pt x="575" y="461"/>
                    <a:pt x="471" y="566"/>
                    <a:pt x="340" y="631"/>
                  </a:cubicBezTo>
                  <a:lnTo>
                    <a:pt x="40" y="762"/>
                  </a:lnTo>
                  <a:cubicBezTo>
                    <a:pt x="0" y="775"/>
                    <a:pt x="0" y="827"/>
                    <a:pt x="40" y="840"/>
                  </a:cubicBezTo>
                  <a:lnTo>
                    <a:pt x="340" y="984"/>
                  </a:lnTo>
                  <a:cubicBezTo>
                    <a:pt x="471" y="1036"/>
                    <a:pt x="575" y="1154"/>
                    <a:pt x="627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5" y="1154"/>
                    <a:pt x="1150" y="1049"/>
                    <a:pt x="1294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62"/>
                  </a:cubicBezTo>
                  <a:lnTo>
                    <a:pt x="1294" y="631"/>
                  </a:lnTo>
                  <a:cubicBezTo>
                    <a:pt x="1150" y="566"/>
                    <a:pt x="1045" y="461"/>
                    <a:pt x="993" y="331"/>
                  </a:cubicBezTo>
                  <a:lnTo>
                    <a:pt x="850" y="30"/>
                  </a:lnTo>
                  <a:cubicBezTo>
                    <a:pt x="843" y="11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 rot="-554324">
              <a:off x="6180302" y="340695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0" y="1"/>
                  </a:moveTo>
                  <a:cubicBezTo>
                    <a:pt x="794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75"/>
                  </a:lnTo>
                  <a:cubicBezTo>
                    <a:pt x="0" y="788"/>
                    <a:pt x="0" y="827"/>
                    <a:pt x="26" y="853"/>
                  </a:cubicBezTo>
                  <a:lnTo>
                    <a:pt x="327" y="984"/>
                  </a:lnTo>
                  <a:cubicBezTo>
                    <a:pt x="457" y="1049"/>
                    <a:pt x="575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4" y="1614"/>
                    <a:pt x="810" y="1614"/>
                  </a:cubicBezTo>
                  <a:cubicBezTo>
                    <a:pt x="826" y="1614"/>
                    <a:pt x="843" y="1604"/>
                    <a:pt x="849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53"/>
                  </a:lnTo>
                  <a:cubicBezTo>
                    <a:pt x="1620" y="827"/>
                    <a:pt x="1620" y="788"/>
                    <a:pt x="1581" y="775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49" y="30"/>
                  </a:lnTo>
                  <a:cubicBezTo>
                    <a:pt x="843" y="10"/>
                    <a:pt x="826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32"/>
          <p:cNvSpPr txBox="1">
            <a:spLocks noGrp="1"/>
          </p:cNvSpPr>
          <p:nvPr>
            <p:ph type="ctrTitle"/>
          </p:nvPr>
        </p:nvSpPr>
        <p:spPr>
          <a:xfrm>
            <a:off x="405427" y="678984"/>
            <a:ext cx="4743257" cy="3283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UNIT 2:</a:t>
            </a:r>
            <a:br>
              <a:rPr lang="en" sz="9600" dirty="0"/>
            </a:br>
            <a:r>
              <a:rPr lang="en" sz="9600" dirty="0"/>
              <a:t>MY HOUSE</a:t>
            </a:r>
            <a:endParaRPr sz="9600" dirty="0"/>
          </a:p>
        </p:txBody>
      </p:sp>
      <p:sp>
        <p:nvSpPr>
          <p:cNvPr id="748" name="Google Shape;748;p32"/>
          <p:cNvSpPr txBox="1">
            <a:spLocks noGrp="1"/>
          </p:cNvSpPr>
          <p:nvPr>
            <p:ph type="subTitle" idx="1"/>
          </p:nvPr>
        </p:nvSpPr>
        <p:spPr>
          <a:xfrm>
            <a:off x="1359926" y="3722210"/>
            <a:ext cx="4536914" cy="4815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7: LOOKING BACK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774;p54">
            <a:extLst>
              <a:ext uri="{FF2B5EF4-FFF2-40B4-BE49-F238E27FC236}">
                <a16:creationId xmlns:a16="http://schemas.microsoft.com/office/drawing/2014/main" id="{7B935046-AC6E-B6C9-3A43-5C67450DF919}"/>
              </a:ext>
            </a:extLst>
          </p:cNvPr>
          <p:cNvGrpSpPr/>
          <p:nvPr/>
        </p:nvGrpSpPr>
        <p:grpSpPr>
          <a:xfrm rot="515262">
            <a:off x="5768110" y="1907245"/>
            <a:ext cx="1924254" cy="2146366"/>
            <a:chOff x="5866113" y="1035613"/>
            <a:chExt cx="1933618" cy="2156811"/>
          </a:xfrm>
        </p:grpSpPr>
        <p:sp>
          <p:nvSpPr>
            <p:cNvPr id="6" name="Google Shape;1775;p54">
              <a:extLst>
                <a:ext uri="{FF2B5EF4-FFF2-40B4-BE49-F238E27FC236}">
                  <a16:creationId xmlns:a16="http://schemas.microsoft.com/office/drawing/2014/main" id="{AD1AED4A-5DBB-03CB-B868-217300F66C83}"/>
                </a:ext>
              </a:extLst>
            </p:cNvPr>
            <p:cNvSpPr/>
            <p:nvPr/>
          </p:nvSpPr>
          <p:spPr>
            <a:xfrm>
              <a:off x="5866113" y="1035613"/>
              <a:ext cx="1933618" cy="2156811"/>
            </a:xfrm>
            <a:custGeom>
              <a:avLst/>
              <a:gdLst/>
              <a:ahLst/>
              <a:cxnLst/>
              <a:rect l="l" t="t" r="r" b="b"/>
              <a:pathLst>
                <a:path w="31353" h="34972" extrusionOk="0">
                  <a:moveTo>
                    <a:pt x="15676" y="1"/>
                  </a:moveTo>
                  <a:cubicBezTo>
                    <a:pt x="14958" y="1"/>
                    <a:pt x="14239" y="40"/>
                    <a:pt x="13534" y="144"/>
                  </a:cubicBezTo>
                  <a:lnTo>
                    <a:pt x="13364" y="170"/>
                  </a:lnTo>
                  <a:cubicBezTo>
                    <a:pt x="12045" y="353"/>
                    <a:pt x="10752" y="719"/>
                    <a:pt x="9524" y="1255"/>
                  </a:cubicBezTo>
                  <a:cubicBezTo>
                    <a:pt x="9484" y="1268"/>
                    <a:pt x="9445" y="1281"/>
                    <a:pt x="9393" y="1307"/>
                  </a:cubicBezTo>
                  <a:cubicBezTo>
                    <a:pt x="3684" y="3802"/>
                    <a:pt x="0" y="9445"/>
                    <a:pt x="0" y="15677"/>
                  </a:cubicBezTo>
                  <a:lnTo>
                    <a:pt x="0" y="34070"/>
                  </a:lnTo>
                  <a:cubicBezTo>
                    <a:pt x="0" y="34566"/>
                    <a:pt x="405" y="34971"/>
                    <a:pt x="902" y="34971"/>
                  </a:cubicBezTo>
                  <a:lnTo>
                    <a:pt x="30451" y="34958"/>
                  </a:lnTo>
                  <a:cubicBezTo>
                    <a:pt x="30948" y="34958"/>
                    <a:pt x="31353" y="34553"/>
                    <a:pt x="31353" y="34057"/>
                  </a:cubicBezTo>
                  <a:lnTo>
                    <a:pt x="31353" y="15677"/>
                  </a:lnTo>
                  <a:cubicBezTo>
                    <a:pt x="31353" y="7016"/>
                    <a:pt x="24338" y="1"/>
                    <a:pt x="156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76;p54">
              <a:extLst>
                <a:ext uri="{FF2B5EF4-FFF2-40B4-BE49-F238E27FC236}">
                  <a16:creationId xmlns:a16="http://schemas.microsoft.com/office/drawing/2014/main" id="{DD639B25-AD69-A2DA-0E19-9285951332F4}"/>
                </a:ext>
              </a:extLst>
            </p:cNvPr>
            <p:cNvSpPr/>
            <p:nvPr/>
          </p:nvSpPr>
          <p:spPr>
            <a:xfrm>
              <a:off x="5920077" y="1091119"/>
              <a:ext cx="1822484" cy="2045738"/>
            </a:xfrm>
            <a:custGeom>
              <a:avLst/>
              <a:gdLst/>
              <a:ahLst/>
              <a:cxnLst/>
              <a:rect l="l" t="t" r="r" b="b"/>
              <a:pathLst>
                <a:path w="29551" h="33171" extrusionOk="0">
                  <a:moveTo>
                    <a:pt x="14822" y="1"/>
                  </a:moveTo>
                  <a:cubicBezTo>
                    <a:pt x="14140" y="1"/>
                    <a:pt x="13448" y="48"/>
                    <a:pt x="12750" y="146"/>
                  </a:cubicBezTo>
                  <a:cubicBezTo>
                    <a:pt x="12698" y="146"/>
                    <a:pt x="12646" y="159"/>
                    <a:pt x="12594" y="159"/>
                  </a:cubicBezTo>
                  <a:cubicBezTo>
                    <a:pt x="11340" y="342"/>
                    <a:pt x="10112" y="694"/>
                    <a:pt x="8949" y="1191"/>
                  </a:cubicBezTo>
                  <a:cubicBezTo>
                    <a:pt x="8923" y="1204"/>
                    <a:pt x="8897" y="1204"/>
                    <a:pt x="8884" y="1230"/>
                  </a:cubicBezTo>
                  <a:cubicBezTo>
                    <a:pt x="3489" y="3568"/>
                    <a:pt x="1" y="8898"/>
                    <a:pt x="1" y="14777"/>
                  </a:cubicBezTo>
                  <a:lnTo>
                    <a:pt x="1" y="33170"/>
                  </a:lnTo>
                  <a:lnTo>
                    <a:pt x="29550" y="33170"/>
                  </a:lnTo>
                  <a:lnTo>
                    <a:pt x="29550" y="14777"/>
                  </a:lnTo>
                  <a:cubicBezTo>
                    <a:pt x="29550" y="6507"/>
                    <a:pt x="22828" y="1"/>
                    <a:pt x="14822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77;p54">
              <a:extLst>
                <a:ext uri="{FF2B5EF4-FFF2-40B4-BE49-F238E27FC236}">
                  <a16:creationId xmlns:a16="http://schemas.microsoft.com/office/drawing/2014/main" id="{59354A3C-E55E-A27B-C9F5-B8EB6B3B63B7}"/>
                </a:ext>
              </a:extLst>
            </p:cNvPr>
            <p:cNvSpPr/>
            <p:nvPr/>
          </p:nvSpPr>
          <p:spPr>
            <a:xfrm>
              <a:off x="7228483" y="1363346"/>
              <a:ext cx="127354" cy="126120"/>
            </a:xfrm>
            <a:custGeom>
              <a:avLst/>
              <a:gdLst/>
              <a:ahLst/>
              <a:cxnLst/>
              <a:rect l="l" t="t" r="r" b="b"/>
              <a:pathLst>
                <a:path w="2065" h="2045" extrusionOk="0">
                  <a:moveTo>
                    <a:pt x="1033" y="0"/>
                  </a:moveTo>
                  <a:cubicBezTo>
                    <a:pt x="1013" y="0"/>
                    <a:pt x="993" y="10"/>
                    <a:pt x="980" y="30"/>
                  </a:cubicBezTo>
                  <a:lnTo>
                    <a:pt x="811" y="421"/>
                  </a:lnTo>
                  <a:cubicBezTo>
                    <a:pt x="732" y="591"/>
                    <a:pt x="588" y="722"/>
                    <a:pt x="419" y="800"/>
                  </a:cubicBezTo>
                  <a:lnTo>
                    <a:pt x="40" y="983"/>
                  </a:lnTo>
                  <a:cubicBezTo>
                    <a:pt x="1" y="996"/>
                    <a:pt x="1" y="1048"/>
                    <a:pt x="40" y="1075"/>
                  </a:cubicBezTo>
                  <a:lnTo>
                    <a:pt x="419" y="1258"/>
                  </a:lnTo>
                  <a:cubicBezTo>
                    <a:pt x="588" y="1336"/>
                    <a:pt x="732" y="1467"/>
                    <a:pt x="811" y="1636"/>
                  </a:cubicBezTo>
                  <a:lnTo>
                    <a:pt x="980" y="2015"/>
                  </a:lnTo>
                  <a:cubicBezTo>
                    <a:pt x="993" y="2035"/>
                    <a:pt x="1013" y="2045"/>
                    <a:pt x="1033" y="2045"/>
                  </a:cubicBezTo>
                  <a:cubicBezTo>
                    <a:pt x="1052" y="2045"/>
                    <a:pt x="1072" y="2035"/>
                    <a:pt x="1085" y="2015"/>
                  </a:cubicBezTo>
                  <a:lnTo>
                    <a:pt x="1255" y="1636"/>
                  </a:lnTo>
                  <a:cubicBezTo>
                    <a:pt x="1333" y="1467"/>
                    <a:pt x="1477" y="1336"/>
                    <a:pt x="1647" y="1258"/>
                  </a:cubicBezTo>
                  <a:lnTo>
                    <a:pt x="2025" y="1075"/>
                  </a:lnTo>
                  <a:cubicBezTo>
                    <a:pt x="2065" y="1048"/>
                    <a:pt x="2065" y="996"/>
                    <a:pt x="2025" y="983"/>
                  </a:cubicBezTo>
                  <a:lnTo>
                    <a:pt x="1647" y="800"/>
                  </a:lnTo>
                  <a:cubicBezTo>
                    <a:pt x="1477" y="722"/>
                    <a:pt x="1333" y="591"/>
                    <a:pt x="1255" y="421"/>
                  </a:cubicBezTo>
                  <a:lnTo>
                    <a:pt x="1085" y="30"/>
                  </a:lnTo>
                  <a:cubicBezTo>
                    <a:pt x="1072" y="10"/>
                    <a:pt x="1052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78;p54">
              <a:extLst>
                <a:ext uri="{FF2B5EF4-FFF2-40B4-BE49-F238E27FC236}">
                  <a16:creationId xmlns:a16="http://schemas.microsoft.com/office/drawing/2014/main" id="{CD05741B-6A19-6659-5F12-5E45A815EBB9}"/>
                </a:ext>
              </a:extLst>
            </p:cNvPr>
            <p:cNvSpPr/>
            <p:nvPr/>
          </p:nvSpPr>
          <p:spPr>
            <a:xfrm>
              <a:off x="7388033" y="2691241"/>
              <a:ext cx="128155" cy="126799"/>
            </a:xfrm>
            <a:custGeom>
              <a:avLst/>
              <a:gdLst/>
              <a:ahLst/>
              <a:cxnLst/>
              <a:rect l="l" t="t" r="r" b="b"/>
              <a:pathLst>
                <a:path w="2078" h="2056" extrusionOk="0">
                  <a:moveTo>
                    <a:pt x="1039" y="1"/>
                  </a:moveTo>
                  <a:cubicBezTo>
                    <a:pt x="1019" y="1"/>
                    <a:pt x="1000" y="14"/>
                    <a:pt x="993" y="40"/>
                  </a:cubicBezTo>
                  <a:lnTo>
                    <a:pt x="810" y="419"/>
                  </a:lnTo>
                  <a:cubicBezTo>
                    <a:pt x="732" y="589"/>
                    <a:pt x="601" y="719"/>
                    <a:pt x="431" y="798"/>
                  </a:cubicBezTo>
                  <a:lnTo>
                    <a:pt x="39" y="981"/>
                  </a:lnTo>
                  <a:cubicBezTo>
                    <a:pt x="0" y="994"/>
                    <a:pt x="0" y="1059"/>
                    <a:pt x="39" y="1072"/>
                  </a:cubicBezTo>
                  <a:lnTo>
                    <a:pt x="431" y="1255"/>
                  </a:lnTo>
                  <a:cubicBezTo>
                    <a:pt x="601" y="1333"/>
                    <a:pt x="732" y="1464"/>
                    <a:pt x="810" y="1634"/>
                  </a:cubicBezTo>
                  <a:lnTo>
                    <a:pt x="993" y="2026"/>
                  </a:lnTo>
                  <a:cubicBezTo>
                    <a:pt x="1000" y="2045"/>
                    <a:pt x="1019" y="2055"/>
                    <a:pt x="1039" y="2055"/>
                  </a:cubicBezTo>
                  <a:cubicBezTo>
                    <a:pt x="1058" y="2055"/>
                    <a:pt x="1078" y="2045"/>
                    <a:pt x="1084" y="2026"/>
                  </a:cubicBezTo>
                  <a:lnTo>
                    <a:pt x="1267" y="1634"/>
                  </a:lnTo>
                  <a:cubicBezTo>
                    <a:pt x="1346" y="1464"/>
                    <a:pt x="1476" y="1333"/>
                    <a:pt x="1646" y="1255"/>
                  </a:cubicBezTo>
                  <a:lnTo>
                    <a:pt x="2038" y="1072"/>
                  </a:lnTo>
                  <a:cubicBezTo>
                    <a:pt x="2077" y="1059"/>
                    <a:pt x="2077" y="994"/>
                    <a:pt x="2038" y="981"/>
                  </a:cubicBezTo>
                  <a:lnTo>
                    <a:pt x="1646" y="798"/>
                  </a:lnTo>
                  <a:cubicBezTo>
                    <a:pt x="1476" y="719"/>
                    <a:pt x="1346" y="589"/>
                    <a:pt x="1267" y="419"/>
                  </a:cubicBezTo>
                  <a:lnTo>
                    <a:pt x="1084" y="40"/>
                  </a:lnTo>
                  <a:cubicBezTo>
                    <a:pt x="1078" y="14"/>
                    <a:pt x="1058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79;p54">
              <a:extLst>
                <a:ext uri="{FF2B5EF4-FFF2-40B4-BE49-F238E27FC236}">
                  <a16:creationId xmlns:a16="http://schemas.microsoft.com/office/drawing/2014/main" id="{3F5621B0-E8E0-90B1-B78E-84BD227AEEBD}"/>
                </a:ext>
              </a:extLst>
            </p:cNvPr>
            <p:cNvSpPr/>
            <p:nvPr/>
          </p:nvSpPr>
          <p:spPr>
            <a:xfrm>
              <a:off x="6816010" y="2961741"/>
              <a:ext cx="127354" cy="126182"/>
            </a:xfrm>
            <a:custGeom>
              <a:avLst/>
              <a:gdLst/>
              <a:ahLst/>
              <a:cxnLst/>
              <a:rect l="l" t="t" r="r" b="b"/>
              <a:pathLst>
                <a:path w="2065" h="2046" extrusionOk="0">
                  <a:moveTo>
                    <a:pt x="1032" y="1"/>
                  </a:moveTo>
                  <a:cubicBezTo>
                    <a:pt x="1013" y="1"/>
                    <a:pt x="993" y="11"/>
                    <a:pt x="980" y="30"/>
                  </a:cubicBezTo>
                  <a:lnTo>
                    <a:pt x="810" y="422"/>
                  </a:lnTo>
                  <a:cubicBezTo>
                    <a:pt x="732" y="579"/>
                    <a:pt x="588" y="723"/>
                    <a:pt x="431" y="801"/>
                  </a:cubicBezTo>
                  <a:lnTo>
                    <a:pt x="39" y="971"/>
                  </a:lnTo>
                  <a:cubicBezTo>
                    <a:pt x="0" y="997"/>
                    <a:pt x="0" y="1049"/>
                    <a:pt x="39" y="1075"/>
                  </a:cubicBezTo>
                  <a:lnTo>
                    <a:pt x="431" y="1258"/>
                  </a:lnTo>
                  <a:cubicBezTo>
                    <a:pt x="588" y="1337"/>
                    <a:pt x="732" y="1467"/>
                    <a:pt x="810" y="1637"/>
                  </a:cubicBezTo>
                  <a:lnTo>
                    <a:pt x="980" y="2016"/>
                  </a:lnTo>
                  <a:cubicBezTo>
                    <a:pt x="993" y="2036"/>
                    <a:pt x="1013" y="2045"/>
                    <a:pt x="1032" y="2045"/>
                  </a:cubicBezTo>
                  <a:cubicBezTo>
                    <a:pt x="1052" y="2045"/>
                    <a:pt x="1071" y="2036"/>
                    <a:pt x="1084" y="2016"/>
                  </a:cubicBezTo>
                  <a:lnTo>
                    <a:pt x="1267" y="1637"/>
                  </a:lnTo>
                  <a:cubicBezTo>
                    <a:pt x="1346" y="1467"/>
                    <a:pt x="1476" y="1337"/>
                    <a:pt x="1646" y="1258"/>
                  </a:cubicBezTo>
                  <a:lnTo>
                    <a:pt x="2025" y="1075"/>
                  </a:lnTo>
                  <a:cubicBezTo>
                    <a:pt x="2064" y="1049"/>
                    <a:pt x="2064" y="997"/>
                    <a:pt x="2025" y="971"/>
                  </a:cubicBezTo>
                  <a:lnTo>
                    <a:pt x="1646" y="801"/>
                  </a:lnTo>
                  <a:cubicBezTo>
                    <a:pt x="1476" y="723"/>
                    <a:pt x="1346" y="579"/>
                    <a:pt x="1267" y="422"/>
                  </a:cubicBezTo>
                  <a:lnTo>
                    <a:pt x="1084" y="30"/>
                  </a:lnTo>
                  <a:cubicBezTo>
                    <a:pt x="1071" y="11"/>
                    <a:pt x="1052" y="1"/>
                    <a:pt x="1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80;p54">
              <a:extLst>
                <a:ext uri="{FF2B5EF4-FFF2-40B4-BE49-F238E27FC236}">
                  <a16:creationId xmlns:a16="http://schemas.microsoft.com/office/drawing/2014/main" id="{2AD22B19-B25A-D3EB-5C94-248D47BE636F}"/>
                </a:ext>
              </a:extLst>
            </p:cNvPr>
            <p:cNvSpPr/>
            <p:nvPr/>
          </p:nvSpPr>
          <p:spPr>
            <a:xfrm>
              <a:off x="6005587" y="2551107"/>
              <a:ext cx="128155" cy="126737"/>
            </a:xfrm>
            <a:custGeom>
              <a:avLst/>
              <a:gdLst/>
              <a:ahLst/>
              <a:cxnLst/>
              <a:rect l="l" t="t" r="r" b="b"/>
              <a:pathLst>
                <a:path w="2078" h="2055" extrusionOk="0">
                  <a:moveTo>
                    <a:pt x="1039" y="0"/>
                  </a:moveTo>
                  <a:cubicBezTo>
                    <a:pt x="1019" y="0"/>
                    <a:pt x="1000" y="13"/>
                    <a:pt x="993" y="39"/>
                  </a:cubicBezTo>
                  <a:lnTo>
                    <a:pt x="810" y="418"/>
                  </a:lnTo>
                  <a:cubicBezTo>
                    <a:pt x="732" y="588"/>
                    <a:pt x="601" y="732"/>
                    <a:pt x="419" y="810"/>
                  </a:cubicBezTo>
                  <a:lnTo>
                    <a:pt x="40" y="980"/>
                  </a:lnTo>
                  <a:cubicBezTo>
                    <a:pt x="1" y="1006"/>
                    <a:pt x="1" y="1058"/>
                    <a:pt x="40" y="1084"/>
                  </a:cubicBezTo>
                  <a:lnTo>
                    <a:pt x="419" y="1254"/>
                  </a:lnTo>
                  <a:cubicBezTo>
                    <a:pt x="588" y="1346"/>
                    <a:pt x="732" y="1476"/>
                    <a:pt x="810" y="1646"/>
                  </a:cubicBezTo>
                  <a:lnTo>
                    <a:pt x="993" y="2025"/>
                  </a:lnTo>
                  <a:cubicBezTo>
                    <a:pt x="1000" y="2044"/>
                    <a:pt x="1016" y="2054"/>
                    <a:pt x="1034" y="2054"/>
                  </a:cubicBezTo>
                  <a:cubicBezTo>
                    <a:pt x="1052" y="2054"/>
                    <a:pt x="1072" y="2044"/>
                    <a:pt x="1085" y="2025"/>
                  </a:cubicBezTo>
                  <a:lnTo>
                    <a:pt x="1268" y="1646"/>
                  </a:lnTo>
                  <a:cubicBezTo>
                    <a:pt x="1346" y="1476"/>
                    <a:pt x="1477" y="1346"/>
                    <a:pt x="1647" y="1254"/>
                  </a:cubicBezTo>
                  <a:lnTo>
                    <a:pt x="2025" y="1084"/>
                  </a:lnTo>
                  <a:cubicBezTo>
                    <a:pt x="2078" y="1071"/>
                    <a:pt x="2078" y="993"/>
                    <a:pt x="2038" y="980"/>
                  </a:cubicBezTo>
                  <a:lnTo>
                    <a:pt x="1647" y="797"/>
                  </a:lnTo>
                  <a:cubicBezTo>
                    <a:pt x="1477" y="719"/>
                    <a:pt x="1346" y="588"/>
                    <a:pt x="1268" y="418"/>
                  </a:cubicBezTo>
                  <a:lnTo>
                    <a:pt x="1085" y="39"/>
                  </a:lnTo>
                  <a:cubicBezTo>
                    <a:pt x="1078" y="13"/>
                    <a:pt x="1059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81;p54">
              <a:extLst>
                <a:ext uri="{FF2B5EF4-FFF2-40B4-BE49-F238E27FC236}">
                  <a16:creationId xmlns:a16="http://schemas.microsoft.com/office/drawing/2014/main" id="{8BF40684-1965-0BDC-09E4-0D7DCF7D6188}"/>
                </a:ext>
              </a:extLst>
            </p:cNvPr>
            <p:cNvSpPr/>
            <p:nvPr/>
          </p:nvSpPr>
          <p:spPr>
            <a:xfrm>
              <a:off x="6163379" y="1588887"/>
              <a:ext cx="128155" cy="126182"/>
            </a:xfrm>
            <a:custGeom>
              <a:avLst/>
              <a:gdLst/>
              <a:ahLst/>
              <a:cxnLst/>
              <a:rect l="l" t="t" r="r" b="b"/>
              <a:pathLst>
                <a:path w="2078" h="2046" extrusionOk="0">
                  <a:moveTo>
                    <a:pt x="1039" y="1"/>
                  </a:moveTo>
                  <a:cubicBezTo>
                    <a:pt x="1020" y="1"/>
                    <a:pt x="1000" y="11"/>
                    <a:pt x="994" y="30"/>
                  </a:cubicBezTo>
                  <a:lnTo>
                    <a:pt x="811" y="422"/>
                  </a:lnTo>
                  <a:cubicBezTo>
                    <a:pt x="732" y="579"/>
                    <a:pt x="602" y="723"/>
                    <a:pt x="432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75"/>
                  </a:cubicBezTo>
                  <a:lnTo>
                    <a:pt x="432" y="1258"/>
                  </a:lnTo>
                  <a:cubicBezTo>
                    <a:pt x="602" y="1324"/>
                    <a:pt x="732" y="1467"/>
                    <a:pt x="811" y="1637"/>
                  </a:cubicBezTo>
                  <a:lnTo>
                    <a:pt x="994" y="2016"/>
                  </a:lnTo>
                  <a:cubicBezTo>
                    <a:pt x="1000" y="2036"/>
                    <a:pt x="1020" y="2045"/>
                    <a:pt x="1039" y="2045"/>
                  </a:cubicBezTo>
                  <a:cubicBezTo>
                    <a:pt x="1059" y="2045"/>
                    <a:pt x="1078" y="2036"/>
                    <a:pt x="1085" y="2016"/>
                  </a:cubicBezTo>
                  <a:lnTo>
                    <a:pt x="1268" y="1637"/>
                  </a:lnTo>
                  <a:cubicBezTo>
                    <a:pt x="1346" y="1467"/>
                    <a:pt x="1477" y="1324"/>
                    <a:pt x="1647" y="1258"/>
                  </a:cubicBezTo>
                  <a:lnTo>
                    <a:pt x="2026" y="1075"/>
                  </a:lnTo>
                  <a:cubicBezTo>
                    <a:pt x="2078" y="1049"/>
                    <a:pt x="2078" y="997"/>
                    <a:pt x="2026" y="971"/>
                  </a:cubicBezTo>
                  <a:lnTo>
                    <a:pt x="1647" y="801"/>
                  </a:lnTo>
                  <a:cubicBezTo>
                    <a:pt x="1477" y="723"/>
                    <a:pt x="1346" y="579"/>
                    <a:pt x="1268" y="422"/>
                  </a:cubicBezTo>
                  <a:lnTo>
                    <a:pt x="1085" y="30"/>
                  </a:lnTo>
                  <a:cubicBezTo>
                    <a:pt x="1078" y="11"/>
                    <a:pt x="1059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82;p54">
              <a:extLst>
                <a:ext uri="{FF2B5EF4-FFF2-40B4-BE49-F238E27FC236}">
                  <a16:creationId xmlns:a16="http://schemas.microsoft.com/office/drawing/2014/main" id="{69570BCB-65E8-1711-884C-D2F96A2246A8}"/>
                </a:ext>
              </a:extLst>
            </p:cNvPr>
            <p:cNvSpPr/>
            <p:nvPr/>
          </p:nvSpPr>
          <p:spPr>
            <a:xfrm>
              <a:off x="6511465" y="1182026"/>
              <a:ext cx="127354" cy="126182"/>
            </a:xfrm>
            <a:custGeom>
              <a:avLst/>
              <a:gdLst/>
              <a:ahLst/>
              <a:cxnLst/>
              <a:rect l="l" t="t" r="r" b="b"/>
              <a:pathLst>
                <a:path w="2065" h="2046" extrusionOk="0">
                  <a:moveTo>
                    <a:pt x="1032" y="1"/>
                  </a:moveTo>
                  <a:cubicBezTo>
                    <a:pt x="1013" y="1"/>
                    <a:pt x="993" y="11"/>
                    <a:pt x="980" y="30"/>
                  </a:cubicBezTo>
                  <a:lnTo>
                    <a:pt x="810" y="422"/>
                  </a:lnTo>
                  <a:cubicBezTo>
                    <a:pt x="732" y="579"/>
                    <a:pt x="588" y="723"/>
                    <a:pt x="418" y="801"/>
                  </a:cubicBezTo>
                  <a:lnTo>
                    <a:pt x="39" y="984"/>
                  </a:lnTo>
                  <a:cubicBezTo>
                    <a:pt x="0" y="997"/>
                    <a:pt x="0" y="1049"/>
                    <a:pt x="39" y="1075"/>
                  </a:cubicBezTo>
                  <a:lnTo>
                    <a:pt x="418" y="1258"/>
                  </a:lnTo>
                  <a:cubicBezTo>
                    <a:pt x="588" y="1337"/>
                    <a:pt x="732" y="1467"/>
                    <a:pt x="810" y="1637"/>
                  </a:cubicBezTo>
                  <a:lnTo>
                    <a:pt x="980" y="2016"/>
                  </a:lnTo>
                  <a:cubicBezTo>
                    <a:pt x="993" y="2036"/>
                    <a:pt x="1013" y="2045"/>
                    <a:pt x="1032" y="2045"/>
                  </a:cubicBezTo>
                  <a:cubicBezTo>
                    <a:pt x="1052" y="2045"/>
                    <a:pt x="1071" y="2036"/>
                    <a:pt x="1084" y="2016"/>
                  </a:cubicBezTo>
                  <a:lnTo>
                    <a:pt x="1254" y="1637"/>
                  </a:lnTo>
                  <a:cubicBezTo>
                    <a:pt x="1333" y="1467"/>
                    <a:pt x="1476" y="1337"/>
                    <a:pt x="1646" y="1258"/>
                  </a:cubicBezTo>
                  <a:lnTo>
                    <a:pt x="2025" y="1075"/>
                  </a:lnTo>
                  <a:cubicBezTo>
                    <a:pt x="2064" y="1049"/>
                    <a:pt x="2064" y="997"/>
                    <a:pt x="2025" y="984"/>
                  </a:cubicBezTo>
                  <a:lnTo>
                    <a:pt x="1646" y="801"/>
                  </a:lnTo>
                  <a:cubicBezTo>
                    <a:pt x="1476" y="723"/>
                    <a:pt x="1333" y="579"/>
                    <a:pt x="1254" y="422"/>
                  </a:cubicBezTo>
                  <a:lnTo>
                    <a:pt x="1084" y="30"/>
                  </a:lnTo>
                  <a:cubicBezTo>
                    <a:pt x="1071" y="11"/>
                    <a:pt x="1052" y="1"/>
                    <a:pt x="1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83;p54">
              <a:extLst>
                <a:ext uri="{FF2B5EF4-FFF2-40B4-BE49-F238E27FC236}">
                  <a16:creationId xmlns:a16="http://schemas.microsoft.com/office/drawing/2014/main" id="{8F7CA317-A527-2D00-8777-75392AD4EFCB}"/>
                </a:ext>
              </a:extLst>
            </p:cNvPr>
            <p:cNvSpPr/>
            <p:nvPr/>
          </p:nvSpPr>
          <p:spPr>
            <a:xfrm>
              <a:off x="6844195" y="1735608"/>
              <a:ext cx="203088" cy="175150"/>
            </a:xfrm>
            <a:custGeom>
              <a:avLst/>
              <a:gdLst/>
              <a:ahLst/>
              <a:cxnLst/>
              <a:rect l="l" t="t" r="r" b="b"/>
              <a:pathLst>
                <a:path w="3293" h="2840" extrusionOk="0">
                  <a:moveTo>
                    <a:pt x="642" y="1"/>
                  </a:moveTo>
                  <a:cubicBezTo>
                    <a:pt x="502" y="1"/>
                    <a:pt x="365" y="27"/>
                    <a:pt x="235" y="94"/>
                  </a:cubicBezTo>
                  <a:cubicBezTo>
                    <a:pt x="131" y="133"/>
                    <a:pt x="53" y="225"/>
                    <a:pt x="26" y="329"/>
                  </a:cubicBezTo>
                  <a:cubicBezTo>
                    <a:pt x="0" y="408"/>
                    <a:pt x="13" y="499"/>
                    <a:pt x="40" y="578"/>
                  </a:cubicBezTo>
                  <a:cubicBezTo>
                    <a:pt x="170" y="1087"/>
                    <a:pt x="340" y="1596"/>
                    <a:pt x="536" y="2093"/>
                  </a:cubicBezTo>
                  <a:cubicBezTo>
                    <a:pt x="562" y="2184"/>
                    <a:pt x="601" y="2263"/>
                    <a:pt x="654" y="2341"/>
                  </a:cubicBezTo>
                  <a:cubicBezTo>
                    <a:pt x="823" y="2602"/>
                    <a:pt x="1098" y="2759"/>
                    <a:pt x="1398" y="2811"/>
                  </a:cubicBezTo>
                  <a:cubicBezTo>
                    <a:pt x="1538" y="2830"/>
                    <a:pt x="1680" y="2839"/>
                    <a:pt x="1821" y="2839"/>
                  </a:cubicBezTo>
                  <a:cubicBezTo>
                    <a:pt x="1984" y="2839"/>
                    <a:pt x="2146" y="2826"/>
                    <a:pt x="2300" y="2798"/>
                  </a:cubicBezTo>
                  <a:cubicBezTo>
                    <a:pt x="2446" y="2769"/>
                    <a:pt x="2593" y="2754"/>
                    <a:pt x="2746" y="2754"/>
                  </a:cubicBezTo>
                  <a:cubicBezTo>
                    <a:pt x="2797" y="2754"/>
                    <a:pt x="2848" y="2756"/>
                    <a:pt x="2900" y="2759"/>
                  </a:cubicBezTo>
                  <a:cubicBezTo>
                    <a:pt x="2987" y="2765"/>
                    <a:pt x="3068" y="2792"/>
                    <a:pt x="3130" y="2792"/>
                  </a:cubicBezTo>
                  <a:cubicBezTo>
                    <a:pt x="3200" y="2792"/>
                    <a:pt x="3246" y="2759"/>
                    <a:pt x="3253" y="2628"/>
                  </a:cubicBezTo>
                  <a:cubicBezTo>
                    <a:pt x="3292" y="2250"/>
                    <a:pt x="3109" y="1858"/>
                    <a:pt x="2966" y="1531"/>
                  </a:cubicBezTo>
                  <a:cubicBezTo>
                    <a:pt x="2887" y="1322"/>
                    <a:pt x="2796" y="1139"/>
                    <a:pt x="2678" y="969"/>
                  </a:cubicBezTo>
                  <a:cubicBezTo>
                    <a:pt x="2352" y="512"/>
                    <a:pt x="1803" y="290"/>
                    <a:pt x="1281" y="133"/>
                  </a:cubicBezTo>
                  <a:cubicBezTo>
                    <a:pt x="1075" y="62"/>
                    <a:pt x="855" y="1"/>
                    <a:pt x="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84;p54">
              <a:extLst>
                <a:ext uri="{FF2B5EF4-FFF2-40B4-BE49-F238E27FC236}">
                  <a16:creationId xmlns:a16="http://schemas.microsoft.com/office/drawing/2014/main" id="{E6295CDC-3ACA-FAB2-81B0-6CA0A0C7A449}"/>
                </a:ext>
              </a:extLst>
            </p:cNvPr>
            <p:cNvSpPr/>
            <p:nvPr/>
          </p:nvSpPr>
          <p:spPr>
            <a:xfrm>
              <a:off x="7060114" y="1615838"/>
              <a:ext cx="160349" cy="292513"/>
            </a:xfrm>
            <a:custGeom>
              <a:avLst/>
              <a:gdLst/>
              <a:ahLst/>
              <a:cxnLst/>
              <a:rect l="l" t="t" r="r" b="b"/>
              <a:pathLst>
                <a:path w="2600" h="4743" extrusionOk="0">
                  <a:moveTo>
                    <a:pt x="1484" y="1"/>
                  </a:moveTo>
                  <a:cubicBezTo>
                    <a:pt x="1417" y="1"/>
                    <a:pt x="1347" y="63"/>
                    <a:pt x="1294" y="116"/>
                  </a:cubicBezTo>
                  <a:cubicBezTo>
                    <a:pt x="1045" y="403"/>
                    <a:pt x="823" y="717"/>
                    <a:pt x="614" y="1030"/>
                  </a:cubicBezTo>
                  <a:cubicBezTo>
                    <a:pt x="418" y="1331"/>
                    <a:pt x="249" y="1644"/>
                    <a:pt x="131" y="1984"/>
                  </a:cubicBezTo>
                  <a:cubicBezTo>
                    <a:pt x="13" y="2310"/>
                    <a:pt x="0" y="2676"/>
                    <a:pt x="92" y="3029"/>
                  </a:cubicBezTo>
                  <a:cubicBezTo>
                    <a:pt x="183" y="3329"/>
                    <a:pt x="340" y="3604"/>
                    <a:pt x="536" y="3852"/>
                  </a:cubicBezTo>
                  <a:cubicBezTo>
                    <a:pt x="637" y="4016"/>
                    <a:pt x="1007" y="4743"/>
                    <a:pt x="1232" y="4743"/>
                  </a:cubicBezTo>
                  <a:cubicBezTo>
                    <a:pt x="1240" y="4743"/>
                    <a:pt x="1247" y="4742"/>
                    <a:pt x="1254" y="4740"/>
                  </a:cubicBezTo>
                  <a:cubicBezTo>
                    <a:pt x="1385" y="4714"/>
                    <a:pt x="1555" y="4414"/>
                    <a:pt x="1646" y="4322"/>
                  </a:cubicBezTo>
                  <a:cubicBezTo>
                    <a:pt x="1777" y="4179"/>
                    <a:pt x="1921" y="4035"/>
                    <a:pt x="2051" y="3865"/>
                  </a:cubicBezTo>
                  <a:cubicBezTo>
                    <a:pt x="2339" y="3565"/>
                    <a:pt x="2522" y="3186"/>
                    <a:pt x="2587" y="2768"/>
                  </a:cubicBezTo>
                  <a:cubicBezTo>
                    <a:pt x="2600" y="2520"/>
                    <a:pt x="2574" y="2271"/>
                    <a:pt x="2495" y="2023"/>
                  </a:cubicBezTo>
                  <a:cubicBezTo>
                    <a:pt x="2326" y="1318"/>
                    <a:pt x="2077" y="625"/>
                    <a:pt x="1620" y="77"/>
                  </a:cubicBezTo>
                  <a:cubicBezTo>
                    <a:pt x="1594" y="51"/>
                    <a:pt x="1568" y="24"/>
                    <a:pt x="1529" y="11"/>
                  </a:cubicBezTo>
                  <a:cubicBezTo>
                    <a:pt x="1514" y="4"/>
                    <a:pt x="1499" y="1"/>
                    <a:pt x="1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85;p54">
              <a:extLst>
                <a:ext uri="{FF2B5EF4-FFF2-40B4-BE49-F238E27FC236}">
                  <a16:creationId xmlns:a16="http://schemas.microsoft.com/office/drawing/2014/main" id="{E473B4B4-EFD7-0F99-DA03-68BEEDE90AAB}"/>
                </a:ext>
              </a:extLst>
            </p:cNvPr>
            <p:cNvSpPr/>
            <p:nvPr/>
          </p:nvSpPr>
          <p:spPr>
            <a:xfrm>
              <a:off x="7222069" y="1738939"/>
              <a:ext cx="160349" cy="196180"/>
            </a:xfrm>
            <a:custGeom>
              <a:avLst/>
              <a:gdLst/>
              <a:ahLst/>
              <a:cxnLst/>
              <a:rect l="l" t="t" r="r" b="b"/>
              <a:pathLst>
                <a:path w="2600" h="3181" extrusionOk="0">
                  <a:moveTo>
                    <a:pt x="2234" y="1"/>
                  </a:moveTo>
                  <a:cubicBezTo>
                    <a:pt x="2064" y="27"/>
                    <a:pt x="1907" y="79"/>
                    <a:pt x="1764" y="171"/>
                  </a:cubicBezTo>
                  <a:cubicBezTo>
                    <a:pt x="1124" y="497"/>
                    <a:pt x="470" y="915"/>
                    <a:pt x="196" y="1582"/>
                  </a:cubicBezTo>
                  <a:cubicBezTo>
                    <a:pt x="39" y="2013"/>
                    <a:pt x="0" y="2470"/>
                    <a:pt x="52" y="2927"/>
                  </a:cubicBezTo>
                  <a:cubicBezTo>
                    <a:pt x="70" y="3116"/>
                    <a:pt x="121" y="3181"/>
                    <a:pt x="231" y="3181"/>
                  </a:cubicBezTo>
                  <a:cubicBezTo>
                    <a:pt x="289" y="3181"/>
                    <a:pt x="363" y="3163"/>
                    <a:pt x="457" y="3136"/>
                  </a:cubicBezTo>
                  <a:cubicBezTo>
                    <a:pt x="666" y="3071"/>
                    <a:pt x="862" y="2953"/>
                    <a:pt x="1084" y="2888"/>
                  </a:cubicBezTo>
                  <a:cubicBezTo>
                    <a:pt x="1411" y="2810"/>
                    <a:pt x="1764" y="2888"/>
                    <a:pt x="2064" y="2718"/>
                  </a:cubicBezTo>
                  <a:cubicBezTo>
                    <a:pt x="2391" y="2535"/>
                    <a:pt x="2508" y="2117"/>
                    <a:pt x="2547" y="1738"/>
                  </a:cubicBezTo>
                  <a:cubicBezTo>
                    <a:pt x="2600" y="1203"/>
                    <a:pt x="2561" y="667"/>
                    <a:pt x="2417" y="145"/>
                  </a:cubicBezTo>
                  <a:cubicBezTo>
                    <a:pt x="2404" y="105"/>
                    <a:pt x="2391" y="66"/>
                    <a:pt x="2352" y="27"/>
                  </a:cubicBezTo>
                  <a:cubicBezTo>
                    <a:pt x="2325" y="14"/>
                    <a:pt x="2273" y="1"/>
                    <a:pt x="2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86;p54">
              <a:extLst>
                <a:ext uri="{FF2B5EF4-FFF2-40B4-BE49-F238E27FC236}">
                  <a16:creationId xmlns:a16="http://schemas.microsoft.com/office/drawing/2014/main" id="{0163319A-4388-3B41-4663-EF1ECE60B20F}"/>
                </a:ext>
              </a:extLst>
            </p:cNvPr>
            <p:cNvSpPr/>
            <p:nvPr/>
          </p:nvSpPr>
          <p:spPr>
            <a:xfrm>
              <a:off x="6841974" y="1749731"/>
              <a:ext cx="261676" cy="381629"/>
            </a:xfrm>
            <a:custGeom>
              <a:avLst/>
              <a:gdLst/>
              <a:ahLst/>
              <a:cxnLst/>
              <a:rect l="l" t="t" r="r" b="b"/>
              <a:pathLst>
                <a:path w="4243" h="6188" extrusionOk="0">
                  <a:moveTo>
                    <a:pt x="510" y="0"/>
                  </a:moveTo>
                  <a:cubicBezTo>
                    <a:pt x="227" y="0"/>
                    <a:pt x="42" y="61"/>
                    <a:pt x="36" y="61"/>
                  </a:cubicBezTo>
                  <a:cubicBezTo>
                    <a:pt x="1" y="73"/>
                    <a:pt x="19" y="128"/>
                    <a:pt x="52" y="128"/>
                  </a:cubicBezTo>
                  <a:cubicBezTo>
                    <a:pt x="56" y="128"/>
                    <a:pt x="59" y="128"/>
                    <a:pt x="62" y="126"/>
                  </a:cubicBezTo>
                  <a:cubicBezTo>
                    <a:pt x="68" y="126"/>
                    <a:pt x="244" y="65"/>
                    <a:pt x="518" y="65"/>
                  </a:cubicBezTo>
                  <a:cubicBezTo>
                    <a:pt x="886" y="65"/>
                    <a:pt x="1430" y="177"/>
                    <a:pt x="1970" y="701"/>
                  </a:cubicBezTo>
                  <a:cubicBezTo>
                    <a:pt x="2897" y="1616"/>
                    <a:pt x="3511" y="3236"/>
                    <a:pt x="3720" y="3758"/>
                  </a:cubicBezTo>
                  <a:lnTo>
                    <a:pt x="3720" y="3771"/>
                  </a:lnTo>
                  <a:cubicBezTo>
                    <a:pt x="3916" y="4281"/>
                    <a:pt x="4164" y="6136"/>
                    <a:pt x="4164" y="6149"/>
                  </a:cubicBezTo>
                  <a:cubicBezTo>
                    <a:pt x="4164" y="6175"/>
                    <a:pt x="4177" y="6188"/>
                    <a:pt x="4204" y="6188"/>
                  </a:cubicBezTo>
                  <a:lnTo>
                    <a:pt x="4204" y="6175"/>
                  </a:lnTo>
                  <a:cubicBezTo>
                    <a:pt x="4230" y="6175"/>
                    <a:pt x="4243" y="6149"/>
                    <a:pt x="4230" y="6136"/>
                  </a:cubicBezTo>
                  <a:cubicBezTo>
                    <a:pt x="4230" y="6057"/>
                    <a:pt x="3982" y="4254"/>
                    <a:pt x="3786" y="3745"/>
                  </a:cubicBezTo>
                  <a:cubicBezTo>
                    <a:pt x="3577" y="3196"/>
                    <a:pt x="2963" y="1576"/>
                    <a:pt x="2009" y="649"/>
                  </a:cubicBezTo>
                  <a:cubicBezTo>
                    <a:pt x="1466" y="114"/>
                    <a:pt x="897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87;p54">
              <a:extLst>
                <a:ext uri="{FF2B5EF4-FFF2-40B4-BE49-F238E27FC236}">
                  <a16:creationId xmlns:a16="http://schemas.microsoft.com/office/drawing/2014/main" id="{F839F8E5-0560-1390-DBBF-020BDB2AC0DD}"/>
                </a:ext>
              </a:extLst>
            </p:cNvPr>
            <p:cNvSpPr/>
            <p:nvPr/>
          </p:nvSpPr>
          <p:spPr>
            <a:xfrm>
              <a:off x="7117285" y="1614358"/>
              <a:ext cx="39532" cy="515397"/>
            </a:xfrm>
            <a:custGeom>
              <a:avLst/>
              <a:gdLst/>
              <a:ahLst/>
              <a:cxnLst/>
              <a:rect l="l" t="t" r="r" b="b"/>
              <a:pathLst>
                <a:path w="641" h="8357" extrusionOk="0">
                  <a:moveTo>
                    <a:pt x="595" y="1"/>
                  </a:moveTo>
                  <a:cubicBezTo>
                    <a:pt x="585" y="1"/>
                    <a:pt x="576" y="7"/>
                    <a:pt x="576" y="22"/>
                  </a:cubicBezTo>
                  <a:cubicBezTo>
                    <a:pt x="563" y="35"/>
                    <a:pt x="406" y="427"/>
                    <a:pt x="275" y="2465"/>
                  </a:cubicBezTo>
                  <a:cubicBezTo>
                    <a:pt x="158" y="4516"/>
                    <a:pt x="1" y="8278"/>
                    <a:pt x="1" y="8318"/>
                  </a:cubicBezTo>
                  <a:cubicBezTo>
                    <a:pt x="1" y="8331"/>
                    <a:pt x="14" y="8357"/>
                    <a:pt x="40" y="8357"/>
                  </a:cubicBezTo>
                  <a:cubicBezTo>
                    <a:pt x="53" y="8357"/>
                    <a:pt x="66" y="8344"/>
                    <a:pt x="66" y="8318"/>
                  </a:cubicBezTo>
                  <a:cubicBezTo>
                    <a:pt x="66" y="8291"/>
                    <a:pt x="223" y="4516"/>
                    <a:pt x="341" y="2478"/>
                  </a:cubicBezTo>
                  <a:cubicBezTo>
                    <a:pt x="471" y="453"/>
                    <a:pt x="628" y="48"/>
                    <a:pt x="628" y="48"/>
                  </a:cubicBezTo>
                  <a:cubicBezTo>
                    <a:pt x="641" y="35"/>
                    <a:pt x="628" y="9"/>
                    <a:pt x="615" y="9"/>
                  </a:cubicBezTo>
                  <a:cubicBezTo>
                    <a:pt x="609" y="4"/>
                    <a:pt x="602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88;p54">
              <a:extLst>
                <a:ext uri="{FF2B5EF4-FFF2-40B4-BE49-F238E27FC236}">
                  <a16:creationId xmlns:a16="http://schemas.microsoft.com/office/drawing/2014/main" id="{BBC89F9A-DDBA-5495-890F-7FDF818601EF}"/>
                </a:ext>
              </a:extLst>
            </p:cNvPr>
            <p:cNvSpPr/>
            <p:nvPr/>
          </p:nvSpPr>
          <p:spPr>
            <a:xfrm>
              <a:off x="7175320" y="1737027"/>
              <a:ext cx="187793" cy="331490"/>
            </a:xfrm>
            <a:custGeom>
              <a:avLst/>
              <a:gdLst/>
              <a:ahLst/>
              <a:cxnLst/>
              <a:rect l="l" t="t" r="r" b="b"/>
              <a:pathLst>
                <a:path w="3045" h="5375" extrusionOk="0">
                  <a:moveTo>
                    <a:pt x="3003" y="0"/>
                  </a:moveTo>
                  <a:cubicBezTo>
                    <a:pt x="3000" y="0"/>
                    <a:pt x="2996" y="2"/>
                    <a:pt x="2992" y="6"/>
                  </a:cubicBezTo>
                  <a:cubicBezTo>
                    <a:pt x="2979" y="6"/>
                    <a:pt x="1803" y="581"/>
                    <a:pt x="1359" y="1534"/>
                  </a:cubicBezTo>
                  <a:cubicBezTo>
                    <a:pt x="915" y="2501"/>
                    <a:pt x="13" y="5297"/>
                    <a:pt x="13" y="5323"/>
                  </a:cubicBezTo>
                  <a:cubicBezTo>
                    <a:pt x="0" y="5349"/>
                    <a:pt x="13" y="5362"/>
                    <a:pt x="27" y="5375"/>
                  </a:cubicBezTo>
                  <a:lnTo>
                    <a:pt x="40" y="5375"/>
                  </a:lnTo>
                  <a:cubicBezTo>
                    <a:pt x="53" y="5375"/>
                    <a:pt x="66" y="5362"/>
                    <a:pt x="79" y="5349"/>
                  </a:cubicBezTo>
                  <a:cubicBezTo>
                    <a:pt x="79" y="5323"/>
                    <a:pt x="980" y="2514"/>
                    <a:pt x="1411" y="1573"/>
                  </a:cubicBezTo>
                  <a:cubicBezTo>
                    <a:pt x="1855" y="620"/>
                    <a:pt x="3005" y="71"/>
                    <a:pt x="3018" y="71"/>
                  </a:cubicBezTo>
                  <a:cubicBezTo>
                    <a:pt x="3031" y="58"/>
                    <a:pt x="3044" y="45"/>
                    <a:pt x="3031" y="19"/>
                  </a:cubicBezTo>
                  <a:cubicBezTo>
                    <a:pt x="3022" y="10"/>
                    <a:pt x="3013" y="0"/>
                    <a:pt x="3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89;p54">
              <a:extLst>
                <a:ext uri="{FF2B5EF4-FFF2-40B4-BE49-F238E27FC236}">
                  <a16:creationId xmlns:a16="http://schemas.microsoft.com/office/drawing/2014/main" id="{A03470DB-7DFF-B269-9269-750CA66098F8}"/>
                </a:ext>
              </a:extLst>
            </p:cNvPr>
            <p:cNvSpPr/>
            <p:nvPr/>
          </p:nvSpPr>
          <p:spPr>
            <a:xfrm>
              <a:off x="6973092" y="2017703"/>
              <a:ext cx="304600" cy="384405"/>
            </a:xfrm>
            <a:custGeom>
              <a:avLst/>
              <a:gdLst/>
              <a:ahLst/>
              <a:cxnLst/>
              <a:rect l="l" t="t" r="r" b="b"/>
              <a:pathLst>
                <a:path w="4939" h="6233" extrusionOk="0">
                  <a:moveTo>
                    <a:pt x="719" y="1"/>
                  </a:moveTo>
                  <a:cubicBezTo>
                    <a:pt x="497" y="14"/>
                    <a:pt x="497" y="328"/>
                    <a:pt x="719" y="341"/>
                  </a:cubicBezTo>
                  <a:lnTo>
                    <a:pt x="1072" y="341"/>
                  </a:lnTo>
                  <a:lnTo>
                    <a:pt x="1072" y="1804"/>
                  </a:lnTo>
                  <a:lnTo>
                    <a:pt x="1" y="2104"/>
                  </a:lnTo>
                  <a:lnTo>
                    <a:pt x="1" y="6232"/>
                  </a:lnTo>
                  <a:lnTo>
                    <a:pt x="4938" y="6232"/>
                  </a:lnTo>
                  <a:lnTo>
                    <a:pt x="4938" y="2104"/>
                  </a:lnTo>
                  <a:lnTo>
                    <a:pt x="3867" y="1804"/>
                  </a:lnTo>
                  <a:lnTo>
                    <a:pt x="3867" y="341"/>
                  </a:lnTo>
                  <a:lnTo>
                    <a:pt x="4233" y="341"/>
                  </a:lnTo>
                  <a:cubicBezTo>
                    <a:pt x="4442" y="328"/>
                    <a:pt x="4442" y="14"/>
                    <a:pt x="4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90;p54">
              <a:extLst>
                <a:ext uri="{FF2B5EF4-FFF2-40B4-BE49-F238E27FC236}">
                  <a16:creationId xmlns:a16="http://schemas.microsoft.com/office/drawing/2014/main" id="{08DAC5F4-5F05-98E3-988A-F736CC7FE1E5}"/>
                </a:ext>
              </a:extLst>
            </p:cNvPr>
            <p:cNvSpPr/>
            <p:nvPr/>
          </p:nvSpPr>
          <p:spPr>
            <a:xfrm>
              <a:off x="7039947" y="2038672"/>
              <a:ext cx="171696" cy="21832"/>
            </a:xfrm>
            <a:custGeom>
              <a:avLst/>
              <a:gdLst/>
              <a:ahLst/>
              <a:cxnLst/>
              <a:rect l="l" t="t" r="r" b="b"/>
              <a:pathLst>
                <a:path w="2784" h="354" extrusionOk="0">
                  <a:moveTo>
                    <a:pt x="2783" y="1"/>
                  </a:moveTo>
                  <a:lnTo>
                    <a:pt x="1" y="14"/>
                  </a:lnTo>
                  <a:lnTo>
                    <a:pt x="1" y="353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91;p54">
              <a:extLst>
                <a:ext uri="{FF2B5EF4-FFF2-40B4-BE49-F238E27FC236}">
                  <a16:creationId xmlns:a16="http://schemas.microsoft.com/office/drawing/2014/main" id="{279DCFBE-7E27-0580-E8DB-8F27149DDB27}"/>
                </a:ext>
              </a:extLst>
            </p:cNvPr>
            <p:cNvSpPr/>
            <p:nvPr/>
          </p:nvSpPr>
          <p:spPr>
            <a:xfrm>
              <a:off x="7546719" y="2449542"/>
              <a:ext cx="96826" cy="581017"/>
            </a:xfrm>
            <a:custGeom>
              <a:avLst/>
              <a:gdLst/>
              <a:ahLst/>
              <a:cxnLst/>
              <a:rect l="l" t="t" r="r" b="b"/>
              <a:pathLst>
                <a:path w="1570" h="9421" extrusionOk="0">
                  <a:moveTo>
                    <a:pt x="1" y="1"/>
                  </a:moveTo>
                  <a:lnTo>
                    <a:pt x="171" y="1190"/>
                  </a:lnTo>
                  <a:lnTo>
                    <a:pt x="1333" y="9315"/>
                  </a:lnTo>
                  <a:cubicBezTo>
                    <a:pt x="1333" y="9387"/>
                    <a:pt x="1385" y="9420"/>
                    <a:pt x="1439" y="9420"/>
                  </a:cubicBezTo>
                  <a:cubicBezTo>
                    <a:pt x="1503" y="9420"/>
                    <a:pt x="1569" y="9374"/>
                    <a:pt x="1555" y="9289"/>
                  </a:cubicBezTo>
                  <a:lnTo>
                    <a:pt x="1412" y="785"/>
                  </a:lnTo>
                  <a:lnTo>
                    <a:pt x="1412" y="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92;p54">
              <a:extLst>
                <a:ext uri="{FF2B5EF4-FFF2-40B4-BE49-F238E27FC236}">
                  <a16:creationId xmlns:a16="http://schemas.microsoft.com/office/drawing/2014/main" id="{305789A2-3CE1-0C21-44DF-C593D0542059}"/>
                </a:ext>
              </a:extLst>
            </p:cNvPr>
            <p:cNvSpPr/>
            <p:nvPr/>
          </p:nvSpPr>
          <p:spPr>
            <a:xfrm>
              <a:off x="7546719" y="2449542"/>
              <a:ext cx="87082" cy="73390"/>
            </a:xfrm>
            <a:custGeom>
              <a:avLst/>
              <a:gdLst/>
              <a:ahLst/>
              <a:cxnLst/>
              <a:rect l="l" t="t" r="r" b="b"/>
              <a:pathLst>
                <a:path w="1412" h="1190" extrusionOk="0">
                  <a:moveTo>
                    <a:pt x="1" y="1"/>
                  </a:moveTo>
                  <a:lnTo>
                    <a:pt x="171" y="1190"/>
                  </a:lnTo>
                  <a:lnTo>
                    <a:pt x="1412" y="785"/>
                  </a:lnTo>
                  <a:lnTo>
                    <a:pt x="1398" y="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3;p54">
              <a:extLst>
                <a:ext uri="{FF2B5EF4-FFF2-40B4-BE49-F238E27FC236}">
                  <a16:creationId xmlns:a16="http://schemas.microsoft.com/office/drawing/2014/main" id="{EB6771B8-E0C6-FA45-D29C-D91DFB8CA78D}"/>
                </a:ext>
              </a:extLst>
            </p:cNvPr>
            <p:cNvSpPr/>
            <p:nvPr/>
          </p:nvSpPr>
          <p:spPr>
            <a:xfrm>
              <a:off x="6986352" y="2444731"/>
              <a:ext cx="141477" cy="572876"/>
            </a:xfrm>
            <a:custGeom>
              <a:avLst/>
              <a:gdLst/>
              <a:ahLst/>
              <a:cxnLst/>
              <a:rect l="l" t="t" r="r" b="b"/>
              <a:pathLst>
                <a:path w="2294" h="9289" extrusionOk="0">
                  <a:moveTo>
                    <a:pt x="2294" y="1"/>
                  </a:moveTo>
                  <a:lnTo>
                    <a:pt x="883" y="14"/>
                  </a:lnTo>
                  <a:lnTo>
                    <a:pt x="818" y="667"/>
                  </a:lnTo>
                  <a:lnTo>
                    <a:pt x="8" y="9145"/>
                  </a:lnTo>
                  <a:cubicBezTo>
                    <a:pt x="0" y="9238"/>
                    <a:pt x="56" y="9288"/>
                    <a:pt x="115" y="9288"/>
                  </a:cubicBezTo>
                  <a:cubicBezTo>
                    <a:pt x="163" y="9288"/>
                    <a:pt x="212" y="9255"/>
                    <a:pt x="230" y="9184"/>
                  </a:cubicBezTo>
                  <a:lnTo>
                    <a:pt x="2032" y="1176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94;p54">
              <a:extLst>
                <a:ext uri="{FF2B5EF4-FFF2-40B4-BE49-F238E27FC236}">
                  <a16:creationId xmlns:a16="http://schemas.microsoft.com/office/drawing/2014/main" id="{F5798C40-EA5F-4ED0-15A9-E6D69B4B4CC7}"/>
                </a:ext>
              </a:extLst>
            </p:cNvPr>
            <p:cNvSpPr/>
            <p:nvPr/>
          </p:nvSpPr>
          <p:spPr>
            <a:xfrm>
              <a:off x="7036740" y="2444731"/>
              <a:ext cx="91090" cy="72589"/>
            </a:xfrm>
            <a:custGeom>
              <a:avLst/>
              <a:gdLst/>
              <a:ahLst/>
              <a:cxnLst/>
              <a:rect l="l" t="t" r="r" b="b"/>
              <a:pathLst>
                <a:path w="1477" h="1177" extrusionOk="0">
                  <a:moveTo>
                    <a:pt x="1477" y="1"/>
                  </a:moveTo>
                  <a:lnTo>
                    <a:pt x="66" y="27"/>
                  </a:lnTo>
                  <a:lnTo>
                    <a:pt x="1" y="680"/>
                  </a:lnTo>
                  <a:lnTo>
                    <a:pt x="1215" y="1176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95;p54">
              <a:extLst>
                <a:ext uri="{FF2B5EF4-FFF2-40B4-BE49-F238E27FC236}">
                  <a16:creationId xmlns:a16="http://schemas.microsoft.com/office/drawing/2014/main" id="{F4E9842B-773D-202B-6163-B824CA6F46E9}"/>
                </a:ext>
              </a:extLst>
            </p:cNvPr>
            <p:cNvSpPr/>
            <p:nvPr/>
          </p:nvSpPr>
          <p:spPr>
            <a:xfrm>
              <a:off x="6957797" y="2404459"/>
              <a:ext cx="744449" cy="60501"/>
            </a:xfrm>
            <a:custGeom>
              <a:avLst/>
              <a:gdLst/>
              <a:ahLst/>
              <a:cxnLst/>
              <a:rect l="l" t="t" r="r" b="b"/>
              <a:pathLst>
                <a:path w="12071" h="981" extrusionOk="0">
                  <a:moveTo>
                    <a:pt x="0" y="0"/>
                  </a:moveTo>
                  <a:lnTo>
                    <a:pt x="0" y="980"/>
                  </a:lnTo>
                  <a:lnTo>
                    <a:pt x="12071" y="980"/>
                  </a:lnTo>
                  <a:lnTo>
                    <a:pt x="120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96;p54">
              <a:extLst>
                <a:ext uri="{FF2B5EF4-FFF2-40B4-BE49-F238E27FC236}">
                  <a16:creationId xmlns:a16="http://schemas.microsoft.com/office/drawing/2014/main" id="{D4514B79-7623-D9D7-2F4C-C412D826654A}"/>
                </a:ext>
              </a:extLst>
            </p:cNvPr>
            <p:cNvSpPr/>
            <p:nvPr/>
          </p:nvSpPr>
          <p:spPr>
            <a:xfrm>
              <a:off x="6164181" y="2827416"/>
              <a:ext cx="99971" cy="270804"/>
            </a:xfrm>
            <a:custGeom>
              <a:avLst/>
              <a:gdLst/>
              <a:ahLst/>
              <a:cxnLst/>
              <a:rect l="l" t="t" r="r" b="b"/>
              <a:pathLst>
                <a:path w="1621" h="4391" extrusionOk="0">
                  <a:moveTo>
                    <a:pt x="1" y="1"/>
                  </a:moveTo>
                  <a:cubicBezTo>
                    <a:pt x="1" y="1"/>
                    <a:pt x="27" y="262"/>
                    <a:pt x="66" y="654"/>
                  </a:cubicBezTo>
                  <a:cubicBezTo>
                    <a:pt x="183" y="1876"/>
                    <a:pt x="468" y="4390"/>
                    <a:pt x="651" y="4390"/>
                  </a:cubicBezTo>
                  <a:cubicBezTo>
                    <a:pt x="652" y="4390"/>
                    <a:pt x="653" y="4390"/>
                    <a:pt x="654" y="4390"/>
                  </a:cubicBezTo>
                  <a:cubicBezTo>
                    <a:pt x="824" y="4364"/>
                    <a:pt x="1216" y="2287"/>
                    <a:pt x="1451" y="993"/>
                  </a:cubicBezTo>
                  <a:cubicBezTo>
                    <a:pt x="1555" y="419"/>
                    <a:pt x="1621" y="1"/>
                    <a:pt x="1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97;p54">
              <a:extLst>
                <a:ext uri="{FF2B5EF4-FFF2-40B4-BE49-F238E27FC236}">
                  <a16:creationId xmlns:a16="http://schemas.microsoft.com/office/drawing/2014/main" id="{F6B9FF0D-37EC-C397-F18C-38225E13BC81}"/>
                </a:ext>
              </a:extLst>
            </p:cNvPr>
            <p:cNvSpPr/>
            <p:nvPr/>
          </p:nvSpPr>
          <p:spPr>
            <a:xfrm>
              <a:off x="6542055" y="2865284"/>
              <a:ext cx="99971" cy="271606"/>
            </a:xfrm>
            <a:custGeom>
              <a:avLst/>
              <a:gdLst/>
              <a:ahLst/>
              <a:cxnLst/>
              <a:rect l="l" t="t" r="r" b="b"/>
              <a:pathLst>
                <a:path w="1621" h="4404" extrusionOk="0">
                  <a:moveTo>
                    <a:pt x="1" y="1"/>
                  </a:moveTo>
                  <a:cubicBezTo>
                    <a:pt x="1" y="1"/>
                    <a:pt x="40" y="562"/>
                    <a:pt x="118" y="1281"/>
                  </a:cubicBezTo>
                  <a:cubicBezTo>
                    <a:pt x="261" y="2583"/>
                    <a:pt x="482" y="4403"/>
                    <a:pt x="639" y="4403"/>
                  </a:cubicBezTo>
                  <a:cubicBezTo>
                    <a:pt x="640" y="4403"/>
                    <a:pt x="640" y="4403"/>
                    <a:pt x="641" y="4403"/>
                  </a:cubicBezTo>
                  <a:cubicBezTo>
                    <a:pt x="797" y="4377"/>
                    <a:pt x="1137" y="2666"/>
                    <a:pt x="1372" y="1398"/>
                  </a:cubicBezTo>
                  <a:cubicBezTo>
                    <a:pt x="1516" y="628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98;p54">
              <a:extLst>
                <a:ext uri="{FF2B5EF4-FFF2-40B4-BE49-F238E27FC236}">
                  <a16:creationId xmlns:a16="http://schemas.microsoft.com/office/drawing/2014/main" id="{AD189A35-2CD1-6910-239E-0D6D31D5A03E}"/>
                </a:ext>
              </a:extLst>
            </p:cNvPr>
            <p:cNvSpPr/>
            <p:nvPr/>
          </p:nvSpPr>
          <p:spPr>
            <a:xfrm>
              <a:off x="7019039" y="2843513"/>
              <a:ext cx="99909" cy="270804"/>
            </a:xfrm>
            <a:custGeom>
              <a:avLst/>
              <a:gdLst/>
              <a:ahLst/>
              <a:cxnLst/>
              <a:rect l="l" t="t" r="r" b="b"/>
              <a:pathLst>
                <a:path w="1620" h="4391" extrusionOk="0">
                  <a:moveTo>
                    <a:pt x="0" y="1"/>
                  </a:moveTo>
                  <a:cubicBezTo>
                    <a:pt x="0" y="1"/>
                    <a:pt x="65" y="746"/>
                    <a:pt x="157" y="1621"/>
                  </a:cubicBezTo>
                  <a:cubicBezTo>
                    <a:pt x="299" y="2877"/>
                    <a:pt x="493" y="4391"/>
                    <a:pt x="649" y="4391"/>
                  </a:cubicBezTo>
                  <a:cubicBezTo>
                    <a:pt x="651" y="4391"/>
                    <a:pt x="652" y="4390"/>
                    <a:pt x="653" y="4390"/>
                  </a:cubicBezTo>
                  <a:cubicBezTo>
                    <a:pt x="810" y="4377"/>
                    <a:pt x="1137" y="2731"/>
                    <a:pt x="1359" y="1464"/>
                  </a:cubicBezTo>
                  <a:cubicBezTo>
                    <a:pt x="1515" y="654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99;p54">
              <a:extLst>
                <a:ext uri="{FF2B5EF4-FFF2-40B4-BE49-F238E27FC236}">
                  <a16:creationId xmlns:a16="http://schemas.microsoft.com/office/drawing/2014/main" id="{BD0E7525-F6BE-FDF8-2A95-4EE59459A337}"/>
                </a:ext>
              </a:extLst>
            </p:cNvPr>
            <p:cNvSpPr/>
            <p:nvPr/>
          </p:nvSpPr>
          <p:spPr>
            <a:xfrm>
              <a:off x="6164181" y="2827416"/>
              <a:ext cx="99971" cy="61302"/>
            </a:xfrm>
            <a:custGeom>
              <a:avLst/>
              <a:gdLst/>
              <a:ahLst/>
              <a:cxnLst/>
              <a:rect l="l" t="t" r="r" b="b"/>
              <a:pathLst>
                <a:path w="1621" h="994" extrusionOk="0">
                  <a:moveTo>
                    <a:pt x="1" y="1"/>
                  </a:moveTo>
                  <a:cubicBezTo>
                    <a:pt x="1" y="1"/>
                    <a:pt x="27" y="262"/>
                    <a:pt x="66" y="654"/>
                  </a:cubicBezTo>
                  <a:cubicBezTo>
                    <a:pt x="497" y="824"/>
                    <a:pt x="1072" y="902"/>
                    <a:pt x="1438" y="993"/>
                  </a:cubicBezTo>
                  <a:lnTo>
                    <a:pt x="1451" y="993"/>
                  </a:lnTo>
                  <a:cubicBezTo>
                    <a:pt x="1555" y="419"/>
                    <a:pt x="1621" y="1"/>
                    <a:pt x="1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00;p54">
              <a:extLst>
                <a:ext uri="{FF2B5EF4-FFF2-40B4-BE49-F238E27FC236}">
                  <a16:creationId xmlns:a16="http://schemas.microsoft.com/office/drawing/2014/main" id="{F31B4C30-209C-BE1E-94C5-1FC79B0A2C99}"/>
                </a:ext>
              </a:extLst>
            </p:cNvPr>
            <p:cNvSpPr/>
            <p:nvPr/>
          </p:nvSpPr>
          <p:spPr>
            <a:xfrm>
              <a:off x="6542055" y="2865284"/>
              <a:ext cx="99971" cy="86280"/>
            </a:xfrm>
            <a:custGeom>
              <a:avLst/>
              <a:gdLst/>
              <a:ahLst/>
              <a:cxnLst/>
              <a:rect l="l" t="t" r="r" b="b"/>
              <a:pathLst>
                <a:path w="1621" h="1399" extrusionOk="0">
                  <a:moveTo>
                    <a:pt x="1" y="1"/>
                  </a:moveTo>
                  <a:cubicBezTo>
                    <a:pt x="1" y="1"/>
                    <a:pt x="40" y="562"/>
                    <a:pt x="118" y="1281"/>
                  </a:cubicBezTo>
                  <a:cubicBezTo>
                    <a:pt x="536" y="1320"/>
                    <a:pt x="954" y="1359"/>
                    <a:pt x="1372" y="1398"/>
                  </a:cubicBezTo>
                  <a:cubicBezTo>
                    <a:pt x="1516" y="628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01;p54">
              <a:extLst>
                <a:ext uri="{FF2B5EF4-FFF2-40B4-BE49-F238E27FC236}">
                  <a16:creationId xmlns:a16="http://schemas.microsoft.com/office/drawing/2014/main" id="{C796D2D5-A2D1-20C9-F514-4013F1280CF3}"/>
                </a:ext>
              </a:extLst>
            </p:cNvPr>
            <p:cNvSpPr/>
            <p:nvPr/>
          </p:nvSpPr>
          <p:spPr>
            <a:xfrm>
              <a:off x="7019039" y="2843513"/>
              <a:ext cx="99909" cy="99971"/>
            </a:xfrm>
            <a:custGeom>
              <a:avLst/>
              <a:gdLst/>
              <a:ahLst/>
              <a:cxnLst/>
              <a:rect l="l" t="t" r="r" b="b"/>
              <a:pathLst>
                <a:path w="1620" h="1621" extrusionOk="0">
                  <a:moveTo>
                    <a:pt x="0" y="1"/>
                  </a:moveTo>
                  <a:cubicBezTo>
                    <a:pt x="0" y="1"/>
                    <a:pt x="65" y="746"/>
                    <a:pt x="170" y="1621"/>
                  </a:cubicBezTo>
                  <a:cubicBezTo>
                    <a:pt x="483" y="1582"/>
                    <a:pt x="797" y="1542"/>
                    <a:pt x="1111" y="1503"/>
                  </a:cubicBezTo>
                  <a:cubicBezTo>
                    <a:pt x="1189" y="1490"/>
                    <a:pt x="1280" y="1477"/>
                    <a:pt x="1359" y="1464"/>
                  </a:cubicBezTo>
                  <a:cubicBezTo>
                    <a:pt x="1515" y="654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02;p54">
              <a:extLst>
                <a:ext uri="{FF2B5EF4-FFF2-40B4-BE49-F238E27FC236}">
                  <a16:creationId xmlns:a16="http://schemas.microsoft.com/office/drawing/2014/main" id="{879368C5-A056-32D2-B36C-37770ED7688E}"/>
                </a:ext>
              </a:extLst>
            </p:cNvPr>
            <p:cNvSpPr/>
            <p:nvPr/>
          </p:nvSpPr>
          <p:spPr>
            <a:xfrm>
              <a:off x="5959548" y="1736903"/>
              <a:ext cx="1266568" cy="1179548"/>
            </a:xfrm>
            <a:custGeom>
              <a:avLst/>
              <a:gdLst/>
              <a:ahLst/>
              <a:cxnLst/>
              <a:rect l="l" t="t" r="r" b="b"/>
              <a:pathLst>
                <a:path w="20537" h="19126" extrusionOk="0">
                  <a:moveTo>
                    <a:pt x="4857" y="0"/>
                  </a:moveTo>
                  <a:cubicBezTo>
                    <a:pt x="3902" y="0"/>
                    <a:pt x="2845" y="251"/>
                    <a:pt x="1712" y="896"/>
                  </a:cubicBezTo>
                  <a:cubicBezTo>
                    <a:pt x="575" y="1536"/>
                    <a:pt x="105" y="2947"/>
                    <a:pt x="27" y="4685"/>
                  </a:cubicBezTo>
                  <a:cubicBezTo>
                    <a:pt x="14" y="4776"/>
                    <a:pt x="14" y="4867"/>
                    <a:pt x="14" y="4959"/>
                  </a:cubicBezTo>
                  <a:cubicBezTo>
                    <a:pt x="1" y="5847"/>
                    <a:pt x="66" y="6722"/>
                    <a:pt x="184" y="7598"/>
                  </a:cubicBezTo>
                  <a:cubicBezTo>
                    <a:pt x="184" y="7663"/>
                    <a:pt x="197" y="7715"/>
                    <a:pt x="197" y="7768"/>
                  </a:cubicBezTo>
                  <a:cubicBezTo>
                    <a:pt x="850" y="12431"/>
                    <a:pt x="2901" y="17643"/>
                    <a:pt x="2901" y="17643"/>
                  </a:cubicBezTo>
                  <a:lnTo>
                    <a:pt x="8623" y="18924"/>
                  </a:lnTo>
                  <a:lnTo>
                    <a:pt x="8688" y="18937"/>
                  </a:lnTo>
                  <a:lnTo>
                    <a:pt x="8805" y="18976"/>
                  </a:lnTo>
                  <a:cubicBezTo>
                    <a:pt x="9981" y="19083"/>
                    <a:pt x="11234" y="19125"/>
                    <a:pt x="12457" y="19125"/>
                  </a:cubicBezTo>
                  <a:cubicBezTo>
                    <a:pt x="15992" y="19125"/>
                    <a:pt x="19270" y="18776"/>
                    <a:pt x="19648" y="18649"/>
                  </a:cubicBezTo>
                  <a:cubicBezTo>
                    <a:pt x="20145" y="18466"/>
                    <a:pt x="20145" y="17670"/>
                    <a:pt x="20223" y="17056"/>
                  </a:cubicBezTo>
                  <a:cubicBezTo>
                    <a:pt x="20288" y="16546"/>
                    <a:pt x="20066" y="16311"/>
                    <a:pt x="20001" y="16246"/>
                  </a:cubicBezTo>
                  <a:cubicBezTo>
                    <a:pt x="19988" y="16246"/>
                    <a:pt x="19988" y="16233"/>
                    <a:pt x="19975" y="16233"/>
                  </a:cubicBezTo>
                  <a:cubicBezTo>
                    <a:pt x="20014" y="16207"/>
                    <a:pt x="20040" y="16193"/>
                    <a:pt x="20066" y="16167"/>
                  </a:cubicBezTo>
                  <a:cubicBezTo>
                    <a:pt x="20236" y="16037"/>
                    <a:pt x="20536" y="15684"/>
                    <a:pt x="20432" y="14900"/>
                  </a:cubicBezTo>
                  <a:cubicBezTo>
                    <a:pt x="20301" y="13947"/>
                    <a:pt x="19831" y="13738"/>
                    <a:pt x="19661" y="13698"/>
                  </a:cubicBezTo>
                  <a:cubicBezTo>
                    <a:pt x="19635" y="13698"/>
                    <a:pt x="19622" y="13698"/>
                    <a:pt x="19596" y="13685"/>
                  </a:cubicBezTo>
                  <a:lnTo>
                    <a:pt x="19596" y="13646"/>
                  </a:lnTo>
                  <a:cubicBezTo>
                    <a:pt x="19609" y="13346"/>
                    <a:pt x="19583" y="11869"/>
                    <a:pt x="18028" y="10615"/>
                  </a:cubicBezTo>
                  <a:cubicBezTo>
                    <a:pt x="16773" y="9591"/>
                    <a:pt x="14065" y="9447"/>
                    <a:pt x="12685" y="9447"/>
                  </a:cubicBezTo>
                  <a:cubicBezTo>
                    <a:pt x="12270" y="9447"/>
                    <a:pt x="11975" y="9460"/>
                    <a:pt x="11875" y="9466"/>
                  </a:cubicBezTo>
                  <a:lnTo>
                    <a:pt x="11836" y="9466"/>
                  </a:lnTo>
                  <a:cubicBezTo>
                    <a:pt x="11836" y="9466"/>
                    <a:pt x="11823" y="9453"/>
                    <a:pt x="11823" y="9427"/>
                  </a:cubicBezTo>
                  <a:cubicBezTo>
                    <a:pt x="11732" y="8943"/>
                    <a:pt x="10647" y="3757"/>
                    <a:pt x="10033" y="2830"/>
                  </a:cubicBezTo>
                  <a:cubicBezTo>
                    <a:pt x="9557" y="2120"/>
                    <a:pt x="7634" y="0"/>
                    <a:pt x="4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3;p54">
              <a:extLst>
                <a:ext uri="{FF2B5EF4-FFF2-40B4-BE49-F238E27FC236}">
                  <a16:creationId xmlns:a16="http://schemas.microsoft.com/office/drawing/2014/main" id="{05FECBC6-A68C-0427-EE17-F6C49E845B64}"/>
                </a:ext>
              </a:extLst>
            </p:cNvPr>
            <p:cNvSpPr/>
            <p:nvPr/>
          </p:nvSpPr>
          <p:spPr>
            <a:xfrm>
              <a:off x="5961152" y="2025783"/>
              <a:ext cx="591439" cy="880622"/>
            </a:xfrm>
            <a:custGeom>
              <a:avLst/>
              <a:gdLst/>
              <a:ahLst/>
              <a:cxnLst/>
              <a:rect l="l" t="t" r="r" b="b"/>
              <a:pathLst>
                <a:path w="9590" h="14279" extrusionOk="0">
                  <a:moveTo>
                    <a:pt x="1" y="1"/>
                  </a:moveTo>
                  <a:cubicBezTo>
                    <a:pt x="1" y="92"/>
                    <a:pt x="1" y="183"/>
                    <a:pt x="1" y="288"/>
                  </a:cubicBezTo>
                  <a:cubicBezTo>
                    <a:pt x="223" y="1124"/>
                    <a:pt x="798" y="2731"/>
                    <a:pt x="2091" y="3502"/>
                  </a:cubicBezTo>
                  <a:cubicBezTo>
                    <a:pt x="2692" y="3854"/>
                    <a:pt x="3515" y="4246"/>
                    <a:pt x="4390" y="4638"/>
                  </a:cubicBezTo>
                  <a:cubicBezTo>
                    <a:pt x="6062" y="5409"/>
                    <a:pt x="7943" y="6284"/>
                    <a:pt x="8636" y="7225"/>
                  </a:cubicBezTo>
                  <a:cubicBezTo>
                    <a:pt x="8688" y="7303"/>
                    <a:pt x="8753" y="7394"/>
                    <a:pt x="8793" y="7473"/>
                  </a:cubicBezTo>
                  <a:cubicBezTo>
                    <a:pt x="8806" y="7486"/>
                    <a:pt x="8819" y="7512"/>
                    <a:pt x="8832" y="7538"/>
                  </a:cubicBezTo>
                  <a:cubicBezTo>
                    <a:pt x="9302" y="8309"/>
                    <a:pt x="9524" y="9197"/>
                    <a:pt x="9498" y="10112"/>
                  </a:cubicBezTo>
                  <a:cubicBezTo>
                    <a:pt x="9498" y="10164"/>
                    <a:pt x="9472" y="10216"/>
                    <a:pt x="9420" y="10255"/>
                  </a:cubicBezTo>
                  <a:cubicBezTo>
                    <a:pt x="9080" y="10490"/>
                    <a:pt x="8819" y="10830"/>
                    <a:pt x="8688" y="11222"/>
                  </a:cubicBezTo>
                  <a:cubicBezTo>
                    <a:pt x="8662" y="11274"/>
                    <a:pt x="8649" y="11313"/>
                    <a:pt x="8636" y="11366"/>
                  </a:cubicBezTo>
                  <a:cubicBezTo>
                    <a:pt x="8583" y="11523"/>
                    <a:pt x="8544" y="11679"/>
                    <a:pt x="8518" y="11836"/>
                  </a:cubicBezTo>
                  <a:cubicBezTo>
                    <a:pt x="8414" y="12633"/>
                    <a:pt x="8440" y="13443"/>
                    <a:pt x="8597" y="14240"/>
                  </a:cubicBezTo>
                  <a:lnTo>
                    <a:pt x="8597" y="14253"/>
                  </a:lnTo>
                  <a:cubicBezTo>
                    <a:pt x="8597" y="14266"/>
                    <a:pt x="8623" y="14279"/>
                    <a:pt x="8636" y="14279"/>
                  </a:cubicBezTo>
                  <a:lnTo>
                    <a:pt x="8649" y="14279"/>
                  </a:lnTo>
                  <a:cubicBezTo>
                    <a:pt x="8662" y="14279"/>
                    <a:pt x="8662" y="14266"/>
                    <a:pt x="8675" y="14253"/>
                  </a:cubicBezTo>
                  <a:cubicBezTo>
                    <a:pt x="8675" y="14253"/>
                    <a:pt x="8675" y="14240"/>
                    <a:pt x="8675" y="14240"/>
                  </a:cubicBezTo>
                  <a:cubicBezTo>
                    <a:pt x="8531" y="13534"/>
                    <a:pt x="8492" y="12803"/>
                    <a:pt x="8557" y="12084"/>
                  </a:cubicBezTo>
                  <a:cubicBezTo>
                    <a:pt x="8557" y="12058"/>
                    <a:pt x="8570" y="12032"/>
                    <a:pt x="8570" y="12019"/>
                  </a:cubicBezTo>
                  <a:cubicBezTo>
                    <a:pt x="8570" y="11967"/>
                    <a:pt x="8583" y="11901"/>
                    <a:pt x="8597" y="11849"/>
                  </a:cubicBezTo>
                  <a:cubicBezTo>
                    <a:pt x="8740" y="10882"/>
                    <a:pt x="9250" y="10451"/>
                    <a:pt x="9459" y="10321"/>
                  </a:cubicBezTo>
                  <a:cubicBezTo>
                    <a:pt x="9485" y="10295"/>
                    <a:pt x="9511" y="10268"/>
                    <a:pt x="9537" y="10229"/>
                  </a:cubicBezTo>
                  <a:cubicBezTo>
                    <a:pt x="9550" y="10203"/>
                    <a:pt x="9563" y="10177"/>
                    <a:pt x="9563" y="10151"/>
                  </a:cubicBezTo>
                  <a:lnTo>
                    <a:pt x="9563" y="10112"/>
                  </a:lnTo>
                  <a:cubicBezTo>
                    <a:pt x="9589" y="9210"/>
                    <a:pt x="9367" y="8309"/>
                    <a:pt x="8910" y="7525"/>
                  </a:cubicBezTo>
                  <a:cubicBezTo>
                    <a:pt x="8897" y="7499"/>
                    <a:pt x="8884" y="7486"/>
                    <a:pt x="8871" y="7460"/>
                  </a:cubicBezTo>
                  <a:cubicBezTo>
                    <a:pt x="8819" y="7368"/>
                    <a:pt x="8753" y="7277"/>
                    <a:pt x="8688" y="7185"/>
                  </a:cubicBezTo>
                  <a:cubicBezTo>
                    <a:pt x="7996" y="6219"/>
                    <a:pt x="6101" y="5343"/>
                    <a:pt x="4416" y="4573"/>
                  </a:cubicBezTo>
                  <a:cubicBezTo>
                    <a:pt x="3632" y="4233"/>
                    <a:pt x="2875" y="3854"/>
                    <a:pt x="2130" y="3436"/>
                  </a:cubicBezTo>
                  <a:cubicBezTo>
                    <a:pt x="706" y="2587"/>
                    <a:pt x="171" y="71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04;p54">
              <a:extLst>
                <a:ext uri="{FF2B5EF4-FFF2-40B4-BE49-F238E27FC236}">
                  <a16:creationId xmlns:a16="http://schemas.microsoft.com/office/drawing/2014/main" id="{17BCB339-5D2D-0AAE-CBEB-BDB68D750DDC}"/>
                </a:ext>
              </a:extLst>
            </p:cNvPr>
            <p:cNvSpPr/>
            <p:nvPr/>
          </p:nvSpPr>
          <p:spPr>
            <a:xfrm>
              <a:off x="5970834" y="2205438"/>
              <a:ext cx="526128" cy="522119"/>
            </a:xfrm>
            <a:custGeom>
              <a:avLst/>
              <a:gdLst/>
              <a:ahLst/>
              <a:cxnLst/>
              <a:rect l="l" t="t" r="r" b="b"/>
              <a:pathLst>
                <a:path w="8531" h="8466" extrusionOk="0">
                  <a:moveTo>
                    <a:pt x="1" y="1"/>
                  </a:moveTo>
                  <a:cubicBezTo>
                    <a:pt x="14" y="53"/>
                    <a:pt x="14" y="105"/>
                    <a:pt x="27" y="157"/>
                  </a:cubicBezTo>
                  <a:cubicBezTo>
                    <a:pt x="588" y="876"/>
                    <a:pt x="1281" y="1451"/>
                    <a:pt x="2078" y="1882"/>
                  </a:cubicBezTo>
                  <a:cubicBezTo>
                    <a:pt x="2652" y="2182"/>
                    <a:pt x="3253" y="2444"/>
                    <a:pt x="3880" y="2666"/>
                  </a:cubicBezTo>
                  <a:cubicBezTo>
                    <a:pt x="5056" y="3123"/>
                    <a:pt x="6271" y="3593"/>
                    <a:pt x="7029" y="4495"/>
                  </a:cubicBezTo>
                  <a:cubicBezTo>
                    <a:pt x="8204" y="5879"/>
                    <a:pt x="8453" y="8400"/>
                    <a:pt x="8453" y="8427"/>
                  </a:cubicBezTo>
                  <a:cubicBezTo>
                    <a:pt x="8453" y="8440"/>
                    <a:pt x="8466" y="8453"/>
                    <a:pt x="8466" y="8453"/>
                  </a:cubicBezTo>
                  <a:cubicBezTo>
                    <a:pt x="8479" y="8466"/>
                    <a:pt x="8479" y="8466"/>
                    <a:pt x="8492" y="8466"/>
                  </a:cubicBezTo>
                  <a:cubicBezTo>
                    <a:pt x="8518" y="8466"/>
                    <a:pt x="8531" y="8440"/>
                    <a:pt x="8531" y="8427"/>
                  </a:cubicBezTo>
                  <a:cubicBezTo>
                    <a:pt x="8531" y="8427"/>
                    <a:pt x="8518" y="8387"/>
                    <a:pt x="8531" y="8309"/>
                  </a:cubicBezTo>
                  <a:cubicBezTo>
                    <a:pt x="8466" y="7787"/>
                    <a:pt x="8139" y="5670"/>
                    <a:pt x="7094" y="4442"/>
                  </a:cubicBezTo>
                  <a:cubicBezTo>
                    <a:pt x="6323" y="3528"/>
                    <a:pt x="5095" y="3044"/>
                    <a:pt x="3907" y="2587"/>
                  </a:cubicBezTo>
                  <a:cubicBezTo>
                    <a:pt x="3293" y="2378"/>
                    <a:pt x="2692" y="2104"/>
                    <a:pt x="2117" y="1803"/>
                  </a:cubicBezTo>
                  <a:cubicBezTo>
                    <a:pt x="993" y="1176"/>
                    <a:pt x="366" y="5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05;p54">
              <a:extLst>
                <a:ext uri="{FF2B5EF4-FFF2-40B4-BE49-F238E27FC236}">
                  <a16:creationId xmlns:a16="http://schemas.microsoft.com/office/drawing/2014/main" id="{676699CA-E113-5E52-DF2C-D93262D2BCBB}"/>
                </a:ext>
              </a:extLst>
            </p:cNvPr>
            <p:cNvSpPr/>
            <p:nvPr/>
          </p:nvSpPr>
          <p:spPr>
            <a:xfrm>
              <a:off x="6484884" y="2733981"/>
              <a:ext cx="713859" cy="66915"/>
            </a:xfrm>
            <a:custGeom>
              <a:avLst/>
              <a:gdLst/>
              <a:ahLst/>
              <a:cxnLst/>
              <a:rect l="l" t="t" r="r" b="b"/>
              <a:pathLst>
                <a:path w="11575" h="1085" extrusionOk="0">
                  <a:moveTo>
                    <a:pt x="11522" y="0"/>
                  </a:moveTo>
                  <a:cubicBezTo>
                    <a:pt x="11457" y="13"/>
                    <a:pt x="4402" y="902"/>
                    <a:pt x="2939" y="1006"/>
                  </a:cubicBezTo>
                  <a:cubicBezTo>
                    <a:pt x="2821" y="1015"/>
                    <a:pt x="2703" y="1019"/>
                    <a:pt x="2585" y="1019"/>
                  </a:cubicBezTo>
                  <a:cubicBezTo>
                    <a:pt x="1266" y="1019"/>
                    <a:pt x="64" y="523"/>
                    <a:pt x="52" y="523"/>
                  </a:cubicBezTo>
                  <a:cubicBezTo>
                    <a:pt x="39" y="523"/>
                    <a:pt x="13" y="523"/>
                    <a:pt x="0" y="549"/>
                  </a:cubicBezTo>
                  <a:cubicBezTo>
                    <a:pt x="0" y="562"/>
                    <a:pt x="0" y="588"/>
                    <a:pt x="26" y="601"/>
                  </a:cubicBezTo>
                  <a:cubicBezTo>
                    <a:pt x="836" y="902"/>
                    <a:pt x="1698" y="1072"/>
                    <a:pt x="2574" y="1085"/>
                  </a:cubicBezTo>
                  <a:cubicBezTo>
                    <a:pt x="2704" y="1085"/>
                    <a:pt x="2822" y="1085"/>
                    <a:pt x="2952" y="1072"/>
                  </a:cubicBezTo>
                  <a:cubicBezTo>
                    <a:pt x="4415" y="967"/>
                    <a:pt x="11470" y="79"/>
                    <a:pt x="11535" y="79"/>
                  </a:cubicBezTo>
                  <a:cubicBezTo>
                    <a:pt x="11561" y="79"/>
                    <a:pt x="11574" y="53"/>
                    <a:pt x="11574" y="40"/>
                  </a:cubicBezTo>
                  <a:cubicBezTo>
                    <a:pt x="11561" y="13"/>
                    <a:pt x="11548" y="0"/>
                    <a:pt x="1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06;p54">
              <a:extLst>
                <a:ext uri="{FF2B5EF4-FFF2-40B4-BE49-F238E27FC236}">
                  <a16:creationId xmlns:a16="http://schemas.microsoft.com/office/drawing/2014/main" id="{8EC32074-7713-CFE7-8FB6-104752B57994}"/>
                </a:ext>
              </a:extLst>
            </p:cNvPr>
            <p:cNvSpPr/>
            <p:nvPr/>
          </p:nvSpPr>
          <p:spPr>
            <a:xfrm>
              <a:off x="6546064" y="2318239"/>
              <a:ext cx="626099" cy="339260"/>
            </a:xfrm>
            <a:custGeom>
              <a:avLst/>
              <a:gdLst/>
              <a:ahLst/>
              <a:cxnLst/>
              <a:rect l="l" t="t" r="r" b="b"/>
              <a:pathLst>
                <a:path w="10152" h="5501" extrusionOk="0">
                  <a:moveTo>
                    <a:pt x="2326" y="1"/>
                  </a:moveTo>
                  <a:cubicBezTo>
                    <a:pt x="2307" y="1"/>
                    <a:pt x="2287" y="14"/>
                    <a:pt x="2287" y="40"/>
                  </a:cubicBezTo>
                  <a:lnTo>
                    <a:pt x="2561" y="2483"/>
                  </a:lnTo>
                  <a:cubicBezTo>
                    <a:pt x="2561" y="2509"/>
                    <a:pt x="2574" y="2522"/>
                    <a:pt x="2600" y="2522"/>
                  </a:cubicBezTo>
                  <a:cubicBezTo>
                    <a:pt x="2640" y="2522"/>
                    <a:pt x="6702" y="2822"/>
                    <a:pt x="9968" y="4246"/>
                  </a:cubicBezTo>
                  <a:lnTo>
                    <a:pt x="27" y="5422"/>
                  </a:lnTo>
                  <a:cubicBezTo>
                    <a:pt x="14" y="5422"/>
                    <a:pt x="1" y="5435"/>
                    <a:pt x="1" y="5461"/>
                  </a:cubicBezTo>
                  <a:cubicBezTo>
                    <a:pt x="1" y="5474"/>
                    <a:pt x="14" y="5487"/>
                    <a:pt x="40" y="5487"/>
                  </a:cubicBezTo>
                  <a:lnTo>
                    <a:pt x="40" y="5500"/>
                  </a:lnTo>
                  <a:lnTo>
                    <a:pt x="10112" y="4312"/>
                  </a:lnTo>
                  <a:cubicBezTo>
                    <a:pt x="10125" y="4312"/>
                    <a:pt x="10138" y="4298"/>
                    <a:pt x="10151" y="4272"/>
                  </a:cubicBezTo>
                  <a:cubicBezTo>
                    <a:pt x="10151" y="4259"/>
                    <a:pt x="10138" y="4246"/>
                    <a:pt x="10125" y="4233"/>
                  </a:cubicBezTo>
                  <a:cubicBezTo>
                    <a:pt x="6990" y="2835"/>
                    <a:pt x="3032" y="2483"/>
                    <a:pt x="2640" y="2457"/>
                  </a:cubicBezTo>
                  <a:lnTo>
                    <a:pt x="2365" y="40"/>
                  </a:lnTo>
                  <a:cubicBezTo>
                    <a:pt x="2365" y="14"/>
                    <a:pt x="2346" y="1"/>
                    <a:pt x="2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07;p54">
              <a:extLst>
                <a:ext uri="{FF2B5EF4-FFF2-40B4-BE49-F238E27FC236}">
                  <a16:creationId xmlns:a16="http://schemas.microsoft.com/office/drawing/2014/main" id="{F1959D52-AF38-08DE-5570-DD0BBF983DB6}"/>
                </a:ext>
              </a:extLst>
            </p:cNvPr>
            <p:cNvSpPr/>
            <p:nvPr/>
          </p:nvSpPr>
          <p:spPr>
            <a:xfrm>
              <a:off x="6503386" y="2468908"/>
              <a:ext cx="205493" cy="21030"/>
            </a:xfrm>
            <a:custGeom>
              <a:avLst/>
              <a:gdLst/>
              <a:ahLst/>
              <a:cxnLst/>
              <a:rect l="l" t="t" r="r" b="b"/>
              <a:pathLst>
                <a:path w="3332" h="341" extrusionOk="0">
                  <a:moveTo>
                    <a:pt x="3253" y="0"/>
                  </a:moveTo>
                  <a:lnTo>
                    <a:pt x="79" y="262"/>
                  </a:lnTo>
                  <a:lnTo>
                    <a:pt x="27" y="262"/>
                  </a:lnTo>
                  <a:cubicBezTo>
                    <a:pt x="14" y="262"/>
                    <a:pt x="14" y="275"/>
                    <a:pt x="1" y="288"/>
                  </a:cubicBezTo>
                  <a:cubicBezTo>
                    <a:pt x="14" y="301"/>
                    <a:pt x="27" y="327"/>
                    <a:pt x="40" y="340"/>
                  </a:cubicBezTo>
                  <a:lnTo>
                    <a:pt x="118" y="340"/>
                  </a:lnTo>
                  <a:lnTo>
                    <a:pt x="3292" y="79"/>
                  </a:lnTo>
                  <a:cubicBezTo>
                    <a:pt x="3319" y="79"/>
                    <a:pt x="3332" y="53"/>
                    <a:pt x="3332" y="40"/>
                  </a:cubicBezTo>
                  <a:cubicBezTo>
                    <a:pt x="3332" y="27"/>
                    <a:pt x="3319" y="0"/>
                    <a:pt x="3292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08;p54">
              <a:extLst>
                <a:ext uri="{FF2B5EF4-FFF2-40B4-BE49-F238E27FC236}">
                  <a16:creationId xmlns:a16="http://schemas.microsoft.com/office/drawing/2014/main" id="{89F81719-1923-BCE5-548E-6A2C06D59FFE}"/>
                </a:ext>
              </a:extLst>
            </p:cNvPr>
            <p:cNvSpPr/>
            <p:nvPr/>
          </p:nvSpPr>
          <p:spPr>
            <a:xfrm>
              <a:off x="6313246" y="2057729"/>
              <a:ext cx="654284" cy="470314"/>
            </a:xfrm>
            <a:custGeom>
              <a:avLst/>
              <a:gdLst/>
              <a:ahLst/>
              <a:cxnLst/>
              <a:rect l="l" t="t" r="r" b="b"/>
              <a:pathLst>
                <a:path w="10609" h="7626" extrusionOk="0">
                  <a:moveTo>
                    <a:pt x="4537" y="0"/>
                  </a:moveTo>
                  <a:cubicBezTo>
                    <a:pt x="4325" y="0"/>
                    <a:pt x="4113" y="114"/>
                    <a:pt x="4011" y="345"/>
                  </a:cubicBezTo>
                  <a:cubicBezTo>
                    <a:pt x="3933" y="515"/>
                    <a:pt x="3867" y="711"/>
                    <a:pt x="3841" y="906"/>
                  </a:cubicBezTo>
                  <a:cubicBezTo>
                    <a:pt x="3815" y="697"/>
                    <a:pt x="3763" y="502"/>
                    <a:pt x="3671" y="319"/>
                  </a:cubicBezTo>
                  <a:cubicBezTo>
                    <a:pt x="3585" y="134"/>
                    <a:pt x="3394" y="30"/>
                    <a:pt x="3197" y="30"/>
                  </a:cubicBezTo>
                  <a:cubicBezTo>
                    <a:pt x="3185" y="30"/>
                    <a:pt x="3174" y="30"/>
                    <a:pt x="3162" y="31"/>
                  </a:cubicBezTo>
                  <a:cubicBezTo>
                    <a:pt x="3084" y="44"/>
                    <a:pt x="3005" y="83"/>
                    <a:pt x="2940" y="136"/>
                  </a:cubicBezTo>
                  <a:cubicBezTo>
                    <a:pt x="2731" y="306"/>
                    <a:pt x="2639" y="567"/>
                    <a:pt x="2679" y="828"/>
                  </a:cubicBezTo>
                  <a:cubicBezTo>
                    <a:pt x="2600" y="554"/>
                    <a:pt x="2417" y="332"/>
                    <a:pt x="2195" y="188"/>
                  </a:cubicBezTo>
                  <a:cubicBezTo>
                    <a:pt x="2091" y="110"/>
                    <a:pt x="1986" y="70"/>
                    <a:pt x="1869" y="70"/>
                  </a:cubicBezTo>
                  <a:cubicBezTo>
                    <a:pt x="1712" y="83"/>
                    <a:pt x="1568" y="175"/>
                    <a:pt x="1490" y="319"/>
                  </a:cubicBezTo>
                  <a:cubicBezTo>
                    <a:pt x="1451" y="423"/>
                    <a:pt x="1424" y="528"/>
                    <a:pt x="1424" y="645"/>
                  </a:cubicBezTo>
                  <a:cubicBezTo>
                    <a:pt x="1268" y="541"/>
                    <a:pt x="1098" y="449"/>
                    <a:pt x="915" y="397"/>
                  </a:cubicBezTo>
                  <a:cubicBezTo>
                    <a:pt x="835" y="367"/>
                    <a:pt x="750" y="352"/>
                    <a:pt x="666" y="352"/>
                  </a:cubicBezTo>
                  <a:cubicBezTo>
                    <a:pt x="531" y="352"/>
                    <a:pt x="396" y="390"/>
                    <a:pt x="275" y="462"/>
                  </a:cubicBezTo>
                  <a:cubicBezTo>
                    <a:pt x="92" y="580"/>
                    <a:pt x="1" y="815"/>
                    <a:pt x="66" y="1024"/>
                  </a:cubicBezTo>
                  <a:cubicBezTo>
                    <a:pt x="157" y="1233"/>
                    <a:pt x="392" y="1338"/>
                    <a:pt x="628" y="1390"/>
                  </a:cubicBezTo>
                  <a:cubicBezTo>
                    <a:pt x="784" y="1429"/>
                    <a:pt x="941" y="1468"/>
                    <a:pt x="1098" y="1507"/>
                  </a:cubicBezTo>
                  <a:cubicBezTo>
                    <a:pt x="1202" y="1520"/>
                    <a:pt x="1320" y="1547"/>
                    <a:pt x="1438" y="1560"/>
                  </a:cubicBezTo>
                  <a:cubicBezTo>
                    <a:pt x="1320" y="1573"/>
                    <a:pt x="1215" y="1599"/>
                    <a:pt x="1111" y="1625"/>
                  </a:cubicBezTo>
                  <a:cubicBezTo>
                    <a:pt x="954" y="1651"/>
                    <a:pt x="797" y="1716"/>
                    <a:pt x="667" y="1795"/>
                  </a:cubicBezTo>
                  <a:cubicBezTo>
                    <a:pt x="170" y="2030"/>
                    <a:pt x="249" y="2761"/>
                    <a:pt x="784" y="2879"/>
                  </a:cubicBezTo>
                  <a:cubicBezTo>
                    <a:pt x="936" y="2922"/>
                    <a:pt x="1096" y="2948"/>
                    <a:pt x="1251" y="2948"/>
                  </a:cubicBezTo>
                  <a:cubicBezTo>
                    <a:pt x="1283" y="2948"/>
                    <a:pt x="1315" y="2947"/>
                    <a:pt x="1346" y="2944"/>
                  </a:cubicBezTo>
                  <a:lnTo>
                    <a:pt x="1359" y="2944"/>
                  </a:lnTo>
                  <a:lnTo>
                    <a:pt x="1856" y="2957"/>
                  </a:lnTo>
                  <a:cubicBezTo>
                    <a:pt x="1699" y="2984"/>
                    <a:pt x="1542" y="3036"/>
                    <a:pt x="1398" y="3101"/>
                  </a:cubicBezTo>
                  <a:cubicBezTo>
                    <a:pt x="1268" y="3166"/>
                    <a:pt x="1150" y="3258"/>
                    <a:pt x="1033" y="3349"/>
                  </a:cubicBezTo>
                  <a:cubicBezTo>
                    <a:pt x="889" y="3454"/>
                    <a:pt x="784" y="3611"/>
                    <a:pt x="771" y="3793"/>
                  </a:cubicBezTo>
                  <a:cubicBezTo>
                    <a:pt x="784" y="3963"/>
                    <a:pt x="889" y="4120"/>
                    <a:pt x="1046" y="4198"/>
                  </a:cubicBezTo>
                  <a:cubicBezTo>
                    <a:pt x="1171" y="4255"/>
                    <a:pt x="1316" y="4292"/>
                    <a:pt x="1463" y="4292"/>
                  </a:cubicBezTo>
                  <a:cubicBezTo>
                    <a:pt x="1485" y="4292"/>
                    <a:pt x="1507" y="4292"/>
                    <a:pt x="1529" y="4290"/>
                  </a:cubicBezTo>
                  <a:lnTo>
                    <a:pt x="1673" y="4290"/>
                  </a:lnTo>
                  <a:cubicBezTo>
                    <a:pt x="1790" y="4290"/>
                    <a:pt x="1908" y="4277"/>
                    <a:pt x="2025" y="4277"/>
                  </a:cubicBezTo>
                  <a:cubicBezTo>
                    <a:pt x="1908" y="4303"/>
                    <a:pt x="1803" y="4329"/>
                    <a:pt x="1686" y="4381"/>
                  </a:cubicBezTo>
                  <a:cubicBezTo>
                    <a:pt x="1594" y="4407"/>
                    <a:pt x="1516" y="4434"/>
                    <a:pt x="1438" y="4473"/>
                  </a:cubicBezTo>
                  <a:cubicBezTo>
                    <a:pt x="1268" y="4551"/>
                    <a:pt x="1111" y="4669"/>
                    <a:pt x="1006" y="4825"/>
                  </a:cubicBezTo>
                  <a:cubicBezTo>
                    <a:pt x="954" y="4917"/>
                    <a:pt x="928" y="5021"/>
                    <a:pt x="941" y="5139"/>
                  </a:cubicBezTo>
                  <a:cubicBezTo>
                    <a:pt x="1059" y="5204"/>
                    <a:pt x="1307" y="5348"/>
                    <a:pt x="1529" y="5479"/>
                  </a:cubicBezTo>
                  <a:cubicBezTo>
                    <a:pt x="1633" y="5479"/>
                    <a:pt x="1738" y="5466"/>
                    <a:pt x="1829" y="5453"/>
                  </a:cubicBezTo>
                  <a:cubicBezTo>
                    <a:pt x="2025" y="5439"/>
                    <a:pt x="2221" y="5413"/>
                    <a:pt x="2404" y="5374"/>
                  </a:cubicBezTo>
                  <a:lnTo>
                    <a:pt x="2404" y="5374"/>
                  </a:lnTo>
                  <a:cubicBezTo>
                    <a:pt x="2247" y="5453"/>
                    <a:pt x="2025" y="5505"/>
                    <a:pt x="1856" y="5596"/>
                  </a:cubicBezTo>
                  <a:cubicBezTo>
                    <a:pt x="1829" y="5609"/>
                    <a:pt x="1803" y="5622"/>
                    <a:pt x="1790" y="5635"/>
                  </a:cubicBezTo>
                  <a:cubicBezTo>
                    <a:pt x="2182" y="5897"/>
                    <a:pt x="2548" y="6197"/>
                    <a:pt x="2874" y="6537"/>
                  </a:cubicBezTo>
                  <a:lnTo>
                    <a:pt x="2874" y="6550"/>
                  </a:lnTo>
                  <a:cubicBezTo>
                    <a:pt x="2914" y="6602"/>
                    <a:pt x="2940" y="6641"/>
                    <a:pt x="2966" y="6681"/>
                  </a:cubicBezTo>
                  <a:cubicBezTo>
                    <a:pt x="3031" y="6667"/>
                    <a:pt x="3084" y="6667"/>
                    <a:pt x="3136" y="6654"/>
                  </a:cubicBezTo>
                  <a:cubicBezTo>
                    <a:pt x="2940" y="6498"/>
                    <a:pt x="2796" y="6289"/>
                    <a:pt x="2705" y="6067"/>
                  </a:cubicBezTo>
                  <a:cubicBezTo>
                    <a:pt x="2679" y="6001"/>
                    <a:pt x="2679" y="5936"/>
                    <a:pt x="2665" y="5871"/>
                  </a:cubicBezTo>
                  <a:cubicBezTo>
                    <a:pt x="2496" y="4394"/>
                    <a:pt x="2417" y="2879"/>
                    <a:pt x="1764" y="1547"/>
                  </a:cubicBezTo>
                  <a:cubicBezTo>
                    <a:pt x="1647" y="1311"/>
                    <a:pt x="1464" y="1063"/>
                    <a:pt x="1477" y="802"/>
                  </a:cubicBezTo>
                  <a:lnTo>
                    <a:pt x="1477" y="802"/>
                  </a:lnTo>
                  <a:cubicBezTo>
                    <a:pt x="2261" y="1285"/>
                    <a:pt x="3005" y="1847"/>
                    <a:pt x="3697" y="2461"/>
                  </a:cubicBezTo>
                  <a:cubicBezTo>
                    <a:pt x="4952" y="3584"/>
                    <a:pt x="6010" y="4904"/>
                    <a:pt x="7016" y="6262"/>
                  </a:cubicBezTo>
                  <a:cubicBezTo>
                    <a:pt x="7394" y="6772"/>
                    <a:pt x="7812" y="7308"/>
                    <a:pt x="8413" y="7517"/>
                  </a:cubicBezTo>
                  <a:cubicBezTo>
                    <a:pt x="8647" y="7599"/>
                    <a:pt x="8893" y="7626"/>
                    <a:pt x="9143" y="7626"/>
                  </a:cubicBezTo>
                  <a:cubicBezTo>
                    <a:pt x="9326" y="7626"/>
                    <a:pt x="9511" y="7612"/>
                    <a:pt x="9694" y="7595"/>
                  </a:cubicBezTo>
                  <a:cubicBezTo>
                    <a:pt x="9955" y="7595"/>
                    <a:pt x="10229" y="7530"/>
                    <a:pt x="10464" y="7412"/>
                  </a:cubicBezTo>
                  <a:cubicBezTo>
                    <a:pt x="10517" y="7373"/>
                    <a:pt x="10556" y="7334"/>
                    <a:pt x="10569" y="7281"/>
                  </a:cubicBezTo>
                  <a:cubicBezTo>
                    <a:pt x="10608" y="7138"/>
                    <a:pt x="10464" y="7046"/>
                    <a:pt x="10334" y="7020"/>
                  </a:cubicBezTo>
                  <a:cubicBezTo>
                    <a:pt x="10222" y="6992"/>
                    <a:pt x="10110" y="6979"/>
                    <a:pt x="9998" y="6979"/>
                  </a:cubicBezTo>
                  <a:cubicBezTo>
                    <a:pt x="9901" y="6979"/>
                    <a:pt x="9804" y="6989"/>
                    <a:pt x="9707" y="7007"/>
                  </a:cubicBezTo>
                  <a:cubicBezTo>
                    <a:pt x="9798" y="6916"/>
                    <a:pt x="9916" y="6850"/>
                    <a:pt x="10046" y="6824"/>
                  </a:cubicBezTo>
                  <a:cubicBezTo>
                    <a:pt x="10177" y="6798"/>
                    <a:pt x="10295" y="6733"/>
                    <a:pt x="10399" y="6654"/>
                  </a:cubicBezTo>
                  <a:cubicBezTo>
                    <a:pt x="10504" y="6576"/>
                    <a:pt x="10556" y="6432"/>
                    <a:pt x="10517" y="6315"/>
                  </a:cubicBezTo>
                  <a:cubicBezTo>
                    <a:pt x="10438" y="6197"/>
                    <a:pt x="10321" y="6119"/>
                    <a:pt x="10190" y="6106"/>
                  </a:cubicBezTo>
                  <a:cubicBezTo>
                    <a:pt x="10032" y="6070"/>
                    <a:pt x="9874" y="6050"/>
                    <a:pt x="9716" y="6050"/>
                  </a:cubicBezTo>
                  <a:cubicBezTo>
                    <a:pt x="9587" y="6050"/>
                    <a:pt x="9457" y="6063"/>
                    <a:pt x="9328" y="6093"/>
                  </a:cubicBezTo>
                  <a:cubicBezTo>
                    <a:pt x="9654" y="5962"/>
                    <a:pt x="9981" y="5831"/>
                    <a:pt x="10190" y="5570"/>
                  </a:cubicBezTo>
                  <a:cubicBezTo>
                    <a:pt x="10216" y="5531"/>
                    <a:pt x="10229" y="5505"/>
                    <a:pt x="10242" y="5466"/>
                  </a:cubicBezTo>
                  <a:cubicBezTo>
                    <a:pt x="10242" y="5426"/>
                    <a:pt x="10229" y="5400"/>
                    <a:pt x="10203" y="5374"/>
                  </a:cubicBezTo>
                  <a:cubicBezTo>
                    <a:pt x="10089" y="5237"/>
                    <a:pt x="9915" y="5160"/>
                    <a:pt x="9743" y="5160"/>
                  </a:cubicBezTo>
                  <a:cubicBezTo>
                    <a:pt x="9717" y="5160"/>
                    <a:pt x="9692" y="5162"/>
                    <a:pt x="9667" y="5165"/>
                  </a:cubicBezTo>
                  <a:cubicBezTo>
                    <a:pt x="9628" y="5162"/>
                    <a:pt x="9589" y="5160"/>
                    <a:pt x="9550" y="5160"/>
                  </a:cubicBezTo>
                  <a:cubicBezTo>
                    <a:pt x="9433" y="5160"/>
                    <a:pt x="9318" y="5175"/>
                    <a:pt x="9210" y="5204"/>
                  </a:cubicBezTo>
                  <a:cubicBezTo>
                    <a:pt x="9432" y="5139"/>
                    <a:pt x="9654" y="5035"/>
                    <a:pt x="9863" y="4904"/>
                  </a:cubicBezTo>
                  <a:cubicBezTo>
                    <a:pt x="9955" y="4825"/>
                    <a:pt x="10072" y="4721"/>
                    <a:pt x="10046" y="4590"/>
                  </a:cubicBezTo>
                  <a:cubicBezTo>
                    <a:pt x="10020" y="4512"/>
                    <a:pt x="9981" y="4434"/>
                    <a:pt x="9903" y="4394"/>
                  </a:cubicBezTo>
                  <a:cubicBezTo>
                    <a:pt x="9706" y="4244"/>
                    <a:pt x="9468" y="4155"/>
                    <a:pt x="9225" y="4155"/>
                  </a:cubicBezTo>
                  <a:cubicBezTo>
                    <a:pt x="9194" y="4155"/>
                    <a:pt x="9163" y="4156"/>
                    <a:pt x="9132" y="4159"/>
                  </a:cubicBezTo>
                  <a:lnTo>
                    <a:pt x="9249" y="4133"/>
                  </a:lnTo>
                  <a:cubicBezTo>
                    <a:pt x="9432" y="4094"/>
                    <a:pt x="9602" y="4029"/>
                    <a:pt x="9759" y="3924"/>
                  </a:cubicBezTo>
                  <a:cubicBezTo>
                    <a:pt x="9916" y="3807"/>
                    <a:pt x="9994" y="3624"/>
                    <a:pt x="9968" y="3441"/>
                  </a:cubicBezTo>
                  <a:cubicBezTo>
                    <a:pt x="9903" y="3284"/>
                    <a:pt x="9772" y="3153"/>
                    <a:pt x="9602" y="3114"/>
                  </a:cubicBezTo>
                  <a:cubicBezTo>
                    <a:pt x="9493" y="3060"/>
                    <a:pt x="9366" y="3033"/>
                    <a:pt x="9236" y="3033"/>
                  </a:cubicBezTo>
                  <a:cubicBezTo>
                    <a:pt x="9210" y="3033"/>
                    <a:pt x="9184" y="3034"/>
                    <a:pt x="9158" y="3036"/>
                  </a:cubicBezTo>
                  <a:cubicBezTo>
                    <a:pt x="9341" y="2970"/>
                    <a:pt x="9498" y="2892"/>
                    <a:pt x="9654" y="2775"/>
                  </a:cubicBezTo>
                  <a:cubicBezTo>
                    <a:pt x="9798" y="2657"/>
                    <a:pt x="9890" y="2474"/>
                    <a:pt x="9877" y="2291"/>
                  </a:cubicBezTo>
                  <a:cubicBezTo>
                    <a:pt x="9877" y="2239"/>
                    <a:pt x="9863" y="2187"/>
                    <a:pt x="9837" y="2147"/>
                  </a:cubicBezTo>
                  <a:cubicBezTo>
                    <a:pt x="9759" y="2056"/>
                    <a:pt x="9641" y="2004"/>
                    <a:pt x="9511" y="2004"/>
                  </a:cubicBezTo>
                  <a:cubicBezTo>
                    <a:pt x="9328" y="2004"/>
                    <a:pt x="9158" y="2017"/>
                    <a:pt x="8975" y="2056"/>
                  </a:cubicBezTo>
                  <a:cubicBezTo>
                    <a:pt x="9210" y="1965"/>
                    <a:pt x="9406" y="1821"/>
                    <a:pt x="9589" y="1651"/>
                  </a:cubicBezTo>
                  <a:cubicBezTo>
                    <a:pt x="9667" y="1573"/>
                    <a:pt x="9720" y="1481"/>
                    <a:pt x="9720" y="1364"/>
                  </a:cubicBezTo>
                  <a:cubicBezTo>
                    <a:pt x="9720" y="1311"/>
                    <a:pt x="9694" y="1259"/>
                    <a:pt x="9641" y="1220"/>
                  </a:cubicBezTo>
                  <a:cubicBezTo>
                    <a:pt x="9544" y="1122"/>
                    <a:pt x="9410" y="1070"/>
                    <a:pt x="9276" y="1070"/>
                  </a:cubicBezTo>
                  <a:cubicBezTo>
                    <a:pt x="9195" y="1070"/>
                    <a:pt x="9114" y="1089"/>
                    <a:pt x="9040" y="1129"/>
                  </a:cubicBezTo>
                  <a:cubicBezTo>
                    <a:pt x="8844" y="1220"/>
                    <a:pt x="8662" y="1364"/>
                    <a:pt x="8518" y="1534"/>
                  </a:cubicBezTo>
                  <a:cubicBezTo>
                    <a:pt x="8570" y="1377"/>
                    <a:pt x="8583" y="1207"/>
                    <a:pt x="8570" y="1050"/>
                  </a:cubicBezTo>
                  <a:cubicBezTo>
                    <a:pt x="8562" y="810"/>
                    <a:pt x="8363" y="663"/>
                    <a:pt x="8162" y="663"/>
                  </a:cubicBezTo>
                  <a:cubicBezTo>
                    <a:pt x="8035" y="663"/>
                    <a:pt x="7907" y="722"/>
                    <a:pt x="7826" y="854"/>
                  </a:cubicBezTo>
                  <a:cubicBezTo>
                    <a:pt x="7721" y="998"/>
                    <a:pt x="7656" y="1168"/>
                    <a:pt x="7617" y="1338"/>
                  </a:cubicBezTo>
                  <a:cubicBezTo>
                    <a:pt x="7643" y="1168"/>
                    <a:pt x="7643" y="985"/>
                    <a:pt x="7603" y="802"/>
                  </a:cubicBezTo>
                  <a:cubicBezTo>
                    <a:pt x="7572" y="547"/>
                    <a:pt x="7356" y="399"/>
                    <a:pt x="7138" y="399"/>
                  </a:cubicBezTo>
                  <a:cubicBezTo>
                    <a:pt x="6999" y="399"/>
                    <a:pt x="6859" y="460"/>
                    <a:pt x="6767" y="593"/>
                  </a:cubicBezTo>
                  <a:cubicBezTo>
                    <a:pt x="6637" y="737"/>
                    <a:pt x="6545" y="906"/>
                    <a:pt x="6493" y="1089"/>
                  </a:cubicBezTo>
                  <a:cubicBezTo>
                    <a:pt x="6467" y="880"/>
                    <a:pt x="6415" y="671"/>
                    <a:pt x="6323" y="488"/>
                  </a:cubicBezTo>
                  <a:cubicBezTo>
                    <a:pt x="6240" y="276"/>
                    <a:pt x="6048" y="172"/>
                    <a:pt x="5855" y="172"/>
                  </a:cubicBezTo>
                  <a:cubicBezTo>
                    <a:pt x="5656" y="172"/>
                    <a:pt x="5456" y="283"/>
                    <a:pt x="5370" y="502"/>
                  </a:cubicBezTo>
                  <a:cubicBezTo>
                    <a:pt x="5291" y="684"/>
                    <a:pt x="5239" y="880"/>
                    <a:pt x="5226" y="1076"/>
                  </a:cubicBezTo>
                  <a:cubicBezTo>
                    <a:pt x="5226" y="828"/>
                    <a:pt x="5174" y="593"/>
                    <a:pt x="5069" y="371"/>
                  </a:cubicBezTo>
                  <a:cubicBezTo>
                    <a:pt x="4976" y="124"/>
                    <a:pt x="4757" y="0"/>
                    <a:pt x="4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09;p54">
              <a:extLst>
                <a:ext uri="{FF2B5EF4-FFF2-40B4-BE49-F238E27FC236}">
                  <a16:creationId xmlns:a16="http://schemas.microsoft.com/office/drawing/2014/main" id="{3853E1CE-812E-3681-A6EE-27ABC97AFE5C}"/>
                </a:ext>
              </a:extLst>
            </p:cNvPr>
            <p:cNvSpPr/>
            <p:nvPr/>
          </p:nvSpPr>
          <p:spPr>
            <a:xfrm>
              <a:off x="6381704" y="2102813"/>
              <a:ext cx="555176" cy="448297"/>
            </a:xfrm>
            <a:custGeom>
              <a:avLst/>
              <a:gdLst/>
              <a:ahLst/>
              <a:cxnLst/>
              <a:rect l="l" t="t" r="r" b="b"/>
              <a:pathLst>
                <a:path w="9002" h="7269" extrusionOk="0">
                  <a:moveTo>
                    <a:pt x="641" y="0"/>
                  </a:moveTo>
                  <a:cubicBezTo>
                    <a:pt x="546" y="0"/>
                    <a:pt x="467" y="2"/>
                    <a:pt x="406" y="6"/>
                  </a:cubicBezTo>
                  <a:lnTo>
                    <a:pt x="301" y="6"/>
                  </a:lnTo>
                  <a:cubicBezTo>
                    <a:pt x="66" y="58"/>
                    <a:pt x="1" y="358"/>
                    <a:pt x="14" y="763"/>
                  </a:cubicBezTo>
                  <a:lnTo>
                    <a:pt x="14" y="881"/>
                  </a:lnTo>
                  <a:cubicBezTo>
                    <a:pt x="40" y="1338"/>
                    <a:pt x="132" y="1782"/>
                    <a:pt x="262" y="2213"/>
                  </a:cubicBezTo>
                  <a:cubicBezTo>
                    <a:pt x="275" y="2266"/>
                    <a:pt x="288" y="2331"/>
                    <a:pt x="314" y="2370"/>
                  </a:cubicBezTo>
                  <a:lnTo>
                    <a:pt x="314" y="2396"/>
                  </a:lnTo>
                  <a:cubicBezTo>
                    <a:pt x="419" y="2775"/>
                    <a:pt x="510" y="3154"/>
                    <a:pt x="576" y="3559"/>
                  </a:cubicBezTo>
                  <a:cubicBezTo>
                    <a:pt x="589" y="3585"/>
                    <a:pt x="589" y="3611"/>
                    <a:pt x="589" y="3637"/>
                  </a:cubicBezTo>
                  <a:cubicBezTo>
                    <a:pt x="654" y="4094"/>
                    <a:pt x="706" y="4513"/>
                    <a:pt x="732" y="4722"/>
                  </a:cubicBezTo>
                  <a:cubicBezTo>
                    <a:pt x="746" y="4813"/>
                    <a:pt x="746" y="4865"/>
                    <a:pt x="746" y="4865"/>
                  </a:cubicBezTo>
                  <a:cubicBezTo>
                    <a:pt x="1151" y="5100"/>
                    <a:pt x="1503" y="5427"/>
                    <a:pt x="1778" y="5806"/>
                  </a:cubicBezTo>
                  <a:lnTo>
                    <a:pt x="1778" y="5819"/>
                  </a:lnTo>
                  <a:cubicBezTo>
                    <a:pt x="1804" y="5858"/>
                    <a:pt x="1830" y="5897"/>
                    <a:pt x="1869" y="5936"/>
                  </a:cubicBezTo>
                  <a:cubicBezTo>
                    <a:pt x="1869" y="5950"/>
                    <a:pt x="1882" y="5963"/>
                    <a:pt x="1895" y="5976"/>
                  </a:cubicBezTo>
                  <a:cubicBezTo>
                    <a:pt x="2130" y="6341"/>
                    <a:pt x="2339" y="6720"/>
                    <a:pt x="2483" y="7125"/>
                  </a:cubicBezTo>
                  <a:cubicBezTo>
                    <a:pt x="2483" y="7125"/>
                    <a:pt x="2966" y="7269"/>
                    <a:pt x="4782" y="7269"/>
                  </a:cubicBezTo>
                  <a:cubicBezTo>
                    <a:pt x="6480" y="7269"/>
                    <a:pt x="8362" y="7060"/>
                    <a:pt x="8832" y="6825"/>
                  </a:cubicBezTo>
                  <a:cubicBezTo>
                    <a:pt x="8858" y="6825"/>
                    <a:pt x="8884" y="6799"/>
                    <a:pt x="8910" y="6786"/>
                  </a:cubicBezTo>
                  <a:cubicBezTo>
                    <a:pt x="9002" y="6720"/>
                    <a:pt x="8976" y="6524"/>
                    <a:pt x="8884" y="6250"/>
                  </a:cubicBezTo>
                  <a:cubicBezTo>
                    <a:pt x="8871" y="6211"/>
                    <a:pt x="8858" y="6172"/>
                    <a:pt x="8845" y="6132"/>
                  </a:cubicBezTo>
                  <a:cubicBezTo>
                    <a:pt x="8767" y="5884"/>
                    <a:pt x="8649" y="5610"/>
                    <a:pt x="8544" y="5309"/>
                  </a:cubicBezTo>
                  <a:cubicBezTo>
                    <a:pt x="8531" y="5283"/>
                    <a:pt x="8518" y="5257"/>
                    <a:pt x="8518" y="5231"/>
                  </a:cubicBezTo>
                  <a:cubicBezTo>
                    <a:pt x="8427" y="4970"/>
                    <a:pt x="8335" y="4708"/>
                    <a:pt x="8283" y="4434"/>
                  </a:cubicBezTo>
                  <a:cubicBezTo>
                    <a:pt x="8283" y="4434"/>
                    <a:pt x="8283" y="4421"/>
                    <a:pt x="8283" y="4408"/>
                  </a:cubicBezTo>
                  <a:cubicBezTo>
                    <a:pt x="8218" y="4186"/>
                    <a:pt x="8192" y="3951"/>
                    <a:pt x="8192" y="3716"/>
                  </a:cubicBezTo>
                  <a:lnTo>
                    <a:pt x="8192" y="3428"/>
                  </a:lnTo>
                  <a:lnTo>
                    <a:pt x="8192" y="3389"/>
                  </a:lnTo>
                  <a:cubicBezTo>
                    <a:pt x="8179" y="3023"/>
                    <a:pt x="8153" y="2644"/>
                    <a:pt x="8126" y="2292"/>
                  </a:cubicBezTo>
                  <a:cubicBezTo>
                    <a:pt x="8113" y="2292"/>
                    <a:pt x="8113" y="2279"/>
                    <a:pt x="8126" y="2266"/>
                  </a:cubicBezTo>
                  <a:cubicBezTo>
                    <a:pt x="8087" y="1913"/>
                    <a:pt x="8035" y="1586"/>
                    <a:pt x="7996" y="1312"/>
                  </a:cubicBezTo>
                  <a:cubicBezTo>
                    <a:pt x="7996" y="1299"/>
                    <a:pt x="7996" y="1286"/>
                    <a:pt x="7996" y="1273"/>
                  </a:cubicBezTo>
                  <a:cubicBezTo>
                    <a:pt x="7957" y="1051"/>
                    <a:pt x="7904" y="829"/>
                    <a:pt x="7826" y="620"/>
                  </a:cubicBezTo>
                  <a:cubicBezTo>
                    <a:pt x="7813" y="593"/>
                    <a:pt x="7761" y="567"/>
                    <a:pt x="7682" y="541"/>
                  </a:cubicBezTo>
                  <a:cubicBezTo>
                    <a:pt x="7617" y="528"/>
                    <a:pt x="7552" y="515"/>
                    <a:pt x="7473" y="502"/>
                  </a:cubicBezTo>
                  <a:cubicBezTo>
                    <a:pt x="7264" y="450"/>
                    <a:pt x="6964" y="411"/>
                    <a:pt x="6598" y="371"/>
                  </a:cubicBezTo>
                  <a:lnTo>
                    <a:pt x="6546" y="371"/>
                  </a:lnTo>
                  <a:cubicBezTo>
                    <a:pt x="6206" y="332"/>
                    <a:pt x="5840" y="293"/>
                    <a:pt x="5435" y="254"/>
                  </a:cubicBezTo>
                  <a:lnTo>
                    <a:pt x="5383" y="254"/>
                  </a:lnTo>
                  <a:cubicBezTo>
                    <a:pt x="4991" y="215"/>
                    <a:pt x="4586" y="189"/>
                    <a:pt x="4168" y="162"/>
                  </a:cubicBezTo>
                  <a:lnTo>
                    <a:pt x="4129" y="162"/>
                  </a:lnTo>
                  <a:cubicBezTo>
                    <a:pt x="3672" y="123"/>
                    <a:pt x="3201" y="97"/>
                    <a:pt x="2770" y="71"/>
                  </a:cubicBezTo>
                  <a:lnTo>
                    <a:pt x="2731" y="71"/>
                  </a:lnTo>
                  <a:cubicBezTo>
                    <a:pt x="2326" y="45"/>
                    <a:pt x="1934" y="32"/>
                    <a:pt x="1595" y="19"/>
                  </a:cubicBezTo>
                  <a:lnTo>
                    <a:pt x="1569" y="19"/>
                  </a:lnTo>
                  <a:cubicBezTo>
                    <a:pt x="1190" y="9"/>
                    <a:pt x="870" y="0"/>
                    <a:pt x="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10;p54">
              <a:extLst>
                <a:ext uri="{FF2B5EF4-FFF2-40B4-BE49-F238E27FC236}">
                  <a16:creationId xmlns:a16="http://schemas.microsoft.com/office/drawing/2014/main" id="{730D5D44-F662-050A-A283-9BED7BD58D72}"/>
                </a:ext>
              </a:extLst>
            </p:cNvPr>
            <p:cNvSpPr/>
            <p:nvPr/>
          </p:nvSpPr>
          <p:spPr>
            <a:xfrm>
              <a:off x="6491298" y="2460828"/>
              <a:ext cx="7339" cy="10546"/>
            </a:xfrm>
            <a:custGeom>
              <a:avLst/>
              <a:gdLst/>
              <a:ahLst/>
              <a:cxnLst/>
              <a:rect l="l" t="t" r="r" b="b"/>
              <a:pathLst>
                <a:path w="119" h="171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53"/>
                    <a:pt x="53" y="92"/>
                    <a:pt x="92" y="131"/>
                  </a:cubicBezTo>
                  <a:cubicBezTo>
                    <a:pt x="66" y="92"/>
                    <a:pt x="27" y="40"/>
                    <a:pt x="1" y="1"/>
                  </a:cubicBezTo>
                  <a:close/>
                  <a:moveTo>
                    <a:pt x="92" y="131"/>
                  </a:moveTo>
                  <a:lnTo>
                    <a:pt x="92" y="131"/>
                  </a:lnTo>
                  <a:cubicBezTo>
                    <a:pt x="92" y="145"/>
                    <a:pt x="105" y="158"/>
                    <a:pt x="118" y="171"/>
                  </a:cubicBezTo>
                  <a:lnTo>
                    <a:pt x="92" y="131"/>
                  </a:ln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11;p54">
              <a:extLst>
                <a:ext uri="{FF2B5EF4-FFF2-40B4-BE49-F238E27FC236}">
                  <a16:creationId xmlns:a16="http://schemas.microsoft.com/office/drawing/2014/main" id="{9D561BCE-F9E5-5CEE-0F53-5063102F9914}"/>
                </a:ext>
              </a:extLst>
            </p:cNvPr>
            <p:cNvSpPr/>
            <p:nvPr/>
          </p:nvSpPr>
          <p:spPr>
            <a:xfrm>
              <a:off x="7375143" y="2055818"/>
              <a:ext cx="91090" cy="65928"/>
            </a:xfrm>
            <a:custGeom>
              <a:avLst/>
              <a:gdLst/>
              <a:ahLst/>
              <a:cxnLst/>
              <a:rect l="l" t="t" r="r" b="b"/>
              <a:pathLst>
                <a:path w="1477" h="1069" extrusionOk="0">
                  <a:moveTo>
                    <a:pt x="296" y="0"/>
                  </a:moveTo>
                  <a:cubicBezTo>
                    <a:pt x="196" y="0"/>
                    <a:pt x="98" y="3"/>
                    <a:pt x="0" y="10"/>
                  </a:cubicBezTo>
                  <a:cubicBezTo>
                    <a:pt x="39" y="284"/>
                    <a:pt x="105" y="585"/>
                    <a:pt x="340" y="755"/>
                  </a:cubicBezTo>
                  <a:cubicBezTo>
                    <a:pt x="666" y="977"/>
                    <a:pt x="1163" y="820"/>
                    <a:pt x="1476" y="1068"/>
                  </a:cubicBezTo>
                  <a:cubicBezTo>
                    <a:pt x="1463" y="898"/>
                    <a:pt x="1411" y="742"/>
                    <a:pt x="1333" y="598"/>
                  </a:cubicBezTo>
                  <a:cubicBezTo>
                    <a:pt x="1267" y="480"/>
                    <a:pt x="1189" y="376"/>
                    <a:pt x="1111" y="271"/>
                  </a:cubicBezTo>
                  <a:cubicBezTo>
                    <a:pt x="967" y="141"/>
                    <a:pt x="784" y="49"/>
                    <a:pt x="601" y="10"/>
                  </a:cubicBezTo>
                  <a:cubicBezTo>
                    <a:pt x="497" y="3"/>
                    <a:pt x="395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12;p54">
              <a:extLst>
                <a:ext uri="{FF2B5EF4-FFF2-40B4-BE49-F238E27FC236}">
                  <a16:creationId xmlns:a16="http://schemas.microsoft.com/office/drawing/2014/main" id="{5EFE65C8-148C-9EB5-351F-C055EBEDF9F2}"/>
                </a:ext>
              </a:extLst>
            </p:cNvPr>
            <p:cNvSpPr/>
            <p:nvPr/>
          </p:nvSpPr>
          <p:spPr>
            <a:xfrm>
              <a:off x="7424297" y="1961827"/>
              <a:ext cx="57232" cy="229977"/>
            </a:xfrm>
            <a:custGeom>
              <a:avLst/>
              <a:gdLst/>
              <a:ahLst/>
              <a:cxnLst/>
              <a:rect l="l" t="t" r="r" b="b"/>
              <a:pathLst>
                <a:path w="928" h="3729" extrusionOk="0">
                  <a:moveTo>
                    <a:pt x="24" y="0"/>
                  </a:moveTo>
                  <a:cubicBezTo>
                    <a:pt x="21" y="0"/>
                    <a:pt x="17" y="2"/>
                    <a:pt x="13" y="6"/>
                  </a:cubicBezTo>
                  <a:cubicBezTo>
                    <a:pt x="0" y="6"/>
                    <a:pt x="0" y="19"/>
                    <a:pt x="0" y="19"/>
                  </a:cubicBezTo>
                  <a:cubicBezTo>
                    <a:pt x="353" y="1234"/>
                    <a:pt x="640" y="2475"/>
                    <a:pt x="888" y="3716"/>
                  </a:cubicBezTo>
                  <a:cubicBezTo>
                    <a:pt x="888" y="3716"/>
                    <a:pt x="901" y="3729"/>
                    <a:pt x="901" y="3729"/>
                  </a:cubicBezTo>
                  <a:lnTo>
                    <a:pt x="914" y="3729"/>
                  </a:lnTo>
                  <a:cubicBezTo>
                    <a:pt x="928" y="3729"/>
                    <a:pt x="928" y="3716"/>
                    <a:pt x="928" y="3702"/>
                  </a:cubicBezTo>
                  <a:cubicBezTo>
                    <a:pt x="692" y="2461"/>
                    <a:pt x="379" y="1220"/>
                    <a:pt x="39" y="19"/>
                  </a:cubicBezTo>
                  <a:cubicBezTo>
                    <a:pt x="39" y="9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13;p54">
              <a:extLst>
                <a:ext uri="{FF2B5EF4-FFF2-40B4-BE49-F238E27FC236}">
                  <a16:creationId xmlns:a16="http://schemas.microsoft.com/office/drawing/2014/main" id="{D1B6BDC0-6AAA-E845-EB88-3D498DEEEC00}"/>
                </a:ext>
              </a:extLst>
            </p:cNvPr>
            <p:cNvSpPr/>
            <p:nvPr/>
          </p:nvSpPr>
          <p:spPr>
            <a:xfrm>
              <a:off x="7512922" y="1921862"/>
              <a:ext cx="90289" cy="253042"/>
            </a:xfrm>
            <a:custGeom>
              <a:avLst/>
              <a:gdLst/>
              <a:ahLst/>
              <a:cxnLst/>
              <a:rect l="l" t="t" r="r" b="b"/>
              <a:pathLst>
                <a:path w="1464" h="4103" extrusionOk="0">
                  <a:moveTo>
                    <a:pt x="1437" y="0"/>
                  </a:moveTo>
                  <a:cubicBezTo>
                    <a:pt x="601" y="1215"/>
                    <a:pt x="118" y="2626"/>
                    <a:pt x="0" y="4089"/>
                  </a:cubicBezTo>
                  <a:cubicBezTo>
                    <a:pt x="0" y="4102"/>
                    <a:pt x="13" y="4102"/>
                    <a:pt x="26" y="4102"/>
                  </a:cubicBezTo>
                  <a:cubicBezTo>
                    <a:pt x="26" y="4102"/>
                    <a:pt x="39" y="4102"/>
                    <a:pt x="39" y="4089"/>
                  </a:cubicBezTo>
                  <a:cubicBezTo>
                    <a:pt x="144" y="2639"/>
                    <a:pt x="640" y="1228"/>
                    <a:pt x="1463" y="26"/>
                  </a:cubicBezTo>
                  <a:cubicBezTo>
                    <a:pt x="1463" y="26"/>
                    <a:pt x="1463" y="13"/>
                    <a:pt x="1463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14;p54">
              <a:extLst>
                <a:ext uri="{FF2B5EF4-FFF2-40B4-BE49-F238E27FC236}">
                  <a16:creationId xmlns:a16="http://schemas.microsoft.com/office/drawing/2014/main" id="{C333989A-6F2E-E503-37A8-EDAAD652D883}"/>
                </a:ext>
              </a:extLst>
            </p:cNvPr>
            <p:cNvSpPr/>
            <p:nvPr/>
          </p:nvSpPr>
          <p:spPr>
            <a:xfrm>
              <a:off x="7484675" y="1782480"/>
              <a:ext cx="9744" cy="408519"/>
            </a:xfrm>
            <a:custGeom>
              <a:avLst/>
              <a:gdLst/>
              <a:ahLst/>
              <a:cxnLst/>
              <a:rect l="l" t="t" r="r" b="b"/>
              <a:pathLst>
                <a:path w="158" h="6624" extrusionOk="0">
                  <a:moveTo>
                    <a:pt x="27" y="0"/>
                  </a:moveTo>
                  <a:cubicBezTo>
                    <a:pt x="14" y="0"/>
                    <a:pt x="1" y="0"/>
                    <a:pt x="1" y="13"/>
                  </a:cubicBezTo>
                  <a:lnTo>
                    <a:pt x="79" y="1764"/>
                  </a:lnTo>
                  <a:cubicBezTo>
                    <a:pt x="105" y="2143"/>
                    <a:pt x="118" y="2548"/>
                    <a:pt x="118" y="2914"/>
                  </a:cubicBezTo>
                  <a:cubicBezTo>
                    <a:pt x="118" y="3292"/>
                    <a:pt x="118" y="3671"/>
                    <a:pt x="105" y="4037"/>
                  </a:cubicBezTo>
                  <a:lnTo>
                    <a:pt x="27" y="6532"/>
                  </a:lnTo>
                  <a:lnTo>
                    <a:pt x="27" y="6597"/>
                  </a:lnTo>
                  <a:cubicBezTo>
                    <a:pt x="27" y="6610"/>
                    <a:pt x="40" y="6610"/>
                    <a:pt x="53" y="6624"/>
                  </a:cubicBezTo>
                  <a:cubicBezTo>
                    <a:pt x="53" y="6610"/>
                    <a:pt x="66" y="6610"/>
                    <a:pt x="66" y="6597"/>
                  </a:cubicBezTo>
                  <a:lnTo>
                    <a:pt x="144" y="4050"/>
                  </a:lnTo>
                  <a:cubicBezTo>
                    <a:pt x="144" y="3684"/>
                    <a:pt x="158" y="3305"/>
                    <a:pt x="158" y="2927"/>
                  </a:cubicBezTo>
                  <a:cubicBezTo>
                    <a:pt x="158" y="2535"/>
                    <a:pt x="131" y="2143"/>
                    <a:pt x="118" y="1764"/>
                  </a:cubicBezTo>
                  <a:lnTo>
                    <a:pt x="40" y="13"/>
                  </a:lnTo>
                  <a:cubicBezTo>
                    <a:pt x="40" y="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15;p54">
              <a:extLst>
                <a:ext uri="{FF2B5EF4-FFF2-40B4-BE49-F238E27FC236}">
                  <a16:creationId xmlns:a16="http://schemas.microsoft.com/office/drawing/2014/main" id="{CF54A361-85AA-752A-9182-E28A21B95484}"/>
                </a:ext>
              </a:extLst>
            </p:cNvPr>
            <p:cNvSpPr/>
            <p:nvPr/>
          </p:nvSpPr>
          <p:spPr>
            <a:xfrm>
              <a:off x="7447609" y="1708163"/>
              <a:ext cx="70862" cy="82456"/>
            </a:xfrm>
            <a:custGeom>
              <a:avLst/>
              <a:gdLst/>
              <a:ahLst/>
              <a:cxnLst/>
              <a:rect l="l" t="t" r="r" b="b"/>
              <a:pathLst>
                <a:path w="1149" h="1337" extrusionOk="0">
                  <a:moveTo>
                    <a:pt x="634" y="0"/>
                  </a:moveTo>
                  <a:cubicBezTo>
                    <a:pt x="620" y="0"/>
                    <a:pt x="605" y="1"/>
                    <a:pt x="589" y="4"/>
                  </a:cubicBezTo>
                  <a:cubicBezTo>
                    <a:pt x="1" y="69"/>
                    <a:pt x="654" y="1336"/>
                    <a:pt x="654" y="1336"/>
                  </a:cubicBezTo>
                  <a:cubicBezTo>
                    <a:pt x="654" y="1336"/>
                    <a:pt x="1149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16;p54">
              <a:extLst>
                <a:ext uri="{FF2B5EF4-FFF2-40B4-BE49-F238E27FC236}">
                  <a16:creationId xmlns:a16="http://schemas.microsoft.com/office/drawing/2014/main" id="{A38C97F0-121B-9434-1CCD-593BC6D5BD05}"/>
                </a:ext>
              </a:extLst>
            </p:cNvPr>
            <p:cNvSpPr/>
            <p:nvPr/>
          </p:nvSpPr>
          <p:spPr>
            <a:xfrm>
              <a:off x="7458217" y="1794568"/>
              <a:ext cx="70862" cy="81593"/>
            </a:xfrm>
            <a:custGeom>
              <a:avLst/>
              <a:gdLst/>
              <a:ahLst/>
              <a:cxnLst/>
              <a:rect l="l" t="t" r="r" b="b"/>
              <a:pathLst>
                <a:path w="1149" h="1323" extrusionOk="0">
                  <a:moveTo>
                    <a:pt x="495" y="0"/>
                  </a:moveTo>
                  <a:cubicBezTo>
                    <a:pt x="495" y="1"/>
                    <a:pt x="1" y="1323"/>
                    <a:pt x="515" y="1323"/>
                  </a:cubicBezTo>
                  <a:cubicBezTo>
                    <a:pt x="529" y="1323"/>
                    <a:pt x="544" y="1322"/>
                    <a:pt x="560" y="1320"/>
                  </a:cubicBezTo>
                  <a:cubicBezTo>
                    <a:pt x="1148" y="1254"/>
                    <a:pt x="495" y="1"/>
                    <a:pt x="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17;p54">
              <a:extLst>
                <a:ext uri="{FF2B5EF4-FFF2-40B4-BE49-F238E27FC236}">
                  <a16:creationId xmlns:a16="http://schemas.microsoft.com/office/drawing/2014/main" id="{ED6E70FF-24AE-360F-47FD-E810EF21233C}"/>
                </a:ext>
              </a:extLst>
            </p:cNvPr>
            <p:cNvSpPr/>
            <p:nvPr/>
          </p:nvSpPr>
          <p:spPr>
            <a:xfrm>
              <a:off x="7489547" y="1727282"/>
              <a:ext cx="85416" cy="63338"/>
            </a:xfrm>
            <a:custGeom>
              <a:avLst/>
              <a:gdLst/>
              <a:ahLst/>
              <a:cxnLst/>
              <a:rect l="l" t="t" r="r" b="b"/>
              <a:pathLst>
                <a:path w="1385" h="1027" extrusionOk="0">
                  <a:moveTo>
                    <a:pt x="766" y="1"/>
                  </a:moveTo>
                  <a:cubicBezTo>
                    <a:pt x="368" y="1"/>
                    <a:pt x="0" y="1026"/>
                    <a:pt x="0" y="1026"/>
                  </a:cubicBezTo>
                  <a:cubicBezTo>
                    <a:pt x="0" y="1026"/>
                    <a:pt x="1385" y="464"/>
                    <a:pt x="941" y="72"/>
                  </a:cubicBezTo>
                  <a:cubicBezTo>
                    <a:pt x="883" y="23"/>
                    <a:pt x="824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18;p54">
              <a:extLst>
                <a:ext uri="{FF2B5EF4-FFF2-40B4-BE49-F238E27FC236}">
                  <a16:creationId xmlns:a16="http://schemas.microsoft.com/office/drawing/2014/main" id="{B2601D6F-CB61-FEE1-EB13-A52AAAC9B8FA}"/>
                </a:ext>
              </a:extLst>
            </p:cNvPr>
            <p:cNvSpPr/>
            <p:nvPr/>
          </p:nvSpPr>
          <p:spPr>
            <a:xfrm>
              <a:off x="7400922" y="1793766"/>
              <a:ext cx="86218" cy="63029"/>
            </a:xfrm>
            <a:custGeom>
              <a:avLst/>
              <a:gdLst/>
              <a:ahLst/>
              <a:cxnLst/>
              <a:rect l="l" t="t" r="r" b="b"/>
              <a:pathLst>
                <a:path w="1398" h="1022" extrusionOk="0">
                  <a:moveTo>
                    <a:pt x="1398" y="0"/>
                  </a:moveTo>
                  <a:lnTo>
                    <a:pt x="1398" y="0"/>
                  </a:lnTo>
                  <a:cubicBezTo>
                    <a:pt x="1398" y="0"/>
                    <a:pt x="0" y="562"/>
                    <a:pt x="457" y="954"/>
                  </a:cubicBezTo>
                  <a:cubicBezTo>
                    <a:pt x="514" y="1001"/>
                    <a:pt x="572" y="1022"/>
                    <a:pt x="628" y="1022"/>
                  </a:cubicBezTo>
                  <a:cubicBezTo>
                    <a:pt x="1027" y="1022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19;p54">
              <a:extLst>
                <a:ext uri="{FF2B5EF4-FFF2-40B4-BE49-F238E27FC236}">
                  <a16:creationId xmlns:a16="http://schemas.microsoft.com/office/drawing/2014/main" id="{E4E914B7-D74D-DF71-F668-8D3A74F0DA8D}"/>
                </a:ext>
              </a:extLst>
            </p:cNvPr>
            <p:cNvSpPr/>
            <p:nvPr/>
          </p:nvSpPr>
          <p:spPr>
            <a:xfrm>
              <a:off x="7490349" y="1772181"/>
              <a:ext cx="83690" cy="32440"/>
            </a:xfrm>
            <a:custGeom>
              <a:avLst/>
              <a:gdLst/>
              <a:ahLst/>
              <a:cxnLst/>
              <a:rect l="l" t="t" r="r" b="b"/>
              <a:pathLst>
                <a:path w="1357" h="526" extrusionOk="0">
                  <a:moveTo>
                    <a:pt x="993" y="0"/>
                  </a:moveTo>
                  <a:cubicBezTo>
                    <a:pt x="597" y="0"/>
                    <a:pt x="0" y="311"/>
                    <a:pt x="0" y="311"/>
                  </a:cubicBezTo>
                  <a:cubicBezTo>
                    <a:pt x="0" y="311"/>
                    <a:pt x="573" y="525"/>
                    <a:pt x="968" y="525"/>
                  </a:cubicBezTo>
                  <a:cubicBezTo>
                    <a:pt x="1190" y="525"/>
                    <a:pt x="1356" y="457"/>
                    <a:pt x="1333" y="246"/>
                  </a:cubicBezTo>
                  <a:cubicBezTo>
                    <a:pt x="1308" y="63"/>
                    <a:pt x="1171" y="0"/>
                    <a:pt x="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20;p54">
              <a:extLst>
                <a:ext uri="{FF2B5EF4-FFF2-40B4-BE49-F238E27FC236}">
                  <a16:creationId xmlns:a16="http://schemas.microsoft.com/office/drawing/2014/main" id="{2940B656-DA58-812C-CDB2-576979C5524F}"/>
                </a:ext>
              </a:extLst>
            </p:cNvPr>
            <p:cNvSpPr/>
            <p:nvPr/>
          </p:nvSpPr>
          <p:spPr>
            <a:xfrm>
              <a:off x="7402402" y="1778965"/>
              <a:ext cx="83936" cy="32378"/>
            </a:xfrm>
            <a:custGeom>
              <a:avLst/>
              <a:gdLst/>
              <a:ahLst/>
              <a:cxnLst/>
              <a:rect l="l" t="t" r="r" b="b"/>
              <a:pathLst>
                <a:path w="1361" h="525" extrusionOk="0">
                  <a:moveTo>
                    <a:pt x="388" y="0"/>
                  </a:moveTo>
                  <a:cubicBezTo>
                    <a:pt x="165" y="0"/>
                    <a:pt x="0" y="68"/>
                    <a:pt x="28" y="279"/>
                  </a:cubicBezTo>
                  <a:cubicBezTo>
                    <a:pt x="49" y="462"/>
                    <a:pt x="185" y="525"/>
                    <a:pt x="363" y="525"/>
                  </a:cubicBezTo>
                  <a:cubicBezTo>
                    <a:pt x="758" y="525"/>
                    <a:pt x="1361" y="214"/>
                    <a:pt x="1361" y="214"/>
                  </a:cubicBezTo>
                  <a:cubicBezTo>
                    <a:pt x="1361" y="214"/>
                    <a:pt x="783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21;p54">
              <a:extLst>
                <a:ext uri="{FF2B5EF4-FFF2-40B4-BE49-F238E27FC236}">
                  <a16:creationId xmlns:a16="http://schemas.microsoft.com/office/drawing/2014/main" id="{2034B9FF-6D57-DB81-35F9-B8785370B949}"/>
                </a:ext>
              </a:extLst>
            </p:cNvPr>
            <p:cNvSpPr/>
            <p:nvPr/>
          </p:nvSpPr>
          <p:spPr>
            <a:xfrm>
              <a:off x="7490349" y="1792965"/>
              <a:ext cx="83813" cy="60439"/>
            </a:xfrm>
            <a:custGeom>
              <a:avLst/>
              <a:gdLst/>
              <a:ahLst/>
              <a:cxnLst/>
              <a:rect l="l" t="t" r="r" b="b"/>
              <a:pathLst>
                <a:path w="1359" h="98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62" y="979"/>
                    <a:pt x="825" y="979"/>
                  </a:cubicBezTo>
                  <a:cubicBezTo>
                    <a:pt x="889" y="979"/>
                    <a:pt x="951" y="948"/>
                    <a:pt x="1006" y="875"/>
                  </a:cubicBezTo>
                  <a:cubicBezTo>
                    <a:pt x="1359" y="39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22;p54">
              <a:extLst>
                <a:ext uri="{FF2B5EF4-FFF2-40B4-BE49-F238E27FC236}">
                  <a16:creationId xmlns:a16="http://schemas.microsoft.com/office/drawing/2014/main" id="{EBDF5330-342E-A41B-5419-F4FC9BA34870}"/>
                </a:ext>
              </a:extLst>
            </p:cNvPr>
            <p:cNvSpPr/>
            <p:nvPr/>
          </p:nvSpPr>
          <p:spPr>
            <a:xfrm>
              <a:off x="7401724" y="1730921"/>
              <a:ext cx="84615" cy="59699"/>
            </a:xfrm>
            <a:custGeom>
              <a:avLst/>
              <a:gdLst/>
              <a:ahLst/>
              <a:cxnLst/>
              <a:rect l="l" t="t" r="r" b="b"/>
              <a:pathLst>
                <a:path w="1372" h="968" extrusionOk="0">
                  <a:moveTo>
                    <a:pt x="537" y="0"/>
                  </a:moveTo>
                  <a:cubicBezTo>
                    <a:pt x="471" y="0"/>
                    <a:pt x="409" y="31"/>
                    <a:pt x="353" y="105"/>
                  </a:cubicBezTo>
                  <a:cubicBezTo>
                    <a:pt x="0" y="575"/>
                    <a:pt x="1372" y="967"/>
                    <a:pt x="1372" y="967"/>
                  </a:cubicBezTo>
                  <a:cubicBezTo>
                    <a:pt x="1372" y="967"/>
                    <a:pt x="903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23;p54">
              <a:extLst>
                <a:ext uri="{FF2B5EF4-FFF2-40B4-BE49-F238E27FC236}">
                  <a16:creationId xmlns:a16="http://schemas.microsoft.com/office/drawing/2014/main" id="{B20B3511-8027-77C5-E4E5-F9A4386D8E45}"/>
                </a:ext>
              </a:extLst>
            </p:cNvPr>
            <p:cNvSpPr/>
            <p:nvPr/>
          </p:nvSpPr>
          <p:spPr>
            <a:xfrm>
              <a:off x="7469380" y="1777670"/>
              <a:ext cx="31515" cy="27136"/>
            </a:xfrm>
            <a:custGeom>
              <a:avLst/>
              <a:gdLst/>
              <a:ahLst/>
              <a:cxnLst/>
              <a:rect l="l" t="t" r="r" b="b"/>
              <a:pathLst>
                <a:path w="511" h="440" extrusionOk="0">
                  <a:moveTo>
                    <a:pt x="301" y="0"/>
                  </a:moveTo>
                  <a:cubicBezTo>
                    <a:pt x="105" y="0"/>
                    <a:pt x="1" y="235"/>
                    <a:pt x="144" y="379"/>
                  </a:cubicBezTo>
                  <a:cubicBezTo>
                    <a:pt x="186" y="421"/>
                    <a:pt x="239" y="440"/>
                    <a:pt x="291" y="440"/>
                  </a:cubicBezTo>
                  <a:cubicBezTo>
                    <a:pt x="402" y="440"/>
                    <a:pt x="510" y="355"/>
                    <a:pt x="510" y="222"/>
                  </a:cubicBezTo>
                  <a:cubicBezTo>
                    <a:pt x="510" y="105"/>
                    <a:pt x="419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24;p54">
              <a:extLst>
                <a:ext uri="{FF2B5EF4-FFF2-40B4-BE49-F238E27FC236}">
                  <a16:creationId xmlns:a16="http://schemas.microsoft.com/office/drawing/2014/main" id="{AD50B486-36D4-C351-D14A-95261B87A7D9}"/>
                </a:ext>
              </a:extLst>
            </p:cNvPr>
            <p:cNvSpPr/>
            <p:nvPr/>
          </p:nvSpPr>
          <p:spPr>
            <a:xfrm>
              <a:off x="7566084" y="1841933"/>
              <a:ext cx="71108" cy="82394"/>
            </a:xfrm>
            <a:custGeom>
              <a:avLst/>
              <a:gdLst/>
              <a:ahLst/>
              <a:cxnLst/>
              <a:rect l="l" t="t" r="r" b="b"/>
              <a:pathLst>
                <a:path w="1153" h="1336" extrusionOk="0">
                  <a:moveTo>
                    <a:pt x="627" y="1"/>
                  </a:moveTo>
                  <a:cubicBezTo>
                    <a:pt x="614" y="1"/>
                    <a:pt x="601" y="2"/>
                    <a:pt x="588" y="3"/>
                  </a:cubicBezTo>
                  <a:cubicBezTo>
                    <a:pt x="0" y="68"/>
                    <a:pt x="653" y="1336"/>
                    <a:pt x="653" y="1336"/>
                  </a:cubicBezTo>
                  <a:cubicBezTo>
                    <a:pt x="653" y="1336"/>
                    <a:pt x="115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25;p54">
              <a:extLst>
                <a:ext uri="{FF2B5EF4-FFF2-40B4-BE49-F238E27FC236}">
                  <a16:creationId xmlns:a16="http://schemas.microsoft.com/office/drawing/2014/main" id="{0CDE3036-095E-4085-0693-C23E79940E40}"/>
                </a:ext>
              </a:extLst>
            </p:cNvPr>
            <p:cNvSpPr/>
            <p:nvPr/>
          </p:nvSpPr>
          <p:spPr>
            <a:xfrm>
              <a:off x="7575644" y="1928277"/>
              <a:ext cx="71848" cy="82394"/>
            </a:xfrm>
            <a:custGeom>
              <a:avLst/>
              <a:gdLst/>
              <a:ahLst/>
              <a:cxnLst/>
              <a:rect l="l" t="t" r="r" b="b"/>
              <a:pathLst>
                <a:path w="1165" h="1336" extrusionOk="0">
                  <a:moveTo>
                    <a:pt x="511" y="1"/>
                  </a:moveTo>
                  <a:lnTo>
                    <a:pt x="511" y="1"/>
                  </a:lnTo>
                  <a:cubicBezTo>
                    <a:pt x="511" y="1"/>
                    <a:pt x="0" y="1336"/>
                    <a:pt x="525" y="1336"/>
                  </a:cubicBezTo>
                  <a:cubicBezTo>
                    <a:pt x="537" y="1336"/>
                    <a:pt x="550" y="1335"/>
                    <a:pt x="564" y="1333"/>
                  </a:cubicBezTo>
                  <a:cubicBezTo>
                    <a:pt x="1165" y="1268"/>
                    <a:pt x="512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26;p54">
              <a:extLst>
                <a:ext uri="{FF2B5EF4-FFF2-40B4-BE49-F238E27FC236}">
                  <a16:creationId xmlns:a16="http://schemas.microsoft.com/office/drawing/2014/main" id="{E22DFD80-F8D6-0C91-DF12-D99ED4F13B91}"/>
                </a:ext>
              </a:extLst>
            </p:cNvPr>
            <p:cNvSpPr/>
            <p:nvPr/>
          </p:nvSpPr>
          <p:spPr>
            <a:xfrm>
              <a:off x="7607961" y="1861792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756" y="1"/>
                  </a:moveTo>
                  <a:cubicBezTo>
                    <a:pt x="368" y="1"/>
                    <a:pt x="1" y="1014"/>
                    <a:pt x="1" y="1014"/>
                  </a:cubicBezTo>
                  <a:cubicBezTo>
                    <a:pt x="1" y="1014"/>
                    <a:pt x="1385" y="465"/>
                    <a:pt x="928" y="73"/>
                  </a:cubicBezTo>
                  <a:cubicBezTo>
                    <a:pt x="871" y="23"/>
                    <a:pt x="813" y="1"/>
                    <a:pt x="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27;p54">
              <a:extLst>
                <a:ext uri="{FF2B5EF4-FFF2-40B4-BE49-F238E27FC236}">
                  <a16:creationId xmlns:a16="http://schemas.microsoft.com/office/drawing/2014/main" id="{1C4B3E56-8A1A-8BA9-A75B-6B79BF6D1C9E}"/>
                </a:ext>
              </a:extLst>
            </p:cNvPr>
            <p:cNvSpPr/>
            <p:nvPr/>
          </p:nvSpPr>
          <p:spPr>
            <a:xfrm>
              <a:off x="7519336" y="1928277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1385" y="1"/>
                  </a:moveTo>
                  <a:cubicBezTo>
                    <a:pt x="1385" y="1"/>
                    <a:pt x="1" y="550"/>
                    <a:pt x="458" y="941"/>
                  </a:cubicBezTo>
                  <a:cubicBezTo>
                    <a:pt x="515" y="992"/>
                    <a:pt x="572" y="1014"/>
                    <a:pt x="629" y="1014"/>
                  </a:cubicBezTo>
                  <a:cubicBezTo>
                    <a:pt x="1018" y="1014"/>
                    <a:pt x="1385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28;p54">
              <a:extLst>
                <a:ext uri="{FF2B5EF4-FFF2-40B4-BE49-F238E27FC236}">
                  <a16:creationId xmlns:a16="http://schemas.microsoft.com/office/drawing/2014/main" id="{83A1A995-3DEB-C992-2DAC-823917E75E1C}"/>
                </a:ext>
              </a:extLst>
            </p:cNvPr>
            <p:cNvSpPr/>
            <p:nvPr/>
          </p:nvSpPr>
          <p:spPr>
            <a:xfrm>
              <a:off x="7608762" y="1906382"/>
              <a:ext cx="83690" cy="33118"/>
            </a:xfrm>
            <a:custGeom>
              <a:avLst/>
              <a:gdLst/>
              <a:ahLst/>
              <a:cxnLst/>
              <a:rect l="l" t="t" r="r" b="b"/>
              <a:pathLst>
                <a:path w="1357" h="537" extrusionOk="0">
                  <a:moveTo>
                    <a:pt x="992" y="0"/>
                  </a:moveTo>
                  <a:cubicBezTo>
                    <a:pt x="596" y="0"/>
                    <a:pt x="1" y="317"/>
                    <a:pt x="1" y="317"/>
                  </a:cubicBezTo>
                  <a:cubicBezTo>
                    <a:pt x="1" y="317"/>
                    <a:pt x="574" y="537"/>
                    <a:pt x="969" y="537"/>
                  </a:cubicBezTo>
                  <a:cubicBezTo>
                    <a:pt x="1191" y="537"/>
                    <a:pt x="1357" y="467"/>
                    <a:pt x="1333" y="251"/>
                  </a:cubicBezTo>
                  <a:cubicBezTo>
                    <a:pt x="1309" y="65"/>
                    <a:pt x="1171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29;p54">
              <a:extLst>
                <a:ext uri="{FF2B5EF4-FFF2-40B4-BE49-F238E27FC236}">
                  <a16:creationId xmlns:a16="http://schemas.microsoft.com/office/drawing/2014/main" id="{C49A0E4F-201F-4DC1-4FCD-247C9B47E1FC}"/>
                </a:ext>
              </a:extLst>
            </p:cNvPr>
            <p:cNvSpPr/>
            <p:nvPr/>
          </p:nvSpPr>
          <p:spPr>
            <a:xfrm>
              <a:off x="7520322" y="1913105"/>
              <a:ext cx="83690" cy="32810"/>
            </a:xfrm>
            <a:custGeom>
              <a:avLst/>
              <a:gdLst/>
              <a:ahLst/>
              <a:cxnLst/>
              <a:rect l="l" t="t" r="r" b="b"/>
              <a:pathLst>
                <a:path w="1357" h="532" extrusionOk="0">
                  <a:moveTo>
                    <a:pt x="387" y="1"/>
                  </a:moveTo>
                  <a:cubicBezTo>
                    <a:pt x="166" y="1"/>
                    <a:pt x="0" y="70"/>
                    <a:pt x="24" y="286"/>
                  </a:cubicBezTo>
                  <a:cubicBezTo>
                    <a:pt x="48" y="469"/>
                    <a:pt x="186" y="531"/>
                    <a:pt x="364" y="531"/>
                  </a:cubicBezTo>
                  <a:cubicBezTo>
                    <a:pt x="760" y="531"/>
                    <a:pt x="1356" y="221"/>
                    <a:pt x="1356" y="221"/>
                  </a:cubicBezTo>
                  <a:cubicBezTo>
                    <a:pt x="1356" y="221"/>
                    <a:pt x="783" y="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30;p54">
              <a:extLst>
                <a:ext uri="{FF2B5EF4-FFF2-40B4-BE49-F238E27FC236}">
                  <a16:creationId xmlns:a16="http://schemas.microsoft.com/office/drawing/2014/main" id="{81D022ED-39D0-2AB9-8142-C0B59D317B9E}"/>
                </a:ext>
              </a:extLst>
            </p:cNvPr>
            <p:cNvSpPr/>
            <p:nvPr/>
          </p:nvSpPr>
          <p:spPr>
            <a:xfrm>
              <a:off x="7607961" y="1927475"/>
              <a:ext cx="84676" cy="60192"/>
            </a:xfrm>
            <a:custGeom>
              <a:avLst/>
              <a:gdLst/>
              <a:ahLst/>
              <a:cxnLst/>
              <a:rect l="l" t="t" r="r" b="b"/>
              <a:pathLst>
                <a:path w="1373" h="976" extrusionOk="0">
                  <a:moveTo>
                    <a:pt x="1" y="1"/>
                  </a:moveTo>
                  <a:cubicBezTo>
                    <a:pt x="1" y="1"/>
                    <a:pt x="474" y="976"/>
                    <a:pt x="840" y="976"/>
                  </a:cubicBezTo>
                  <a:cubicBezTo>
                    <a:pt x="904" y="976"/>
                    <a:pt x="965" y="946"/>
                    <a:pt x="1019" y="876"/>
                  </a:cubicBezTo>
                  <a:cubicBezTo>
                    <a:pt x="1372" y="39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31;p54">
              <a:extLst>
                <a:ext uri="{FF2B5EF4-FFF2-40B4-BE49-F238E27FC236}">
                  <a16:creationId xmlns:a16="http://schemas.microsoft.com/office/drawing/2014/main" id="{85AA62EE-601B-DFE7-7F16-400035BFBA7C}"/>
                </a:ext>
              </a:extLst>
            </p:cNvPr>
            <p:cNvSpPr/>
            <p:nvPr/>
          </p:nvSpPr>
          <p:spPr>
            <a:xfrm>
              <a:off x="7520137" y="1864938"/>
              <a:ext cx="84676" cy="60192"/>
            </a:xfrm>
            <a:custGeom>
              <a:avLst/>
              <a:gdLst/>
              <a:ahLst/>
              <a:cxnLst/>
              <a:rect l="l" t="t" r="r" b="b"/>
              <a:pathLst>
                <a:path w="1373" h="976" extrusionOk="0">
                  <a:moveTo>
                    <a:pt x="533" y="1"/>
                  </a:moveTo>
                  <a:cubicBezTo>
                    <a:pt x="468" y="1"/>
                    <a:pt x="408" y="30"/>
                    <a:pt x="353" y="100"/>
                  </a:cubicBezTo>
                  <a:cubicBezTo>
                    <a:pt x="1" y="584"/>
                    <a:pt x="1372" y="976"/>
                    <a:pt x="1372" y="976"/>
                  </a:cubicBezTo>
                  <a:cubicBezTo>
                    <a:pt x="1372" y="976"/>
                    <a:pt x="899" y="1"/>
                    <a:pt x="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32;p54">
              <a:extLst>
                <a:ext uri="{FF2B5EF4-FFF2-40B4-BE49-F238E27FC236}">
                  <a16:creationId xmlns:a16="http://schemas.microsoft.com/office/drawing/2014/main" id="{A971D829-C038-D2E6-B883-1A0A65204DF1}"/>
                </a:ext>
              </a:extLst>
            </p:cNvPr>
            <p:cNvSpPr/>
            <p:nvPr/>
          </p:nvSpPr>
          <p:spPr>
            <a:xfrm>
              <a:off x="7587793" y="1912180"/>
              <a:ext cx="31515" cy="26766"/>
            </a:xfrm>
            <a:custGeom>
              <a:avLst/>
              <a:gdLst/>
              <a:ahLst/>
              <a:cxnLst/>
              <a:rect l="l" t="t" r="r" b="b"/>
              <a:pathLst>
                <a:path w="511" h="434" extrusionOk="0">
                  <a:moveTo>
                    <a:pt x="288" y="1"/>
                  </a:moveTo>
                  <a:cubicBezTo>
                    <a:pt x="92" y="1"/>
                    <a:pt x="1" y="236"/>
                    <a:pt x="132" y="366"/>
                  </a:cubicBezTo>
                  <a:cubicBezTo>
                    <a:pt x="178" y="413"/>
                    <a:pt x="235" y="434"/>
                    <a:pt x="290" y="434"/>
                  </a:cubicBezTo>
                  <a:cubicBezTo>
                    <a:pt x="404" y="434"/>
                    <a:pt x="510" y="346"/>
                    <a:pt x="510" y="223"/>
                  </a:cubicBezTo>
                  <a:cubicBezTo>
                    <a:pt x="510" y="92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33;p54">
              <a:extLst>
                <a:ext uri="{FF2B5EF4-FFF2-40B4-BE49-F238E27FC236}">
                  <a16:creationId xmlns:a16="http://schemas.microsoft.com/office/drawing/2014/main" id="{C1B3BBD4-7FDD-B816-7C24-E81EF15F9294}"/>
                </a:ext>
              </a:extLst>
            </p:cNvPr>
            <p:cNvSpPr/>
            <p:nvPr/>
          </p:nvSpPr>
          <p:spPr>
            <a:xfrm>
              <a:off x="7385566" y="1877396"/>
              <a:ext cx="71170" cy="82394"/>
            </a:xfrm>
            <a:custGeom>
              <a:avLst/>
              <a:gdLst/>
              <a:ahLst/>
              <a:cxnLst/>
              <a:rect l="l" t="t" r="r" b="b"/>
              <a:pathLst>
                <a:path w="1154" h="1336" extrusionOk="0">
                  <a:moveTo>
                    <a:pt x="627" y="1"/>
                  </a:moveTo>
                  <a:cubicBezTo>
                    <a:pt x="615" y="1"/>
                    <a:pt x="602" y="1"/>
                    <a:pt x="589" y="3"/>
                  </a:cubicBezTo>
                  <a:cubicBezTo>
                    <a:pt x="1" y="68"/>
                    <a:pt x="654" y="1335"/>
                    <a:pt x="654" y="1335"/>
                  </a:cubicBezTo>
                  <a:cubicBezTo>
                    <a:pt x="654" y="1335"/>
                    <a:pt x="1153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34;p54">
              <a:extLst>
                <a:ext uri="{FF2B5EF4-FFF2-40B4-BE49-F238E27FC236}">
                  <a16:creationId xmlns:a16="http://schemas.microsoft.com/office/drawing/2014/main" id="{F6F610F0-7E6C-5269-97DD-0B053AFC7606}"/>
                </a:ext>
              </a:extLst>
            </p:cNvPr>
            <p:cNvSpPr/>
            <p:nvPr/>
          </p:nvSpPr>
          <p:spPr>
            <a:xfrm>
              <a:off x="7395927" y="1963739"/>
              <a:ext cx="71108" cy="82394"/>
            </a:xfrm>
            <a:custGeom>
              <a:avLst/>
              <a:gdLst/>
              <a:ahLst/>
              <a:cxnLst/>
              <a:rect l="l" t="t" r="r" b="b"/>
              <a:pathLst>
                <a:path w="1153" h="1336" extrusionOk="0">
                  <a:moveTo>
                    <a:pt x="499" y="1"/>
                  </a:moveTo>
                  <a:cubicBezTo>
                    <a:pt x="499" y="1"/>
                    <a:pt x="0" y="1335"/>
                    <a:pt x="526" y="1335"/>
                  </a:cubicBezTo>
                  <a:cubicBezTo>
                    <a:pt x="538" y="1335"/>
                    <a:pt x="551" y="1335"/>
                    <a:pt x="565" y="1333"/>
                  </a:cubicBezTo>
                  <a:cubicBezTo>
                    <a:pt x="1152" y="1268"/>
                    <a:pt x="499" y="1"/>
                    <a:pt x="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35;p54">
              <a:extLst>
                <a:ext uri="{FF2B5EF4-FFF2-40B4-BE49-F238E27FC236}">
                  <a16:creationId xmlns:a16="http://schemas.microsoft.com/office/drawing/2014/main" id="{6598DAD2-EE77-3FFF-A9D6-B4143C9799B5}"/>
                </a:ext>
              </a:extLst>
            </p:cNvPr>
            <p:cNvSpPr/>
            <p:nvPr/>
          </p:nvSpPr>
          <p:spPr>
            <a:xfrm>
              <a:off x="7428305" y="1897255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752" y="1"/>
                  </a:moveTo>
                  <a:cubicBezTo>
                    <a:pt x="358" y="1"/>
                    <a:pt x="0" y="1013"/>
                    <a:pt x="0" y="1013"/>
                  </a:cubicBezTo>
                  <a:cubicBezTo>
                    <a:pt x="0" y="1013"/>
                    <a:pt x="1385" y="465"/>
                    <a:pt x="928" y="73"/>
                  </a:cubicBezTo>
                  <a:cubicBezTo>
                    <a:pt x="869" y="23"/>
                    <a:pt x="810" y="1"/>
                    <a:pt x="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36;p54">
              <a:extLst>
                <a:ext uri="{FF2B5EF4-FFF2-40B4-BE49-F238E27FC236}">
                  <a16:creationId xmlns:a16="http://schemas.microsoft.com/office/drawing/2014/main" id="{90BDA597-E51E-D09C-CF9F-15054CF41636}"/>
                </a:ext>
              </a:extLst>
            </p:cNvPr>
            <p:cNvSpPr/>
            <p:nvPr/>
          </p:nvSpPr>
          <p:spPr>
            <a:xfrm>
              <a:off x="7340482" y="1963739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1385" y="1"/>
                  </a:moveTo>
                  <a:cubicBezTo>
                    <a:pt x="1385" y="1"/>
                    <a:pt x="0" y="549"/>
                    <a:pt x="445" y="941"/>
                  </a:cubicBezTo>
                  <a:cubicBezTo>
                    <a:pt x="502" y="991"/>
                    <a:pt x="559" y="1013"/>
                    <a:pt x="617" y="1013"/>
                  </a:cubicBezTo>
                  <a:cubicBezTo>
                    <a:pt x="1008" y="1013"/>
                    <a:pt x="1385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37;p54">
              <a:extLst>
                <a:ext uri="{FF2B5EF4-FFF2-40B4-BE49-F238E27FC236}">
                  <a16:creationId xmlns:a16="http://schemas.microsoft.com/office/drawing/2014/main" id="{5B268475-A065-ED41-9624-703DC581DA1D}"/>
                </a:ext>
              </a:extLst>
            </p:cNvPr>
            <p:cNvSpPr/>
            <p:nvPr/>
          </p:nvSpPr>
          <p:spPr>
            <a:xfrm>
              <a:off x="7429107" y="1942153"/>
              <a:ext cx="83196" cy="32440"/>
            </a:xfrm>
            <a:custGeom>
              <a:avLst/>
              <a:gdLst/>
              <a:ahLst/>
              <a:cxnLst/>
              <a:rect l="l" t="t" r="r" b="b"/>
              <a:pathLst>
                <a:path w="1349" h="526" extrusionOk="0">
                  <a:moveTo>
                    <a:pt x="989" y="1"/>
                  </a:moveTo>
                  <a:cubicBezTo>
                    <a:pt x="597" y="1"/>
                    <a:pt x="0" y="311"/>
                    <a:pt x="0" y="311"/>
                  </a:cubicBezTo>
                  <a:cubicBezTo>
                    <a:pt x="0" y="311"/>
                    <a:pt x="573" y="526"/>
                    <a:pt x="965" y="526"/>
                  </a:cubicBezTo>
                  <a:cubicBezTo>
                    <a:pt x="1185" y="526"/>
                    <a:pt x="1348" y="458"/>
                    <a:pt x="1320" y="246"/>
                  </a:cubicBezTo>
                  <a:cubicBezTo>
                    <a:pt x="1300" y="64"/>
                    <a:pt x="1165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38;p54">
              <a:extLst>
                <a:ext uri="{FF2B5EF4-FFF2-40B4-BE49-F238E27FC236}">
                  <a16:creationId xmlns:a16="http://schemas.microsoft.com/office/drawing/2014/main" id="{5052DBCD-105D-55CE-8CE9-8716FE5A4648}"/>
                </a:ext>
              </a:extLst>
            </p:cNvPr>
            <p:cNvSpPr/>
            <p:nvPr/>
          </p:nvSpPr>
          <p:spPr>
            <a:xfrm>
              <a:off x="7340667" y="1948937"/>
              <a:ext cx="83690" cy="32440"/>
            </a:xfrm>
            <a:custGeom>
              <a:avLst/>
              <a:gdLst/>
              <a:ahLst/>
              <a:cxnLst/>
              <a:rect l="l" t="t" r="r" b="b"/>
              <a:pathLst>
                <a:path w="1357" h="526" extrusionOk="0">
                  <a:moveTo>
                    <a:pt x="388" y="1"/>
                  </a:moveTo>
                  <a:cubicBezTo>
                    <a:pt x="166" y="1"/>
                    <a:pt x="0" y="68"/>
                    <a:pt x="24" y="280"/>
                  </a:cubicBezTo>
                  <a:cubicBezTo>
                    <a:pt x="48" y="462"/>
                    <a:pt x="185" y="525"/>
                    <a:pt x="364" y="525"/>
                  </a:cubicBezTo>
                  <a:cubicBezTo>
                    <a:pt x="760" y="525"/>
                    <a:pt x="1356" y="215"/>
                    <a:pt x="1356" y="215"/>
                  </a:cubicBezTo>
                  <a:cubicBezTo>
                    <a:pt x="1356" y="215"/>
                    <a:pt x="783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9;p54">
              <a:extLst>
                <a:ext uri="{FF2B5EF4-FFF2-40B4-BE49-F238E27FC236}">
                  <a16:creationId xmlns:a16="http://schemas.microsoft.com/office/drawing/2014/main" id="{C22CB5CC-C3E3-5F83-FB4C-A5BBA10F6DFE}"/>
                </a:ext>
              </a:extLst>
            </p:cNvPr>
            <p:cNvSpPr/>
            <p:nvPr/>
          </p:nvSpPr>
          <p:spPr>
            <a:xfrm>
              <a:off x="7428305" y="1962937"/>
              <a:ext cx="84615" cy="60192"/>
            </a:xfrm>
            <a:custGeom>
              <a:avLst/>
              <a:gdLst/>
              <a:ahLst/>
              <a:cxnLst/>
              <a:rect l="l" t="t" r="r" b="b"/>
              <a:pathLst>
                <a:path w="1372" h="97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74" y="976"/>
                    <a:pt x="832" y="976"/>
                  </a:cubicBezTo>
                  <a:cubicBezTo>
                    <a:pt x="895" y="976"/>
                    <a:pt x="954" y="946"/>
                    <a:pt x="1006" y="876"/>
                  </a:cubicBezTo>
                  <a:cubicBezTo>
                    <a:pt x="1372" y="39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40;p54">
              <a:extLst>
                <a:ext uri="{FF2B5EF4-FFF2-40B4-BE49-F238E27FC236}">
                  <a16:creationId xmlns:a16="http://schemas.microsoft.com/office/drawing/2014/main" id="{FEDD87FB-CBB1-D2BA-E974-63CB5190833E}"/>
                </a:ext>
              </a:extLst>
            </p:cNvPr>
            <p:cNvSpPr/>
            <p:nvPr/>
          </p:nvSpPr>
          <p:spPr>
            <a:xfrm>
              <a:off x="7340482" y="1900153"/>
              <a:ext cx="84676" cy="60439"/>
            </a:xfrm>
            <a:custGeom>
              <a:avLst/>
              <a:gdLst/>
              <a:ahLst/>
              <a:cxnLst/>
              <a:rect l="l" t="t" r="r" b="b"/>
              <a:pathLst>
                <a:path w="1373" h="980" extrusionOk="0">
                  <a:moveTo>
                    <a:pt x="535" y="0"/>
                  </a:moveTo>
                  <a:cubicBezTo>
                    <a:pt x="470" y="0"/>
                    <a:pt x="408" y="31"/>
                    <a:pt x="353" y="104"/>
                  </a:cubicBezTo>
                  <a:cubicBezTo>
                    <a:pt x="0" y="588"/>
                    <a:pt x="1372" y="979"/>
                    <a:pt x="1372" y="979"/>
                  </a:cubicBezTo>
                  <a:cubicBezTo>
                    <a:pt x="1372" y="979"/>
                    <a:pt x="901" y="0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41;p54">
              <a:extLst>
                <a:ext uri="{FF2B5EF4-FFF2-40B4-BE49-F238E27FC236}">
                  <a16:creationId xmlns:a16="http://schemas.microsoft.com/office/drawing/2014/main" id="{507ED817-302A-7617-A52C-1627FB9EA1B2}"/>
                </a:ext>
              </a:extLst>
            </p:cNvPr>
            <p:cNvSpPr/>
            <p:nvPr/>
          </p:nvSpPr>
          <p:spPr>
            <a:xfrm>
              <a:off x="7408138" y="1947642"/>
              <a:ext cx="31515" cy="27198"/>
            </a:xfrm>
            <a:custGeom>
              <a:avLst/>
              <a:gdLst/>
              <a:ahLst/>
              <a:cxnLst/>
              <a:rect l="l" t="t" r="r" b="b"/>
              <a:pathLst>
                <a:path w="511" h="441" extrusionOk="0">
                  <a:moveTo>
                    <a:pt x="288" y="0"/>
                  </a:moveTo>
                  <a:cubicBezTo>
                    <a:pt x="92" y="0"/>
                    <a:pt x="1" y="236"/>
                    <a:pt x="131" y="379"/>
                  </a:cubicBezTo>
                  <a:cubicBezTo>
                    <a:pt x="178" y="421"/>
                    <a:pt x="233" y="440"/>
                    <a:pt x="287" y="440"/>
                  </a:cubicBezTo>
                  <a:cubicBezTo>
                    <a:pt x="402" y="440"/>
                    <a:pt x="510" y="355"/>
                    <a:pt x="510" y="222"/>
                  </a:cubicBezTo>
                  <a:cubicBezTo>
                    <a:pt x="510" y="10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42;p54">
              <a:extLst>
                <a:ext uri="{FF2B5EF4-FFF2-40B4-BE49-F238E27FC236}">
                  <a16:creationId xmlns:a16="http://schemas.microsoft.com/office/drawing/2014/main" id="{8EFEB0DC-14AB-287B-E8FD-E7D3DA639A3F}"/>
                </a:ext>
              </a:extLst>
            </p:cNvPr>
            <p:cNvSpPr/>
            <p:nvPr/>
          </p:nvSpPr>
          <p:spPr>
            <a:xfrm>
              <a:off x="7386429" y="2147465"/>
              <a:ext cx="195008" cy="260258"/>
            </a:xfrm>
            <a:custGeom>
              <a:avLst/>
              <a:gdLst/>
              <a:ahLst/>
              <a:cxnLst/>
              <a:rect l="l" t="t" r="r" b="b"/>
              <a:pathLst>
                <a:path w="3162" h="4220" extrusionOk="0">
                  <a:moveTo>
                    <a:pt x="470" y="0"/>
                  </a:moveTo>
                  <a:cubicBezTo>
                    <a:pt x="405" y="0"/>
                    <a:pt x="353" y="52"/>
                    <a:pt x="353" y="118"/>
                  </a:cubicBezTo>
                  <a:cubicBezTo>
                    <a:pt x="353" y="183"/>
                    <a:pt x="405" y="235"/>
                    <a:pt x="470" y="248"/>
                  </a:cubicBezTo>
                  <a:lnTo>
                    <a:pt x="692" y="248"/>
                  </a:lnTo>
                  <a:lnTo>
                    <a:pt x="692" y="1228"/>
                  </a:lnTo>
                  <a:cubicBezTo>
                    <a:pt x="314" y="1346"/>
                    <a:pt x="39" y="1672"/>
                    <a:pt x="0" y="2077"/>
                  </a:cubicBezTo>
                  <a:cubicBezTo>
                    <a:pt x="0" y="2103"/>
                    <a:pt x="0" y="2143"/>
                    <a:pt x="0" y="2182"/>
                  </a:cubicBezTo>
                  <a:lnTo>
                    <a:pt x="0" y="2678"/>
                  </a:lnTo>
                  <a:cubicBezTo>
                    <a:pt x="0" y="2966"/>
                    <a:pt x="91" y="3253"/>
                    <a:pt x="235" y="3514"/>
                  </a:cubicBezTo>
                  <a:cubicBezTo>
                    <a:pt x="496" y="3945"/>
                    <a:pt x="954" y="4220"/>
                    <a:pt x="1463" y="4220"/>
                  </a:cubicBezTo>
                  <a:lnTo>
                    <a:pt x="1698" y="4220"/>
                  </a:lnTo>
                  <a:cubicBezTo>
                    <a:pt x="2090" y="4220"/>
                    <a:pt x="2456" y="4050"/>
                    <a:pt x="2717" y="3775"/>
                  </a:cubicBezTo>
                  <a:cubicBezTo>
                    <a:pt x="3005" y="3475"/>
                    <a:pt x="3161" y="3083"/>
                    <a:pt x="3148" y="2678"/>
                  </a:cubicBezTo>
                  <a:lnTo>
                    <a:pt x="3148" y="2182"/>
                  </a:lnTo>
                  <a:cubicBezTo>
                    <a:pt x="3148" y="1973"/>
                    <a:pt x="3096" y="1764"/>
                    <a:pt x="2979" y="1594"/>
                  </a:cubicBezTo>
                  <a:lnTo>
                    <a:pt x="2965" y="1581"/>
                  </a:lnTo>
                  <a:cubicBezTo>
                    <a:pt x="2848" y="1411"/>
                    <a:pt x="2665" y="1280"/>
                    <a:pt x="2469" y="1228"/>
                  </a:cubicBezTo>
                  <a:lnTo>
                    <a:pt x="2469" y="248"/>
                  </a:lnTo>
                  <a:lnTo>
                    <a:pt x="2704" y="248"/>
                  </a:lnTo>
                  <a:cubicBezTo>
                    <a:pt x="2770" y="235"/>
                    <a:pt x="2822" y="183"/>
                    <a:pt x="2822" y="118"/>
                  </a:cubicBezTo>
                  <a:cubicBezTo>
                    <a:pt x="2822" y="52"/>
                    <a:pt x="2770" y="0"/>
                    <a:pt x="2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43;p54">
              <a:extLst>
                <a:ext uri="{FF2B5EF4-FFF2-40B4-BE49-F238E27FC236}">
                  <a16:creationId xmlns:a16="http://schemas.microsoft.com/office/drawing/2014/main" id="{81C5C99C-C15F-9784-E71A-67FDDEA9359F}"/>
                </a:ext>
              </a:extLst>
            </p:cNvPr>
            <p:cNvSpPr/>
            <p:nvPr/>
          </p:nvSpPr>
          <p:spPr>
            <a:xfrm>
              <a:off x="7454887" y="2199024"/>
              <a:ext cx="114464" cy="76906"/>
            </a:xfrm>
            <a:custGeom>
              <a:avLst/>
              <a:gdLst/>
              <a:ahLst/>
              <a:cxnLst/>
              <a:rect l="l" t="t" r="r" b="b"/>
              <a:pathLst>
                <a:path w="1856" h="1247" extrusionOk="0">
                  <a:moveTo>
                    <a:pt x="1359" y="0"/>
                  </a:moveTo>
                  <a:cubicBezTo>
                    <a:pt x="954" y="52"/>
                    <a:pt x="549" y="183"/>
                    <a:pt x="183" y="379"/>
                  </a:cubicBezTo>
                  <a:cubicBezTo>
                    <a:pt x="92" y="431"/>
                    <a:pt x="0" y="497"/>
                    <a:pt x="27" y="588"/>
                  </a:cubicBezTo>
                  <a:cubicBezTo>
                    <a:pt x="40" y="653"/>
                    <a:pt x="105" y="706"/>
                    <a:pt x="170" y="706"/>
                  </a:cubicBezTo>
                  <a:lnTo>
                    <a:pt x="366" y="706"/>
                  </a:lnTo>
                  <a:cubicBezTo>
                    <a:pt x="405" y="706"/>
                    <a:pt x="432" y="719"/>
                    <a:pt x="445" y="732"/>
                  </a:cubicBezTo>
                  <a:cubicBezTo>
                    <a:pt x="510" y="771"/>
                    <a:pt x="484" y="862"/>
                    <a:pt x="432" y="928"/>
                  </a:cubicBezTo>
                  <a:cubicBezTo>
                    <a:pt x="392" y="980"/>
                    <a:pt x="340" y="1032"/>
                    <a:pt x="340" y="1111"/>
                  </a:cubicBezTo>
                  <a:cubicBezTo>
                    <a:pt x="340" y="1176"/>
                    <a:pt x="405" y="1228"/>
                    <a:pt x="471" y="1241"/>
                  </a:cubicBezTo>
                  <a:cubicBezTo>
                    <a:pt x="488" y="1245"/>
                    <a:pt x="506" y="1246"/>
                    <a:pt x="523" y="1246"/>
                  </a:cubicBezTo>
                  <a:cubicBezTo>
                    <a:pt x="571" y="1246"/>
                    <a:pt x="619" y="1234"/>
                    <a:pt x="667" y="1215"/>
                  </a:cubicBezTo>
                  <a:cubicBezTo>
                    <a:pt x="1085" y="1137"/>
                    <a:pt x="1490" y="980"/>
                    <a:pt x="1855" y="758"/>
                  </a:cubicBezTo>
                  <a:lnTo>
                    <a:pt x="1842" y="745"/>
                  </a:lnTo>
                  <a:cubicBezTo>
                    <a:pt x="1725" y="575"/>
                    <a:pt x="1555" y="457"/>
                    <a:pt x="1359" y="392"/>
                  </a:cubicBezTo>
                  <a:lnTo>
                    <a:pt x="1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44;p54">
              <a:extLst>
                <a:ext uri="{FF2B5EF4-FFF2-40B4-BE49-F238E27FC236}">
                  <a16:creationId xmlns:a16="http://schemas.microsoft.com/office/drawing/2014/main" id="{109A7169-3BCD-6A9E-68FA-E80B3D076D8D}"/>
                </a:ext>
              </a:extLst>
            </p:cNvPr>
            <p:cNvSpPr/>
            <p:nvPr/>
          </p:nvSpPr>
          <p:spPr>
            <a:xfrm>
              <a:off x="7386429" y="2273587"/>
              <a:ext cx="86218" cy="90659"/>
            </a:xfrm>
            <a:custGeom>
              <a:avLst/>
              <a:gdLst/>
              <a:ahLst/>
              <a:cxnLst/>
              <a:rect l="l" t="t" r="r" b="b"/>
              <a:pathLst>
                <a:path w="1398" h="1470" extrusionOk="0">
                  <a:moveTo>
                    <a:pt x="454" y="1"/>
                  </a:moveTo>
                  <a:cubicBezTo>
                    <a:pt x="306" y="1"/>
                    <a:pt x="153" y="13"/>
                    <a:pt x="0" y="32"/>
                  </a:cubicBezTo>
                  <a:cubicBezTo>
                    <a:pt x="0" y="71"/>
                    <a:pt x="0" y="111"/>
                    <a:pt x="0" y="137"/>
                  </a:cubicBezTo>
                  <a:lnTo>
                    <a:pt x="0" y="633"/>
                  </a:lnTo>
                  <a:cubicBezTo>
                    <a:pt x="0" y="934"/>
                    <a:pt x="91" y="1221"/>
                    <a:pt x="235" y="1469"/>
                  </a:cubicBezTo>
                  <a:cubicBezTo>
                    <a:pt x="379" y="1469"/>
                    <a:pt x="510" y="1443"/>
                    <a:pt x="640" y="1430"/>
                  </a:cubicBezTo>
                  <a:cubicBezTo>
                    <a:pt x="888" y="1391"/>
                    <a:pt x="1176" y="1339"/>
                    <a:pt x="1319" y="1116"/>
                  </a:cubicBezTo>
                  <a:cubicBezTo>
                    <a:pt x="1398" y="1012"/>
                    <a:pt x="1398" y="881"/>
                    <a:pt x="1319" y="777"/>
                  </a:cubicBezTo>
                  <a:cubicBezTo>
                    <a:pt x="1256" y="723"/>
                    <a:pt x="1181" y="694"/>
                    <a:pt x="1101" y="694"/>
                  </a:cubicBezTo>
                  <a:cubicBezTo>
                    <a:pt x="1066" y="694"/>
                    <a:pt x="1029" y="699"/>
                    <a:pt x="993" y="712"/>
                  </a:cubicBezTo>
                  <a:lnTo>
                    <a:pt x="679" y="738"/>
                  </a:lnTo>
                  <a:cubicBezTo>
                    <a:pt x="653" y="738"/>
                    <a:pt x="614" y="738"/>
                    <a:pt x="601" y="712"/>
                  </a:cubicBezTo>
                  <a:cubicBezTo>
                    <a:pt x="588" y="698"/>
                    <a:pt x="588" y="659"/>
                    <a:pt x="601" y="633"/>
                  </a:cubicBezTo>
                  <a:cubicBezTo>
                    <a:pt x="653" y="529"/>
                    <a:pt x="719" y="424"/>
                    <a:pt x="784" y="346"/>
                  </a:cubicBezTo>
                  <a:cubicBezTo>
                    <a:pt x="836" y="293"/>
                    <a:pt x="875" y="228"/>
                    <a:pt x="875" y="150"/>
                  </a:cubicBezTo>
                  <a:cubicBezTo>
                    <a:pt x="862" y="45"/>
                    <a:pt x="732" y="6"/>
                    <a:pt x="614" y="6"/>
                  </a:cubicBezTo>
                  <a:cubicBezTo>
                    <a:pt x="562" y="3"/>
                    <a:pt x="508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45;p54">
              <a:extLst>
                <a:ext uri="{FF2B5EF4-FFF2-40B4-BE49-F238E27FC236}">
                  <a16:creationId xmlns:a16="http://schemas.microsoft.com/office/drawing/2014/main" id="{29A38500-8565-4BBC-3EE0-7288DA8691AF}"/>
                </a:ext>
              </a:extLst>
            </p:cNvPr>
            <p:cNvSpPr/>
            <p:nvPr/>
          </p:nvSpPr>
          <p:spPr>
            <a:xfrm>
              <a:off x="7502437" y="2287649"/>
              <a:ext cx="79002" cy="94482"/>
            </a:xfrm>
            <a:custGeom>
              <a:avLst/>
              <a:gdLst/>
              <a:ahLst/>
              <a:cxnLst/>
              <a:rect l="l" t="t" r="r" b="b"/>
              <a:pathLst>
                <a:path w="1281" h="1532" extrusionOk="0">
                  <a:moveTo>
                    <a:pt x="1267" y="0"/>
                  </a:moveTo>
                  <a:lnTo>
                    <a:pt x="1163" y="39"/>
                  </a:lnTo>
                  <a:cubicBezTo>
                    <a:pt x="810" y="118"/>
                    <a:pt x="470" y="248"/>
                    <a:pt x="157" y="431"/>
                  </a:cubicBezTo>
                  <a:cubicBezTo>
                    <a:pt x="92" y="457"/>
                    <a:pt x="26" y="536"/>
                    <a:pt x="13" y="614"/>
                  </a:cubicBezTo>
                  <a:cubicBezTo>
                    <a:pt x="0" y="784"/>
                    <a:pt x="288" y="888"/>
                    <a:pt x="235" y="1058"/>
                  </a:cubicBezTo>
                  <a:cubicBezTo>
                    <a:pt x="222" y="1124"/>
                    <a:pt x="144" y="1163"/>
                    <a:pt x="118" y="1228"/>
                  </a:cubicBezTo>
                  <a:cubicBezTo>
                    <a:pt x="92" y="1293"/>
                    <a:pt x="118" y="1372"/>
                    <a:pt x="170" y="1411"/>
                  </a:cubicBezTo>
                  <a:cubicBezTo>
                    <a:pt x="222" y="1463"/>
                    <a:pt x="275" y="1489"/>
                    <a:pt x="353" y="1502"/>
                  </a:cubicBezTo>
                  <a:cubicBezTo>
                    <a:pt x="431" y="1522"/>
                    <a:pt x="513" y="1532"/>
                    <a:pt x="595" y="1532"/>
                  </a:cubicBezTo>
                  <a:cubicBezTo>
                    <a:pt x="676" y="1532"/>
                    <a:pt x="758" y="1522"/>
                    <a:pt x="836" y="1502"/>
                  </a:cubicBezTo>
                  <a:cubicBezTo>
                    <a:pt x="1124" y="1202"/>
                    <a:pt x="1280" y="810"/>
                    <a:pt x="1267" y="405"/>
                  </a:cubicBezTo>
                  <a:lnTo>
                    <a:pt x="1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46;p54">
              <a:extLst>
                <a:ext uri="{FF2B5EF4-FFF2-40B4-BE49-F238E27FC236}">
                  <a16:creationId xmlns:a16="http://schemas.microsoft.com/office/drawing/2014/main" id="{D4874F04-0A37-9070-9645-F25FFE9CA70F}"/>
                </a:ext>
              </a:extLst>
            </p:cNvPr>
            <p:cNvSpPr/>
            <p:nvPr/>
          </p:nvSpPr>
          <p:spPr>
            <a:xfrm>
              <a:off x="7429107" y="2161958"/>
              <a:ext cx="109654" cy="14555"/>
            </a:xfrm>
            <a:custGeom>
              <a:avLst/>
              <a:gdLst/>
              <a:ahLst/>
              <a:cxnLst/>
              <a:rect l="l" t="t" r="r" b="b"/>
              <a:pathLst>
                <a:path w="1778" h="236" extrusionOk="0">
                  <a:moveTo>
                    <a:pt x="0" y="0"/>
                  </a:moveTo>
                  <a:lnTo>
                    <a:pt x="0" y="23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47;p54">
              <a:extLst>
                <a:ext uri="{FF2B5EF4-FFF2-40B4-BE49-F238E27FC236}">
                  <a16:creationId xmlns:a16="http://schemas.microsoft.com/office/drawing/2014/main" id="{B308CD41-9099-D79C-32E9-3C8807BAC9CB}"/>
                </a:ext>
              </a:extLst>
            </p:cNvPr>
            <p:cNvSpPr/>
            <p:nvPr/>
          </p:nvSpPr>
          <p:spPr>
            <a:xfrm>
              <a:off x="7529820" y="2043360"/>
              <a:ext cx="113662" cy="60624"/>
            </a:xfrm>
            <a:custGeom>
              <a:avLst/>
              <a:gdLst/>
              <a:ahLst/>
              <a:cxnLst/>
              <a:rect l="l" t="t" r="r" b="b"/>
              <a:pathLst>
                <a:path w="1843" h="983" extrusionOk="0">
                  <a:moveTo>
                    <a:pt x="1237" y="1"/>
                  </a:moveTo>
                  <a:cubicBezTo>
                    <a:pt x="1208" y="1"/>
                    <a:pt x="1179" y="1"/>
                    <a:pt x="1150" y="3"/>
                  </a:cubicBezTo>
                  <a:cubicBezTo>
                    <a:pt x="967" y="3"/>
                    <a:pt x="784" y="16"/>
                    <a:pt x="601" y="68"/>
                  </a:cubicBezTo>
                  <a:cubicBezTo>
                    <a:pt x="340" y="147"/>
                    <a:pt x="118" y="330"/>
                    <a:pt x="0" y="565"/>
                  </a:cubicBezTo>
                  <a:cubicBezTo>
                    <a:pt x="275" y="604"/>
                    <a:pt x="484" y="904"/>
                    <a:pt x="745" y="970"/>
                  </a:cubicBezTo>
                  <a:cubicBezTo>
                    <a:pt x="795" y="978"/>
                    <a:pt x="844" y="982"/>
                    <a:pt x="893" y="982"/>
                  </a:cubicBezTo>
                  <a:cubicBezTo>
                    <a:pt x="998" y="982"/>
                    <a:pt x="1100" y="962"/>
                    <a:pt x="1189" y="917"/>
                  </a:cubicBezTo>
                  <a:cubicBezTo>
                    <a:pt x="1516" y="787"/>
                    <a:pt x="1712" y="447"/>
                    <a:pt x="1842" y="134"/>
                  </a:cubicBezTo>
                  <a:cubicBezTo>
                    <a:pt x="1648" y="42"/>
                    <a:pt x="1443" y="1"/>
                    <a:pt x="1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48;p54">
              <a:extLst>
                <a:ext uri="{FF2B5EF4-FFF2-40B4-BE49-F238E27FC236}">
                  <a16:creationId xmlns:a16="http://schemas.microsoft.com/office/drawing/2014/main" id="{2E0D531F-C301-68A2-C2A7-42FB558FDC2A}"/>
                </a:ext>
              </a:extLst>
            </p:cNvPr>
            <p:cNvSpPr/>
            <p:nvPr/>
          </p:nvSpPr>
          <p:spPr>
            <a:xfrm>
              <a:off x="6619394" y="1515803"/>
              <a:ext cx="138640" cy="118843"/>
            </a:xfrm>
            <a:custGeom>
              <a:avLst/>
              <a:gdLst/>
              <a:ahLst/>
              <a:cxnLst/>
              <a:rect l="l" t="t" r="r" b="b"/>
              <a:pathLst>
                <a:path w="2248" h="1927" extrusionOk="0">
                  <a:moveTo>
                    <a:pt x="1294" y="0"/>
                  </a:moveTo>
                  <a:cubicBezTo>
                    <a:pt x="432" y="0"/>
                    <a:pt x="1" y="1032"/>
                    <a:pt x="615" y="1646"/>
                  </a:cubicBezTo>
                  <a:cubicBezTo>
                    <a:pt x="808" y="1840"/>
                    <a:pt x="1046" y="1926"/>
                    <a:pt x="1280" y="1926"/>
                  </a:cubicBezTo>
                  <a:cubicBezTo>
                    <a:pt x="1773" y="1926"/>
                    <a:pt x="2248" y="1543"/>
                    <a:pt x="2248" y="967"/>
                  </a:cubicBezTo>
                  <a:cubicBezTo>
                    <a:pt x="2248" y="431"/>
                    <a:pt x="1816" y="0"/>
                    <a:pt x="1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49;p54">
              <a:extLst>
                <a:ext uri="{FF2B5EF4-FFF2-40B4-BE49-F238E27FC236}">
                  <a16:creationId xmlns:a16="http://schemas.microsoft.com/office/drawing/2014/main" id="{5CF16FF5-54F1-B027-AE83-4402214062D7}"/>
                </a:ext>
              </a:extLst>
            </p:cNvPr>
            <p:cNvSpPr/>
            <p:nvPr/>
          </p:nvSpPr>
          <p:spPr>
            <a:xfrm>
              <a:off x="6696733" y="1100061"/>
              <a:ext cx="9744" cy="424677"/>
            </a:xfrm>
            <a:custGeom>
              <a:avLst/>
              <a:gdLst/>
              <a:ahLst/>
              <a:cxnLst/>
              <a:rect l="l" t="t" r="r" b="b"/>
              <a:pathLst>
                <a:path w="158" h="6886" extrusionOk="0">
                  <a:moveTo>
                    <a:pt x="157" y="1"/>
                  </a:moveTo>
                  <a:cubicBezTo>
                    <a:pt x="105" y="1"/>
                    <a:pt x="66" y="14"/>
                    <a:pt x="1" y="27"/>
                  </a:cubicBezTo>
                  <a:lnTo>
                    <a:pt x="1" y="6885"/>
                  </a:lnTo>
                  <a:lnTo>
                    <a:pt x="157" y="6885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50;p54">
              <a:extLst>
                <a:ext uri="{FF2B5EF4-FFF2-40B4-BE49-F238E27FC236}">
                  <a16:creationId xmlns:a16="http://schemas.microsoft.com/office/drawing/2014/main" id="{4F7577A3-824D-88C9-41E5-4897EA5E3A14}"/>
                </a:ext>
              </a:extLst>
            </p:cNvPr>
            <p:cNvSpPr/>
            <p:nvPr/>
          </p:nvSpPr>
          <p:spPr>
            <a:xfrm>
              <a:off x="6467924" y="1378826"/>
              <a:ext cx="460077" cy="207898"/>
            </a:xfrm>
            <a:custGeom>
              <a:avLst/>
              <a:gdLst/>
              <a:ahLst/>
              <a:cxnLst/>
              <a:rect l="l" t="t" r="r" b="b"/>
              <a:pathLst>
                <a:path w="7460" h="3371" extrusionOk="0">
                  <a:moveTo>
                    <a:pt x="3789" y="1"/>
                  </a:moveTo>
                  <a:cubicBezTo>
                    <a:pt x="2822" y="1"/>
                    <a:pt x="2052" y="471"/>
                    <a:pt x="1464" y="1059"/>
                  </a:cubicBezTo>
                  <a:lnTo>
                    <a:pt x="1412" y="1111"/>
                  </a:lnTo>
                  <a:cubicBezTo>
                    <a:pt x="811" y="1751"/>
                    <a:pt x="327" y="2509"/>
                    <a:pt x="1" y="3319"/>
                  </a:cubicBezTo>
                  <a:cubicBezTo>
                    <a:pt x="1" y="3371"/>
                    <a:pt x="7460" y="3371"/>
                    <a:pt x="7460" y="3371"/>
                  </a:cubicBezTo>
                  <a:cubicBezTo>
                    <a:pt x="7460" y="3371"/>
                    <a:pt x="6937" y="1816"/>
                    <a:pt x="5801" y="824"/>
                  </a:cubicBezTo>
                  <a:cubicBezTo>
                    <a:pt x="5775" y="797"/>
                    <a:pt x="5762" y="784"/>
                    <a:pt x="5736" y="758"/>
                  </a:cubicBezTo>
                  <a:cubicBezTo>
                    <a:pt x="5187" y="275"/>
                    <a:pt x="4508" y="14"/>
                    <a:pt x="3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51;p54">
              <a:extLst>
                <a:ext uri="{FF2B5EF4-FFF2-40B4-BE49-F238E27FC236}">
                  <a16:creationId xmlns:a16="http://schemas.microsoft.com/office/drawing/2014/main" id="{1C1FABC5-C210-EEED-B94B-AA824DA68DA2}"/>
                </a:ext>
              </a:extLst>
            </p:cNvPr>
            <p:cNvSpPr/>
            <p:nvPr/>
          </p:nvSpPr>
          <p:spPr>
            <a:xfrm>
              <a:off x="6554143" y="1395170"/>
              <a:ext cx="270742" cy="110209"/>
            </a:xfrm>
            <a:custGeom>
              <a:avLst/>
              <a:gdLst/>
              <a:ahLst/>
              <a:cxnLst/>
              <a:rect l="l" t="t" r="r" b="b"/>
              <a:pathLst>
                <a:path w="4390" h="1787" extrusionOk="0">
                  <a:moveTo>
                    <a:pt x="1633" y="0"/>
                  </a:moveTo>
                  <a:cubicBezTo>
                    <a:pt x="1624" y="0"/>
                    <a:pt x="1614" y="3"/>
                    <a:pt x="1607" y="10"/>
                  </a:cubicBezTo>
                  <a:cubicBezTo>
                    <a:pt x="1568" y="49"/>
                    <a:pt x="1542" y="75"/>
                    <a:pt x="1503" y="101"/>
                  </a:cubicBezTo>
                  <a:cubicBezTo>
                    <a:pt x="1176" y="389"/>
                    <a:pt x="797" y="624"/>
                    <a:pt x="392" y="807"/>
                  </a:cubicBezTo>
                  <a:cubicBezTo>
                    <a:pt x="312" y="836"/>
                    <a:pt x="243" y="853"/>
                    <a:pt x="187" y="853"/>
                  </a:cubicBezTo>
                  <a:cubicBezTo>
                    <a:pt x="144" y="853"/>
                    <a:pt x="108" y="843"/>
                    <a:pt x="79" y="820"/>
                  </a:cubicBezTo>
                  <a:cubicBezTo>
                    <a:pt x="66" y="807"/>
                    <a:pt x="53" y="794"/>
                    <a:pt x="53" y="781"/>
                  </a:cubicBezTo>
                  <a:lnTo>
                    <a:pt x="1" y="833"/>
                  </a:lnTo>
                  <a:cubicBezTo>
                    <a:pt x="1" y="846"/>
                    <a:pt x="27" y="859"/>
                    <a:pt x="40" y="872"/>
                  </a:cubicBezTo>
                  <a:cubicBezTo>
                    <a:pt x="88" y="916"/>
                    <a:pt x="144" y="931"/>
                    <a:pt x="198" y="931"/>
                  </a:cubicBezTo>
                  <a:cubicBezTo>
                    <a:pt x="290" y="931"/>
                    <a:pt x="378" y="889"/>
                    <a:pt x="419" y="872"/>
                  </a:cubicBezTo>
                  <a:cubicBezTo>
                    <a:pt x="732" y="755"/>
                    <a:pt x="1019" y="585"/>
                    <a:pt x="1281" y="389"/>
                  </a:cubicBezTo>
                  <a:lnTo>
                    <a:pt x="1281" y="389"/>
                  </a:lnTo>
                  <a:cubicBezTo>
                    <a:pt x="1098" y="689"/>
                    <a:pt x="1006" y="1029"/>
                    <a:pt x="1046" y="1382"/>
                  </a:cubicBezTo>
                  <a:cubicBezTo>
                    <a:pt x="1046" y="1512"/>
                    <a:pt x="1098" y="1617"/>
                    <a:pt x="1176" y="1708"/>
                  </a:cubicBezTo>
                  <a:cubicBezTo>
                    <a:pt x="1228" y="1760"/>
                    <a:pt x="1307" y="1787"/>
                    <a:pt x="1385" y="1787"/>
                  </a:cubicBezTo>
                  <a:cubicBezTo>
                    <a:pt x="1542" y="1774"/>
                    <a:pt x="1686" y="1708"/>
                    <a:pt x="1803" y="1591"/>
                  </a:cubicBezTo>
                  <a:cubicBezTo>
                    <a:pt x="2130" y="1264"/>
                    <a:pt x="2234" y="794"/>
                    <a:pt x="2287" y="376"/>
                  </a:cubicBezTo>
                  <a:cubicBezTo>
                    <a:pt x="2378" y="768"/>
                    <a:pt x="2600" y="1107"/>
                    <a:pt x="2914" y="1355"/>
                  </a:cubicBezTo>
                  <a:cubicBezTo>
                    <a:pt x="3017" y="1441"/>
                    <a:pt x="3142" y="1505"/>
                    <a:pt x="3261" y="1505"/>
                  </a:cubicBezTo>
                  <a:cubicBezTo>
                    <a:pt x="3322" y="1505"/>
                    <a:pt x="3382" y="1487"/>
                    <a:pt x="3436" y="1447"/>
                  </a:cubicBezTo>
                  <a:cubicBezTo>
                    <a:pt x="3619" y="1303"/>
                    <a:pt x="3528" y="1016"/>
                    <a:pt x="3475" y="898"/>
                  </a:cubicBezTo>
                  <a:cubicBezTo>
                    <a:pt x="3384" y="702"/>
                    <a:pt x="3279" y="506"/>
                    <a:pt x="3149" y="323"/>
                  </a:cubicBezTo>
                  <a:lnTo>
                    <a:pt x="3149" y="323"/>
                  </a:lnTo>
                  <a:cubicBezTo>
                    <a:pt x="3426" y="486"/>
                    <a:pt x="3730" y="564"/>
                    <a:pt x="4042" y="564"/>
                  </a:cubicBezTo>
                  <a:cubicBezTo>
                    <a:pt x="4158" y="564"/>
                    <a:pt x="4274" y="554"/>
                    <a:pt x="4390" y="532"/>
                  </a:cubicBezTo>
                  <a:cubicBezTo>
                    <a:pt x="4364" y="506"/>
                    <a:pt x="4338" y="480"/>
                    <a:pt x="4311" y="467"/>
                  </a:cubicBezTo>
                  <a:cubicBezTo>
                    <a:pt x="4228" y="480"/>
                    <a:pt x="4143" y="486"/>
                    <a:pt x="4059" y="486"/>
                  </a:cubicBezTo>
                  <a:cubicBezTo>
                    <a:pt x="3621" y="486"/>
                    <a:pt x="3192" y="317"/>
                    <a:pt x="2874" y="10"/>
                  </a:cubicBezTo>
                  <a:cubicBezTo>
                    <a:pt x="2868" y="3"/>
                    <a:pt x="2858" y="0"/>
                    <a:pt x="2848" y="0"/>
                  </a:cubicBezTo>
                  <a:cubicBezTo>
                    <a:pt x="2839" y="0"/>
                    <a:pt x="2829" y="3"/>
                    <a:pt x="2822" y="10"/>
                  </a:cubicBezTo>
                  <a:cubicBezTo>
                    <a:pt x="2809" y="23"/>
                    <a:pt x="2809" y="49"/>
                    <a:pt x="2822" y="62"/>
                  </a:cubicBezTo>
                  <a:lnTo>
                    <a:pt x="2835" y="62"/>
                  </a:lnTo>
                  <a:cubicBezTo>
                    <a:pt x="3070" y="310"/>
                    <a:pt x="3253" y="598"/>
                    <a:pt x="3397" y="898"/>
                  </a:cubicBezTo>
                  <a:cubicBezTo>
                    <a:pt x="3436" y="977"/>
                    <a:pt x="3528" y="1238"/>
                    <a:pt x="3384" y="1355"/>
                  </a:cubicBezTo>
                  <a:cubicBezTo>
                    <a:pt x="3347" y="1389"/>
                    <a:pt x="3302" y="1402"/>
                    <a:pt x="3254" y="1402"/>
                  </a:cubicBezTo>
                  <a:cubicBezTo>
                    <a:pt x="3150" y="1402"/>
                    <a:pt x="3033" y="1340"/>
                    <a:pt x="2953" y="1277"/>
                  </a:cubicBezTo>
                  <a:cubicBezTo>
                    <a:pt x="2587" y="990"/>
                    <a:pt x="2365" y="572"/>
                    <a:pt x="2313" y="114"/>
                  </a:cubicBezTo>
                  <a:cubicBezTo>
                    <a:pt x="2313" y="101"/>
                    <a:pt x="2287" y="75"/>
                    <a:pt x="2274" y="75"/>
                  </a:cubicBezTo>
                  <a:cubicBezTo>
                    <a:pt x="2260" y="75"/>
                    <a:pt x="2234" y="101"/>
                    <a:pt x="2234" y="114"/>
                  </a:cubicBezTo>
                  <a:cubicBezTo>
                    <a:pt x="2169" y="676"/>
                    <a:pt x="2078" y="1173"/>
                    <a:pt x="1751" y="1512"/>
                  </a:cubicBezTo>
                  <a:cubicBezTo>
                    <a:pt x="1661" y="1603"/>
                    <a:pt x="1514" y="1687"/>
                    <a:pt x="1385" y="1687"/>
                  </a:cubicBezTo>
                  <a:cubicBezTo>
                    <a:pt x="1327" y="1687"/>
                    <a:pt x="1273" y="1670"/>
                    <a:pt x="1228" y="1630"/>
                  </a:cubicBezTo>
                  <a:cubicBezTo>
                    <a:pt x="1163" y="1564"/>
                    <a:pt x="1124" y="1460"/>
                    <a:pt x="1124" y="1355"/>
                  </a:cubicBezTo>
                  <a:cubicBezTo>
                    <a:pt x="1085" y="911"/>
                    <a:pt x="1242" y="467"/>
                    <a:pt x="1568" y="154"/>
                  </a:cubicBezTo>
                  <a:cubicBezTo>
                    <a:pt x="1594" y="128"/>
                    <a:pt x="1620" y="101"/>
                    <a:pt x="1660" y="62"/>
                  </a:cubicBezTo>
                  <a:cubicBezTo>
                    <a:pt x="1673" y="49"/>
                    <a:pt x="1673" y="23"/>
                    <a:pt x="1660" y="10"/>
                  </a:cubicBezTo>
                  <a:cubicBezTo>
                    <a:pt x="1653" y="3"/>
                    <a:pt x="1643" y="0"/>
                    <a:pt x="1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1852;p54">
            <a:extLst>
              <a:ext uri="{FF2B5EF4-FFF2-40B4-BE49-F238E27FC236}">
                <a16:creationId xmlns:a16="http://schemas.microsoft.com/office/drawing/2014/main" id="{9CE28FAE-513D-49A9-0C10-3ADEEDBA3390}"/>
              </a:ext>
            </a:extLst>
          </p:cNvPr>
          <p:cNvSpPr txBox="1">
            <a:spLocks/>
          </p:cNvSpPr>
          <p:nvPr/>
        </p:nvSpPr>
        <p:spPr>
          <a:xfrm>
            <a:off x="539963" y="2092303"/>
            <a:ext cx="4977048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pPr algn="l"/>
            <a:r>
              <a:rPr lang="en-US" sz="11500" dirty="0"/>
              <a:t>Thanks!</a:t>
            </a:r>
          </a:p>
        </p:txBody>
      </p:sp>
      <p:sp>
        <p:nvSpPr>
          <p:cNvPr id="86" name="Google Shape;1855;p54">
            <a:extLst>
              <a:ext uri="{FF2B5EF4-FFF2-40B4-BE49-F238E27FC236}">
                <a16:creationId xmlns:a16="http://schemas.microsoft.com/office/drawing/2014/main" id="{5DD262C4-3DF0-919A-9EC3-6AE7838577B5}"/>
              </a:ext>
            </a:extLst>
          </p:cNvPr>
          <p:cNvSpPr txBox="1"/>
          <p:nvPr/>
        </p:nvSpPr>
        <p:spPr>
          <a:xfrm>
            <a:off x="1954520" y="3090527"/>
            <a:ext cx="3833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SEE YOU NEXT TIME</a:t>
            </a: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61276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FD2400-1BD9-8DC3-2F1E-D8BFA175790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914106" y="2752924"/>
            <a:ext cx="4966913" cy="521100"/>
          </a:xfrm>
        </p:spPr>
        <p:txBody>
          <a:bodyPr/>
          <a:lstStyle/>
          <a:p>
            <a:pPr algn="just"/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the vocabulary and grammar of </a:t>
            </a:r>
            <a:r>
              <a:rPr lang="en-US" sz="36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 2</a:t>
            </a:r>
            <a:endParaRPr lang="en-US" sz="3600" b="1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algn="just"/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02FE38-3934-5ED1-FF51-011FAE54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12" y="1199455"/>
            <a:ext cx="7589700" cy="467100"/>
          </a:xfrm>
        </p:spPr>
        <p:txBody>
          <a:bodyPr/>
          <a:lstStyle/>
          <a:p>
            <a:r>
              <a:rPr lang="en-US" sz="8800" dirty="0"/>
              <a:t>OBJECTIVES</a:t>
            </a:r>
          </a:p>
        </p:txBody>
      </p:sp>
      <p:grpSp>
        <p:nvGrpSpPr>
          <p:cNvPr id="5" name="Google Shape;1287;p56">
            <a:extLst>
              <a:ext uri="{FF2B5EF4-FFF2-40B4-BE49-F238E27FC236}">
                <a16:creationId xmlns:a16="http://schemas.microsoft.com/office/drawing/2014/main" id="{2EDD6047-19D1-23CF-C0A4-F6467E1EE4E1}"/>
              </a:ext>
            </a:extLst>
          </p:cNvPr>
          <p:cNvGrpSpPr/>
          <p:nvPr/>
        </p:nvGrpSpPr>
        <p:grpSpPr>
          <a:xfrm flipH="1">
            <a:off x="228075" y="23850"/>
            <a:ext cx="836975" cy="698350"/>
            <a:chOff x="7181850" y="1833225"/>
            <a:chExt cx="836975" cy="698350"/>
          </a:xfrm>
        </p:grpSpPr>
        <p:sp>
          <p:nvSpPr>
            <p:cNvPr id="6" name="Google Shape;1288;p56">
              <a:extLst>
                <a:ext uri="{FF2B5EF4-FFF2-40B4-BE49-F238E27FC236}">
                  <a16:creationId xmlns:a16="http://schemas.microsoft.com/office/drawing/2014/main" id="{D7BDC669-F430-07C5-C7E3-D4C573FA15F1}"/>
                </a:ext>
              </a:extLst>
            </p:cNvPr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89;p56">
              <a:extLst>
                <a:ext uri="{FF2B5EF4-FFF2-40B4-BE49-F238E27FC236}">
                  <a16:creationId xmlns:a16="http://schemas.microsoft.com/office/drawing/2014/main" id="{ED71CB28-15AC-AA6C-E9CA-BD5D122A7A21}"/>
                </a:ext>
              </a:extLst>
            </p:cNvPr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0;p56">
              <a:extLst>
                <a:ext uri="{FF2B5EF4-FFF2-40B4-BE49-F238E27FC236}">
                  <a16:creationId xmlns:a16="http://schemas.microsoft.com/office/drawing/2014/main" id="{DE82E473-4E92-CE8E-2D5A-E481A9EEDBA7}"/>
                </a:ext>
              </a:extLst>
            </p:cNvPr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1;p56">
              <a:extLst>
                <a:ext uri="{FF2B5EF4-FFF2-40B4-BE49-F238E27FC236}">
                  <a16:creationId xmlns:a16="http://schemas.microsoft.com/office/drawing/2014/main" id="{6E938779-8C74-AEF9-3D32-90937FCB39D8}"/>
                </a:ext>
              </a:extLst>
            </p:cNvPr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2;p56">
              <a:extLst>
                <a:ext uri="{FF2B5EF4-FFF2-40B4-BE49-F238E27FC236}">
                  <a16:creationId xmlns:a16="http://schemas.microsoft.com/office/drawing/2014/main" id="{664B3A1B-E2A1-E401-9938-EFCB44B6514C}"/>
                </a:ext>
              </a:extLst>
            </p:cNvPr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3;p56">
              <a:extLst>
                <a:ext uri="{FF2B5EF4-FFF2-40B4-BE49-F238E27FC236}">
                  <a16:creationId xmlns:a16="http://schemas.microsoft.com/office/drawing/2014/main" id="{9912C728-E735-08A6-9F04-9FDAB797052E}"/>
                </a:ext>
              </a:extLst>
            </p:cNvPr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4;p56">
              <a:extLst>
                <a:ext uri="{FF2B5EF4-FFF2-40B4-BE49-F238E27FC236}">
                  <a16:creationId xmlns:a16="http://schemas.microsoft.com/office/drawing/2014/main" id="{6CC311BD-B6CC-C25A-6C2C-917F91C52213}"/>
                </a:ext>
              </a:extLst>
            </p:cNvPr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287;p56">
            <a:extLst>
              <a:ext uri="{FF2B5EF4-FFF2-40B4-BE49-F238E27FC236}">
                <a16:creationId xmlns:a16="http://schemas.microsoft.com/office/drawing/2014/main" id="{01922DAE-1C94-A7FC-EEC3-33DBADF2FBA0}"/>
              </a:ext>
            </a:extLst>
          </p:cNvPr>
          <p:cNvGrpSpPr/>
          <p:nvPr/>
        </p:nvGrpSpPr>
        <p:grpSpPr>
          <a:xfrm flipH="1">
            <a:off x="380475" y="176250"/>
            <a:ext cx="836975" cy="698350"/>
            <a:chOff x="7181850" y="1833225"/>
            <a:chExt cx="836975" cy="698350"/>
          </a:xfrm>
        </p:grpSpPr>
        <p:sp>
          <p:nvSpPr>
            <p:cNvPr id="14" name="Google Shape;1288;p56">
              <a:extLst>
                <a:ext uri="{FF2B5EF4-FFF2-40B4-BE49-F238E27FC236}">
                  <a16:creationId xmlns:a16="http://schemas.microsoft.com/office/drawing/2014/main" id="{9D47B90B-B8EE-DE40-AF95-991C84BECA55}"/>
                </a:ext>
              </a:extLst>
            </p:cNvPr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89;p56">
              <a:extLst>
                <a:ext uri="{FF2B5EF4-FFF2-40B4-BE49-F238E27FC236}">
                  <a16:creationId xmlns:a16="http://schemas.microsoft.com/office/drawing/2014/main" id="{B17D2538-6313-F39E-9348-0087E335F7F1}"/>
                </a:ext>
              </a:extLst>
            </p:cNvPr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0;p56">
              <a:extLst>
                <a:ext uri="{FF2B5EF4-FFF2-40B4-BE49-F238E27FC236}">
                  <a16:creationId xmlns:a16="http://schemas.microsoft.com/office/drawing/2014/main" id="{825A8B58-9C9B-F4AA-D9F7-07E3CC5F8885}"/>
                </a:ext>
              </a:extLst>
            </p:cNvPr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1;p56">
              <a:extLst>
                <a:ext uri="{FF2B5EF4-FFF2-40B4-BE49-F238E27FC236}">
                  <a16:creationId xmlns:a16="http://schemas.microsoft.com/office/drawing/2014/main" id="{1EEF3D08-CDF5-2AF3-47DF-0B6AB7DDD6EE}"/>
                </a:ext>
              </a:extLst>
            </p:cNvPr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92;p56">
              <a:extLst>
                <a:ext uri="{FF2B5EF4-FFF2-40B4-BE49-F238E27FC236}">
                  <a16:creationId xmlns:a16="http://schemas.microsoft.com/office/drawing/2014/main" id="{E28D8EE7-0383-AF3A-B4A6-BF83FA689E0D}"/>
                </a:ext>
              </a:extLst>
            </p:cNvPr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93;p56">
              <a:extLst>
                <a:ext uri="{FF2B5EF4-FFF2-40B4-BE49-F238E27FC236}">
                  <a16:creationId xmlns:a16="http://schemas.microsoft.com/office/drawing/2014/main" id="{02345C0E-0D3D-EE38-84B1-B2C9BB35B97A}"/>
                </a:ext>
              </a:extLst>
            </p:cNvPr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94;p56">
              <a:extLst>
                <a:ext uri="{FF2B5EF4-FFF2-40B4-BE49-F238E27FC236}">
                  <a16:creationId xmlns:a16="http://schemas.microsoft.com/office/drawing/2014/main" id="{40464DA1-822E-B995-7B90-436B55DD95D7}"/>
                </a:ext>
              </a:extLst>
            </p:cNvPr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679;p32">
            <a:extLst>
              <a:ext uri="{FF2B5EF4-FFF2-40B4-BE49-F238E27FC236}">
                <a16:creationId xmlns:a16="http://schemas.microsoft.com/office/drawing/2014/main" id="{33CD3E20-64D0-74D6-6F7D-BD8891AED040}"/>
              </a:ext>
            </a:extLst>
          </p:cNvPr>
          <p:cNvGrpSpPr/>
          <p:nvPr/>
        </p:nvGrpSpPr>
        <p:grpSpPr>
          <a:xfrm rot="561733">
            <a:off x="98760" y="2101571"/>
            <a:ext cx="2846981" cy="3057944"/>
            <a:chOff x="5723226" y="994516"/>
            <a:chExt cx="2670753" cy="2868657"/>
          </a:xfrm>
        </p:grpSpPr>
        <p:sp>
          <p:nvSpPr>
            <p:cNvPr id="22" name="Google Shape;680;p32">
              <a:extLst>
                <a:ext uri="{FF2B5EF4-FFF2-40B4-BE49-F238E27FC236}">
                  <a16:creationId xmlns:a16="http://schemas.microsoft.com/office/drawing/2014/main" id="{D871D70F-98E1-E087-FB11-723A9B0E39C6}"/>
                </a:ext>
              </a:extLst>
            </p:cNvPr>
            <p:cNvSpPr/>
            <p:nvPr/>
          </p:nvSpPr>
          <p:spPr>
            <a:xfrm rot="-554324">
              <a:off x="5911703" y="1162218"/>
              <a:ext cx="2293798" cy="2533253"/>
            </a:xfrm>
            <a:custGeom>
              <a:avLst/>
              <a:gdLst/>
              <a:ahLst/>
              <a:cxnLst/>
              <a:rect l="l" t="t" r="r" b="b"/>
              <a:pathLst>
                <a:path w="29916" h="33039" extrusionOk="0">
                  <a:moveTo>
                    <a:pt x="13534" y="1"/>
                  </a:moveTo>
                  <a:cubicBezTo>
                    <a:pt x="6062" y="14"/>
                    <a:pt x="13" y="6062"/>
                    <a:pt x="0" y="13521"/>
                  </a:cubicBezTo>
                  <a:lnTo>
                    <a:pt x="0" y="32059"/>
                  </a:lnTo>
                  <a:cubicBezTo>
                    <a:pt x="0" y="32594"/>
                    <a:pt x="444" y="33038"/>
                    <a:pt x="980" y="33038"/>
                  </a:cubicBezTo>
                  <a:lnTo>
                    <a:pt x="28936" y="33038"/>
                  </a:lnTo>
                  <a:cubicBezTo>
                    <a:pt x="29484" y="33038"/>
                    <a:pt x="29915" y="32594"/>
                    <a:pt x="29915" y="32059"/>
                  </a:cubicBezTo>
                  <a:lnTo>
                    <a:pt x="29915" y="13521"/>
                  </a:lnTo>
                  <a:cubicBezTo>
                    <a:pt x="29915" y="6062"/>
                    <a:pt x="23867" y="1"/>
                    <a:pt x="16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1;p32">
              <a:extLst>
                <a:ext uri="{FF2B5EF4-FFF2-40B4-BE49-F238E27FC236}">
                  <a16:creationId xmlns:a16="http://schemas.microsoft.com/office/drawing/2014/main" id="{EBDD6EDE-7F9C-29AA-C8D6-223EB04F3A51}"/>
                </a:ext>
              </a:extLst>
            </p:cNvPr>
            <p:cNvSpPr/>
            <p:nvPr/>
          </p:nvSpPr>
          <p:spPr>
            <a:xfrm rot="-554324">
              <a:off x="5981851" y="1238165"/>
              <a:ext cx="2143593" cy="2382971"/>
            </a:xfrm>
            <a:custGeom>
              <a:avLst/>
              <a:gdLst/>
              <a:ahLst/>
              <a:cxnLst/>
              <a:rect l="l" t="t" r="r" b="b"/>
              <a:pathLst>
                <a:path w="27957" h="31079" extrusionOk="0">
                  <a:moveTo>
                    <a:pt x="12555" y="1"/>
                  </a:moveTo>
                  <a:cubicBezTo>
                    <a:pt x="5618" y="1"/>
                    <a:pt x="1" y="5618"/>
                    <a:pt x="1" y="12541"/>
                  </a:cubicBezTo>
                  <a:lnTo>
                    <a:pt x="1" y="31079"/>
                  </a:lnTo>
                  <a:lnTo>
                    <a:pt x="27956" y="31079"/>
                  </a:lnTo>
                  <a:lnTo>
                    <a:pt x="27956" y="12541"/>
                  </a:lnTo>
                  <a:cubicBezTo>
                    <a:pt x="27956" y="5618"/>
                    <a:pt x="22339" y="1"/>
                    <a:pt x="15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2;p32">
              <a:extLst>
                <a:ext uri="{FF2B5EF4-FFF2-40B4-BE49-F238E27FC236}">
                  <a16:creationId xmlns:a16="http://schemas.microsoft.com/office/drawing/2014/main" id="{B0AC9183-78D6-DCDB-CEF7-3445571647D9}"/>
                </a:ext>
              </a:extLst>
            </p:cNvPr>
            <p:cNvSpPr/>
            <p:nvPr/>
          </p:nvSpPr>
          <p:spPr>
            <a:xfrm rot="-554324">
              <a:off x="6767046" y="2112745"/>
              <a:ext cx="362671" cy="362594"/>
            </a:xfrm>
            <a:custGeom>
              <a:avLst/>
              <a:gdLst/>
              <a:ahLst/>
              <a:cxnLst/>
              <a:rect l="l" t="t" r="r" b="b"/>
              <a:pathLst>
                <a:path w="4730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83;p32">
              <a:extLst>
                <a:ext uri="{FF2B5EF4-FFF2-40B4-BE49-F238E27FC236}">
                  <a16:creationId xmlns:a16="http://schemas.microsoft.com/office/drawing/2014/main" id="{EA682193-C6C9-C732-E3EB-D60FEE9BE1E0}"/>
                </a:ext>
              </a:extLst>
            </p:cNvPr>
            <p:cNvSpPr/>
            <p:nvPr/>
          </p:nvSpPr>
          <p:spPr>
            <a:xfrm rot="-554324">
              <a:off x="6798100" y="2143721"/>
              <a:ext cx="300565" cy="300641"/>
            </a:xfrm>
            <a:custGeom>
              <a:avLst/>
              <a:gdLst/>
              <a:ahLst/>
              <a:cxnLst/>
              <a:rect l="l" t="t" r="r" b="b"/>
              <a:pathLst>
                <a:path w="3920" h="3921" extrusionOk="0">
                  <a:moveTo>
                    <a:pt x="3881" y="1"/>
                  </a:moveTo>
                  <a:lnTo>
                    <a:pt x="1" y="40"/>
                  </a:lnTo>
                  <a:lnTo>
                    <a:pt x="40" y="3920"/>
                  </a:lnTo>
                  <a:lnTo>
                    <a:pt x="3920" y="3881"/>
                  </a:lnTo>
                  <a:lnTo>
                    <a:pt x="3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84;p32">
              <a:extLst>
                <a:ext uri="{FF2B5EF4-FFF2-40B4-BE49-F238E27FC236}">
                  <a16:creationId xmlns:a16="http://schemas.microsoft.com/office/drawing/2014/main" id="{7B31A792-C0D3-264B-F5F4-45C5EBA8CE80}"/>
                </a:ext>
              </a:extLst>
            </p:cNvPr>
            <p:cNvSpPr/>
            <p:nvPr/>
          </p:nvSpPr>
          <p:spPr>
            <a:xfrm rot="-554324">
              <a:off x="7141749" y="1585042"/>
              <a:ext cx="707247" cy="781314"/>
            </a:xfrm>
            <a:custGeom>
              <a:avLst/>
              <a:gdLst/>
              <a:ahLst/>
              <a:cxnLst/>
              <a:rect l="l" t="t" r="r" b="b"/>
              <a:pathLst>
                <a:path w="9224" h="10190" extrusionOk="0">
                  <a:moveTo>
                    <a:pt x="0" y="0"/>
                  </a:moveTo>
                  <a:lnTo>
                    <a:pt x="0" y="10190"/>
                  </a:lnTo>
                  <a:lnTo>
                    <a:pt x="9223" y="10190"/>
                  </a:lnTo>
                  <a:lnTo>
                    <a:pt x="9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5;p32">
              <a:extLst>
                <a:ext uri="{FF2B5EF4-FFF2-40B4-BE49-F238E27FC236}">
                  <a16:creationId xmlns:a16="http://schemas.microsoft.com/office/drawing/2014/main" id="{86DB76C5-1CD0-6A33-F158-C665EB8A4ABE}"/>
                </a:ext>
              </a:extLst>
            </p:cNvPr>
            <p:cNvSpPr/>
            <p:nvPr/>
          </p:nvSpPr>
          <p:spPr>
            <a:xfrm rot="-554324">
              <a:off x="7184846" y="1632120"/>
              <a:ext cx="621141" cy="688155"/>
            </a:xfrm>
            <a:custGeom>
              <a:avLst/>
              <a:gdLst/>
              <a:ahLst/>
              <a:cxnLst/>
              <a:rect l="l" t="t" r="r" b="b"/>
              <a:pathLst>
                <a:path w="8101" h="8975" extrusionOk="0">
                  <a:moveTo>
                    <a:pt x="1" y="0"/>
                  </a:moveTo>
                  <a:lnTo>
                    <a:pt x="1" y="8975"/>
                  </a:lnTo>
                  <a:lnTo>
                    <a:pt x="8100" y="8975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86;p32">
              <a:extLst>
                <a:ext uri="{FF2B5EF4-FFF2-40B4-BE49-F238E27FC236}">
                  <a16:creationId xmlns:a16="http://schemas.microsoft.com/office/drawing/2014/main" id="{641AE815-EE1D-C185-CAC0-2008C8AD45FB}"/>
                </a:ext>
              </a:extLst>
            </p:cNvPr>
            <p:cNvSpPr/>
            <p:nvPr/>
          </p:nvSpPr>
          <p:spPr>
            <a:xfrm rot="-554324">
              <a:off x="7289050" y="1748280"/>
              <a:ext cx="412740" cy="455831"/>
            </a:xfrm>
            <a:custGeom>
              <a:avLst/>
              <a:gdLst/>
              <a:ahLst/>
              <a:cxnLst/>
              <a:rect l="l" t="t" r="r" b="b"/>
              <a:pathLst>
                <a:path w="5383" h="5945" extrusionOk="0">
                  <a:moveTo>
                    <a:pt x="1" y="1"/>
                  </a:moveTo>
                  <a:lnTo>
                    <a:pt x="1" y="5945"/>
                  </a:lnTo>
                  <a:lnTo>
                    <a:pt x="5383" y="5945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87;p32">
              <a:extLst>
                <a:ext uri="{FF2B5EF4-FFF2-40B4-BE49-F238E27FC236}">
                  <a16:creationId xmlns:a16="http://schemas.microsoft.com/office/drawing/2014/main" id="{E6B3DD7F-E321-8148-5043-8E32851BCA26}"/>
                </a:ext>
              </a:extLst>
            </p:cNvPr>
            <p:cNvSpPr/>
            <p:nvPr/>
          </p:nvSpPr>
          <p:spPr>
            <a:xfrm rot="-554324">
              <a:off x="7087221" y="1642344"/>
              <a:ext cx="43091" cy="49915"/>
            </a:xfrm>
            <a:custGeom>
              <a:avLst/>
              <a:gdLst/>
              <a:ahLst/>
              <a:cxnLst/>
              <a:rect l="l" t="t" r="r" b="b"/>
              <a:pathLst>
                <a:path w="562" h="651" extrusionOk="0">
                  <a:moveTo>
                    <a:pt x="8" y="1"/>
                  </a:moveTo>
                  <a:cubicBezTo>
                    <a:pt x="4" y="1"/>
                    <a:pt x="0" y="4"/>
                    <a:pt x="0" y="10"/>
                  </a:cubicBezTo>
                  <a:cubicBezTo>
                    <a:pt x="0" y="10"/>
                    <a:pt x="0" y="23"/>
                    <a:pt x="0" y="23"/>
                  </a:cubicBezTo>
                  <a:lnTo>
                    <a:pt x="536" y="651"/>
                  </a:lnTo>
                  <a:lnTo>
                    <a:pt x="562" y="651"/>
                  </a:lnTo>
                  <a:cubicBezTo>
                    <a:pt x="562" y="637"/>
                    <a:pt x="562" y="637"/>
                    <a:pt x="562" y="624"/>
                  </a:cubicBezTo>
                  <a:lnTo>
                    <a:pt x="26" y="10"/>
                  </a:lnTo>
                  <a:cubicBezTo>
                    <a:pt x="20" y="4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88;p32">
              <a:extLst>
                <a:ext uri="{FF2B5EF4-FFF2-40B4-BE49-F238E27FC236}">
                  <a16:creationId xmlns:a16="http://schemas.microsoft.com/office/drawing/2014/main" id="{F8BD3124-0EDF-5579-EF98-B0D6C045D050}"/>
                </a:ext>
              </a:extLst>
            </p:cNvPr>
            <p:cNvSpPr/>
            <p:nvPr/>
          </p:nvSpPr>
          <p:spPr>
            <a:xfrm rot="-554324">
              <a:off x="7741642" y="1536039"/>
              <a:ext cx="45851" cy="48535"/>
            </a:xfrm>
            <a:custGeom>
              <a:avLst/>
              <a:gdLst/>
              <a:ahLst/>
              <a:cxnLst/>
              <a:rect l="l" t="t" r="r" b="b"/>
              <a:pathLst>
                <a:path w="598" h="633" extrusionOk="0">
                  <a:moveTo>
                    <a:pt x="574" y="0"/>
                  </a:moveTo>
                  <a:cubicBezTo>
                    <a:pt x="570" y="0"/>
                    <a:pt x="566" y="2"/>
                    <a:pt x="562" y="5"/>
                  </a:cubicBezTo>
                  <a:lnTo>
                    <a:pt x="13" y="619"/>
                  </a:lnTo>
                  <a:cubicBezTo>
                    <a:pt x="0" y="619"/>
                    <a:pt x="0" y="632"/>
                    <a:pt x="13" y="632"/>
                  </a:cubicBezTo>
                  <a:lnTo>
                    <a:pt x="26" y="632"/>
                  </a:lnTo>
                  <a:lnTo>
                    <a:pt x="588" y="32"/>
                  </a:lnTo>
                  <a:cubicBezTo>
                    <a:pt x="598" y="12"/>
                    <a:pt x="586" y="0"/>
                    <a:pt x="574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89;p32">
              <a:extLst>
                <a:ext uri="{FF2B5EF4-FFF2-40B4-BE49-F238E27FC236}">
                  <a16:creationId xmlns:a16="http://schemas.microsoft.com/office/drawing/2014/main" id="{7112A349-59CC-6F96-697B-B110C7FC2F88}"/>
                </a:ext>
              </a:extLst>
            </p:cNvPr>
            <p:cNvSpPr/>
            <p:nvPr/>
          </p:nvSpPr>
          <p:spPr>
            <a:xfrm rot="-554324">
              <a:off x="7859019" y="2260930"/>
              <a:ext cx="45775" cy="4945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26" y="0"/>
                  </a:moveTo>
                  <a:cubicBezTo>
                    <a:pt x="13" y="0"/>
                    <a:pt x="0" y="17"/>
                    <a:pt x="21" y="17"/>
                  </a:cubicBezTo>
                  <a:lnTo>
                    <a:pt x="570" y="644"/>
                  </a:lnTo>
                  <a:lnTo>
                    <a:pt x="583" y="644"/>
                  </a:lnTo>
                  <a:cubicBezTo>
                    <a:pt x="583" y="631"/>
                    <a:pt x="583" y="631"/>
                    <a:pt x="583" y="631"/>
                  </a:cubicBezTo>
                  <a:cubicBezTo>
                    <a:pt x="596" y="631"/>
                    <a:pt x="596" y="618"/>
                    <a:pt x="583" y="618"/>
                  </a:cubicBezTo>
                  <a:lnTo>
                    <a:pt x="34" y="4"/>
                  </a:ln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0;p32">
              <a:extLst>
                <a:ext uri="{FF2B5EF4-FFF2-40B4-BE49-F238E27FC236}">
                  <a16:creationId xmlns:a16="http://schemas.microsoft.com/office/drawing/2014/main" id="{61A7C0DE-F773-8969-688E-4B90DC16E14B}"/>
                </a:ext>
              </a:extLst>
            </p:cNvPr>
            <p:cNvSpPr/>
            <p:nvPr/>
          </p:nvSpPr>
          <p:spPr>
            <a:xfrm rot="-554324">
              <a:off x="7204176" y="2367740"/>
              <a:ext cx="45161" cy="49225"/>
            </a:xfrm>
            <a:custGeom>
              <a:avLst/>
              <a:gdLst/>
              <a:ahLst/>
              <a:cxnLst/>
              <a:rect l="l" t="t" r="r" b="b"/>
              <a:pathLst>
                <a:path w="589" h="642" extrusionOk="0">
                  <a:moveTo>
                    <a:pt x="562" y="1"/>
                  </a:moveTo>
                  <a:lnTo>
                    <a:pt x="0" y="615"/>
                  </a:lnTo>
                  <a:cubicBezTo>
                    <a:pt x="0" y="615"/>
                    <a:pt x="0" y="628"/>
                    <a:pt x="0" y="641"/>
                  </a:cubicBezTo>
                  <a:lnTo>
                    <a:pt x="26" y="641"/>
                  </a:lnTo>
                  <a:lnTo>
                    <a:pt x="575" y="27"/>
                  </a:lnTo>
                  <a:cubicBezTo>
                    <a:pt x="588" y="14"/>
                    <a:pt x="588" y="14"/>
                    <a:pt x="5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91;p32">
              <a:extLst>
                <a:ext uri="{FF2B5EF4-FFF2-40B4-BE49-F238E27FC236}">
                  <a16:creationId xmlns:a16="http://schemas.microsoft.com/office/drawing/2014/main" id="{5E3E0E2B-224F-5E3F-DA31-0E86D53E0E8A}"/>
                </a:ext>
              </a:extLst>
            </p:cNvPr>
            <p:cNvSpPr/>
            <p:nvPr/>
          </p:nvSpPr>
          <p:spPr>
            <a:xfrm rot="-554324">
              <a:off x="7319413" y="1783482"/>
              <a:ext cx="304628" cy="131344"/>
            </a:xfrm>
            <a:custGeom>
              <a:avLst/>
              <a:gdLst/>
              <a:ahLst/>
              <a:cxnLst/>
              <a:rect l="l" t="t" r="r" b="b"/>
              <a:pathLst>
                <a:path w="3973" h="1713" extrusionOk="0">
                  <a:moveTo>
                    <a:pt x="1856" y="1"/>
                  </a:moveTo>
                  <a:lnTo>
                    <a:pt x="1" y="1712"/>
                  </a:lnTo>
                  <a:lnTo>
                    <a:pt x="3972" y="95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92;p32">
              <a:extLst>
                <a:ext uri="{FF2B5EF4-FFF2-40B4-BE49-F238E27FC236}">
                  <a16:creationId xmlns:a16="http://schemas.microsoft.com/office/drawing/2014/main" id="{9C88B94A-B810-0B0B-0ACD-45C7680F8EE3}"/>
                </a:ext>
              </a:extLst>
            </p:cNvPr>
            <p:cNvSpPr/>
            <p:nvPr/>
          </p:nvSpPr>
          <p:spPr>
            <a:xfrm rot="-554324">
              <a:off x="7417727" y="1985884"/>
              <a:ext cx="254483" cy="153273"/>
            </a:xfrm>
            <a:custGeom>
              <a:avLst/>
              <a:gdLst/>
              <a:ahLst/>
              <a:cxnLst/>
              <a:rect l="l" t="t" r="r" b="b"/>
              <a:pathLst>
                <a:path w="3319" h="1999" extrusionOk="0">
                  <a:moveTo>
                    <a:pt x="3123" y="92"/>
                  </a:moveTo>
                  <a:lnTo>
                    <a:pt x="3267" y="1921"/>
                  </a:lnTo>
                  <a:lnTo>
                    <a:pt x="158" y="954"/>
                  </a:lnTo>
                  <a:lnTo>
                    <a:pt x="3123" y="92"/>
                  </a:lnTo>
                  <a:close/>
                  <a:moveTo>
                    <a:pt x="3136" y="0"/>
                  </a:moveTo>
                  <a:lnTo>
                    <a:pt x="27" y="915"/>
                  </a:lnTo>
                  <a:cubicBezTo>
                    <a:pt x="14" y="928"/>
                    <a:pt x="1" y="941"/>
                    <a:pt x="1" y="954"/>
                  </a:cubicBezTo>
                  <a:cubicBezTo>
                    <a:pt x="1" y="967"/>
                    <a:pt x="1" y="980"/>
                    <a:pt x="27" y="980"/>
                  </a:cubicBezTo>
                  <a:lnTo>
                    <a:pt x="3293" y="1999"/>
                  </a:lnTo>
                  <a:lnTo>
                    <a:pt x="3306" y="1999"/>
                  </a:lnTo>
                  <a:cubicBezTo>
                    <a:pt x="3306" y="1999"/>
                    <a:pt x="3306" y="1999"/>
                    <a:pt x="3319" y="1986"/>
                  </a:cubicBezTo>
                  <a:cubicBezTo>
                    <a:pt x="3319" y="1986"/>
                    <a:pt x="3319" y="1973"/>
                    <a:pt x="3319" y="1960"/>
                  </a:cubicBezTo>
                  <a:lnTo>
                    <a:pt x="3188" y="26"/>
                  </a:lnTo>
                  <a:cubicBezTo>
                    <a:pt x="3188" y="13"/>
                    <a:pt x="3175" y="13"/>
                    <a:pt x="3175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93;p32">
              <a:extLst>
                <a:ext uri="{FF2B5EF4-FFF2-40B4-BE49-F238E27FC236}">
                  <a16:creationId xmlns:a16="http://schemas.microsoft.com/office/drawing/2014/main" id="{233EC693-4DD2-FCEE-852C-669B137FEB31}"/>
                </a:ext>
              </a:extLst>
            </p:cNvPr>
            <p:cNvSpPr/>
            <p:nvPr/>
          </p:nvSpPr>
          <p:spPr>
            <a:xfrm rot="-554324">
              <a:off x="7312482" y="1959423"/>
              <a:ext cx="192377" cy="164620"/>
            </a:xfrm>
            <a:custGeom>
              <a:avLst/>
              <a:gdLst/>
              <a:ahLst/>
              <a:cxnLst/>
              <a:rect l="l" t="t" r="r" b="b"/>
              <a:pathLst>
                <a:path w="2509" h="2147" extrusionOk="0">
                  <a:moveTo>
                    <a:pt x="1437" y="0"/>
                  </a:moveTo>
                  <a:cubicBezTo>
                    <a:pt x="484" y="0"/>
                    <a:pt x="0" y="1150"/>
                    <a:pt x="680" y="1829"/>
                  </a:cubicBezTo>
                  <a:cubicBezTo>
                    <a:pt x="899" y="2049"/>
                    <a:pt x="1168" y="2147"/>
                    <a:pt x="1431" y="2147"/>
                  </a:cubicBezTo>
                  <a:cubicBezTo>
                    <a:pt x="1982" y="2147"/>
                    <a:pt x="2509" y="1717"/>
                    <a:pt x="2509" y="1071"/>
                  </a:cubicBezTo>
                  <a:cubicBezTo>
                    <a:pt x="2509" y="470"/>
                    <a:pt x="2025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94;p32">
              <a:extLst>
                <a:ext uri="{FF2B5EF4-FFF2-40B4-BE49-F238E27FC236}">
                  <a16:creationId xmlns:a16="http://schemas.microsoft.com/office/drawing/2014/main" id="{F8F8212A-850E-AC87-FDC6-923F03D85745}"/>
                </a:ext>
              </a:extLst>
            </p:cNvPr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95;p32">
              <a:extLst>
                <a:ext uri="{FF2B5EF4-FFF2-40B4-BE49-F238E27FC236}">
                  <a16:creationId xmlns:a16="http://schemas.microsoft.com/office/drawing/2014/main" id="{A4D81CC4-F35A-3C35-C25C-1981457E5E6F}"/>
                </a:ext>
              </a:extLst>
            </p:cNvPr>
            <p:cNvSpPr/>
            <p:nvPr/>
          </p:nvSpPr>
          <p:spPr>
            <a:xfrm rot="-554324">
              <a:off x="7439279" y="1840588"/>
              <a:ext cx="103281" cy="147062"/>
            </a:xfrm>
            <a:custGeom>
              <a:avLst/>
              <a:gdLst/>
              <a:ahLst/>
              <a:cxnLst/>
              <a:rect l="l" t="t" r="r" b="b"/>
              <a:pathLst>
                <a:path w="1347" h="1918" extrusionOk="0">
                  <a:moveTo>
                    <a:pt x="46" y="1"/>
                  </a:moveTo>
                  <a:cubicBezTo>
                    <a:pt x="40" y="1"/>
                    <a:pt x="33" y="4"/>
                    <a:pt x="27" y="11"/>
                  </a:cubicBezTo>
                  <a:cubicBezTo>
                    <a:pt x="1" y="24"/>
                    <a:pt x="1" y="37"/>
                    <a:pt x="14" y="50"/>
                  </a:cubicBezTo>
                  <a:lnTo>
                    <a:pt x="1281" y="1905"/>
                  </a:lnTo>
                  <a:cubicBezTo>
                    <a:pt x="1281" y="1918"/>
                    <a:pt x="1294" y="1918"/>
                    <a:pt x="1307" y="1918"/>
                  </a:cubicBezTo>
                  <a:lnTo>
                    <a:pt x="1333" y="1918"/>
                  </a:lnTo>
                  <a:cubicBezTo>
                    <a:pt x="1346" y="1905"/>
                    <a:pt x="1346" y="1879"/>
                    <a:pt x="1333" y="1866"/>
                  </a:cubicBezTo>
                  <a:lnTo>
                    <a:pt x="66" y="11"/>
                  </a:lnTo>
                  <a:cubicBezTo>
                    <a:pt x="60" y="4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96;p32">
              <a:extLst>
                <a:ext uri="{FF2B5EF4-FFF2-40B4-BE49-F238E27FC236}">
                  <a16:creationId xmlns:a16="http://schemas.microsoft.com/office/drawing/2014/main" id="{B779A294-401D-8F74-36D8-6E298F72DEDC}"/>
                </a:ext>
              </a:extLst>
            </p:cNvPr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97;p32">
              <a:extLst>
                <a:ext uri="{FF2B5EF4-FFF2-40B4-BE49-F238E27FC236}">
                  <a16:creationId xmlns:a16="http://schemas.microsoft.com/office/drawing/2014/main" id="{0550DEC0-FB5D-9846-86A1-65DEB9A44928}"/>
                </a:ext>
              </a:extLst>
            </p:cNvPr>
            <p:cNvSpPr/>
            <p:nvPr/>
          </p:nvSpPr>
          <p:spPr>
            <a:xfrm rot="-554324">
              <a:off x="7478752" y="1785051"/>
              <a:ext cx="104508" cy="147369"/>
            </a:xfrm>
            <a:custGeom>
              <a:avLst/>
              <a:gdLst/>
              <a:ahLst/>
              <a:cxnLst/>
              <a:rect l="l" t="t" r="r" b="b"/>
              <a:pathLst>
                <a:path w="1363" h="1922" extrusionOk="0">
                  <a:moveTo>
                    <a:pt x="62" y="1"/>
                  </a:moveTo>
                  <a:cubicBezTo>
                    <a:pt x="37" y="1"/>
                    <a:pt x="1" y="34"/>
                    <a:pt x="30" y="54"/>
                  </a:cubicBezTo>
                  <a:lnTo>
                    <a:pt x="1297" y="1909"/>
                  </a:lnTo>
                  <a:cubicBezTo>
                    <a:pt x="1297" y="1909"/>
                    <a:pt x="1310" y="1922"/>
                    <a:pt x="1323" y="1922"/>
                  </a:cubicBezTo>
                  <a:cubicBezTo>
                    <a:pt x="1323" y="1922"/>
                    <a:pt x="1336" y="1922"/>
                    <a:pt x="1336" y="1909"/>
                  </a:cubicBezTo>
                  <a:cubicBezTo>
                    <a:pt x="1349" y="1896"/>
                    <a:pt x="1362" y="1883"/>
                    <a:pt x="1349" y="1870"/>
                  </a:cubicBezTo>
                  <a:lnTo>
                    <a:pt x="82" y="15"/>
                  </a:lnTo>
                  <a:cubicBezTo>
                    <a:pt x="79" y="5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98;p32">
              <a:extLst>
                <a:ext uri="{FF2B5EF4-FFF2-40B4-BE49-F238E27FC236}">
                  <a16:creationId xmlns:a16="http://schemas.microsoft.com/office/drawing/2014/main" id="{EF1A7964-CEB5-7F80-82B5-74B7C6847EC0}"/>
                </a:ext>
              </a:extLst>
            </p:cNvPr>
            <p:cNvSpPr/>
            <p:nvPr/>
          </p:nvSpPr>
          <p:spPr>
            <a:xfrm rot="-554324">
              <a:off x="6698858" y="1693550"/>
              <a:ext cx="362671" cy="362671"/>
            </a:xfrm>
            <a:custGeom>
              <a:avLst/>
              <a:gdLst/>
              <a:ahLst/>
              <a:cxnLst/>
              <a:rect l="l" t="t" r="r" b="b"/>
              <a:pathLst>
                <a:path w="4730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99;p32">
              <a:extLst>
                <a:ext uri="{FF2B5EF4-FFF2-40B4-BE49-F238E27FC236}">
                  <a16:creationId xmlns:a16="http://schemas.microsoft.com/office/drawing/2014/main" id="{7A11140B-B147-0F44-EEA6-4F09FE315AB2}"/>
                </a:ext>
              </a:extLst>
            </p:cNvPr>
            <p:cNvSpPr/>
            <p:nvPr/>
          </p:nvSpPr>
          <p:spPr>
            <a:xfrm rot="-554324">
              <a:off x="6744941" y="1739631"/>
              <a:ext cx="270508" cy="270508"/>
            </a:xfrm>
            <a:custGeom>
              <a:avLst/>
              <a:gdLst/>
              <a:ahLst/>
              <a:cxnLst/>
              <a:rect l="l" t="t" r="r" b="b"/>
              <a:pathLst>
                <a:path w="3528" h="3528" extrusionOk="0">
                  <a:moveTo>
                    <a:pt x="1" y="0"/>
                  </a:moveTo>
                  <a:lnTo>
                    <a:pt x="1" y="3527"/>
                  </a:lnTo>
                  <a:lnTo>
                    <a:pt x="3528" y="3527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0;p32">
              <a:extLst>
                <a:ext uri="{FF2B5EF4-FFF2-40B4-BE49-F238E27FC236}">
                  <a16:creationId xmlns:a16="http://schemas.microsoft.com/office/drawing/2014/main" id="{7AF5BCCB-2AEE-2090-BEC7-5608B48F9283}"/>
                </a:ext>
              </a:extLst>
            </p:cNvPr>
            <p:cNvSpPr/>
            <p:nvPr/>
          </p:nvSpPr>
          <p:spPr>
            <a:xfrm rot="-554324">
              <a:off x="6735936" y="1740358"/>
              <a:ext cx="270508" cy="158333"/>
            </a:xfrm>
            <a:custGeom>
              <a:avLst/>
              <a:gdLst/>
              <a:ahLst/>
              <a:cxnLst/>
              <a:rect l="l" t="t" r="r" b="b"/>
              <a:pathLst>
                <a:path w="3528" h="2065" extrusionOk="0">
                  <a:moveTo>
                    <a:pt x="1" y="0"/>
                  </a:moveTo>
                  <a:lnTo>
                    <a:pt x="1" y="2012"/>
                  </a:lnTo>
                  <a:cubicBezTo>
                    <a:pt x="70" y="2047"/>
                    <a:pt x="149" y="2064"/>
                    <a:pt x="226" y="2064"/>
                  </a:cubicBezTo>
                  <a:cubicBezTo>
                    <a:pt x="380" y="2064"/>
                    <a:pt x="528" y="1994"/>
                    <a:pt x="589" y="1855"/>
                  </a:cubicBezTo>
                  <a:cubicBezTo>
                    <a:pt x="615" y="1737"/>
                    <a:pt x="641" y="1633"/>
                    <a:pt x="641" y="1528"/>
                  </a:cubicBezTo>
                  <a:cubicBezTo>
                    <a:pt x="713" y="1303"/>
                    <a:pt x="910" y="1171"/>
                    <a:pt x="1119" y="1171"/>
                  </a:cubicBezTo>
                  <a:cubicBezTo>
                    <a:pt x="1213" y="1171"/>
                    <a:pt x="1309" y="1198"/>
                    <a:pt x="1398" y="1254"/>
                  </a:cubicBezTo>
                  <a:cubicBezTo>
                    <a:pt x="1477" y="1306"/>
                    <a:pt x="1542" y="1398"/>
                    <a:pt x="1621" y="1476"/>
                  </a:cubicBezTo>
                  <a:cubicBezTo>
                    <a:pt x="1783" y="1608"/>
                    <a:pt x="1984" y="1677"/>
                    <a:pt x="2188" y="1677"/>
                  </a:cubicBezTo>
                  <a:cubicBezTo>
                    <a:pt x="2247" y="1677"/>
                    <a:pt x="2306" y="1671"/>
                    <a:pt x="2365" y="1659"/>
                  </a:cubicBezTo>
                  <a:cubicBezTo>
                    <a:pt x="2626" y="1594"/>
                    <a:pt x="2875" y="1476"/>
                    <a:pt x="3084" y="1306"/>
                  </a:cubicBezTo>
                  <a:cubicBezTo>
                    <a:pt x="3253" y="1202"/>
                    <a:pt x="3397" y="1071"/>
                    <a:pt x="3528" y="928"/>
                  </a:cubicBezTo>
                  <a:lnTo>
                    <a:pt x="3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1;p32">
              <a:extLst>
                <a:ext uri="{FF2B5EF4-FFF2-40B4-BE49-F238E27FC236}">
                  <a16:creationId xmlns:a16="http://schemas.microsoft.com/office/drawing/2014/main" id="{E8617FA6-4406-930B-FABB-5825F0B058C8}"/>
                </a:ext>
              </a:extLst>
            </p:cNvPr>
            <p:cNvSpPr/>
            <p:nvPr/>
          </p:nvSpPr>
          <p:spPr>
            <a:xfrm rot="-554324">
              <a:off x="6755315" y="1867991"/>
              <a:ext cx="270508" cy="141311"/>
            </a:xfrm>
            <a:custGeom>
              <a:avLst/>
              <a:gdLst/>
              <a:ahLst/>
              <a:cxnLst/>
              <a:rect l="l" t="t" r="r" b="b"/>
              <a:pathLst>
                <a:path w="3528" h="1843" extrusionOk="0">
                  <a:moveTo>
                    <a:pt x="3319" y="0"/>
                  </a:moveTo>
                  <a:cubicBezTo>
                    <a:pt x="2992" y="13"/>
                    <a:pt x="2679" y="92"/>
                    <a:pt x="2391" y="248"/>
                  </a:cubicBezTo>
                  <a:cubicBezTo>
                    <a:pt x="2274" y="301"/>
                    <a:pt x="2169" y="392"/>
                    <a:pt x="2104" y="510"/>
                  </a:cubicBezTo>
                  <a:cubicBezTo>
                    <a:pt x="2025" y="719"/>
                    <a:pt x="2156" y="941"/>
                    <a:pt x="2156" y="1163"/>
                  </a:cubicBezTo>
                  <a:cubicBezTo>
                    <a:pt x="2143" y="1476"/>
                    <a:pt x="1908" y="1738"/>
                    <a:pt x="1594" y="1816"/>
                  </a:cubicBezTo>
                  <a:cubicBezTo>
                    <a:pt x="1536" y="1826"/>
                    <a:pt x="1477" y="1831"/>
                    <a:pt x="1419" y="1831"/>
                  </a:cubicBezTo>
                  <a:cubicBezTo>
                    <a:pt x="1166" y="1831"/>
                    <a:pt x="921" y="1740"/>
                    <a:pt x="719" y="1581"/>
                  </a:cubicBezTo>
                  <a:cubicBezTo>
                    <a:pt x="615" y="1476"/>
                    <a:pt x="484" y="1385"/>
                    <a:pt x="366" y="1294"/>
                  </a:cubicBezTo>
                  <a:cubicBezTo>
                    <a:pt x="249" y="1241"/>
                    <a:pt x="131" y="1215"/>
                    <a:pt x="1" y="1215"/>
                  </a:cubicBezTo>
                  <a:lnTo>
                    <a:pt x="1" y="1842"/>
                  </a:lnTo>
                  <a:lnTo>
                    <a:pt x="3528" y="1842"/>
                  </a:lnTo>
                  <a:lnTo>
                    <a:pt x="3528" y="13"/>
                  </a:lnTo>
                  <a:cubicBezTo>
                    <a:pt x="3449" y="0"/>
                    <a:pt x="3384" y="0"/>
                    <a:pt x="3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2;p32">
              <a:extLst>
                <a:ext uri="{FF2B5EF4-FFF2-40B4-BE49-F238E27FC236}">
                  <a16:creationId xmlns:a16="http://schemas.microsoft.com/office/drawing/2014/main" id="{729EEDC0-543B-33B6-FA8D-6FBF56AB7AE8}"/>
                </a:ext>
              </a:extLst>
            </p:cNvPr>
            <p:cNvSpPr/>
            <p:nvPr/>
          </p:nvSpPr>
          <p:spPr>
            <a:xfrm rot="-554324">
              <a:off x="6855351" y="1786542"/>
              <a:ext cx="135331" cy="135331"/>
            </a:xfrm>
            <a:custGeom>
              <a:avLst/>
              <a:gdLst/>
              <a:ahLst/>
              <a:cxnLst/>
              <a:rect l="l" t="t" r="r" b="b"/>
              <a:pathLst>
                <a:path w="1765" h="1765" extrusionOk="0">
                  <a:moveTo>
                    <a:pt x="889" y="0"/>
                  </a:moveTo>
                  <a:cubicBezTo>
                    <a:pt x="393" y="0"/>
                    <a:pt x="1" y="392"/>
                    <a:pt x="1" y="889"/>
                  </a:cubicBezTo>
                  <a:cubicBezTo>
                    <a:pt x="1" y="1372"/>
                    <a:pt x="393" y="1764"/>
                    <a:pt x="889" y="1764"/>
                  </a:cubicBezTo>
                  <a:cubicBezTo>
                    <a:pt x="1372" y="1764"/>
                    <a:pt x="1764" y="1372"/>
                    <a:pt x="1764" y="889"/>
                  </a:cubicBezTo>
                  <a:cubicBezTo>
                    <a:pt x="1764" y="392"/>
                    <a:pt x="1372" y="0"/>
                    <a:pt x="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3;p32">
              <a:extLst>
                <a:ext uri="{FF2B5EF4-FFF2-40B4-BE49-F238E27FC236}">
                  <a16:creationId xmlns:a16="http://schemas.microsoft.com/office/drawing/2014/main" id="{FEFFBBE7-D6FA-1DD9-346C-AAF42B5EA992}"/>
                </a:ext>
              </a:extLst>
            </p:cNvPr>
            <p:cNvSpPr/>
            <p:nvPr/>
          </p:nvSpPr>
          <p:spPr>
            <a:xfrm rot="-554324">
              <a:off x="6855787" y="2208621"/>
              <a:ext cx="87256" cy="98834"/>
            </a:xfrm>
            <a:custGeom>
              <a:avLst/>
              <a:gdLst/>
              <a:ahLst/>
              <a:cxnLst/>
              <a:rect l="l" t="t" r="r" b="b"/>
              <a:pathLst>
                <a:path w="1138" h="1289" extrusionOk="0">
                  <a:moveTo>
                    <a:pt x="584" y="0"/>
                  </a:moveTo>
                  <a:cubicBezTo>
                    <a:pt x="544" y="0"/>
                    <a:pt x="502" y="15"/>
                    <a:pt x="458" y="48"/>
                  </a:cubicBezTo>
                  <a:cubicBezTo>
                    <a:pt x="1" y="388"/>
                    <a:pt x="1137" y="1289"/>
                    <a:pt x="1137" y="1289"/>
                  </a:cubicBezTo>
                  <a:cubicBezTo>
                    <a:pt x="1137" y="1289"/>
                    <a:pt x="95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4;p32">
              <a:extLst>
                <a:ext uri="{FF2B5EF4-FFF2-40B4-BE49-F238E27FC236}">
                  <a16:creationId xmlns:a16="http://schemas.microsoft.com/office/drawing/2014/main" id="{49F60FBE-9468-D51D-43DA-D6DC56EC9A31}"/>
                </a:ext>
              </a:extLst>
            </p:cNvPr>
            <p:cNvSpPr/>
            <p:nvPr/>
          </p:nvSpPr>
          <p:spPr>
            <a:xfrm rot="-554324">
              <a:off x="6951263" y="2284812"/>
              <a:ext cx="90246" cy="97147"/>
            </a:xfrm>
            <a:custGeom>
              <a:avLst/>
              <a:gdLst/>
              <a:ahLst/>
              <a:cxnLst/>
              <a:rect l="l" t="t" r="r" b="b"/>
              <a:pathLst>
                <a:path w="1177" h="1267" extrusionOk="0">
                  <a:moveTo>
                    <a:pt x="1" y="0"/>
                  </a:moveTo>
                  <a:cubicBezTo>
                    <a:pt x="1" y="0"/>
                    <a:pt x="233" y="1267"/>
                    <a:pt x="603" y="1267"/>
                  </a:cubicBezTo>
                  <a:cubicBezTo>
                    <a:pt x="644" y="1267"/>
                    <a:pt x="688" y="1251"/>
                    <a:pt x="733" y="1215"/>
                  </a:cubicBezTo>
                  <a:cubicBezTo>
                    <a:pt x="1177" y="86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5;p32">
              <a:extLst>
                <a:ext uri="{FF2B5EF4-FFF2-40B4-BE49-F238E27FC236}">
                  <a16:creationId xmlns:a16="http://schemas.microsoft.com/office/drawing/2014/main" id="{A1C404ED-C984-F267-6235-0D1EC7A6C1A8}"/>
                </a:ext>
              </a:extLst>
            </p:cNvPr>
            <p:cNvSpPr/>
            <p:nvPr/>
          </p:nvSpPr>
          <p:spPr>
            <a:xfrm rot="-554324">
              <a:off x="6926249" y="2191510"/>
              <a:ext cx="86489" cy="104508"/>
            </a:xfrm>
            <a:custGeom>
              <a:avLst/>
              <a:gdLst/>
              <a:ahLst/>
              <a:cxnLst/>
              <a:rect l="l" t="t" r="r" b="b"/>
              <a:pathLst>
                <a:path w="1128" h="1363" extrusionOk="0">
                  <a:moveTo>
                    <a:pt x="503" y="0"/>
                  </a:moveTo>
                  <a:cubicBezTo>
                    <a:pt x="1" y="0"/>
                    <a:pt x="148" y="1363"/>
                    <a:pt x="148" y="1363"/>
                  </a:cubicBezTo>
                  <a:cubicBezTo>
                    <a:pt x="148" y="1363"/>
                    <a:pt x="1128" y="83"/>
                    <a:pt x="553" y="4"/>
                  </a:cubicBezTo>
                  <a:cubicBezTo>
                    <a:pt x="536" y="1"/>
                    <a:pt x="519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6;p32">
              <a:extLst>
                <a:ext uri="{FF2B5EF4-FFF2-40B4-BE49-F238E27FC236}">
                  <a16:creationId xmlns:a16="http://schemas.microsoft.com/office/drawing/2014/main" id="{996E76BE-709E-EC03-4E69-A4F5217AFD10}"/>
                </a:ext>
              </a:extLst>
            </p:cNvPr>
            <p:cNvSpPr/>
            <p:nvPr/>
          </p:nvSpPr>
          <p:spPr>
            <a:xfrm rot="-554324">
              <a:off x="6885418" y="2293951"/>
              <a:ext cx="85416" cy="105428"/>
            </a:xfrm>
            <a:custGeom>
              <a:avLst/>
              <a:gdLst/>
              <a:ahLst/>
              <a:cxnLst/>
              <a:rect l="l" t="t" r="r" b="b"/>
              <a:pathLst>
                <a:path w="1114" h="1375" extrusionOk="0">
                  <a:moveTo>
                    <a:pt x="928" y="0"/>
                  </a:moveTo>
                  <a:cubicBezTo>
                    <a:pt x="928" y="0"/>
                    <a:pt x="1" y="1307"/>
                    <a:pt x="562" y="1372"/>
                  </a:cubicBezTo>
                  <a:cubicBezTo>
                    <a:pt x="577" y="1374"/>
                    <a:pt x="591" y="1375"/>
                    <a:pt x="605" y="1375"/>
                  </a:cubicBezTo>
                  <a:cubicBezTo>
                    <a:pt x="1114" y="1375"/>
                    <a:pt x="928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7;p32">
              <a:extLst>
                <a:ext uri="{FF2B5EF4-FFF2-40B4-BE49-F238E27FC236}">
                  <a16:creationId xmlns:a16="http://schemas.microsoft.com/office/drawing/2014/main" id="{F9376756-8A4A-8E8B-2540-555FF2E6287D}"/>
                </a:ext>
              </a:extLst>
            </p:cNvPr>
            <p:cNvSpPr/>
            <p:nvPr/>
          </p:nvSpPr>
          <p:spPr>
            <a:xfrm rot="-554324">
              <a:off x="6938283" y="2228610"/>
              <a:ext cx="121299" cy="59883"/>
            </a:xfrm>
            <a:custGeom>
              <a:avLst/>
              <a:gdLst/>
              <a:ahLst/>
              <a:cxnLst/>
              <a:rect l="l" t="t" r="r" b="b"/>
              <a:pathLst>
                <a:path w="1582" h="781" extrusionOk="0">
                  <a:moveTo>
                    <a:pt x="1042" y="0"/>
                  </a:moveTo>
                  <a:cubicBezTo>
                    <a:pt x="638" y="0"/>
                    <a:pt x="1" y="781"/>
                    <a:pt x="1" y="781"/>
                  </a:cubicBezTo>
                  <a:cubicBezTo>
                    <a:pt x="1" y="781"/>
                    <a:pt x="1582" y="572"/>
                    <a:pt x="1255" y="114"/>
                  </a:cubicBezTo>
                  <a:cubicBezTo>
                    <a:pt x="1199" y="34"/>
                    <a:pt x="112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8;p32">
              <a:extLst>
                <a:ext uri="{FF2B5EF4-FFF2-40B4-BE49-F238E27FC236}">
                  <a16:creationId xmlns:a16="http://schemas.microsoft.com/office/drawing/2014/main" id="{4443EF07-E92D-3D00-8858-B4A9604A0D72}"/>
                </a:ext>
              </a:extLst>
            </p:cNvPr>
            <p:cNvSpPr/>
            <p:nvPr/>
          </p:nvSpPr>
          <p:spPr>
            <a:xfrm rot="-554324">
              <a:off x="6836562" y="2300717"/>
              <a:ext cx="121299" cy="62336"/>
            </a:xfrm>
            <a:custGeom>
              <a:avLst/>
              <a:gdLst/>
              <a:ahLst/>
              <a:cxnLst/>
              <a:rect l="l" t="t" r="r" b="b"/>
              <a:pathLst>
                <a:path w="1582" h="813" extrusionOk="0">
                  <a:moveTo>
                    <a:pt x="1581" y="0"/>
                  </a:moveTo>
                  <a:cubicBezTo>
                    <a:pt x="1581" y="0"/>
                    <a:pt x="1" y="249"/>
                    <a:pt x="340" y="706"/>
                  </a:cubicBezTo>
                  <a:cubicBezTo>
                    <a:pt x="398" y="781"/>
                    <a:pt x="471" y="812"/>
                    <a:pt x="551" y="812"/>
                  </a:cubicBezTo>
                  <a:cubicBezTo>
                    <a:pt x="961" y="812"/>
                    <a:pt x="1581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9;p32">
              <a:extLst>
                <a:ext uri="{FF2B5EF4-FFF2-40B4-BE49-F238E27FC236}">
                  <a16:creationId xmlns:a16="http://schemas.microsoft.com/office/drawing/2014/main" id="{F551A0E7-32D6-98CF-D44D-1B23ED527840}"/>
                </a:ext>
              </a:extLst>
            </p:cNvPr>
            <p:cNvSpPr/>
            <p:nvPr/>
          </p:nvSpPr>
          <p:spPr>
            <a:xfrm rot="-554324">
              <a:off x="6946091" y="2283443"/>
              <a:ext cx="109568" cy="47155"/>
            </a:xfrm>
            <a:custGeom>
              <a:avLst/>
              <a:gdLst/>
              <a:ahLst/>
              <a:cxnLst/>
              <a:rect l="l" t="t" r="r" b="b"/>
              <a:pathLst>
                <a:path w="1429" h="615" extrusionOk="0">
                  <a:moveTo>
                    <a:pt x="386" y="1"/>
                  </a:moveTo>
                  <a:cubicBezTo>
                    <a:pt x="169" y="1"/>
                    <a:pt x="1" y="17"/>
                    <a:pt x="1" y="17"/>
                  </a:cubicBezTo>
                  <a:cubicBezTo>
                    <a:pt x="1" y="17"/>
                    <a:pt x="763" y="615"/>
                    <a:pt x="1148" y="615"/>
                  </a:cubicBezTo>
                  <a:cubicBezTo>
                    <a:pt x="1259" y="615"/>
                    <a:pt x="1339" y="565"/>
                    <a:pt x="1360" y="435"/>
                  </a:cubicBezTo>
                  <a:cubicBezTo>
                    <a:pt x="1429" y="64"/>
                    <a:pt x="81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10;p32">
              <a:extLst>
                <a:ext uri="{FF2B5EF4-FFF2-40B4-BE49-F238E27FC236}">
                  <a16:creationId xmlns:a16="http://schemas.microsoft.com/office/drawing/2014/main" id="{024C7992-0DEB-5C44-5535-6DDAAC59233F}"/>
                </a:ext>
              </a:extLst>
            </p:cNvPr>
            <p:cNvSpPr/>
            <p:nvPr/>
          </p:nvSpPr>
          <p:spPr>
            <a:xfrm rot="-554324">
              <a:off x="6842207" y="2260386"/>
              <a:ext cx="108801" cy="45315"/>
            </a:xfrm>
            <a:custGeom>
              <a:avLst/>
              <a:gdLst/>
              <a:ahLst/>
              <a:cxnLst/>
              <a:rect l="l" t="t" r="r" b="b"/>
              <a:pathLst>
                <a:path w="1419" h="591" extrusionOk="0">
                  <a:moveTo>
                    <a:pt x="263" y="1"/>
                  </a:moveTo>
                  <a:cubicBezTo>
                    <a:pt x="147" y="1"/>
                    <a:pt x="65" y="51"/>
                    <a:pt x="47" y="180"/>
                  </a:cubicBezTo>
                  <a:cubicBezTo>
                    <a:pt x="0" y="521"/>
                    <a:pt x="494" y="591"/>
                    <a:pt x="902" y="591"/>
                  </a:cubicBezTo>
                  <a:cubicBezTo>
                    <a:pt x="1180" y="591"/>
                    <a:pt x="1419" y="559"/>
                    <a:pt x="1419" y="559"/>
                  </a:cubicBezTo>
                  <a:cubicBezTo>
                    <a:pt x="1419" y="559"/>
                    <a:pt x="652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11;p32">
              <a:extLst>
                <a:ext uri="{FF2B5EF4-FFF2-40B4-BE49-F238E27FC236}">
                  <a16:creationId xmlns:a16="http://schemas.microsoft.com/office/drawing/2014/main" id="{D7766C0A-E393-38EC-D02F-6CE60EE5A488}"/>
                </a:ext>
              </a:extLst>
            </p:cNvPr>
            <p:cNvSpPr/>
            <p:nvPr/>
          </p:nvSpPr>
          <p:spPr>
            <a:xfrm rot="-554324">
              <a:off x="6925098" y="2278016"/>
              <a:ext cx="45391" cy="3527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291" y="1"/>
                  </a:moveTo>
                  <a:cubicBezTo>
                    <a:pt x="144" y="1"/>
                    <a:pt x="0" y="149"/>
                    <a:pt x="72" y="328"/>
                  </a:cubicBezTo>
                  <a:cubicBezTo>
                    <a:pt x="114" y="421"/>
                    <a:pt x="189" y="459"/>
                    <a:pt x="266" y="459"/>
                  </a:cubicBezTo>
                  <a:cubicBezTo>
                    <a:pt x="426" y="459"/>
                    <a:pt x="592" y="292"/>
                    <a:pt x="477" y="106"/>
                  </a:cubicBezTo>
                  <a:cubicBezTo>
                    <a:pt x="428" y="32"/>
                    <a:pt x="359" y="1"/>
                    <a:pt x="291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12;p32">
              <a:extLst>
                <a:ext uri="{FF2B5EF4-FFF2-40B4-BE49-F238E27FC236}">
                  <a16:creationId xmlns:a16="http://schemas.microsoft.com/office/drawing/2014/main" id="{664F01D1-D18E-AD28-9381-96DFCF65D51D}"/>
                </a:ext>
              </a:extLst>
            </p:cNvPr>
            <p:cNvSpPr/>
            <p:nvPr/>
          </p:nvSpPr>
          <p:spPr>
            <a:xfrm rot="-554324">
              <a:off x="6024776" y="1875231"/>
              <a:ext cx="677190" cy="544773"/>
            </a:xfrm>
            <a:custGeom>
              <a:avLst/>
              <a:gdLst/>
              <a:ahLst/>
              <a:cxnLst/>
              <a:rect l="l" t="t" r="r" b="b"/>
              <a:pathLst>
                <a:path w="8832" h="7105" extrusionOk="0">
                  <a:moveTo>
                    <a:pt x="4534" y="0"/>
                  </a:moveTo>
                  <a:cubicBezTo>
                    <a:pt x="654" y="0"/>
                    <a:pt x="40" y="5199"/>
                    <a:pt x="14" y="5487"/>
                  </a:cubicBezTo>
                  <a:lnTo>
                    <a:pt x="1" y="5500"/>
                  </a:lnTo>
                  <a:cubicBezTo>
                    <a:pt x="1" y="5500"/>
                    <a:pt x="382" y="7098"/>
                    <a:pt x="1025" y="7098"/>
                  </a:cubicBezTo>
                  <a:cubicBezTo>
                    <a:pt x="1045" y="7098"/>
                    <a:pt x="1065" y="7097"/>
                    <a:pt x="1085" y="7094"/>
                  </a:cubicBezTo>
                  <a:cubicBezTo>
                    <a:pt x="1764" y="6989"/>
                    <a:pt x="1921" y="5500"/>
                    <a:pt x="1921" y="5500"/>
                  </a:cubicBezTo>
                  <a:lnTo>
                    <a:pt x="1921" y="5500"/>
                  </a:lnTo>
                  <a:cubicBezTo>
                    <a:pt x="1921" y="5500"/>
                    <a:pt x="1895" y="7094"/>
                    <a:pt x="2686" y="7094"/>
                  </a:cubicBezTo>
                  <a:cubicBezTo>
                    <a:pt x="2692" y="7094"/>
                    <a:pt x="2698" y="7094"/>
                    <a:pt x="2705" y="7094"/>
                  </a:cubicBezTo>
                  <a:cubicBezTo>
                    <a:pt x="3397" y="7054"/>
                    <a:pt x="3593" y="5840"/>
                    <a:pt x="3632" y="5487"/>
                  </a:cubicBezTo>
                  <a:lnTo>
                    <a:pt x="3645" y="5487"/>
                  </a:lnTo>
                  <a:cubicBezTo>
                    <a:pt x="3658" y="5826"/>
                    <a:pt x="3724" y="6950"/>
                    <a:pt x="4390" y="6950"/>
                  </a:cubicBezTo>
                  <a:cubicBezTo>
                    <a:pt x="5017" y="6950"/>
                    <a:pt x="5226" y="5905"/>
                    <a:pt x="5278" y="5513"/>
                  </a:cubicBezTo>
                  <a:lnTo>
                    <a:pt x="5304" y="5513"/>
                  </a:lnTo>
                  <a:cubicBezTo>
                    <a:pt x="5354" y="5922"/>
                    <a:pt x="5521" y="7105"/>
                    <a:pt x="6139" y="7105"/>
                  </a:cubicBezTo>
                  <a:cubicBezTo>
                    <a:pt x="6173" y="7105"/>
                    <a:pt x="6208" y="7101"/>
                    <a:pt x="6245" y="7094"/>
                  </a:cubicBezTo>
                  <a:cubicBezTo>
                    <a:pt x="6859" y="6963"/>
                    <a:pt x="7055" y="5931"/>
                    <a:pt x="7107" y="5435"/>
                  </a:cubicBezTo>
                  <a:lnTo>
                    <a:pt x="7146" y="5435"/>
                  </a:lnTo>
                  <a:cubicBezTo>
                    <a:pt x="7285" y="5939"/>
                    <a:pt x="7679" y="6954"/>
                    <a:pt x="8141" y="6954"/>
                  </a:cubicBezTo>
                  <a:cubicBezTo>
                    <a:pt x="8158" y="6954"/>
                    <a:pt x="8175" y="6953"/>
                    <a:pt x="8191" y="6950"/>
                  </a:cubicBezTo>
                  <a:cubicBezTo>
                    <a:pt x="8832" y="6845"/>
                    <a:pt x="8832" y="5382"/>
                    <a:pt x="8832" y="5382"/>
                  </a:cubicBezTo>
                  <a:cubicBezTo>
                    <a:pt x="8832" y="5382"/>
                    <a:pt x="8531" y="0"/>
                    <a:pt x="4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13;p32">
              <a:extLst>
                <a:ext uri="{FF2B5EF4-FFF2-40B4-BE49-F238E27FC236}">
                  <a16:creationId xmlns:a16="http://schemas.microsoft.com/office/drawing/2014/main" id="{175DF9A2-942C-7AAE-4CCD-82930C263110}"/>
                </a:ext>
              </a:extLst>
            </p:cNvPr>
            <p:cNvSpPr/>
            <p:nvPr/>
          </p:nvSpPr>
          <p:spPr>
            <a:xfrm rot="-554324">
              <a:off x="6045128" y="2284018"/>
              <a:ext cx="683171" cy="14108"/>
            </a:xfrm>
            <a:custGeom>
              <a:avLst/>
              <a:gdLst/>
              <a:ahLst/>
              <a:cxnLst/>
              <a:rect l="l" t="t" r="r" b="b"/>
              <a:pathLst>
                <a:path w="8910" h="184" extrusionOk="0">
                  <a:moveTo>
                    <a:pt x="8871" y="0"/>
                  </a:moveTo>
                  <a:lnTo>
                    <a:pt x="40" y="105"/>
                  </a:lnTo>
                  <a:cubicBezTo>
                    <a:pt x="14" y="105"/>
                    <a:pt x="1" y="118"/>
                    <a:pt x="1" y="144"/>
                  </a:cubicBezTo>
                  <a:cubicBezTo>
                    <a:pt x="1" y="170"/>
                    <a:pt x="14" y="183"/>
                    <a:pt x="40" y="183"/>
                  </a:cubicBezTo>
                  <a:lnTo>
                    <a:pt x="8871" y="79"/>
                  </a:lnTo>
                  <a:cubicBezTo>
                    <a:pt x="8897" y="79"/>
                    <a:pt x="8910" y="52"/>
                    <a:pt x="8910" y="39"/>
                  </a:cubicBezTo>
                  <a:cubicBezTo>
                    <a:pt x="8910" y="13"/>
                    <a:pt x="8897" y="0"/>
                    <a:pt x="8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14;p32">
              <a:extLst>
                <a:ext uri="{FF2B5EF4-FFF2-40B4-BE49-F238E27FC236}">
                  <a16:creationId xmlns:a16="http://schemas.microsoft.com/office/drawing/2014/main" id="{A0863F30-B44C-9DE6-1275-1F3E14963770}"/>
                </a:ext>
              </a:extLst>
            </p:cNvPr>
            <p:cNvSpPr/>
            <p:nvPr/>
          </p:nvSpPr>
          <p:spPr>
            <a:xfrm rot="-554324">
              <a:off x="6160322" y="1887790"/>
              <a:ext cx="195444" cy="428534"/>
            </a:xfrm>
            <a:custGeom>
              <a:avLst/>
              <a:gdLst/>
              <a:ahLst/>
              <a:cxnLst/>
              <a:rect l="l" t="t" r="r" b="b"/>
              <a:pathLst>
                <a:path w="2549" h="5589" extrusionOk="0">
                  <a:moveTo>
                    <a:pt x="2509" y="0"/>
                  </a:moveTo>
                  <a:cubicBezTo>
                    <a:pt x="2499" y="0"/>
                    <a:pt x="2489" y="3"/>
                    <a:pt x="2483" y="10"/>
                  </a:cubicBezTo>
                  <a:cubicBezTo>
                    <a:pt x="889" y="1551"/>
                    <a:pt x="1" y="3511"/>
                    <a:pt x="1" y="5523"/>
                  </a:cubicBezTo>
                  <a:lnTo>
                    <a:pt x="1" y="5549"/>
                  </a:lnTo>
                  <a:cubicBezTo>
                    <a:pt x="1" y="5575"/>
                    <a:pt x="27" y="5588"/>
                    <a:pt x="40" y="5588"/>
                  </a:cubicBezTo>
                  <a:cubicBezTo>
                    <a:pt x="66" y="5588"/>
                    <a:pt x="79" y="5575"/>
                    <a:pt x="79" y="5562"/>
                  </a:cubicBezTo>
                  <a:lnTo>
                    <a:pt x="79" y="5523"/>
                  </a:lnTo>
                  <a:cubicBezTo>
                    <a:pt x="79" y="3537"/>
                    <a:pt x="902" y="1682"/>
                    <a:pt x="2457" y="141"/>
                  </a:cubicBezTo>
                  <a:lnTo>
                    <a:pt x="2457" y="141"/>
                  </a:lnTo>
                  <a:lnTo>
                    <a:pt x="1699" y="5484"/>
                  </a:lnTo>
                  <a:cubicBezTo>
                    <a:pt x="1699" y="5497"/>
                    <a:pt x="1712" y="5523"/>
                    <a:pt x="1725" y="5523"/>
                  </a:cubicBezTo>
                  <a:cubicBezTo>
                    <a:pt x="1751" y="5523"/>
                    <a:pt x="1764" y="5510"/>
                    <a:pt x="1777" y="5497"/>
                  </a:cubicBezTo>
                  <a:lnTo>
                    <a:pt x="2548" y="49"/>
                  </a:lnTo>
                  <a:cubicBezTo>
                    <a:pt x="2548" y="23"/>
                    <a:pt x="2548" y="10"/>
                    <a:pt x="2535" y="10"/>
                  </a:cubicBezTo>
                  <a:cubicBezTo>
                    <a:pt x="2529" y="3"/>
                    <a:pt x="2519" y="0"/>
                    <a:pt x="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15;p32">
              <a:extLst>
                <a:ext uri="{FF2B5EF4-FFF2-40B4-BE49-F238E27FC236}">
                  <a16:creationId xmlns:a16="http://schemas.microsoft.com/office/drawing/2014/main" id="{E06DF6FE-DD19-16D5-272E-AF9072DD0BE1}"/>
                </a:ext>
              </a:extLst>
            </p:cNvPr>
            <p:cNvSpPr/>
            <p:nvPr/>
          </p:nvSpPr>
          <p:spPr>
            <a:xfrm rot="-554324">
              <a:off x="6352339" y="1866887"/>
              <a:ext cx="76905" cy="415730"/>
            </a:xfrm>
            <a:custGeom>
              <a:avLst/>
              <a:gdLst/>
              <a:ahLst/>
              <a:cxnLst/>
              <a:rect l="l" t="t" r="r" b="b"/>
              <a:pathLst>
                <a:path w="1003" h="5422" extrusionOk="0">
                  <a:moveTo>
                    <a:pt x="48" y="1"/>
                  </a:moveTo>
                  <a:cubicBezTo>
                    <a:pt x="26" y="1"/>
                    <a:pt x="1" y="27"/>
                    <a:pt x="9" y="52"/>
                  </a:cubicBezTo>
                  <a:cubicBezTo>
                    <a:pt x="649" y="1750"/>
                    <a:pt x="937" y="3566"/>
                    <a:pt x="858" y="5382"/>
                  </a:cubicBezTo>
                  <a:cubicBezTo>
                    <a:pt x="858" y="5395"/>
                    <a:pt x="871" y="5421"/>
                    <a:pt x="884" y="5421"/>
                  </a:cubicBezTo>
                  <a:cubicBezTo>
                    <a:pt x="911" y="5421"/>
                    <a:pt x="924" y="5408"/>
                    <a:pt x="924" y="5382"/>
                  </a:cubicBezTo>
                  <a:cubicBezTo>
                    <a:pt x="1002" y="3553"/>
                    <a:pt x="715" y="1737"/>
                    <a:pt x="75" y="26"/>
                  </a:cubicBezTo>
                  <a:cubicBezTo>
                    <a:pt x="70" y="8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16;p32">
              <a:extLst>
                <a:ext uri="{FF2B5EF4-FFF2-40B4-BE49-F238E27FC236}">
                  <a16:creationId xmlns:a16="http://schemas.microsoft.com/office/drawing/2014/main" id="{E9010F68-F134-DB8D-A99E-2455DA79D53C}"/>
                </a:ext>
              </a:extLst>
            </p:cNvPr>
            <p:cNvSpPr/>
            <p:nvPr/>
          </p:nvSpPr>
          <p:spPr>
            <a:xfrm rot="-554324">
              <a:off x="6358241" y="1853385"/>
              <a:ext cx="230484" cy="419794"/>
            </a:xfrm>
            <a:custGeom>
              <a:avLst/>
              <a:gdLst/>
              <a:ahLst/>
              <a:cxnLst/>
              <a:rect l="l" t="t" r="r" b="b"/>
              <a:pathLst>
                <a:path w="3006" h="5475" extrusionOk="0">
                  <a:moveTo>
                    <a:pt x="53" y="1"/>
                  </a:moveTo>
                  <a:cubicBezTo>
                    <a:pt x="40" y="1"/>
                    <a:pt x="14" y="1"/>
                    <a:pt x="1" y="27"/>
                  </a:cubicBezTo>
                  <a:cubicBezTo>
                    <a:pt x="1" y="40"/>
                    <a:pt x="1" y="66"/>
                    <a:pt x="27" y="79"/>
                  </a:cubicBezTo>
                  <a:cubicBezTo>
                    <a:pt x="27" y="79"/>
                    <a:pt x="693" y="419"/>
                    <a:pt x="1803" y="1974"/>
                  </a:cubicBezTo>
                  <a:cubicBezTo>
                    <a:pt x="2927" y="3528"/>
                    <a:pt x="2626" y="5409"/>
                    <a:pt x="2626" y="5435"/>
                  </a:cubicBezTo>
                  <a:cubicBezTo>
                    <a:pt x="2613" y="5448"/>
                    <a:pt x="2626" y="5475"/>
                    <a:pt x="2652" y="5475"/>
                  </a:cubicBezTo>
                  <a:cubicBezTo>
                    <a:pt x="2679" y="5475"/>
                    <a:pt x="2692" y="5461"/>
                    <a:pt x="2705" y="5448"/>
                  </a:cubicBezTo>
                  <a:cubicBezTo>
                    <a:pt x="2705" y="5422"/>
                    <a:pt x="3005" y="3502"/>
                    <a:pt x="1869" y="1921"/>
                  </a:cubicBezTo>
                  <a:cubicBezTo>
                    <a:pt x="732" y="354"/>
                    <a:pt x="79" y="27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17;p32">
              <a:extLst>
                <a:ext uri="{FF2B5EF4-FFF2-40B4-BE49-F238E27FC236}">
                  <a16:creationId xmlns:a16="http://schemas.microsoft.com/office/drawing/2014/main" id="{AA03DCFB-05C6-D60C-306D-27B90BE9F1FE}"/>
                </a:ext>
              </a:extLst>
            </p:cNvPr>
            <p:cNvSpPr/>
            <p:nvPr/>
          </p:nvSpPr>
          <p:spPr>
            <a:xfrm rot="-554324">
              <a:off x="6269292" y="1838792"/>
              <a:ext cx="108188" cy="63410"/>
            </a:xfrm>
            <a:custGeom>
              <a:avLst/>
              <a:gdLst/>
              <a:ahLst/>
              <a:cxnLst/>
              <a:rect l="l" t="t" r="r" b="b"/>
              <a:pathLst>
                <a:path w="1411" h="827" extrusionOk="0">
                  <a:moveTo>
                    <a:pt x="673" y="1"/>
                  </a:moveTo>
                  <a:cubicBezTo>
                    <a:pt x="331" y="1"/>
                    <a:pt x="0" y="577"/>
                    <a:pt x="0" y="577"/>
                  </a:cubicBezTo>
                  <a:cubicBezTo>
                    <a:pt x="159" y="737"/>
                    <a:pt x="376" y="827"/>
                    <a:pt x="606" y="827"/>
                  </a:cubicBezTo>
                  <a:cubicBezTo>
                    <a:pt x="622" y="827"/>
                    <a:pt x="638" y="827"/>
                    <a:pt x="653" y="826"/>
                  </a:cubicBezTo>
                  <a:cubicBezTo>
                    <a:pt x="928" y="800"/>
                    <a:pt x="1189" y="708"/>
                    <a:pt x="1411" y="564"/>
                  </a:cubicBezTo>
                  <a:cubicBezTo>
                    <a:pt x="1411" y="564"/>
                    <a:pt x="1058" y="29"/>
                    <a:pt x="705" y="3"/>
                  </a:cubicBezTo>
                  <a:cubicBezTo>
                    <a:pt x="695" y="1"/>
                    <a:pt x="684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18;p32">
              <a:extLst>
                <a:ext uri="{FF2B5EF4-FFF2-40B4-BE49-F238E27FC236}">
                  <a16:creationId xmlns:a16="http://schemas.microsoft.com/office/drawing/2014/main" id="{5C6A6E6E-C932-F253-A699-5C8DBEA5C62C}"/>
                </a:ext>
              </a:extLst>
            </p:cNvPr>
            <p:cNvSpPr/>
            <p:nvPr/>
          </p:nvSpPr>
          <p:spPr>
            <a:xfrm rot="-554324">
              <a:off x="6246691" y="1759224"/>
              <a:ext cx="111255" cy="94386"/>
            </a:xfrm>
            <a:custGeom>
              <a:avLst/>
              <a:gdLst/>
              <a:ahLst/>
              <a:cxnLst/>
              <a:rect l="l" t="t" r="r" b="b"/>
              <a:pathLst>
                <a:path w="1451" h="1231" extrusionOk="0">
                  <a:moveTo>
                    <a:pt x="836" y="146"/>
                  </a:moveTo>
                  <a:cubicBezTo>
                    <a:pt x="1085" y="146"/>
                    <a:pt x="1294" y="355"/>
                    <a:pt x="1294" y="616"/>
                  </a:cubicBezTo>
                  <a:cubicBezTo>
                    <a:pt x="1294" y="898"/>
                    <a:pt x="1068" y="1085"/>
                    <a:pt x="829" y="1085"/>
                  </a:cubicBezTo>
                  <a:cubicBezTo>
                    <a:pt x="714" y="1085"/>
                    <a:pt x="595" y="1041"/>
                    <a:pt x="497" y="943"/>
                  </a:cubicBezTo>
                  <a:cubicBezTo>
                    <a:pt x="209" y="656"/>
                    <a:pt x="418" y="146"/>
                    <a:pt x="836" y="146"/>
                  </a:cubicBezTo>
                  <a:close/>
                  <a:moveTo>
                    <a:pt x="829" y="1"/>
                  </a:moveTo>
                  <a:cubicBezTo>
                    <a:pt x="676" y="1"/>
                    <a:pt x="520" y="58"/>
                    <a:pt x="392" y="185"/>
                  </a:cubicBezTo>
                  <a:cubicBezTo>
                    <a:pt x="0" y="564"/>
                    <a:pt x="288" y="1230"/>
                    <a:pt x="836" y="1230"/>
                  </a:cubicBezTo>
                  <a:cubicBezTo>
                    <a:pt x="1176" y="1230"/>
                    <a:pt x="1450" y="956"/>
                    <a:pt x="1450" y="616"/>
                  </a:cubicBezTo>
                  <a:cubicBezTo>
                    <a:pt x="1450" y="246"/>
                    <a:pt x="1147" y="1"/>
                    <a:pt x="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19;p32">
              <a:extLst>
                <a:ext uri="{FF2B5EF4-FFF2-40B4-BE49-F238E27FC236}">
                  <a16:creationId xmlns:a16="http://schemas.microsoft.com/office/drawing/2014/main" id="{70DFE423-FF48-D96F-A8E3-D4BFD69A22E0}"/>
                </a:ext>
              </a:extLst>
            </p:cNvPr>
            <p:cNvSpPr/>
            <p:nvPr/>
          </p:nvSpPr>
          <p:spPr>
            <a:xfrm rot="-554324">
              <a:off x="6276554" y="1512017"/>
              <a:ext cx="11118" cy="253486"/>
            </a:xfrm>
            <a:custGeom>
              <a:avLst/>
              <a:gdLst/>
              <a:ahLst/>
              <a:cxnLst/>
              <a:rect l="l" t="t" r="r" b="b"/>
              <a:pathLst>
                <a:path w="145" h="3306" extrusionOk="0">
                  <a:moveTo>
                    <a:pt x="1" y="1"/>
                  </a:moveTo>
                  <a:lnTo>
                    <a:pt x="1" y="3306"/>
                  </a:lnTo>
                  <a:lnTo>
                    <a:pt x="145" y="3306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20;p32">
              <a:extLst>
                <a:ext uri="{FF2B5EF4-FFF2-40B4-BE49-F238E27FC236}">
                  <a16:creationId xmlns:a16="http://schemas.microsoft.com/office/drawing/2014/main" id="{5757C409-A1ED-7FF9-84A1-40B9A017AC39}"/>
                </a:ext>
              </a:extLst>
            </p:cNvPr>
            <p:cNvSpPr/>
            <p:nvPr/>
          </p:nvSpPr>
          <p:spPr>
            <a:xfrm rot="-554324">
              <a:off x="6336875" y="3600286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457" y="1176"/>
                  </a:lnTo>
                  <a:cubicBezTo>
                    <a:pt x="498" y="1286"/>
                    <a:pt x="597" y="1341"/>
                    <a:pt x="696" y="1341"/>
                  </a:cubicBezTo>
                  <a:cubicBezTo>
                    <a:pt x="787" y="1341"/>
                    <a:pt x="878" y="1296"/>
                    <a:pt x="928" y="1202"/>
                  </a:cubicBez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21;p32">
              <a:extLst>
                <a:ext uri="{FF2B5EF4-FFF2-40B4-BE49-F238E27FC236}">
                  <a16:creationId xmlns:a16="http://schemas.microsoft.com/office/drawing/2014/main" id="{0171E850-1672-6B32-CD44-3797E338A892}"/>
                </a:ext>
              </a:extLst>
            </p:cNvPr>
            <p:cNvSpPr/>
            <p:nvPr/>
          </p:nvSpPr>
          <p:spPr>
            <a:xfrm rot="-554324">
              <a:off x="6332240" y="3600661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22;p32">
              <a:extLst>
                <a:ext uri="{FF2B5EF4-FFF2-40B4-BE49-F238E27FC236}">
                  <a16:creationId xmlns:a16="http://schemas.microsoft.com/office/drawing/2014/main" id="{397B32B8-A685-A6AF-9093-A7A32BD10BB1}"/>
                </a:ext>
              </a:extLst>
            </p:cNvPr>
            <p:cNvSpPr/>
            <p:nvPr/>
          </p:nvSpPr>
          <p:spPr>
            <a:xfrm rot="-554324">
              <a:off x="7978012" y="3333309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27"/>
                  </a:lnTo>
                  <a:lnTo>
                    <a:pt x="223" y="588"/>
                  </a:lnTo>
                  <a:lnTo>
                    <a:pt x="458" y="1176"/>
                  </a:lnTo>
                  <a:cubicBezTo>
                    <a:pt x="499" y="1286"/>
                    <a:pt x="597" y="1341"/>
                    <a:pt x="695" y="1341"/>
                  </a:cubicBezTo>
                  <a:cubicBezTo>
                    <a:pt x="784" y="1341"/>
                    <a:pt x="871" y="1296"/>
                    <a:pt x="915" y="1202"/>
                  </a:cubicBez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23;p32">
              <a:extLst>
                <a:ext uri="{FF2B5EF4-FFF2-40B4-BE49-F238E27FC236}">
                  <a16:creationId xmlns:a16="http://schemas.microsoft.com/office/drawing/2014/main" id="{9FF4C861-E61E-3893-97CA-81BD9007C82B}"/>
                </a:ext>
              </a:extLst>
            </p:cNvPr>
            <p:cNvSpPr/>
            <p:nvPr/>
          </p:nvSpPr>
          <p:spPr>
            <a:xfrm rot="-554324">
              <a:off x="7973378" y="3333683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3" y="588"/>
                  </a:ln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24;p32">
              <a:extLst>
                <a:ext uri="{FF2B5EF4-FFF2-40B4-BE49-F238E27FC236}">
                  <a16:creationId xmlns:a16="http://schemas.microsoft.com/office/drawing/2014/main" id="{72EA6ADC-1AAD-EE18-758F-79AE19B12EB0}"/>
                </a:ext>
              </a:extLst>
            </p:cNvPr>
            <p:cNvSpPr/>
            <p:nvPr/>
          </p:nvSpPr>
          <p:spPr>
            <a:xfrm rot="-554324">
              <a:off x="6182131" y="3103958"/>
              <a:ext cx="1983266" cy="190383"/>
            </a:xfrm>
            <a:custGeom>
              <a:avLst/>
              <a:gdLst/>
              <a:ahLst/>
              <a:cxnLst/>
              <a:rect l="l" t="t" r="r" b="b"/>
              <a:pathLst>
                <a:path w="25866" h="2483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2195"/>
                  </a:lnTo>
                  <a:cubicBezTo>
                    <a:pt x="0" y="2286"/>
                    <a:pt x="53" y="2378"/>
                    <a:pt x="131" y="2430"/>
                  </a:cubicBezTo>
                  <a:cubicBezTo>
                    <a:pt x="183" y="2469"/>
                    <a:pt x="235" y="2482"/>
                    <a:pt x="301" y="2482"/>
                  </a:cubicBezTo>
                  <a:lnTo>
                    <a:pt x="25579" y="2482"/>
                  </a:lnTo>
                  <a:cubicBezTo>
                    <a:pt x="25631" y="2482"/>
                    <a:pt x="25683" y="2469"/>
                    <a:pt x="25735" y="2430"/>
                  </a:cubicBezTo>
                  <a:cubicBezTo>
                    <a:pt x="25774" y="2417"/>
                    <a:pt x="25801" y="2378"/>
                    <a:pt x="25827" y="2339"/>
                  </a:cubicBezTo>
                  <a:cubicBezTo>
                    <a:pt x="25840" y="2326"/>
                    <a:pt x="25840" y="2313"/>
                    <a:pt x="25840" y="2300"/>
                  </a:cubicBezTo>
                  <a:cubicBezTo>
                    <a:pt x="25866" y="2273"/>
                    <a:pt x="25866" y="2234"/>
                    <a:pt x="25866" y="2195"/>
                  </a:cubicBez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25;p32">
              <a:extLst>
                <a:ext uri="{FF2B5EF4-FFF2-40B4-BE49-F238E27FC236}">
                  <a16:creationId xmlns:a16="http://schemas.microsoft.com/office/drawing/2014/main" id="{4A4AF619-C4E7-BEC9-6E26-1FDBBC8DC5C8}"/>
                </a:ext>
              </a:extLst>
            </p:cNvPr>
            <p:cNvSpPr/>
            <p:nvPr/>
          </p:nvSpPr>
          <p:spPr>
            <a:xfrm rot="-554324">
              <a:off x="6192357" y="3229501"/>
              <a:ext cx="1981272" cy="65173"/>
            </a:xfrm>
            <a:custGeom>
              <a:avLst/>
              <a:gdLst/>
              <a:ahLst/>
              <a:cxnLst/>
              <a:rect l="l" t="t" r="r" b="b"/>
              <a:pathLst>
                <a:path w="25840" h="850" extrusionOk="0">
                  <a:moveTo>
                    <a:pt x="0" y="0"/>
                  </a:moveTo>
                  <a:lnTo>
                    <a:pt x="0" y="549"/>
                  </a:lnTo>
                  <a:cubicBezTo>
                    <a:pt x="0" y="654"/>
                    <a:pt x="53" y="745"/>
                    <a:pt x="131" y="797"/>
                  </a:cubicBezTo>
                  <a:cubicBezTo>
                    <a:pt x="183" y="823"/>
                    <a:pt x="235" y="849"/>
                    <a:pt x="301" y="849"/>
                  </a:cubicBezTo>
                  <a:lnTo>
                    <a:pt x="20314" y="849"/>
                  </a:lnTo>
                  <a:lnTo>
                    <a:pt x="23985" y="745"/>
                  </a:lnTo>
                  <a:lnTo>
                    <a:pt x="25827" y="706"/>
                  </a:lnTo>
                  <a:cubicBezTo>
                    <a:pt x="25840" y="693"/>
                    <a:pt x="25840" y="680"/>
                    <a:pt x="2584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26;p32">
              <a:extLst>
                <a:ext uri="{FF2B5EF4-FFF2-40B4-BE49-F238E27FC236}">
                  <a16:creationId xmlns:a16="http://schemas.microsoft.com/office/drawing/2014/main" id="{DB42E749-17BB-7D64-EC93-E304FEC7772E}"/>
                </a:ext>
              </a:extLst>
            </p:cNvPr>
            <p:cNvSpPr/>
            <p:nvPr/>
          </p:nvSpPr>
          <p:spPr>
            <a:xfrm rot="-554324">
              <a:off x="6211562" y="3284834"/>
              <a:ext cx="1983266" cy="190460"/>
            </a:xfrm>
            <a:custGeom>
              <a:avLst/>
              <a:gdLst/>
              <a:ahLst/>
              <a:cxnLst/>
              <a:rect l="l" t="t" r="r" b="b"/>
              <a:pathLst>
                <a:path w="25866" h="2484" extrusionOk="0">
                  <a:moveTo>
                    <a:pt x="301" y="1"/>
                  </a:moveTo>
                  <a:cubicBezTo>
                    <a:pt x="131" y="1"/>
                    <a:pt x="0" y="132"/>
                    <a:pt x="0" y="288"/>
                  </a:cubicBezTo>
                  <a:lnTo>
                    <a:pt x="0" y="2196"/>
                  </a:lnTo>
                  <a:cubicBezTo>
                    <a:pt x="0" y="2352"/>
                    <a:pt x="131" y="2483"/>
                    <a:pt x="301" y="2483"/>
                  </a:cubicBezTo>
                  <a:lnTo>
                    <a:pt x="25579" y="2483"/>
                  </a:lnTo>
                  <a:cubicBezTo>
                    <a:pt x="25735" y="2483"/>
                    <a:pt x="25866" y="2352"/>
                    <a:pt x="25866" y="2196"/>
                  </a:cubicBezTo>
                  <a:lnTo>
                    <a:pt x="25866" y="288"/>
                  </a:lnTo>
                  <a:cubicBezTo>
                    <a:pt x="25866" y="132"/>
                    <a:pt x="25735" y="1"/>
                    <a:pt x="25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27;p32">
              <a:extLst>
                <a:ext uri="{FF2B5EF4-FFF2-40B4-BE49-F238E27FC236}">
                  <a16:creationId xmlns:a16="http://schemas.microsoft.com/office/drawing/2014/main" id="{BA72CD5D-6B63-D313-5891-86985DC8D557}"/>
                </a:ext>
              </a:extLst>
            </p:cNvPr>
            <p:cNvSpPr/>
            <p:nvPr/>
          </p:nvSpPr>
          <p:spPr>
            <a:xfrm rot="-554324">
              <a:off x="6171273" y="3104836"/>
              <a:ext cx="1983266" cy="55129"/>
            </a:xfrm>
            <a:custGeom>
              <a:avLst/>
              <a:gdLst/>
              <a:ahLst/>
              <a:cxnLst/>
              <a:rect l="l" t="t" r="r" b="b"/>
              <a:pathLst>
                <a:path w="25866" h="719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719"/>
                  </a:lnTo>
                  <a:lnTo>
                    <a:pt x="25866" y="719"/>
                  </a:ln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28;p32">
              <a:extLst>
                <a:ext uri="{FF2B5EF4-FFF2-40B4-BE49-F238E27FC236}">
                  <a16:creationId xmlns:a16="http://schemas.microsoft.com/office/drawing/2014/main" id="{E87EE4D2-048C-1D58-EE1C-70129F51132E}"/>
                </a:ext>
              </a:extLst>
            </p:cNvPr>
            <p:cNvSpPr/>
            <p:nvPr/>
          </p:nvSpPr>
          <p:spPr>
            <a:xfrm rot="-554324">
              <a:off x="7379832" y="2330745"/>
              <a:ext cx="796419" cy="700729"/>
            </a:xfrm>
            <a:custGeom>
              <a:avLst/>
              <a:gdLst/>
              <a:ahLst/>
              <a:cxnLst/>
              <a:rect l="l" t="t" r="r" b="b"/>
              <a:pathLst>
                <a:path w="10387" h="9139" extrusionOk="0">
                  <a:moveTo>
                    <a:pt x="1150" y="0"/>
                  </a:moveTo>
                  <a:cubicBezTo>
                    <a:pt x="896" y="0"/>
                    <a:pt x="766" y="324"/>
                    <a:pt x="432" y="2004"/>
                  </a:cubicBezTo>
                  <a:cubicBezTo>
                    <a:pt x="1" y="4172"/>
                    <a:pt x="328" y="8875"/>
                    <a:pt x="328" y="8875"/>
                  </a:cubicBezTo>
                  <a:cubicBezTo>
                    <a:pt x="328" y="8875"/>
                    <a:pt x="7199" y="8966"/>
                    <a:pt x="7539" y="8966"/>
                  </a:cubicBezTo>
                  <a:cubicBezTo>
                    <a:pt x="7845" y="8966"/>
                    <a:pt x="8323" y="9139"/>
                    <a:pt x="8651" y="9139"/>
                  </a:cubicBezTo>
                  <a:cubicBezTo>
                    <a:pt x="8673" y="9139"/>
                    <a:pt x="8694" y="9138"/>
                    <a:pt x="8714" y="9136"/>
                  </a:cubicBezTo>
                  <a:lnTo>
                    <a:pt x="8753" y="9123"/>
                  </a:lnTo>
                  <a:cubicBezTo>
                    <a:pt x="8767" y="9123"/>
                    <a:pt x="8780" y="9110"/>
                    <a:pt x="8780" y="9097"/>
                  </a:cubicBezTo>
                  <a:cubicBezTo>
                    <a:pt x="8936" y="8940"/>
                    <a:pt x="8427" y="8170"/>
                    <a:pt x="8126" y="7686"/>
                  </a:cubicBezTo>
                  <a:cubicBezTo>
                    <a:pt x="7800" y="7164"/>
                    <a:pt x="7787" y="6079"/>
                    <a:pt x="8375" y="4721"/>
                  </a:cubicBezTo>
                  <a:cubicBezTo>
                    <a:pt x="8976" y="3375"/>
                    <a:pt x="10386" y="2095"/>
                    <a:pt x="10060" y="1834"/>
                  </a:cubicBezTo>
                  <a:cubicBezTo>
                    <a:pt x="9985" y="1802"/>
                    <a:pt x="9909" y="1778"/>
                    <a:pt x="9827" y="1778"/>
                  </a:cubicBezTo>
                  <a:cubicBezTo>
                    <a:pt x="9809" y="1778"/>
                    <a:pt x="9791" y="1779"/>
                    <a:pt x="9772" y="1782"/>
                  </a:cubicBezTo>
                  <a:lnTo>
                    <a:pt x="9720" y="1782"/>
                  </a:lnTo>
                  <a:cubicBezTo>
                    <a:pt x="9693" y="1781"/>
                    <a:pt x="9664" y="1781"/>
                    <a:pt x="9634" y="1781"/>
                  </a:cubicBezTo>
                  <a:cubicBezTo>
                    <a:pt x="8879" y="1781"/>
                    <a:pt x="7282" y="1974"/>
                    <a:pt x="5781" y="1974"/>
                  </a:cubicBezTo>
                  <a:cubicBezTo>
                    <a:pt x="4910" y="1974"/>
                    <a:pt x="4072" y="1909"/>
                    <a:pt x="3450" y="1703"/>
                  </a:cubicBezTo>
                  <a:cubicBezTo>
                    <a:pt x="1451" y="1037"/>
                    <a:pt x="1869" y="188"/>
                    <a:pt x="1412" y="57"/>
                  </a:cubicBezTo>
                  <a:cubicBezTo>
                    <a:pt x="1309" y="28"/>
                    <a:pt x="1224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29;p32">
              <a:extLst>
                <a:ext uri="{FF2B5EF4-FFF2-40B4-BE49-F238E27FC236}">
                  <a16:creationId xmlns:a16="http://schemas.microsoft.com/office/drawing/2014/main" id="{63A55017-6DC1-1511-6D05-E9A4BB22F3BE}"/>
                </a:ext>
              </a:extLst>
            </p:cNvPr>
            <p:cNvSpPr/>
            <p:nvPr/>
          </p:nvSpPr>
          <p:spPr>
            <a:xfrm rot="-554324">
              <a:off x="7931411" y="2426449"/>
              <a:ext cx="206408" cy="563022"/>
            </a:xfrm>
            <a:custGeom>
              <a:avLst/>
              <a:gdLst/>
              <a:ahLst/>
              <a:cxnLst/>
              <a:rect l="l" t="t" r="r" b="b"/>
              <a:pathLst>
                <a:path w="2692" h="7343" extrusionOk="0">
                  <a:moveTo>
                    <a:pt x="2626" y="1"/>
                  </a:moveTo>
                  <a:cubicBezTo>
                    <a:pt x="2417" y="275"/>
                    <a:pt x="2182" y="523"/>
                    <a:pt x="1960" y="784"/>
                  </a:cubicBezTo>
                  <a:cubicBezTo>
                    <a:pt x="1686" y="1085"/>
                    <a:pt x="1411" y="1385"/>
                    <a:pt x="1163" y="1712"/>
                  </a:cubicBezTo>
                  <a:cubicBezTo>
                    <a:pt x="536" y="2496"/>
                    <a:pt x="209" y="3240"/>
                    <a:pt x="144" y="3946"/>
                  </a:cubicBezTo>
                  <a:cubicBezTo>
                    <a:pt x="0" y="5396"/>
                    <a:pt x="915" y="6624"/>
                    <a:pt x="1659" y="7342"/>
                  </a:cubicBezTo>
                  <a:cubicBezTo>
                    <a:pt x="1673" y="7342"/>
                    <a:pt x="1686" y="7329"/>
                    <a:pt x="1686" y="7316"/>
                  </a:cubicBezTo>
                  <a:cubicBezTo>
                    <a:pt x="967" y="6598"/>
                    <a:pt x="40" y="5383"/>
                    <a:pt x="183" y="3959"/>
                  </a:cubicBezTo>
                  <a:cubicBezTo>
                    <a:pt x="249" y="3240"/>
                    <a:pt x="588" y="2522"/>
                    <a:pt x="1189" y="1738"/>
                  </a:cubicBezTo>
                  <a:cubicBezTo>
                    <a:pt x="1437" y="1425"/>
                    <a:pt x="1725" y="1111"/>
                    <a:pt x="1986" y="811"/>
                  </a:cubicBezTo>
                  <a:cubicBezTo>
                    <a:pt x="2221" y="549"/>
                    <a:pt x="2469" y="275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30;p32">
              <a:extLst>
                <a:ext uri="{FF2B5EF4-FFF2-40B4-BE49-F238E27FC236}">
                  <a16:creationId xmlns:a16="http://schemas.microsoft.com/office/drawing/2014/main" id="{63F1F941-3D78-5B3A-ECB7-C0669C941935}"/>
                </a:ext>
              </a:extLst>
            </p:cNvPr>
            <p:cNvSpPr/>
            <p:nvPr/>
          </p:nvSpPr>
          <p:spPr>
            <a:xfrm rot="-554324">
              <a:off x="7020095" y="2582851"/>
              <a:ext cx="638163" cy="515100"/>
            </a:xfrm>
            <a:custGeom>
              <a:avLst/>
              <a:gdLst/>
              <a:ahLst/>
              <a:cxnLst/>
              <a:rect l="l" t="t" r="r" b="b"/>
              <a:pathLst>
                <a:path w="8323" h="6718" extrusionOk="0">
                  <a:moveTo>
                    <a:pt x="1186" y="1"/>
                  </a:moveTo>
                  <a:cubicBezTo>
                    <a:pt x="1163" y="1"/>
                    <a:pt x="1142" y="5"/>
                    <a:pt x="1124" y="14"/>
                  </a:cubicBezTo>
                  <a:cubicBezTo>
                    <a:pt x="941" y="132"/>
                    <a:pt x="1059" y="563"/>
                    <a:pt x="1085" y="720"/>
                  </a:cubicBezTo>
                  <a:cubicBezTo>
                    <a:pt x="1137" y="1073"/>
                    <a:pt x="1203" y="1412"/>
                    <a:pt x="1242" y="1765"/>
                  </a:cubicBezTo>
                  <a:cubicBezTo>
                    <a:pt x="1333" y="2444"/>
                    <a:pt x="1346" y="3123"/>
                    <a:pt x="1294" y="3816"/>
                  </a:cubicBezTo>
                  <a:cubicBezTo>
                    <a:pt x="1190" y="4992"/>
                    <a:pt x="863" y="5462"/>
                    <a:pt x="550" y="5788"/>
                  </a:cubicBezTo>
                  <a:cubicBezTo>
                    <a:pt x="341" y="6011"/>
                    <a:pt x="158" y="6246"/>
                    <a:pt x="1" y="6507"/>
                  </a:cubicBezTo>
                  <a:cubicBezTo>
                    <a:pt x="1" y="6615"/>
                    <a:pt x="718" y="6647"/>
                    <a:pt x="1672" y="6647"/>
                  </a:cubicBezTo>
                  <a:cubicBezTo>
                    <a:pt x="3092" y="6647"/>
                    <a:pt x="5035" y="6575"/>
                    <a:pt x="5910" y="6575"/>
                  </a:cubicBezTo>
                  <a:cubicBezTo>
                    <a:pt x="6088" y="6575"/>
                    <a:pt x="6221" y="6578"/>
                    <a:pt x="6297" y="6585"/>
                  </a:cubicBezTo>
                  <a:cubicBezTo>
                    <a:pt x="6859" y="6638"/>
                    <a:pt x="7257" y="6717"/>
                    <a:pt x="7478" y="6717"/>
                  </a:cubicBezTo>
                  <a:cubicBezTo>
                    <a:pt x="7530" y="6717"/>
                    <a:pt x="7572" y="6713"/>
                    <a:pt x="7604" y="6703"/>
                  </a:cubicBezTo>
                  <a:cubicBezTo>
                    <a:pt x="7787" y="6638"/>
                    <a:pt x="7303" y="5932"/>
                    <a:pt x="7212" y="4574"/>
                  </a:cubicBezTo>
                  <a:cubicBezTo>
                    <a:pt x="7120" y="3215"/>
                    <a:pt x="7656" y="1582"/>
                    <a:pt x="7761" y="1295"/>
                  </a:cubicBezTo>
                  <a:cubicBezTo>
                    <a:pt x="7865" y="1007"/>
                    <a:pt x="8322" y="432"/>
                    <a:pt x="8152" y="289"/>
                  </a:cubicBezTo>
                  <a:cubicBezTo>
                    <a:pt x="8134" y="272"/>
                    <a:pt x="8091" y="264"/>
                    <a:pt x="8029" y="264"/>
                  </a:cubicBezTo>
                  <a:cubicBezTo>
                    <a:pt x="7516" y="264"/>
                    <a:pt x="5665" y="782"/>
                    <a:pt x="4665" y="968"/>
                  </a:cubicBezTo>
                  <a:cubicBezTo>
                    <a:pt x="4491" y="992"/>
                    <a:pt x="4315" y="1004"/>
                    <a:pt x="4140" y="1004"/>
                  </a:cubicBezTo>
                  <a:cubicBezTo>
                    <a:pt x="3749" y="1004"/>
                    <a:pt x="3358" y="946"/>
                    <a:pt x="2979" y="837"/>
                  </a:cubicBezTo>
                  <a:cubicBezTo>
                    <a:pt x="2496" y="694"/>
                    <a:pt x="2039" y="485"/>
                    <a:pt x="1634" y="197"/>
                  </a:cubicBezTo>
                  <a:cubicBezTo>
                    <a:pt x="1545" y="142"/>
                    <a:pt x="1323" y="1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1;p32">
              <a:extLst>
                <a:ext uri="{FF2B5EF4-FFF2-40B4-BE49-F238E27FC236}">
                  <a16:creationId xmlns:a16="http://schemas.microsoft.com/office/drawing/2014/main" id="{33A14DB4-8291-E29E-2AFD-068FEF621BBB}"/>
                </a:ext>
              </a:extLst>
            </p:cNvPr>
            <p:cNvSpPr/>
            <p:nvPr/>
          </p:nvSpPr>
          <p:spPr>
            <a:xfrm rot="-554324">
              <a:off x="7251713" y="2793464"/>
              <a:ext cx="178345" cy="158256"/>
            </a:xfrm>
            <a:custGeom>
              <a:avLst/>
              <a:gdLst/>
              <a:ahLst/>
              <a:cxnLst/>
              <a:rect l="l" t="t" r="r" b="b"/>
              <a:pathLst>
                <a:path w="2326" h="2064" extrusionOk="0">
                  <a:moveTo>
                    <a:pt x="606" y="1"/>
                  </a:moveTo>
                  <a:cubicBezTo>
                    <a:pt x="564" y="1"/>
                    <a:pt x="519" y="8"/>
                    <a:pt x="471" y="26"/>
                  </a:cubicBezTo>
                  <a:cubicBezTo>
                    <a:pt x="0" y="196"/>
                    <a:pt x="1058" y="2064"/>
                    <a:pt x="1058" y="2064"/>
                  </a:cubicBezTo>
                  <a:cubicBezTo>
                    <a:pt x="1058" y="2064"/>
                    <a:pt x="2326" y="509"/>
                    <a:pt x="1908" y="130"/>
                  </a:cubicBezTo>
                  <a:cubicBezTo>
                    <a:pt x="1831" y="61"/>
                    <a:pt x="1756" y="33"/>
                    <a:pt x="1685" y="33"/>
                  </a:cubicBezTo>
                  <a:cubicBezTo>
                    <a:pt x="1364" y="33"/>
                    <a:pt x="1111" y="601"/>
                    <a:pt x="1111" y="601"/>
                  </a:cubicBezTo>
                  <a:cubicBezTo>
                    <a:pt x="1111" y="601"/>
                    <a:pt x="974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32;p32">
              <a:extLst>
                <a:ext uri="{FF2B5EF4-FFF2-40B4-BE49-F238E27FC236}">
                  <a16:creationId xmlns:a16="http://schemas.microsoft.com/office/drawing/2014/main" id="{34E2D5FA-CF54-5D13-E4D9-5847DAFF6444}"/>
                </a:ext>
              </a:extLst>
            </p:cNvPr>
            <p:cNvSpPr/>
            <p:nvPr/>
          </p:nvSpPr>
          <p:spPr>
            <a:xfrm rot="-554324">
              <a:off x="6234409" y="2610631"/>
              <a:ext cx="666226" cy="629269"/>
            </a:xfrm>
            <a:custGeom>
              <a:avLst/>
              <a:gdLst/>
              <a:ahLst/>
              <a:cxnLst/>
              <a:rect l="l" t="t" r="r" b="b"/>
              <a:pathLst>
                <a:path w="8689" h="8207" extrusionOk="0">
                  <a:moveTo>
                    <a:pt x="4504" y="0"/>
                  </a:moveTo>
                  <a:cubicBezTo>
                    <a:pt x="4206" y="0"/>
                    <a:pt x="3919" y="253"/>
                    <a:pt x="3619" y="303"/>
                  </a:cubicBezTo>
                  <a:cubicBezTo>
                    <a:pt x="3576" y="310"/>
                    <a:pt x="3531" y="313"/>
                    <a:pt x="3486" y="313"/>
                  </a:cubicBezTo>
                  <a:cubicBezTo>
                    <a:pt x="3285" y="313"/>
                    <a:pt x="3071" y="255"/>
                    <a:pt x="2870" y="255"/>
                  </a:cubicBezTo>
                  <a:cubicBezTo>
                    <a:pt x="2791" y="255"/>
                    <a:pt x="2713" y="264"/>
                    <a:pt x="2640" y="290"/>
                  </a:cubicBezTo>
                  <a:cubicBezTo>
                    <a:pt x="2352" y="394"/>
                    <a:pt x="2209" y="773"/>
                    <a:pt x="1960" y="943"/>
                  </a:cubicBezTo>
                  <a:cubicBezTo>
                    <a:pt x="1699" y="1113"/>
                    <a:pt x="1281" y="1113"/>
                    <a:pt x="1072" y="1335"/>
                  </a:cubicBezTo>
                  <a:cubicBezTo>
                    <a:pt x="863" y="1557"/>
                    <a:pt x="915" y="1949"/>
                    <a:pt x="759" y="2210"/>
                  </a:cubicBezTo>
                  <a:cubicBezTo>
                    <a:pt x="615" y="2471"/>
                    <a:pt x="236" y="2654"/>
                    <a:pt x="158" y="2928"/>
                  </a:cubicBezTo>
                  <a:cubicBezTo>
                    <a:pt x="66" y="3216"/>
                    <a:pt x="288" y="3568"/>
                    <a:pt x="275" y="3856"/>
                  </a:cubicBezTo>
                  <a:cubicBezTo>
                    <a:pt x="262" y="4143"/>
                    <a:pt x="1" y="4457"/>
                    <a:pt x="66" y="4757"/>
                  </a:cubicBezTo>
                  <a:cubicBezTo>
                    <a:pt x="118" y="5058"/>
                    <a:pt x="471" y="5267"/>
                    <a:pt x="602" y="5554"/>
                  </a:cubicBezTo>
                  <a:cubicBezTo>
                    <a:pt x="719" y="5828"/>
                    <a:pt x="628" y="6220"/>
                    <a:pt x="824" y="6456"/>
                  </a:cubicBezTo>
                  <a:cubicBezTo>
                    <a:pt x="1007" y="6691"/>
                    <a:pt x="1425" y="6743"/>
                    <a:pt x="1660" y="6952"/>
                  </a:cubicBezTo>
                  <a:cubicBezTo>
                    <a:pt x="1908" y="7148"/>
                    <a:pt x="2000" y="7540"/>
                    <a:pt x="2287" y="7683"/>
                  </a:cubicBezTo>
                  <a:cubicBezTo>
                    <a:pt x="2404" y="7745"/>
                    <a:pt x="2545" y="7756"/>
                    <a:pt x="2691" y="7756"/>
                  </a:cubicBezTo>
                  <a:cubicBezTo>
                    <a:pt x="2778" y="7756"/>
                    <a:pt x="2866" y="7752"/>
                    <a:pt x="2953" y="7752"/>
                  </a:cubicBezTo>
                  <a:cubicBezTo>
                    <a:pt x="3063" y="7752"/>
                    <a:pt x="3170" y="7759"/>
                    <a:pt x="3267" y="7788"/>
                  </a:cubicBezTo>
                  <a:cubicBezTo>
                    <a:pt x="3567" y="7879"/>
                    <a:pt x="3842" y="8180"/>
                    <a:pt x="4155" y="8206"/>
                  </a:cubicBezTo>
                  <a:cubicBezTo>
                    <a:pt x="4162" y="8206"/>
                    <a:pt x="4169" y="8206"/>
                    <a:pt x="4176" y="8206"/>
                  </a:cubicBezTo>
                  <a:cubicBezTo>
                    <a:pt x="4469" y="8206"/>
                    <a:pt x="4763" y="7944"/>
                    <a:pt x="5070" y="7892"/>
                  </a:cubicBezTo>
                  <a:cubicBezTo>
                    <a:pt x="5103" y="7888"/>
                    <a:pt x="5138" y="7886"/>
                    <a:pt x="5173" y="7886"/>
                  </a:cubicBezTo>
                  <a:cubicBezTo>
                    <a:pt x="5377" y="7886"/>
                    <a:pt x="5600" y="7948"/>
                    <a:pt x="5804" y="7948"/>
                  </a:cubicBezTo>
                  <a:cubicBezTo>
                    <a:pt x="5890" y="7948"/>
                    <a:pt x="5973" y="7937"/>
                    <a:pt x="6049" y="7906"/>
                  </a:cubicBezTo>
                  <a:cubicBezTo>
                    <a:pt x="6350" y="7801"/>
                    <a:pt x="6480" y="7422"/>
                    <a:pt x="6742" y="7252"/>
                  </a:cubicBezTo>
                  <a:cubicBezTo>
                    <a:pt x="7003" y="7083"/>
                    <a:pt x="7421" y="7083"/>
                    <a:pt x="7630" y="6860"/>
                  </a:cubicBezTo>
                  <a:cubicBezTo>
                    <a:pt x="7826" y="6638"/>
                    <a:pt x="7787" y="6246"/>
                    <a:pt x="7930" y="5985"/>
                  </a:cubicBezTo>
                  <a:cubicBezTo>
                    <a:pt x="8087" y="5724"/>
                    <a:pt x="8466" y="5554"/>
                    <a:pt x="8544" y="5267"/>
                  </a:cubicBezTo>
                  <a:cubicBezTo>
                    <a:pt x="8623" y="4979"/>
                    <a:pt x="8401" y="4640"/>
                    <a:pt x="8414" y="4339"/>
                  </a:cubicBezTo>
                  <a:cubicBezTo>
                    <a:pt x="8427" y="4052"/>
                    <a:pt x="8688" y="3738"/>
                    <a:pt x="8636" y="3438"/>
                  </a:cubicBezTo>
                  <a:cubicBezTo>
                    <a:pt x="8571" y="3137"/>
                    <a:pt x="8231" y="2928"/>
                    <a:pt x="8100" y="2654"/>
                  </a:cubicBezTo>
                  <a:cubicBezTo>
                    <a:pt x="7970" y="2367"/>
                    <a:pt x="8061" y="1988"/>
                    <a:pt x="7878" y="1740"/>
                  </a:cubicBezTo>
                  <a:cubicBezTo>
                    <a:pt x="7682" y="1504"/>
                    <a:pt x="7277" y="1452"/>
                    <a:pt x="7029" y="1256"/>
                  </a:cubicBezTo>
                  <a:cubicBezTo>
                    <a:pt x="6794" y="1047"/>
                    <a:pt x="6689" y="668"/>
                    <a:pt x="6415" y="512"/>
                  </a:cubicBezTo>
                  <a:cubicBezTo>
                    <a:pt x="6298" y="450"/>
                    <a:pt x="6157" y="439"/>
                    <a:pt x="6011" y="439"/>
                  </a:cubicBezTo>
                  <a:cubicBezTo>
                    <a:pt x="5925" y="439"/>
                    <a:pt x="5836" y="443"/>
                    <a:pt x="5749" y="443"/>
                  </a:cubicBezTo>
                  <a:cubicBezTo>
                    <a:pt x="5639" y="443"/>
                    <a:pt x="5532" y="437"/>
                    <a:pt x="5435" y="407"/>
                  </a:cubicBezTo>
                  <a:cubicBezTo>
                    <a:pt x="5135" y="329"/>
                    <a:pt x="4861" y="15"/>
                    <a:pt x="4547" y="2"/>
                  </a:cubicBezTo>
                  <a:cubicBezTo>
                    <a:pt x="4533" y="1"/>
                    <a:pt x="4519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33;p32">
              <a:extLst>
                <a:ext uri="{FF2B5EF4-FFF2-40B4-BE49-F238E27FC236}">
                  <a16:creationId xmlns:a16="http://schemas.microsoft.com/office/drawing/2014/main" id="{0B5BE88B-89E1-E45F-0596-B3E1C95AED1D}"/>
                </a:ext>
              </a:extLst>
            </p:cNvPr>
            <p:cNvSpPr/>
            <p:nvPr/>
          </p:nvSpPr>
          <p:spPr>
            <a:xfrm rot="-554324">
              <a:off x="6271960" y="2597469"/>
              <a:ext cx="665152" cy="630265"/>
            </a:xfrm>
            <a:custGeom>
              <a:avLst/>
              <a:gdLst/>
              <a:ahLst/>
              <a:cxnLst/>
              <a:rect l="l" t="t" r="r" b="b"/>
              <a:pathLst>
                <a:path w="8675" h="8220" extrusionOk="0">
                  <a:moveTo>
                    <a:pt x="4491" y="1"/>
                  </a:moveTo>
                  <a:cubicBezTo>
                    <a:pt x="4193" y="1"/>
                    <a:pt x="3905" y="253"/>
                    <a:pt x="3606" y="303"/>
                  </a:cubicBezTo>
                  <a:cubicBezTo>
                    <a:pt x="3562" y="310"/>
                    <a:pt x="3517" y="313"/>
                    <a:pt x="3471" y="313"/>
                  </a:cubicBezTo>
                  <a:cubicBezTo>
                    <a:pt x="3269" y="313"/>
                    <a:pt x="3050" y="255"/>
                    <a:pt x="2851" y="255"/>
                  </a:cubicBezTo>
                  <a:cubicBezTo>
                    <a:pt x="2772" y="255"/>
                    <a:pt x="2696" y="265"/>
                    <a:pt x="2626" y="290"/>
                  </a:cubicBezTo>
                  <a:cubicBezTo>
                    <a:pt x="2326" y="408"/>
                    <a:pt x="2195" y="787"/>
                    <a:pt x="1934" y="943"/>
                  </a:cubicBezTo>
                  <a:cubicBezTo>
                    <a:pt x="1764" y="1035"/>
                    <a:pt x="1581" y="1113"/>
                    <a:pt x="1398" y="1152"/>
                  </a:cubicBezTo>
                  <a:lnTo>
                    <a:pt x="1359" y="1165"/>
                  </a:lnTo>
                  <a:cubicBezTo>
                    <a:pt x="1241" y="1205"/>
                    <a:pt x="1137" y="1257"/>
                    <a:pt x="1059" y="1335"/>
                  </a:cubicBezTo>
                  <a:cubicBezTo>
                    <a:pt x="849" y="1570"/>
                    <a:pt x="902" y="1962"/>
                    <a:pt x="745" y="2224"/>
                  </a:cubicBezTo>
                  <a:cubicBezTo>
                    <a:pt x="601" y="2472"/>
                    <a:pt x="222" y="2655"/>
                    <a:pt x="131" y="2942"/>
                  </a:cubicBezTo>
                  <a:cubicBezTo>
                    <a:pt x="53" y="3216"/>
                    <a:pt x="275" y="3556"/>
                    <a:pt x="262" y="3856"/>
                  </a:cubicBezTo>
                  <a:cubicBezTo>
                    <a:pt x="262" y="3896"/>
                    <a:pt x="262" y="3922"/>
                    <a:pt x="249" y="3948"/>
                  </a:cubicBezTo>
                  <a:cubicBezTo>
                    <a:pt x="249" y="3961"/>
                    <a:pt x="249" y="3974"/>
                    <a:pt x="249" y="3974"/>
                  </a:cubicBezTo>
                  <a:cubicBezTo>
                    <a:pt x="183" y="4235"/>
                    <a:pt x="0" y="4510"/>
                    <a:pt x="53" y="4771"/>
                  </a:cubicBezTo>
                  <a:cubicBezTo>
                    <a:pt x="105" y="5058"/>
                    <a:pt x="458" y="5267"/>
                    <a:pt x="588" y="5555"/>
                  </a:cubicBezTo>
                  <a:cubicBezTo>
                    <a:pt x="706" y="5829"/>
                    <a:pt x="627" y="6221"/>
                    <a:pt x="810" y="6469"/>
                  </a:cubicBezTo>
                  <a:cubicBezTo>
                    <a:pt x="915" y="6587"/>
                    <a:pt x="1045" y="6665"/>
                    <a:pt x="1189" y="6717"/>
                  </a:cubicBezTo>
                  <a:cubicBezTo>
                    <a:pt x="1202" y="6730"/>
                    <a:pt x="1215" y="6730"/>
                    <a:pt x="1228" y="6743"/>
                  </a:cubicBezTo>
                  <a:cubicBezTo>
                    <a:pt x="1372" y="6796"/>
                    <a:pt x="1516" y="6861"/>
                    <a:pt x="1646" y="6966"/>
                  </a:cubicBezTo>
                  <a:cubicBezTo>
                    <a:pt x="1882" y="7161"/>
                    <a:pt x="1986" y="7553"/>
                    <a:pt x="2273" y="7697"/>
                  </a:cubicBezTo>
                  <a:cubicBezTo>
                    <a:pt x="2390" y="7758"/>
                    <a:pt x="2531" y="7770"/>
                    <a:pt x="2677" y="7770"/>
                  </a:cubicBezTo>
                  <a:cubicBezTo>
                    <a:pt x="2764" y="7770"/>
                    <a:pt x="2852" y="7766"/>
                    <a:pt x="2939" y="7766"/>
                  </a:cubicBezTo>
                  <a:cubicBezTo>
                    <a:pt x="3049" y="7766"/>
                    <a:pt x="3157" y="7772"/>
                    <a:pt x="3253" y="7802"/>
                  </a:cubicBezTo>
                  <a:cubicBezTo>
                    <a:pt x="3541" y="7893"/>
                    <a:pt x="3815" y="8194"/>
                    <a:pt x="4141" y="8220"/>
                  </a:cubicBezTo>
                  <a:lnTo>
                    <a:pt x="4181" y="8220"/>
                  </a:lnTo>
                  <a:cubicBezTo>
                    <a:pt x="4468" y="8207"/>
                    <a:pt x="4742" y="7958"/>
                    <a:pt x="5056" y="7906"/>
                  </a:cubicBezTo>
                  <a:cubicBezTo>
                    <a:pt x="5097" y="7899"/>
                    <a:pt x="5139" y="7896"/>
                    <a:pt x="5182" y="7896"/>
                  </a:cubicBezTo>
                  <a:cubicBezTo>
                    <a:pt x="5384" y="7896"/>
                    <a:pt x="5603" y="7959"/>
                    <a:pt x="5803" y="7959"/>
                  </a:cubicBezTo>
                  <a:cubicBezTo>
                    <a:pt x="5885" y="7959"/>
                    <a:pt x="5963" y="7949"/>
                    <a:pt x="6036" y="7919"/>
                  </a:cubicBezTo>
                  <a:cubicBezTo>
                    <a:pt x="6336" y="7815"/>
                    <a:pt x="6467" y="7436"/>
                    <a:pt x="6728" y="7266"/>
                  </a:cubicBezTo>
                  <a:cubicBezTo>
                    <a:pt x="6898" y="7175"/>
                    <a:pt x="7094" y="7109"/>
                    <a:pt x="7290" y="7057"/>
                  </a:cubicBezTo>
                  <a:lnTo>
                    <a:pt x="7316" y="7044"/>
                  </a:lnTo>
                  <a:cubicBezTo>
                    <a:pt x="7420" y="7018"/>
                    <a:pt x="7525" y="6952"/>
                    <a:pt x="7603" y="6887"/>
                  </a:cubicBezTo>
                  <a:cubicBezTo>
                    <a:pt x="7812" y="6652"/>
                    <a:pt x="7773" y="6260"/>
                    <a:pt x="7917" y="5999"/>
                  </a:cubicBezTo>
                  <a:cubicBezTo>
                    <a:pt x="8061" y="5751"/>
                    <a:pt x="8439" y="5568"/>
                    <a:pt x="8531" y="5280"/>
                  </a:cubicBezTo>
                  <a:cubicBezTo>
                    <a:pt x="8609" y="5006"/>
                    <a:pt x="8387" y="4666"/>
                    <a:pt x="8400" y="4366"/>
                  </a:cubicBezTo>
                  <a:lnTo>
                    <a:pt x="8400" y="4340"/>
                  </a:lnTo>
                  <a:cubicBezTo>
                    <a:pt x="8400" y="4327"/>
                    <a:pt x="8400" y="4314"/>
                    <a:pt x="8400" y="4301"/>
                  </a:cubicBezTo>
                  <a:cubicBezTo>
                    <a:pt x="8439" y="4026"/>
                    <a:pt x="8675" y="3739"/>
                    <a:pt x="8622" y="3438"/>
                  </a:cubicBezTo>
                  <a:cubicBezTo>
                    <a:pt x="8557" y="3138"/>
                    <a:pt x="8204" y="2929"/>
                    <a:pt x="8087" y="2655"/>
                  </a:cubicBezTo>
                  <a:cubicBezTo>
                    <a:pt x="7956" y="2367"/>
                    <a:pt x="8034" y="1988"/>
                    <a:pt x="7852" y="1740"/>
                  </a:cubicBezTo>
                  <a:cubicBezTo>
                    <a:pt x="7786" y="1662"/>
                    <a:pt x="7695" y="1596"/>
                    <a:pt x="7603" y="1544"/>
                  </a:cubicBezTo>
                  <a:lnTo>
                    <a:pt x="7564" y="1531"/>
                  </a:lnTo>
                  <a:cubicBezTo>
                    <a:pt x="7368" y="1466"/>
                    <a:pt x="7185" y="1361"/>
                    <a:pt x="7015" y="1244"/>
                  </a:cubicBezTo>
                  <a:cubicBezTo>
                    <a:pt x="6780" y="1048"/>
                    <a:pt x="6676" y="656"/>
                    <a:pt x="6401" y="512"/>
                  </a:cubicBezTo>
                  <a:cubicBezTo>
                    <a:pt x="6279" y="451"/>
                    <a:pt x="6137" y="440"/>
                    <a:pt x="5992" y="440"/>
                  </a:cubicBezTo>
                  <a:cubicBezTo>
                    <a:pt x="5906" y="440"/>
                    <a:pt x="5819" y="444"/>
                    <a:pt x="5733" y="444"/>
                  </a:cubicBezTo>
                  <a:cubicBezTo>
                    <a:pt x="5624" y="444"/>
                    <a:pt x="5518" y="437"/>
                    <a:pt x="5422" y="408"/>
                  </a:cubicBezTo>
                  <a:cubicBezTo>
                    <a:pt x="5147" y="329"/>
                    <a:pt x="4912" y="81"/>
                    <a:pt x="4625" y="3"/>
                  </a:cubicBezTo>
                  <a:lnTo>
                    <a:pt x="4533" y="3"/>
                  </a:lnTo>
                  <a:cubicBezTo>
                    <a:pt x="4519" y="2"/>
                    <a:pt x="4505" y="1"/>
                    <a:pt x="4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34;p32">
              <a:extLst>
                <a:ext uri="{FF2B5EF4-FFF2-40B4-BE49-F238E27FC236}">
                  <a16:creationId xmlns:a16="http://schemas.microsoft.com/office/drawing/2014/main" id="{7BFAB60C-9B6E-869F-1FEC-2C460191A1A7}"/>
                </a:ext>
              </a:extLst>
            </p:cNvPr>
            <p:cNvSpPr/>
            <p:nvPr/>
          </p:nvSpPr>
          <p:spPr>
            <a:xfrm rot="-554324">
              <a:off x="6589520" y="2598045"/>
              <a:ext cx="37111" cy="629115"/>
            </a:xfrm>
            <a:custGeom>
              <a:avLst/>
              <a:gdLst/>
              <a:ahLst/>
              <a:cxnLst/>
              <a:rect l="l" t="t" r="r" b="b"/>
              <a:pathLst>
                <a:path w="484" h="8205" extrusionOk="0">
                  <a:moveTo>
                    <a:pt x="458" y="1"/>
                  </a:moveTo>
                  <a:lnTo>
                    <a:pt x="223" y="4103"/>
                  </a:lnTo>
                  <a:lnTo>
                    <a:pt x="223" y="4181"/>
                  </a:lnTo>
                  <a:lnTo>
                    <a:pt x="0" y="8205"/>
                  </a:lnTo>
                  <a:lnTo>
                    <a:pt x="40" y="8205"/>
                  </a:lnTo>
                  <a:lnTo>
                    <a:pt x="262" y="4181"/>
                  </a:lnTo>
                  <a:lnTo>
                    <a:pt x="262" y="4103"/>
                  </a:lnTo>
                  <a:lnTo>
                    <a:pt x="484" y="14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35;p32">
              <a:extLst>
                <a:ext uri="{FF2B5EF4-FFF2-40B4-BE49-F238E27FC236}">
                  <a16:creationId xmlns:a16="http://schemas.microsoft.com/office/drawing/2014/main" id="{C23EE37B-14D5-0F2D-55B9-633CF2C4B484}"/>
                </a:ext>
              </a:extLst>
            </p:cNvPr>
            <p:cNvSpPr/>
            <p:nvPr/>
          </p:nvSpPr>
          <p:spPr>
            <a:xfrm rot="-554324">
              <a:off x="6364640" y="2716994"/>
              <a:ext cx="490871" cy="396715"/>
            </a:xfrm>
            <a:custGeom>
              <a:avLst/>
              <a:gdLst/>
              <a:ahLst/>
              <a:cxnLst/>
              <a:rect l="l" t="t" r="r" b="b"/>
              <a:pathLst>
                <a:path w="6402" h="5174" extrusionOk="0">
                  <a:moveTo>
                    <a:pt x="6349" y="0"/>
                  </a:moveTo>
                  <a:lnTo>
                    <a:pt x="3188" y="2574"/>
                  </a:lnTo>
                  <a:lnTo>
                    <a:pt x="3175" y="2587"/>
                  </a:lnTo>
                  <a:lnTo>
                    <a:pt x="3162" y="2587"/>
                  </a:lnTo>
                  <a:lnTo>
                    <a:pt x="3135" y="2600"/>
                  </a:lnTo>
                  <a:lnTo>
                    <a:pt x="0" y="5160"/>
                  </a:lnTo>
                  <a:cubicBezTo>
                    <a:pt x="0" y="5160"/>
                    <a:pt x="13" y="5173"/>
                    <a:pt x="26" y="5173"/>
                  </a:cubicBezTo>
                  <a:lnTo>
                    <a:pt x="3175" y="2626"/>
                  </a:lnTo>
                  <a:lnTo>
                    <a:pt x="3188" y="2613"/>
                  </a:lnTo>
                  <a:lnTo>
                    <a:pt x="3201" y="2600"/>
                  </a:lnTo>
                  <a:lnTo>
                    <a:pt x="3227" y="2587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36;p32">
              <a:extLst>
                <a:ext uri="{FF2B5EF4-FFF2-40B4-BE49-F238E27FC236}">
                  <a16:creationId xmlns:a16="http://schemas.microsoft.com/office/drawing/2014/main" id="{201C21B7-7D40-E415-51FD-9337B501AC32}"/>
                </a:ext>
              </a:extLst>
            </p:cNvPr>
            <p:cNvSpPr/>
            <p:nvPr/>
          </p:nvSpPr>
          <p:spPr>
            <a:xfrm rot="-554324">
              <a:off x="6290663" y="2902363"/>
              <a:ext cx="626125" cy="29060"/>
            </a:xfrm>
            <a:custGeom>
              <a:avLst/>
              <a:gdLst/>
              <a:ahLst/>
              <a:cxnLst/>
              <a:rect l="l" t="t" r="r" b="b"/>
              <a:pathLst>
                <a:path w="8166" h="379" extrusionOk="0">
                  <a:moveTo>
                    <a:pt x="14" y="0"/>
                  </a:moveTo>
                  <a:cubicBezTo>
                    <a:pt x="14" y="0"/>
                    <a:pt x="14" y="13"/>
                    <a:pt x="1" y="26"/>
                  </a:cubicBezTo>
                  <a:lnTo>
                    <a:pt x="4102" y="209"/>
                  </a:lnTo>
                  <a:lnTo>
                    <a:pt x="4194" y="209"/>
                  </a:lnTo>
                  <a:lnTo>
                    <a:pt x="8165" y="379"/>
                  </a:lnTo>
                  <a:cubicBezTo>
                    <a:pt x="8165" y="366"/>
                    <a:pt x="8165" y="353"/>
                    <a:pt x="8165" y="353"/>
                  </a:cubicBezTo>
                  <a:lnTo>
                    <a:pt x="4194" y="170"/>
                  </a:lnTo>
                  <a:lnTo>
                    <a:pt x="4102" y="17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7;p32">
              <a:extLst>
                <a:ext uri="{FF2B5EF4-FFF2-40B4-BE49-F238E27FC236}">
                  <a16:creationId xmlns:a16="http://schemas.microsoft.com/office/drawing/2014/main" id="{A973B8B2-7904-8373-0EA9-86AE8D883C18}"/>
                </a:ext>
              </a:extLst>
            </p:cNvPr>
            <p:cNvSpPr/>
            <p:nvPr/>
          </p:nvSpPr>
          <p:spPr>
            <a:xfrm rot="-554324">
              <a:off x="6376180" y="2687789"/>
              <a:ext cx="456827" cy="450770"/>
            </a:xfrm>
            <a:custGeom>
              <a:avLst/>
              <a:gdLst/>
              <a:ahLst/>
              <a:cxnLst/>
              <a:rect l="l" t="t" r="r" b="b"/>
              <a:pathLst>
                <a:path w="5958" h="5879" extrusionOk="0">
                  <a:moveTo>
                    <a:pt x="40" y="0"/>
                  </a:moveTo>
                  <a:lnTo>
                    <a:pt x="1" y="14"/>
                  </a:lnTo>
                  <a:lnTo>
                    <a:pt x="2993" y="2979"/>
                  </a:lnTo>
                  <a:lnTo>
                    <a:pt x="3006" y="2992"/>
                  </a:lnTo>
                  <a:lnTo>
                    <a:pt x="3019" y="3005"/>
                  </a:lnTo>
                  <a:lnTo>
                    <a:pt x="3045" y="3018"/>
                  </a:lnTo>
                  <a:lnTo>
                    <a:pt x="5932" y="5879"/>
                  </a:lnTo>
                  <a:lnTo>
                    <a:pt x="5958" y="5879"/>
                  </a:lnTo>
                  <a:lnTo>
                    <a:pt x="3071" y="3005"/>
                  </a:lnTo>
                  <a:lnTo>
                    <a:pt x="3045" y="2979"/>
                  </a:lnTo>
                  <a:lnTo>
                    <a:pt x="3032" y="2966"/>
                  </a:lnTo>
                  <a:lnTo>
                    <a:pt x="3019" y="29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38;p32">
              <a:extLst>
                <a:ext uri="{FF2B5EF4-FFF2-40B4-BE49-F238E27FC236}">
                  <a16:creationId xmlns:a16="http://schemas.microsoft.com/office/drawing/2014/main" id="{06C25E23-A908-F32C-87D7-A7D9792FEB34}"/>
                </a:ext>
              </a:extLst>
            </p:cNvPr>
            <p:cNvSpPr/>
            <p:nvPr/>
          </p:nvSpPr>
          <p:spPr>
            <a:xfrm rot="-554324">
              <a:off x="6566216" y="2881941"/>
              <a:ext cx="79205" cy="71231"/>
            </a:xfrm>
            <a:custGeom>
              <a:avLst/>
              <a:gdLst/>
              <a:ahLst/>
              <a:cxnLst/>
              <a:rect l="l" t="t" r="r" b="b"/>
              <a:pathLst>
                <a:path w="1033" h="929" extrusionOk="0">
                  <a:moveTo>
                    <a:pt x="510" y="1"/>
                  </a:moveTo>
                  <a:cubicBezTo>
                    <a:pt x="223" y="1"/>
                    <a:pt x="1" y="210"/>
                    <a:pt x="1" y="471"/>
                  </a:cubicBezTo>
                  <a:cubicBezTo>
                    <a:pt x="1" y="719"/>
                    <a:pt x="223" y="928"/>
                    <a:pt x="510" y="928"/>
                  </a:cubicBezTo>
                  <a:cubicBezTo>
                    <a:pt x="798" y="928"/>
                    <a:pt x="1033" y="719"/>
                    <a:pt x="1033" y="471"/>
                  </a:cubicBezTo>
                  <a:cubicBezTo>
                    <a:pt x="1033" y="210"/>
                    <a:pt x="798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39;p32">
              <a:extLst>
                <a:ext uri="{FF2B5EF4-FFF2-40B4-BE49-F238E27FC236}">
                  <a16:creationId xmlns:a16="http://schemas.microsoft.com/office/drawing/2014/main" id="{D3CBEF31-C2AE-215E-FC5D-CE1E67FFE49D}"/>
                </a:ext>
              </a:extLst>
            </p:cNvPr>
            <p:cNvSpPr/>
            <p:nvPr/>
          </p:nvSpPr>
          <p:spPr>
            <a:xfrm rot="-554324">
              <a:off x="6567301" y="1374434"/>
              <a:ext cx="162397" cy="160863"/>
            </a:xfrm>
            <a:custGeom>
              <a:avLst/>
              <a:gdLst/>
              <a:ahLst/>
              <a:cxnLst/>
              <a:rect l="l" t="t" r="r" b="b"/>
              <a:pathLst>
                <a:path w="2118" h="2098" extrusionOk="0">
                  <a:moveTo>
                    <a:pt x="1052" y="1"/>
                  </a:moveTo>
                  <a:cubicBezTo>
                    <a:pt x="1033" y="1"/>
                    <a:pt x="1013" y="10"/>
                    <a:pt x="1007" y="30"/>
                  </a:cubicBezTo>
                  <a:lnTo>
                    <a:pt x="824" y="422"/>
                  </a:lnTo>
                  <a:cubicBezTo>
                    <a:pt x="745" y="592"/>
                    <a:pt x="602" y="735"/>
                    <a:pt x="432" y="814"/>
                  </a:cubicBezTo>
                  <a:lnTo>
                    <a:pt x="40" y="997"/>
                  </a:lnTo>
                  <a:cubicBezTo>
                    <a:pt x="1" y="1023"/>
                    <a:pt x="1" y="1075"/>
                    <a:pt x="40" y="1101"/>
                  </a:cubicBezTo>
                  <a:lnTo>
                    <a:pt x="432" y="1284"/>
                  </a:lnTo>
                  <a:cubicBezTo>
                    <a:pt x="602" y="1363"/>
                    <a:pt x="745" y="1493"/>
                    <a:pt x="824" y="1676"/>
                  </a:cubicBezTo>
                  <a:lnTo>
                    <a:pt x="1007" y="2068"/>
                  </a:lnTo>
                  <a:cubicBezTo>
                    <a:pt x="1013" y="2088"/>
                    <a:pt x="1033" y="2097"/>
                    <a:pt x="1052" y="2097"/>
                  </a:cubicBezTo>
                  <a:cubicBezTo>
                    <a:pt x="1072" y="2097"/>
                    <a:pt x="1092" y="2088"/>
                    <a:pt x="1098" y="2068"/>
                  </a:cubicBezTo>
                  <a:lnTo>
                    <a:pt x="1281" y="1676"/>
                  </a:lnTo>
                  <a:cubicBezTo>
                    <a:pt x="1359" y="1493"/>
                    <a:pt x="1503" y="1363"/>
                    <a:pt x="1673" y="1284"/>
                  </a:cubicBezTo>
                  <a:lnTo>
                    <a:pt x="2065" y="1101"/>
                  </a:lnTo>
                  <a:cubicBezTo>
                    <a:pt x="2117" y="1075"/>
                    <a:pt x="2117" y="1023"/>
                    <a:pt x="2065" y="997"/>
                  </a:cubicBezTo>
                  <a:lnTo>
                    <a:pt x="1673" y="814"/>
                  </a:lnTo>
                  <a:cubicBezTo>
                    <a:pt x="1503" y="735"/>
                    <a:pt x="1359" y="592"/>
                    <a:pt x="1281" y="422"/>
                  </a:cubicBezTo>
                  <a:lnTo>
                    <a:pt x="1098" y="30"/>
                  </a:lnTo>
                  <a:cubicBezTo>
                    <a:pt x="1092" y="10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40;p32">
              <a:extLst>
                <a:ext uri="{FF2B5EF4-FFF2-40B4-BE49-F238E27FC236}">
                  <a16:creationId xmlns:a16="http://schemas.microsoft.com/office/drawing/2014/main" id="{6A3370BF-663D-CEC5-2698-0F1B243C1747}"/>
                </a:ext>
              </a:extLst>
            </p:cNvPr>
            <p:cNvSpPr/>
            <p:nvPr/>
          </p:nvSpPr>
          <p:spPr>
            <a:xfrm rot="-554324">
              <a:off x="7173285" y="140152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1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41" y="330"/>
                  </a:lnTo>
                  <a:cubicBezTo>
                    <a:pt x="575" y="461"/>
                    <a:pt x="471" y="565"/>
                    <a:pt x="340" y="631"/>
                  </a:cubicBezTo>
                  <a:lnTo>
                    <a:pt x="40" y="774"/>
                  </a:lnTo>
                  <a:cubicBezTo>
                    <a:pt x="1" y="787"/>
                    <a:pt x="1" y="827"/>
                    <a:pt x="40" y="840"/>
                  </a:cubicBezTo>
                  <a:lnTo>
                    <a:pt x="340" y="983"/>
                  </a:lnTo>
                  <a:cubicBezTo>
                    <a:pt x="471" y="1049"/>
                    <a:pt x="575" y="1153"/>
                    <a:pt x="641" y="1284"/>
                  </a:cubicBezTo>
                  <a:lnTo>
                    <a:pt x="771" y="1584"/>
                  </a:lnTo>
                  <a:cubicBezTo>
                    <a:pt x="778" y="1604"/>
                    <a:pt x="794" y="1614"/>
                    <a:pt x="811" y="1614"/>
                  </a:cubicBezTo>
                  <a:cubicBezTo>
                    <a:pt x="827" y="1614"/>
                    <a:pt x="843" y="1604"/>
                    <a:pt x="850" y="1584"/>
                  </a:cubicBezTo>
                  <a:lnTo>
                    <a:pt x="994" y="1284"/>
                  </a:lnTo>
                  <a:cubicBezTo>
                    <a:pt x="1046" y="1153"/>
                    <a:pt x="1163" y="1049"/>
                    <a:pt x="1294" y="983"/>
                  </a:cubicBezTo>
                  <a:lnTo>
                    <a:pt x="1594" y="840"/>
                  </a:lnTo>
                  <a:cubicBezTo>
                    <a:pt x="1621" y="827"/>
                    <a:pt x="1621" y="787"/>
                    <a:pt x="1594" y="774"/>
                  </a:cubicBezTo>
                  <a:lnTo>
                    <a:pt x="1294" y="631"/>
                  </a:lnTo>
                  <a:cubicBezTo>
                    <a:pt x="1163" y="565"/>
                    <a:pt x="1059" y="461"/>
                    <a:pt x="994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41;p32">
              <a:extLst>
                <a:ext uri="{FF2B5EF4-FFF2-40B4-BE49-F238E27FC236}">
                  <a16:creationId xmlns:a16="http://schemas.microsoft.com/office/drawing/2014/main" id="{01EEE8EE-B67A-7A85-8F50-7CEE0BD17980}"/>
                </a:ext>
              </a:extLst>
            </p:cNvPr>
            <p:cNvSpPr/>
            <p:nvPr/>
          </p:nvSpPr>
          <p:spPr>
            <a:xfrm rot="-554324">
              <a:off x="7916077" y="195047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28" y="330"/>
                  </a:lnTo>
                  <a:cubicBezTo>
                    <a:pt x="575" y="461"/>
                    <a:pt x="458" y="565"/>
                    <a:pt x="327" y="631"/>
                  </a:cubicBezTo>
                  <a:lnTo>
                    <a:pt x="27" y="761"/>
                  </a:lnTo>
                  <a:cubicBezTo>
                    <a:pt x="1" y="787"/>
                    <a:pt x="1" y="826"/>
                    <a:pt x="27" y="840"/>
                  </a:cubicBezTo>
                  <a:lnTo>
                    <a:pt x="327" y="983"/>
                  </a:lnTo>
                  <a:cubicBezTo>
                    <a:pt x="471" y="1049"/>
                    <a:pt x="575" y="1153"/>
                    <a:pt x="628" y="1284"/>
                  </a:cubicBezTo>
                  <a:lnTo>
                    <a:pt x="771" y="1584"/>
                  </a:lnTo>
                  <a:cubicBezTo>
                    <a:pt x="778" y="1597"/>
                    <a:pt x="794" y="1604"/>
                    <a:pt x="810" y="1604"/>
                  </a:cubicBezTo>
                  <a:cubicBezTo>
                    <a:pt x="827" y="1604"/>
                    <a:pt x="843" y="1597"/>
                    <a:pt x="850" y="1584"/>
                  </a:cubicBezTo>
                  <a:lnTo>
                    <a:pt x="993" y="1284"/>
                  </a:lnTo>
                  <a:cubicBezTo>
                    <a:pt x="1046" y="1153"/>
                    <a:pt x="1150" y="1049"/>
                    <a:pt x="1281" y="983"/>
                  </a:cubicBezTo>
                  <a:lnTo>
                    <a:pt x="1594" y="840"/>
                  </a:lnTo>
                  <a:cubicBezTo>
                    <a:pt x="1620" y="826"/>
                    <a:pt x="1620" y="787"/>
                    <a:pt x="1594" y="761"/>
                  </a:cubicBezTo>
                  <a:lnTo>
                    <a:pt x="1281" y="631"/>
                  </a:lnTo>
                  <a:cubicBezTo>
                    <a:pt x="1150" y="565"/>
                    <a:pt x="1046" y="461"/>
                    <a:pt x="993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42;p32">
              <a:extLst>
                <a:ext uri="{FF2B5EF4-FFF2-40B4-BE49-F238E27FC236}">
                  <a16:creationId xmlns:a16="http://schemas.microsoft.com/office/drawing/2014/main" id="{5E1A4BEF-4E4F-2506-6489-EAABB221EE2B}"/>
                </a:ext>
              </a:extLst>
            </p:cNvPr>
            <p:cNvSpPr/>
            <p:nvPr/>
          </p:nvSpPr>
          <p:spPr>
            <a:xfrm rot="-554324">
              <a:off x="6112994" y="2506602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04" y="1"/>
                  </a:moveTo>
                  <a:cubicBezTo>
                    <a:pt x="790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62"/>
                  </a:lnTo>
                  <a:cubicBezTo>
                    <a:pt x="0" y="788"/>
                    <a:pt x="0" y="827"/>
                    <a:pt x="26" y="840"/>
                  </a:cubicBezTo>
                  <a:lnTo>
                    <a:pt x="327" y="984"/>
                  </a:lnTo>
                  <a:cubicBezTo>
                    <a:pt x="457" y="1049"/>
                    <a:pt x="562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0" y="1614"/>
                    <a:pt x="804" y="1614"/>
                  </a:cubicBezTo>
                  <a:cubicBezTo>
                    <a:pt x="817" y="1614"/>
                    <a:pt x="830" y="1604"/>
                    <a:pt x="836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40"/>
                  </a:lnTo>
                  <a:cubicBezTo>
                    <a:pt x="1620" y="827"/>
                    <a:pt x="1620" y="775"/>
                    <a:pt x="1581" y="762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36" y="30"/>
                  </a:lnTo>
                  <a:cubicBezTo>
                    <a:pt x="830" y="10"/>
                    <a:pt x="817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43;p32">
              <a:extLst>
                <a:ext uri="{FF2B5EF4-FFF2-40B4-BE49-F238E27FC236}">
                  <a16:creationId xmlns:a16="http://schemas.microsoft.com/office/drawing/2014/main" id="{064F4114-DA83-B342-87BA-16EDB103A45F}"/>
                </a:ext>
              </a:extLst>
            </p:cNvPr>
            <p:cNvSpPr/>
            <p:nvPr/>
          </p:nvSpPr>
          <p:spPr>
            <a:xfrm rot="-554324">
              <a:off x="8041526" y="2721580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0"/>
                    <a:pt x="771" y="30"/>
                  </a:cubicBezTo>
                  <a:lnTo>
                    <a:pt x="628" y="331"/>
                  </a:lnTo>
                  <a:cubicBezTo>
                    <a:pt x="575" y="461"/>
                    <a:pt x="471" y="566"/>
                    <a:pt x="327" y="631"/>
                  </a:cubicBezTo>
                  <a:lnTo>
                    <a:pt x="27" y="775"/>
                  </a:lnTo>
                  <a:cubicBezTo>
                    <a:pt x="1" y="788"/>
                    <a:pt x="1" y="827"/>
                    <a:pt x="27" y="840"/>
                  </a:cubicBezTo>
                  <a:lnTo>
                    <a:pt x="327" y="984"/>
                  </a:lnTo>
                  <a:cubicBezTo>
                    <a:pt x="458" y="1049"/>
                    <a:pt x="575" y="1154"/>
                    <a:pt x="628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6" y="1154"/>
                    <a:pt x="1150" y="1049"/>
                    <a:pt x="1281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75"/>
                  </a:cubicBezTo>
                  <a:lnTo>
                    <a:pt x="1281" y="631"/>
                  </a:lnTo>
                  <a:cubicBezTo>
                    <a:pt x="1150" y="566"/>
                    <a:pt x="1046" y="461"/>
                    <a:pt x="993" y="331"/>
                  </a:cubicBezTo>
                  <a:lnTo>
                    <a:pt x="850" y="30"/>
                  </a:lnTo>
                  <a:cubicBezTo>
                    <a:pt x="843" y="10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44;p32">
              <a:extLst>
                <a:ext uri="{FF2B5EF4-FFF2-40B4-BE49-F238E27FC236}">
                  <a16:creationId xmlns:a16="http://schemas.microsoft.com/office/drawing/2014/main" id="{7D644CB5-A075-BC99-091F-A35293E45FF6}"/>
                </a:ext>
              </a:extLst>
            </p:cNvPr>
            <p:cNvSpPr/>
            <p:nvPr/>
          </p:nvSpPr>
          <p:spPr>
            <a:xfrm rot="-554324">
              <a:off x="7048708" y="344303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7" y="7"/>
                    <a:pt x="771" y="20"/>
                  </a:cubicBezTo>
                  <a:lnTo>
                    <a:pt x="640" y="320"/>
                  </a:lnTo>
                  <a:cubicBezTo>
                    <a:pt x="575" y="451"/>
                    <a:pt x="470" y="556"/>
                    <a:pt x="340" y="621"/>
                  </a:cubicBezTo>
                  <a:lnTo>
                    <a:pt x="39" y="765"/>
                  </a:lnTo>
                  <a:cubicBezTo>
                    <a:pt x="0" y="778"/>
                    <a:pt x="0" y="817"/>
                    <a:pt x="39" y="843"/>
                  </a:cubicBezTo>
                  <a:lnTo>
                    <a:pt x="340" y="974"/>
                  </a:lnTo>
                  <a:cubicBezTo>
                    <a:pt x="470" y="1039"/>
                    <a:pt x="575" y="1143"/>
                    <a:pt x="640" y="1274"/>
                  </a:cubicBezTo>
                  <a:lnTo>
                    <a:pt x="771" y="1575"/>
                  </a:lnTo>
                  <a:cubicBezTo>
                    <a:pt x="777" y="1594"/>
                    <a:pt x="794" y="1604"/>
                    <a:pt x="810" y="1604"/>
                  </a:cubicBezTo>
                  <a:cubicBezTo>
                    <a:pt x="826" y="1604"/>
                    <a:pt x="843" y="1594"/>
                    <a:pt x="849" y="1575"/>
                  </a:cubicBezTo>
                  <a:lnTo>
                    <a:pt x="993" y="1274"/>
                  </a:lnTo>
                  <a:cubicBezTo>
                    <a:pt x="1045" y="1143"/>
                    <a:pt x="1163" y="1039"/>
                    <a:pt x="1293" y="974"/>
                  </a:cubicBezTo>
                  <a:lnTo>
                    <a:pt x="1594" y="843"/>
                  </a:lnTo>
                  <a:cubicBezTo>
                    <a:pt x="1620" y="817"/>
                    <a:pt x="1620" y="778"/>
                    <a:pt x="1594" y="765"/>
                  </a:cubicBezTo>
                  <a:lnTo>
                    <a:pt x="1293" y="621"/>
                  </a:lnTo>
                  <a:cubicBezTo>
                    <a:pt x="1150" y="556"/>
                    <a:pt x="1045" y="451"/>
                    <a:pt x="993" y="320"/>
                  </a:cubicBezTo>
                  <a:lnTo>
                    <a:pt x="849" y="20"/>
                  </a:lnTo>
                  <a:cubicBezTo>
                    <a:pt x="843" y="7"/>
                    <a:pt x="82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45;p32">
              <a:extLst>
                <a:ext uri="{FF2B5EF4-FFF2-40B4-BE49-F238E27FC236}">
                  <a16:creationId xmlns:a16="http://schemas.microsoft.com/office/drawing/2014/main" id="{A7E0F157-6240-8EEC-C890-EA3ADD34CE40}"/>
                </a:ext>
              </a:extLst>
            </p:cNvPr>
            <p:cNvSpPr/>
            <p:nvPr/>
          </p:nvSpPr>
          <p:spPr>
            <a:xfrm rot="-554324">
              <a:off x="6916298" y="2604229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1"/>
                    <a:pt x="771" y="30"/>
                  </a:cubicBezTo>
                  <a:lnTo>
                    <a:pt x="627" y="331"/>
                  </a:lnTo>
                  <a:cubicBezTo>
                    <a:pt x="575" y="461"/>
                    <a:pt x="471" y="566"/>
                    <a:pt x="340" y="631"/>
                  </a:cubicBezTo>
                  <a:lnTo>
                    <a:pt x="40" y="762"/>
                  </a:lnTo>
                  <a:cubicBezTo>
                    <a:pt x="0" y="775"/>
                    <a:pt x="0" y="827"/>
                    <a:pt x="40" y="840"/>
                  </a:cubicBezTo>
                  <a:lnTo>
                    <a:pt x="340" y="984"/>
                  </a:lnTo>
                  <a:cubicBezTo>
                    <a:pt x="471" y="1036"/>
                    <a:pt x="575" y="1154"/>
                    <a:pt x="627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5" y="1154"/>
                    <a:pt x="1150" y="1049"/>
                    <a:pt x="1294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62"/>
                  </a:cubicBezTo>
                  <a:lnTo>
                    <a:pt x="1294" y="631"/>
                  </a:lnTo>
                  <a:cubicBezTo>
                    <a:pt x="1150" y="566"/>
                    <a:pt x="1045" y="461"/>
                    <a:pt x="993" y="331"/>
                  </a:cubicBezTo>
                  <a:lnTo>
                    <a:pt x="850" y="30"/>
                  </a:lnTo>
                  <a:cubicBezTo>
                    <a:pt x="843" y="11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46;p32">
              <a:extLst>
                <a:ext uri="{FF2B5EF4-FFF2-40B4-BE49-F238E27FC236}">
                  <a16:creationId xmlns:a16="http://schemas.microsoft.com/office/drawing/2014/main" id="{3C4F2011-3890-4954-015D-9830BFC27966}"/>
                </a:ext>
              </a:extLst>
            </p:cNvPr>
            <p:cNvSpPr/>
            <p:nvPr/>
          </p:nvSpPr>
          <p:spPr>
            <a:xfrm rot="-554324">
              <a:off x="6180302" y="340695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0" y="1"/>
                  </a:moveTo>
                  <a:cubicBezTo>
                    <a:pt x="794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75"/>
                  </a:lnTo>
                  <a:cubicBezTo>
                    <a:pt x="0" y="788"/>
                    <a:pt x="0" y="827"/>
                    <a:pt x="26" y="853"/>
                  </a:cubicBezTo>
                  <a:lnTo>
                    <a:pt x="327" y="984"/>
                  </a:lnTo>
                  <a:cubicBezTo>
                    <a:pt x="457" y="1049"/>
                    <a:pt x="575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4" y="1614"/>
                    <a:pt x="810" y="1614"/>
                  </a:cubicBezTo>
                  <a:cubicBezTo>
                    <a:pt x="826" y="1614"/>
                    <a:pt x="843" y="1604"/>
                    <a:pt x="849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53"/>
                  </a:lnTo>
                  <a:cubicBezTo>
                    <a:pt x="1620" y="827"/>
                    <a:pt x="1620" y="788"/>
                    <a:pt x="1581" y="775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49" y="30"/>
                  </a:lnTo>
                  <a:cubicBezTo>
                    <a:pt x="843" y="10"/>
                    <a:pt x="826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1095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C0336-D2E2-D7C4-1728-C27FF47D8379}"/>
              </a:ext>
            </a:extLst>
          </p:cNvPr>
          <p:cNvSpPr txBox="1"/>
          <p:nvPr/>
        </p:nvSpPr>
        <p:spPr>
          <a:xfrm>
            <a:off x="0" y="0"/>
            <a:ext cx="92364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Mark the letter A, B, C or D on your answer sheet to indicate the word whose </a:t>
            </a:r>
            <a:r>
              <a:rPr lang="en-US" sz="1600" b="1" u="sng" dirty="0">
                <a:latin typeface="+mj-lt"/>
              </a:rPr>
              <a:t>underlined</a:t>
            </a:r>
            <a:r>
              <a:rPr lang="en-US" sz="1600" b="1" dirty="0">
                <a:latin typeface="+mj-lt"/>
              </a:rPr>
              <a:t> part differs from the other three in pronunciation in each of the following questions.</a:t>
            </a:r>
          </a:p>
        </p:txBody>
      </p:sp>
      <p:sp>
        <p:nvSpPr>
          <p:cNvPr id="4" name="Google Shape;301;p32">
            <a:extLst>
              <a:ext uri="{FF2B5EF4-FFF2-40B4-BE49-F238E27FC236}">
                <a16:creationId xmlns:a16="http://schemas.microsoft.com/office/drawing/2014/main" id="{10517988-1A96-EFCF-7A08-237B798880F7}"/>
              </a:ext>
            </a:extLst>
          </p:cNvPr>
          <p:cNvSpPr txBox="1"/>
          <p:nvPr/>
        </p:nvSpPr>
        <p:spPr>
          <a:xfrm>
            <a:off x="36374" y="579145"/>
            <a:ext cx="7563497" cy="419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1. A. cough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sing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	C. stop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sleep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2. A. sign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profit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become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survive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3. A. walk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step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	C. shut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play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4. A. wish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practice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introduce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D. leav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5. A. grass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B. stretch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comprise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D. potato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6. A. desk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map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	C. plant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 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	D. chair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7. A. pen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book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phone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table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</a:p>
        </p:txBody>
      </p:sp>
      <p:sp>
        <p:nvSpPr>
          <p:cNvPr id="13" name="Google Shape;293;p32">
            <a:extLst>
              <a:ext uri="{FF2B5EF4-FFF2-40B4-BE49-F238E27FC236}">
                <a16:creationId xmlns:a16="http://schemas.microsoft.com/office/drawing/2014/main" id="{748F747C-830C-03E2-907C-30F6EEABF1FB}"/>
              </a:ext>
            </a:extLst>
          </p:cNvPr>
          <p:cNvSpPr txBox="1"/>
          <p:nvPr/>
        </p:nvSpPr>
        <p:spPr>
          <a:xfrm>
            <a:off x="7072456" y="654115"/>
            <a:ext cx="1981982" cy="3358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Cách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phân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đuôi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s/es </a:t>
            </a:r>
          </a:p>
          <a:p>
            <a:pPr defTabSz="457200"/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1.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phát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/s/</a:t>
            </a:r>
          </a:p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cuối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vô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thanh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: /f/, /t/, /k/, /p/, /</a:t>
            </a:r>
            <a:r>
              <a:rPr lang="el-GR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θ/</a:t>
            </a:r>
          </a:p>
          <a:p>
            <a:pPr defTabSz="457200"/>
            <a:r>
              <a:rPr lang="el-GR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2.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phát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/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iz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/ </a:t>
            </a:r>
          </a:p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kết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thúc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các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phụ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gió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sau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: /s/, /z/, /∫/, /t∫/, /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dʒ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/, /ʒ/</a:t>
            </a:r>
          </a:p>
          <a:p>
            <a:pPr defTabSz="457200"/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3.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phát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/z/</a:t>
            </a:r>
          </a:p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cuối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hữu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thanh</a:t>
            </a:r>
            <a:endParaRPr lang="en-US" sz="1600" b="1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</p:txBody>
      </p:sp>
      <p:sp>
        <p:nvSpPr>
          <p:cNvPr id="2" name="Google Shape;321;p34">
            <a:extLst>
              <a:ext uri="{FF2B5EF4-FFF2-40B4-BE49-F238E27FC236}">
                <a16:creationId xmlns:a16="http://schemas.microsoft.com/office/drawing/2014/main" id="{1DB43AFF-991C-23B0-D702-463F9DBF38A5}"/>
              </a:ext>
            </a:extLst>
          </p:cNvPr>
          <p:cNvSpPr txBox="1"/>
          <p:nvPr/>
        </p:nvSpPr>
        <p:spPr>
          <a:xfrm>
            <a:off x="342738" y="880007"/>
            <a:ext cx="6483364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kɒ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f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sɪŋ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stɒ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sliː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 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" name="Google Shape;322;p34">
            <a:extLst>
              <a:ext uri="{FF2B5EF4-FFF2-40B4-BE49-F238E27FC236}">
                <a16:creationId xmlns:a16="http://schemas.microsoft.com/office/drawing/2014/main" id="{B03970BA-C126-3600-9C57-D35C187A9D06}"/>
              </a:ext>
            </a:extLst>
          </p:cNvPr>
          <p:cNvSpPr txBox="1"/>
          <p:nvPr/>
        </p:nvSpPr>
        <p:spPr>
          <a:xfrm>
            <a:off x="342737" y="1550570"/>
            <a:ext cx="7100054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saɪn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prɒfɪ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   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bɪˈkʌm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səˈvaɪv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" name="Google Shape;323;p34">
            <a:extLst>
              <a:ext uri="{FF2B5EF4-FFF2-40B4-BE49-F238E27FC236}">
                <a16:creationId xmlns:a16="http://schemas.microsoft.com/office/drawing/2014/main" id="{5B9B3C14-A6D9-4785-C07C-B0768C044B1A}"/>
              </a:ext>
            </a:extLst>
          </p:cNvPr>
          <p:cNvSpPr txBox="1"/>
          <p:nvPr/>
        </p:nvSpPr>
        <p:spPr>
          <a:xfrm>
            <a:off x="278941" y="2122064"/>
            <a:ext cx="6625133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wɔː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/ste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ʃʌ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pleɪ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" name="Google Shape;324;p34">
            <a:extLst>
              <a:ext uri="{FF2B5EF4-FFF2-40B4-BE49-F238E27FC236}">
                <a16:creationId xmlns:a16="http://schemas.microsoft.com/office/drawing/2014/main" id="{B9D992CA-962F-2487-F1B0-0A05E1C11FB4}"/>
              </a:ext>
            </a:extLst>
          </p:cNvPr>
          <p:cNvSpPr txBox="1"/>
          <p:nvPr/>
        </p:nvSpPr>
        <p:spPr>
          <a:xfrm>
            <a:off x="278940" y="2779967"/>
            <a:ext cx="6837783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wɪ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ʃ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præktɪ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/ˌ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ɪntrəˈdjuː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liːv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" name="Google Shape;325;p34">
            <a:extLst>
              <a:ext uri="{FF2B5EF4-FFF2-40B4-BE49-F238E27FC236}">
                <a16:creationId xmlns:a16="http://schemas.microsoft.com/office/drawing/2014/main" id="{9BB42DA2-EB8A-7BE8-3175-079EDECF73A0}"/>
              </a:ext>
            </a:extLst>
          </p:cNvPr>
          <p:cNvSpPr txBox="1"/>
          <p:nvPr/>
        </p:nvSpPr>
        <p:spPr>
          <a:xfrm>
            <a:off x="278940" y="3402475"/>
            <a:ext cx="6922843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ɡrɑː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stre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tʃ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kəmˈpraɪ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b="1" u="sng" dirty="0">
                <a:solidFill>
                  <a:schemeClr val="tx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pəˈteɪtəʊ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" name="Google Shape;326;p34">
            <a:extLst>
              <a:ext uri="{FF2B5EF4-FFF2-40B4-BE49-F238E27FC236}">
                <a16:creationId xmlns:a16="http://schemas.microsoft.com/office/drawing/2014/main" id="{168F6AE1-EEE0-E7C7-7F5B-1BA57EEAAEEF}"/>
              </a:ext>
            </a:extLst>
          </p:cNvPr>
          <p:cNvSpPr txBox="1"/>
          <p:nvPr/>
        </p:nvSpPr>
        <p:spPr>
          <a:xfrm>
            <a:off x="287611" y="4004077"/>
            <a:ext cx="6784845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/des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</a:t>
            </a: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mæ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plɑːn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tʃeə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(r)</a:t>
            </a: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" name="Google Shape;327;p34">
            <a:extLst>
              <a:ext uri="{FF2B5EF4-FFF2-40B4-BE49-F238E27FC236}">
                <a16:creationId xmlns:a16="http://schemas.microsoft.com/office/drawing/2014/main" id="{84D727FE-B8B6-ED28-4929-4CA1A58BC744}"/>
              </a:ext>
            </a:extLst>
          </p:cNvPr>
          <p:cNvSpPr txBox="1"/>
          <p:nvPr/>
        </p:nvSpPr>
        <p:spPr>
          <a:xfrm>
            <a:off x="254161" y="4631872"/>
            <a:ext cx="7188629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pen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bʊ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fəʊn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teɪbl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C1896B-55C6-A83C-E580-2C4901F35F5C}"/>
              </a:ext>
            </a:extLst>
          </p:cNvPr>
          <p:cNvSpPr/>
          <p:nvPr/>
        </p:nvSpPr>
        <p:spPr>
          <a:xfrm>
            <a:off x="1796431" y="580407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40557E-F67C-1324-3B5B-267316872FAF}"/>
              </a:ext>
            </a:extLst>
          </p:cNvPr>
          <p:cNvSpPr/>
          <p:nvPr/>
        </p:nvSpPr>
        <p:spPr>
          <a:xfrm>
            <a:off x="1796431" y="1218013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478CC4-B103-0C58-90D3-6743597821D7}"/>
              </a:ext>
            </a:extLst>
          </p:cNvPr>
          <p:cNvSpPr/>
          <p:nvPr/>
        </p:nvSpPr>
        <p:spPr>
          <a:xfrm>
            <a:off x="5486399" y="1834977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634778-1EFC-F433-6E32-7BBA37F79DD5}"/>
              </a:ext>
            </a:extLst>
          </p:cNvPr>
          <p:cNvSpPr/>
          <p:nvPr/>
        </p:nvSpPr>
        <p:spPr>
          <a:xfrm>
            <a:off x="5486399" y="2482340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0E1A10-DBD1-CD3B-3420-B4221C505ABA}"/>
              </a:ext>
            </a:extLst>
          </p:cNvPr>
          <p:cNvSpPr/>
          <p:nvPr/>
        </p:nvSpPr>
        <p:spPr>
          <a:xfrm>
            <a:off x="5486399" y="3081151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807ABB-A5CF-701D-EA7B-8360393306B1}"/>
              </a:ext>
            </a:extLst>
          </p:cNvPr>
          <p:cNvSpPr/>
          <p:nvPr/>
        </p:nvSpPr>
        <p:spPr>
          <a:xfrm>
            <a:off x="5486399" y="3712329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2B9693-2BD9-CD89-FD82-DBFE9A480586}"/>
              </a:ext>
            </a:extLst>
          </p:cNvPr>
          <p:cNvSpPr/>
          <p:nvPr/>
        </p:nvSpPr>
        <p:spPr>
          <a:xfrm>
            <a:off x="1796431" y="4357723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23458"/>
              </p:ext>
            </p:extLst>
          </p:nvPr>
        </p:nvGraphicFramePr>
        <p:xfrm>
          <a:off x="1508760" y="2571750"/>
          <a:ext cx="6111837" cy="23434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3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0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Types of</a:t>
                      </a:r>
                      <a:r>
                        <a:rPr lang="en-US" sz="1800" baseline="0" dirty="0"/>
                        <a:t> house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Rooms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Furniture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7A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34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C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1342106" y="971840"/>
            <a:ext cx="6663947" cy="1255900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40" name="TextBox 39"/>
          <p:cNvSpPr txBox="1"/>
          <p:nvPr/>
        </p:nvSpPr>
        <p:spPr>
          <a:xfrm>
            <a:off x="2926657" y="1104850"/>
            <a:ext cx="148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bedroom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6656" y="1431419"/>
            <a:ext cx="101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fridge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38631" y="1774655"/>
            <a:ext cx="174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cupboard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48800" y="1078715"/>
            <a:ext cx="174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dishwasher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32392" y="1424963"/>
            <a:ext cx="189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town house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15940" y="1431419"/>
            <a:ext cx="219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chest of drawers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77245" y="1092001"/>
            <a:ext cx="221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country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02531" y="4263827"/>
            <a:ext cx="144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living room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26654" y="1789253"/>
            <a:ext cx="175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bathroom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66561" y="1099135"/>
            <a:ext cx="1515344" cy="37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25390" y="1434856"/>
            <a:ext cx="143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1B99C-5819-486C-B263-8D5257850107}"/>
              </a:ext>
            </a:extLst>
          </p:cNvPr>
          <p:cNvSpPr txBox="1"/>
          <p:nvPr/>
        </p:nvSpPr>
        <p:spPr>
          <a:xfrm>
            <a:off x="2130249" y="3186455"/>
            <a:ext cx="75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flat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E41AF-1721-45D6-B4FE-A727DAAE39E0}"/>
              </a:ext>
            </a:extLst>
          </p:cNvPr>
          <p:cNvSpPr txBox="1"/>
          <p:nvPr/>
        </p:nvSpPr>
        <p:spPr>
          <a:xfrm>
            <a:off x="1763212" y="3530600"/>
            <a:ext cx="155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town house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049FE2-F0A9-4CFC-8F2B-BD0A4443AAFD}"/>
              </a:ext>
            </a:extLst>
          </p:cNvPr>
          <p:cNvSpPr txBox="1"/>
          <p:nvPr/>
        </p:nvSpPr>
        <p:spPr>
          <a:xfrm>
            <a:off x="1632232" y="3936389"/>
            <a:ext cx="182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country 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3D32D-BB3A-449D-8EBE-B9942ADCC8B9}"/>
              </a:ext>
            </a:extLst>
          </p:cNvPr>
          <p:cNvSpPr txBox="1"/>
          <p:nvPr/>
        </p:nvSpPr>
        <p:spPr>
          <a:xfrm>
            <a:off x="5582835" y="3179080"/>
            <a:ext cx="229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86D9B-6683-443B-89C4-41EDAD152B10}"/>
              </a:ext>
            </a:extLst>
          </p:cNvPr>
          <p:cNvSpPr txBox="1"/>
          <p:nvPr/>
        </p:nvSpPr>
        <p:spPr>
          <a:xfrm>
            <a:off x="6171270" y="3525329"/>
            <a:ext cx="839772" cy="37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4CD66-7E0F-4BAF-98D8-9B8325796CE8}"/>
              </a:ext>
            </a:extLst>
          </p:cNvPr>
          <p:cNvSpPr txBox="1"/>
          <p:nvPr/>
        </p:nvSpPr>
        <p:spPr>
          <a:xfrm>
            <a:off x="6080016" y="3871577"/>
            <a:ext cx="83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tx1"/>
                </a:solidFill>
              </a:rPr>
              <a:t>fridge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806F95-9241-4496-900E-220ADDA40623}"/>
              </a:ext>
            </a:extLst>
          </p:cNvPr>
          <p:cNvSpPr txBox="1"/>
          <p:nvPr/>
        </p:nvSpPr>
        <p:spPr>
          <a:xfrm>
            <a:off x="5871401" y="4217826"/>
            <a:ext cx="164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dishwasher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4C6662-8008-4EAF-A66E-19660817D7D0}"/>
              </a:ext>
            </a:extLst>
          </p:cNvPr>
          <p:cNvSpPr txBox="1"/>
          <p:nvPr/>
        </p:nvSpPr>
        <p:spPr>
          <a:xfrm>
            <a:off x="5898236" y="4556630"/>
            <a:ext cx="132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cupboard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5D252-E7C7-4D9B-974C-7106C179D3D0}"/>
              </a:ext>
            </a:extLst>
          </p:cNvPr>
          <p:cNvSpPr txBox="1"/>
          <p:nvPr/>
        </p:nvSpPr>
        <p:spPr>
          <a:xfrm>
            <a:off x="3946729" y="3177461"/>
            <a:ext cx="122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bedroom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91EABC-A8BC-4A7C-9F20-5B96C3DBB7F2}"/>
              </a:ext>
            </a:extLst>
          </p:cNvPr>
          <p:cNvSpPr txBox="1"/>
          <p:nvPr/>
        </p:nvSpPr>
        <p:spPr>
          <a:xfrm>
            <a:off x="3802531" y="3530600"/>
            <a:ext cx="144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bathroom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4DA2F1-A92A-4B5D-A38B-D777DBD8D6E2}"/>
              </a:ext>
            </a:extLst>
          </p:cNvPr>
          <p:cNvSpPr txBox="1"/>
          <p:nvPr/>
        </p:nvSpPr>
        <p:spPr>
          <a:xfrm>
            <a:off x="1881571" y="1822861"/>
            <a:ext cx="104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flat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4B5373-72AD-470A-90C7-7A244D9D68B7}"/>
              </a:ext>
            </a:extLst>
          </p:cNvPr>
          <p:cNvSpPr txBox="1"/>
          <p:nvPr/>
        </p:nvSpPr>
        <p:spPr>
          <a:xfrm>
            <a:off x="6056134" y="1763279"/>
            <a:ext cx="175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living 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3E62D-CE09-A8E4-7737-BFDA7CBBC5AF}"/>
              </a:ext>
            </a:extLst>
          </p:cNvPr>
          <p:cNvSpPr txBox="1"/>
          <p:nvPr/>
        </p:nvSpPr>
        <p:spPr>
          <a:xfrm>
            <a:off x="4026007" y="3899969"/>
            <a:ext cx="1515344" cy="37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kitchen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C0336-D2E2-D7C4-1728-C27FF47D8379}"/>
              </a:ext>
            </a:extLst>
          </p:cNvPr>
          <p:cNvSpPr txBox="1"/>
          <p:nvPr/>
        </p:nvSpPr>
        <p:spPr>
          <a:xfrm>
            <a:off x="245025" y="97473"/>
            <a:ext cx="87523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Ex1: Put the words into the correct group. Add a new word to each group. 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67" grpId="0"/>
      <p:bldP spid="7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756761" y="1041179"/>
            <a:ext cx="9124743" cy="421988"/>
            <a:chOff x="363373" y="1262747"/>
            <a:chExt cx="6081953" cy="562651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My teacher has a house next to our house.</a:t>
              </a:r>
              <a:endParaRPr lang="en-US" sz="21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87975" y="1434575"/>
            <a:ext cx="6622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Our house is next to my _____________ house.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765220" y="1850643"/>
            <a:ext cx="9124743" cy="421988"/>
            <a:chOff x="363373" y="1262747"/>
            <a:chExt cx="6081953" cy="562651"/>
          </a:xfrm>
        </p:grpSpPr>
        <p:sp>
          <p:nvSpPr>
            <p:cNvPr id="106" name="TextBox 105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latin typeface="Calibri" panose="020F0502020204030204" pitchFamily="34" charset="0"/>
                  <a:cs typeface="Calibri" panose="020F0502020204030204" pitchFamily="34" charset="0"/>
                </a:rPr>
                <a:t>My brother has a TV.</a:t>
              </a:r>
              <a:endParaRPr lang="en-US" sz="2100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778651" y="2202406"/>
            <a:ext cx="4223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This is my _____________ TV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764050" y="2571415"/>
            <a:ext cx="9124744" cy="421989"/>
            <a:chOff x="363373" y="1262747"/>
            <a:chExt cx="6081950" cy="562653"/>
          </a:xfrm>
        </p:grpSpPr>
        <p:sp>
          <p:nvSpPr>
            <p:cNvPr id="114" name="TextBox 113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Elena has a big bookshelf in her bedroom.</a:t>
              </a:r>
              <a:endParaRPr lang="en-US" sz="21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764050" y="2914885"/>
            <a:ext cx="7931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There’s a big bookshelf in _____________ bedroom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56761" y="3349027"/>
            <a:ext cx="7123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104717" y="3355517"/>
            <a:ext cx="8428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My grandfather likes the kitchen the best.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72624" y="3715882"/>
            <a:ext cx="6730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kitchen is my _____________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room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764050" y="4087286"/>
            <a:ext cx="9124743" cy="421988"/>
            <a:chOff x="363373" y="1262747"/>
            <a:chExt cx="6081953" cy="562651"/>
          </a:xfrm>
        </p:grpSpPr>
        <p:sp>
          <p:nvSpPr>
            <p:cNvPr id="130" name="TextBox 129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latin typeface="Calibri" panose="020F0502020204030204" pitchFamily="34" charset="0"/>
                  <a:cs typeface="Calibri" panose="020F0502020204030204" pitchFamily="34" charset="0"/>
                </a:rPr>
                <a:t>My aunt has a daughter, Vy.</a:t>
              </a:r>
              <a:endParaRPr lang="en-US" sz="2100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794817" y="4500023"/>
            <a:ext cx="3953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I’m _____________  cousin.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B628B-F3EA-4708-8ECE-4201B1BFDE8C}"/>
              </a:ext>
            </a:extLst>
          </p:cNvPr>
          <p:cNvSpPr txBox="1"/>
          <p:nvPr/>
        </p:nvSpPr>
        <p:spPr>
          <a:xfrm>
            <a:off x="4141252" y="1402116"/>
            <a:ext cx="2004129" cy="42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teacher’s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86C90-A5BB-4705-A28C-C21969498C13}"/>
              </a:ext>
            </a:extLst>
          </p:cNvPr>
          <p:cNvSpPr txBox="1"/>
          <p:nvPr/>
        </p:nvSpPr>
        <p:spPr>
          <a:xfrm>
            <a:off x="2497511" y="2191305"/>
            <a:ext cx="19913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brother’s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3C71A6-6272-4F1E-AB0C-E0E5D9C4A483}"/>
              </a:ext>
            </a:extLst>
          </p:cNvPr>
          <p:cNvSpPr txBox="1"/>
          <p:nvPr/>
        </p:nvSpPr>
        <p:spPr>
          <a:xfrm>
            <a:off x="4360406" y="2912078"/>
            <a:ext cx="15497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Elena’s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71914E-529B-4A9C-91E4-94FEBDA58289}"/>
              </a:ext>
            </a:extLst>
          </p:cNvPr>
          <p:cNvSpPr txBox="1"/>
          <p:nvPr/>
        </p:nvSpPr>
        <p:spPr>
          <a:xfrm>
            <a:off x="3158838" y="3693991"/>
            <a:ext cx="2017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grandfather’s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824A4D-890B-4E3D-920E-B02CD7EFC355}"/>
              </a:ext>
            </a:extLst>
          </p:cNvPr>
          <p:cNvSpPr txBox="1"/>
          <p:nvPr/>
        </p:nvSpPr>
        <p:spPr>
          <a:xfrm>
            <a:off x="2161314" y="4477752"/>
            <a:ext cx="9950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Vy’ss</a:t>
            </a:r>
            <a:endParaRPr lang="en-US" sz="21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947D4-244C-2588-D633-0E1FB007E62C}"/>
              </a:ext>
            </a:extLst>
          </p:cNvPr>
          <p:cNvSpPr txBox="1"/>
          <p:nvPr/>
        </p:nvSpPr>
        <p:spPr>
          <a:xfrm>
            <a:off x="208120" y="342285"/>
            <a:ext cx="872776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</a:rPr>
              <a:t>Ex2: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Complete the second sentence with the correct possessive form.</a:t>
            </a:r>
            <a:endParaRPr lang="en-US" sz="2000" b="0" dirty="0">
              <a:effectLst/>
            </a:endParaRPr>
          </a:p>
        </p:txBody>
      </p:sp>
      <p:grpSp>
        <p:nvGrpSpPr>
          <p:cNvPr id="12" name="Google Shape;810;p36">
            <a:extLst>
              <a:ext uri="{FF2B5EF4-FFF2-40B4-BE49-F238E27FC236}">
                <a16:creationId xmlns:a16="http://schemas.microsoft.com/office/drawing/2014/main" id="{E679274E-9378-CBB6-808A-51121CC1A5A5}"/>
              </a:ext>
            </a:extLst>
          </p:cNvPr>
          <p:cNvGrpSpPr/>
          <p:nvPr/>
        </p:nvGrpSpPr>
        <p:grpSpPr>
          <a:xfrm rot="1017374">
            <a:off x="7856359" y="3533721"/>
            <a:ext cx="1468193" cy="1651151"/>
            <a:chOff x="8351625" y="1079513"/>
            <a:chExt cx="2010260" cy="2260767"/>
          </a:xfrm>
        </p:grpSpPr>
        <p:sp>
          <p:nvSpPr>
            <p:cNvPr id="13" name="Google Shape;811;p36">
              <a:extLst>
                <a:ext uri="{FF2B5EF4-FFF2-40B4-BE49-F238E27FC236}">
                  <a16:creationId xmlns:a16="http://schemas.microsoft.com/office/drawing/2014/main" id="{C1207534-D66F-A9AF-A78E-738E743BAB42}"/>
                </a:ext>
              </a:extLst>
            </p:cNvPr>
            <p:cNvSpPr/>
            <p:nvPr/>
          </p:nvSpPr>
          <p:spPr>
            <a:xfrm>
              <a:off x="8351625" y="1079513"/>
              <a:ext cx="2010260" cy="2260767"/>
            </a:xfrm>
            <a:custGeom>
              <a:avLst/>
              <a:gdLst/>
              <a:ahLst/>
              <a:cxnLst/>
              <a:rect l="l" t="t" r="r" b="b"/>
              <a:pathLst>
                <a:path w="31457" h="35377" extrusionOk="0">
                  <a:moveTo>
                    <a:pt x="15729" y="1"/>
                  </a:moveTo>
                  <a:cubicBezTo>
                    <a:pt x="7107" y="1"/>
                    <a:pt x="92" y="6951"/>
                    <a:pt x="0" y="15573"/>
                  </a:cubicBezTo>
                  <a:lnTo>
                    <a:pt x="0" y="34488"/>
                  </a:lnTo>
                  <a:cubicBezTo>
                    <a:pt x="0" y="34972"/>
                    <a:pt x="405" y="35364"/>
                    <a:pt x="888" y="35377"/>
                  </a:cubicBezTo>
                  <a:lnTo>
                    <a:pt x="30569" y="35377"/>
                  </a:lnTo>
                  <a:cubicBezTo>
                    <a:pt x="31052" y="35377"/>
                    <a:pt x="31457" y="34972"/>
                    <a:pt x="31457" y="34488"/>
                  </a:cubicBezTo>
                  <a:lnTo>
                    <a:pt x="31457" y="15573"/>
                  </a:lnTo>
                  <a:cubicBezTo>
                    <a:pt x="31366" y="6951"/>
                    <a:pt x="24350" y="1"/>
                    <a:pt x="15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2;p36">
              <a:extLst>
                <a:ext uri="{FF2B5EF4-FFF2-40B4-BE49-F238E27FC236}">
                  <a16:creationId xmlns:a16="http://schemas.microsoft.com/office/drawing/2014/main" id="{AD6B86B2-99D1-3269-0BE8-66D7DAB13972}"/>
                </a:ext>
              </a:extLst>
            </p:cNvPr>
            <p:cNvSpPr/>
            <p:nvPr/>
          </p:nvSpPr>
          <p:spPr>
            <a:xfrm>
              <a:off x="8406712" y="1126675"/>
              <a:ext cx="1896764" cy="2156858"/>
            </a:xfrm>
            <a:custGeom>
              <a:avLst/>
              <a:gdLst/>
              <a:ahLst/>
              <a:cxnLst/>
              <a:rect l="l" t="t" r="r" b="b"/>
              <a:pathLst>
                <a:path w="29681" h="33751" extrusionOk="0">
                  <a:moveTo>
                    <a:pt x="14848" y="1"/>
                  </a:moveTo>
                  <a:cubicBezTo>
                    <a:pt x="11550" y="1"/>
                    <a:pt x="8285" y="1098"/>
                    <a:pt x="5605" y="3221"/>
                  </a:cubicBezTo>
                  <a:cubicBezTo>
                    <a:pt x="5578" y="3247"/>
                    <a:pt x="5552" y="3260"/>
                    <a:pt x="5526" y="3287"/>
                  </a:cubicBezTo>
                  <a:cubicBezTo>
                    <a:pt x="5173" y="3574"/>
                    <a:pt x="4821" y="3874"/>
                    <a:pt x="4494" y="4201"/>
                  </a:cubicBezTo>
                  <a:cubicBezTo>
                    <a:pt x="4481" y="4214"/>
                    <a:pt x="4468" y="4240"/>
                    <a:pt x="4442" y="4253"/>
                  </a:cubicBezTo>
                  <a:cubicBezTo>
                    <a:pt x="1607" y="7036"/>
                    <a:pt x="0" y="10850"/>
                    <a:pt x="13" y="14835"/>
                  </a:cubicBezTo>
                  <a:lnTo>
                    <a:pt x="13" y="33750"/>
                  </a:lnTo>
                  <a:lnTo>
                    <a:pt x="29681" y="33750"/>
                  </a:lnTo>
                  <a:lnTo>
                    <a:pt x="29681" y="14835"/>
                  </a:lnTo>
                  <a:cubicBezTo>
                    <a:pt x="29667" y="9087"/>
                    <a:pt x="26349" y="3861"/>
                    <a:pt x="21150" y="1405"/>
                  </a:cubicBezTo>
                  <a:cubicBezTo>
                    <a:pt x="21137" y="1392"/>
                    <a:pt x="21111" y="1379"/>
                    <a:pt x="21098" y="1379"/>
                  </a:cubicBezTo>
                  <a:cubicBezTo>
                    <a:pt x="19099" y="454"/>
                    <a:pt x="16967" y="1"/>
                    <a:pt x="14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3;p36">
              <a:extLst>
                <a:ext uri="{FF2B5EF4-FFF2-40B4-BE49-F238E27FC236}">
                  <a16:creationId xmlns:a16="http://schemas.microsoft.com/office/drawing/2014/main" id="{D53FEA37-62C6-AA8A-2662-D05F970D4490}"/>
                </a:ext>
              </a:extLst>
            </p:cNvPr>
            <p:cNvSpPr/>
            <p:nvPr/>
          </p:nvSpPr>
          <p:spPr>
            <a:xfrm>
              <a:off x="8459306" y="3163293"/>
              <a:ext cx="1815797" cy="119438"/>
            </a:xfrm>
            <a:custGeom>
              <a:avLst/>
              <a:gdLst/>
              <a:ahLst/>
              <a:cxnLst/>
              <a:rect l="l" t="t" r="r" b="b"/>
              <a:pathLst>
                <a:path w="28414" h="1869" extrusionOk="0">
                  <a:moveTo>
                    <a:pt x="14200" y="0"/>
                  </a:moveTo>
                  <a:cubicBezTo>
                    <a:pt x="6362" y="0"/>
                    <a:pt x="0" y="784"/>
                    <a:pt x="0" y="1738"/>
                  </a:cubicBezTo>
                  <a:cubicBezTo>
                    <a:pt x="0" y="1790"/>
                    <a:pt x="13" y="1829"/>
                    <a:pt x="40" y="1868"/>
                  </a:cubicBezTo>
                  <a:lnTo>
                    <a:pt x="28374" y="1868"/>
                  </a:lnTo>
                  <a:cubicBezTo>
                    <a:pt x="28400" y="1829"/>
                    <a:pt x="28413" y="1790"/>
                    <a:pt x="28413" y="1738"/>
                  </a:cubicBezTo>
                  <a:cubicBezTo>
                    <a:pt x="28413" y="784"/>
                    <a:pt x="22038" y="0"/>
                    <a:pt x="14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4;p36">
              <a:extLst>
                <a:ext uri="{FF2B5EF4-FFF2-40B4-BE49-F238E27FC236}">
                  <a16:creationId xmlns:a16="http://schemas.microsoft.com/office/drawing/2014/main" id="{BA029E63-F99D-823F-7308-D7AB5803A2AC}"/>
                </a:ext>
              </a:extLst>
            </p:cNvPr>
            <p:cNvSpPr/>
            <p:nvPr/>
          </p:nvSpPr>
          <p:spPr>
            <a:xfrm>
              <a:off x="8633770" y="3187513"/>
              <a:ext cx="1480232" cy="95218"/>
            </a:xfrm>
            <a:custGeom>
              <a:avLst/>
              <a:gdLst/>
              <a:ahLst/>
              <a:cxnLst/>
              <a:rect l="l" t="t" r="r" b="b"/>
              <a:pathLst>
                <a:path w="23163" h="1490" extrusionOk="0">
                  <a:moveTo>
                    <a:pt x="11588" y="0"/>
                  </a:moveTo>
                  <a:cubicBezTo>
                    <a:pt x="5187" y="0"/>
                    <a:pt x="1" y="627"/>
                    <a:pt x="1" y="1411"/>
                  </a:cubicBezTo>
                  <a:cubicBezTo>
                    <a:pt x="1" y="1437"/>
                    <a:pt x="1" y="1463"/>
                    <a:pt x="14" y="1489"/>
                  </a:cubicBezTo>
                  <a:lnTo>
                    <a:pt x="23149" y="1489"/>
                  </a:lnTo>
                  <a:cubicBezTo>
                    <a:pt x="23162" y="1463"/>
                    <a:pt x="23162" y="1437"/>
                    <a:pt x="23162" y="1411"/>
                  </a:cubicBezTo>
                  <a:cubicBezTo>
                    <a:pt x="23162" y="627"/>
                    <a:pt x="17976" y="0"/>
                    <a:pt x="11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5;p36">
              <a:extLst>
                <a:ext uri="{FF2B5EF4-FFF2-40B4-BE49-F238E27FC236}">
                  <a16:creationId xmlns:a16="http://schemas.microsoft.com/office/drawing/2014/main" id="{2F86ACD0-A8DA-E221-6379-2601E6EB96DC}"/>
                </a:ext>
              </a:extLst>
            </p:cNvPr>
            <p:cNvSpPr/>
            <p:nvPr/>
          </p:nvSpPr>
          <p:spPr>
            <a:xfrm>
              <a:off x="8855012" y="3212565"/>
              <a:ext cx="1037753" cy="70168"/>
            </a:xfrm>
            <a:custGeom>
              <a:avLst/>
              <a:gdLst/>
              <a:ahLst/>
              <a:cxnLst/>
              <a:rect l="l" t="t" r="r" b="b"/>
              <a:pathLst>
                <a:path w="16239" h="1098" extrusionOk="0">
                  <a:moveTo>
                    <a:pt x="8126" y="0"/>
                  </a:moveTo>
                  <a:cubicBezTo>
                    <a:pt x="4128" y="0"/>
                    <a:pt x="0" y="379"/>
                    <a:pt x="0" y="1019"/>
                  </a:cubicBezTo>
                  <a:cubicBezTo>
                    <a:pt x="0" y="1045"/>
                    <a:pt x="0" y="1071"/>
                    <a:pt x="14" y="1097"/>
                  </a:cubicBezTo>
                  <a:lnTo>
                    <a:pt x="105" y="1097"/>
                  </a:lnTo>
                  <a:cubicBezTo>
                    <a:pt x="79" y="1071"/>
                    <a:pt x="66" y="1045"/>
                    <a:pt x="66" y="1019"/>
                  </a:cubicBezTo>
                  <a:cubicBezTo>
                    <a:pt x="66" y="562"/>
                    <a:pt x="3305" y="65"/>
                    <a:pt x="8126" y="65"/>
                  </a:cubicBezTo>
                  <a:cubicBezTo>
                    <a:pt x="12933" y="65"/>
                    <a:pt x="16173" y="562"/>
                    <a:pt x="16173" y="1019"/>
                  </a:cubicBezTo>
                  <a:cubicBezTo>
                    <a:pt x="16173" y="1045"/>
                    <a:pt x="16160" y="1071"/>
                    <a:pt x="16147" y="1097"/>
                  </a:cubicBezTo>
                  <a:lnTo>
                    <a:pt x="16225" y="1097"/>
                  </a:lnTo>
                  <a:cubicBezTo>
                    <a:pt x="16238" y="1071"/>
                    <a:pt x="16238" y="1045"/>
                    <a:pt x="16238" y="1019"/>
                  </a:cubicBezTo>
                  <a:cubicBezTo>
                    <a:pt x="16238" y="379"/>
                    <a:pt x="12110" y="0"/>
                    <a:pt x="8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6;p36">
              <a:extLst>
                <a:ext uri="{FF2B5EF4-FFF2-40B4-BE49-F238E27FC236}">
                  <a16:creationId xmlns:a16="http://schemas.microsoft.com/office/drawing/2014/main" id="{94242221-DBA3-8E63-ADCC-006DEE08A70E}"/>
                </a:ext>
              </a:extLst>
            </p:cNvPr>
            <p:cNvSpPr/>
            <p:nvPr/>
          </p:nvSpPr>
          <p:spPr>
            <a:xfrm>
              <a:off x="8669685" y="3055612"/>
              <a:ext cx="66014" cy="217085"/>
            </a:xfrm>
            <a:custGeom>
              <a:avLst/>
              <a:gdLst/>
              <a:ahLst/>
              <a:cxnLst/>
              <a:rect l="l" t="t" r="r" b="b"/>
              <a:pathLst>
                <a:path w="1033" h="3397" extrusionOk="0">
                  <a:moveTo>
                    <a:pt x="0" y="0"/>
                  </a:moveTo>
                  <a:lnTo>
                    <a:pt x="275" y="3397"/>
                  </a:lnTo>
                  <a:lnTo>
                    <a:pt x="588" y="3397"/>
                  </a:lnTo>
                  <a:lnTo>
                    <a:pt x="1032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7;p36">
              <a:extLst>
                <a:ext uri="{FF2B5EF4-FFF2-40B4-BE49-F238E27FC236}">
                  <a16:creationId xmlns:a16="http://schemas.microsoft.com/office/drawing/2014/main" id="{34F59B3E-FC96-4315-7325-F6EF3210EC90}"/>
                </a:ext>
              </a:extLst>
            </p:cNvPr>
            <p:cNvSpPr/>
            <p:nvPr/>
          </p:nvSpPr>
          <p:spPr>
            <a:xfrm>
              <a:off x="10105587" y="3055612"/>
              <a:ext cx="66014" cy="217085"/>
            </a:xfrm>
            <a:custGeom>
              <a:avLst/>
              <a:gdLst/>
              <a:ahLst/>
              <a:cxnLst/>
              <a:rect l="l" t="t" r="r" b="b"/>
              <a:pathLst>
                <a:path w="1033" h="3397" extrusionOk="0">
                  <a:moveTo>
                    <a:pt x="0" y="0"/>
                  </a:moveTo>
                  <a:lnTo>
                    <a:pt x="275" y="3397"/>
                  </a:lnTo>
                  <a:lnTo>
                    <a:pt x="588" y="3397"/>
                  </a:lnTo>
                  <a:lnTo>
                    <a:pt x="1033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8;p36">
              <a:extLst>
                <a:ext uri="{FF2B5EF4-FFF2-40B4-BE49-F238E27FC236}">
                  <a16:creationId xmlns:a16="http://schemas.microsoft.com/office/drawing/2014/main" id="{01C74D44-D56E-F7E1-AFD5-B08F7D714FD6}"/>
                </a:ext>
              </a:extLst>
            </p:cNvPr>
            <p:cNvSpPr/>
            <p:nvPr/>
          </p:nvSpPr>
          <p:spPr>
            <a:xfrm>
              <a:off x="8754807" y="2282542"/>
              <a:ext cx="1290689" cy="401579"/>
            </a:xfrm>
            <a:custGeom>
              <a:avLst/>
              <a:gdLst/>
              <a:ahLst/>
              <a:cxnLst/>
              <a:rect l="l" t="t" r="r" b="b"/>
              <a:pathLst>
                <a:path w="20197" h="6284" extrusionOk="0">
                  <a:moveTo>
                    <a:pt x="1" y="0"/>
                  </a:moveTo>
                  <a:lnTo>
                    <a:pt x="1" y="6284"/>
                  </a:lnTo>
                  <a:cubicBezTo>
                    <a:pt x="1" y="6192"/>
                    <a:pt x="20197" y="5814"/>
                    <a:pt x="20197" y="5814"/>
                  </a:cubicBezTo>
                  <a:lnTo>
                    <a:pt x="20197" y="0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9;p36">
              <a:extLst>
                <a:ext uri="{FF2B5EF4-FFF2-40B4-BE49-F238E27FC236}">
                  <a16:creationId xmlns:a16="http://schemas.microsoft.com/office/drawing/2014/main" id="{04F88E82-FBB1-D148-888E-5A70A4BBB22E}"/>
                </a:ext>
              </a:extLst>
            </p:cNvPr>
            <p:cNvSpPr/>
            <p:nvPr/>
          </p:nvSpPr>
          <p:spPr>
            <a:xfrm>
              <a:off x="8754807" y="2282542"/>
              <a:ext cx="1290689" cy="401579"/>
            </a:xfrm>
            <a:custGeom>
              <a:avLst/>
              <a:gdLst/>
              <a:ahLst/>
              <a:cxnLst/>
              <a:rect l="l" t="t" r="r" b="b"/>
              <a:pathLst>
                <a:path w="20197" h="6284" extrusionOk="0">
                  <a:moveTo>
                    <a:pt x="1" y="0"/>
                  </a:moveTo>
                  <a:lnTo>
                    <a:pt x="1" y="6284"/>
                  </a:lnTo>
                  <a:cubicBezTo>
                    <a:pt x="1" y="6192"/>
                    <a:pt x="20197" y="5814"/>
                    <a:pt x="20197" y="5814"/>
                  </a:cubicBezTo>
                  <a:lnTo>
                    <a:pt x="20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0;p36">
              <a:extLst>
                <a:ext uri="{FF2B5EF4-FFF2-40B4-BE49-F238E27FC236}">
                  <a16:creationId xmlns:a16="http://schemas.microsoft.com/office/drawing/2014/main" id="{C43F2A9A-0069-470F-6FAF-33D849E19DD9}"/>
                </a:ext>
              </a:extLst>
            </p:cNvPr>
            <p:cNvSpPr/>
            <p:nvPr/>
          </p:nvSpPr>
          <p:spPr>
            <a:xfrm>
              <a:off x="8459306" y="2648211"/>
              <a:ext cx="1812474" cy="430784"/>
            </a:xfrm>
            <a:custGeom>
              <a:avLst/>
              <a:gdLst/>
              <a:ahLst/>
              <a:cxnLst/>
              <a:rect l="l" t="t" r="r" b="b"/>
              <a:pathLst>
                <a:path w="28362" h="6741" extrusionOk="0">
                  <a:moveTo>
                    <a:pt x="25448" y="0"/>
                  </a:moveTo>
                  <a:cubicBezTo>
                    <a:pt x="25448" y="0"/>
                    <a:pt x="4520" y="470"/>
                    <a:pt x="4625" y="562"/>
                  </a:cubicBezTo>
                  <a:lnTo>
                    <a:pt x="0" y="4207"/>
                  </a:lnTo>
                  <a:lnTo>
                    <a:pt x="0" y="6741"/>
                  </a:lnTo>
                  <a:lnTo>
                    <a:pt x="28152" y="6741"/>
                  </a:lnTo>
                  <a:lnTo>
                    <a:pt x="28361" y="3998"/>
                  </a:lnTo>
                  <a:lnTo>
                    <a:pt x="25448" y="0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1;p36">
              <a:extLst>
                <a:ext uri="{FF2B5EF4-FFF2-40B4-BE49-F238E27FC236}">
                  <a16:creationId xmlns:a16="http://schemas.microsoft.com/office/drawing/2014/main" id="{86860AF5-A9BA-B533-C864-82469CBC0F3F}"/>
                </a:ext>
              </a:extLst>
            </p:cNvPr>
            <p:cNvSpPr/>
            <p:nvPr/>
          </p:nvSpPr>
          <p:spPr>
            <a:xfrm>
              <a:off x="8459306" y="2648211"/>
              <a:ext cx="1812474" cy="430784"/>
            </a:xfrm>
            <a:custGeom>
              <a:avLst/>
              <a:gdLst/>
              <a:ahLst/>
              <a:cxnLst/>
              <a:rect l="l" t="t" r="r" b="b"/>
              <a:pathLst>
                <a:path w="28362" h="6741" extrusionOk="0">
                  <a:moveTo>
                    <a:pt x="25448" y="0"/>
                  </a:moveTo>
                  <a:cubicBezTo>
                    <a:pt x="25448" y="0"/>
                    <a:pt x="4520" y="457"/>
                    <a:pt x="4625" y="562"/>
                  </a:cubicBezTo>
                  <a:lnTo>
                    <a:pt x="0" y="4207"/>
                  </a:lnTo>
                  <a:lnTo>
                    <a:pt x="0" y="6741"/>
                  </a:lnTo>
                  <a:lnTo>
                    <a:pt x="28152" y="6741"/>
                  </a:lnTo>
                  <a:lnTo>
                    <a:pt x="28361" y="4037"/>
                  </a:lnTo>
                  <a:lnTo>
                    <a:pt x="25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2;p36">
              <a:extLst>
                <a:ext uri="{FF2B5EF4-FFF2-40B4-BE49-F238E27FC236}">
                  <a16:creationId xmlns:a16="http://schemas.microsoft.com/office/drawing/2014/main" id="{B5B573D4-1C0C-E747-4721-9C3C2D7F816D}"/>
                </a:ext>
              </a:extLst>
            </p:cNvPr>
            <p:cNvSpPr/>
            <p:nvPr/>
          </p:nvSpPr>
          <p:spPr>
            <a:xfrm>
              <a:off x="8459306" y="2903643"/>
              <a:ext cx="1812474" cy="175355"/>
            </a:xfrm>
            <a:custGeom>
              <a:avLst/>
              <a:gdLst/>
              <a:ahLst/>
              <a:cxnLst/>
              <a:rect l="l" t="t" r="r" b="b"/>
              <a:pathLst>
                <a:path w="28362" h="2744" extrusionOk="0">
                  <a:moveTo>
                    <a:pt x="28361" y="1"/>
                  </a:moveTo>
                  <a:lnTo>
                    <a:pt x="0" y="210"/>
                  </a:lnTo>
                  <a:lnTo>
                    <a:pt x="0" y="2744"/>
                  </a:lnTo>
                  <a:lnTo>
                    <a:pt x="28152" y="2744"/>
                  </a:lnTo>
                  <a:lnTo>
                    <a:pt x="2836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3;p36">
              <a:extLst>
                <a:ext uri="{FF2B5EF4-FFF2-40B4-BE49-F238E27FC236}">
                  <a16:creationId xmlns:a16="http://schemas.microsoft.com/office/drawing/2014/main" id="{B2F30E58-C69D-ED38-1FE6-8F39999F5D6F}"/>
                </a:ext>
              </a:extLst>
            </p:cNvPr>
            <p:cNvSpPr/>
            <p:nvPr/>
          </p:nvSpPr>
          <p:spPr>
            <a:xfrm>
              <a:off x="8664636" y="2188855"/>
              <a:ext cx="797343" cy="548305"/>
            </a:xfrm>
            <a:custGeom>
              <a:avLst/>
              <a:gdLst/>
              <a:ahLst/>
              <a:cxnLst/>
              <a:rect l="l" t="t" r="r" b="b"/>
              <a:pathLst>
                <a:path w="12477" h="8580" extrusionOk="0">
                  <a:moveTo>
                    <a:pt x="12211" y="0"/>
                  </a:moveTo>
                  <a:cubicBezTo>
                    <a:pt x="11846" y="0"/>
                    <a:pt x="11013" y="382"/>
                    <a:pt x="11013" y="382"/>
                  </a:cubicBezTo>
                  <a:cubicBezTo>
                    <a:pt x="10354" y="322"/>
                    <a:pt x="9702" y="296"/>
                    <a:pt x="9068" y="296"/>
                  </a:cubicBezTo>
                  <a:cubicBezTo>
                    <a:pt x="5302" y="296"/>
                    <a:pt x="2183" y="1205"/>
                    <a:pt x="2183" y="1205"/>
                  </a:cubicBezTo>
                  <a:lnTo>
                    <a:pt x="1503" y="1323"/>
                  </a:lnTo>
                  <a:cubicBezTo>
                    <a:pt x="1503" y="1323"/>
                    <a:pt x="808" y="1026"/>
                    <a:pt x="433" y="1026"/>
                  </a:cubicBezTo>
                  <a:cubicBezTo>
                    <a:pt x="363" y="1026"/>
                    <a:pt x="303" y="1037"/>
                    <a:pt x="262" y="1061"/>
                  </a:cubicBezTo>
                  <a:cubicBezTo>
                    <a:pt x="1" y="1205"/>
                    <a:pt x="772" y="2041"/>
                    <a:pt x="772" y="2041"/>
                  </a:cubicBezTo>
                  <a:lnTo>
                    <a:pt x="824" y="7802"/>
                  </a:lnTo>
                  <a:cubicBezTo>
                    <a:pt x="824" y="7802"/>
                    <a:pt x="158" y="8325"/>
                    <a:pt x="367" y="8534"/>
                  </a:cubicBezTo>
                  <a:cubicBezTo>
                    <a:pt x="399" y="8566"/>
                    <a:pt x="453" y="8579"/>
                    <a:pt x="522" y="8579"/>
                  </a:cubicBezTo>
                  <a:cubicBezTo>
                    <a:pt x="899" y="8579"/>
                    <a:pt x="1712" y="8168"/>
                    <a:pt x="1712" y="8168"/>
                  </a:cubicBezTo>
                  <a:lnTo>
                    <a:pt x="10804" y="7541"/>
                  </a:lnTo>
                  <a:cubicBezTo>
                    <a:pt x="10804" y="7541"/>
                    <a:pt x="11824" y="7963"/>
                    <a:pt x="12154" y="7963"/>
                  </a:cubicBezTo>
                  <a:cubicBezTo>
                    <a:pt x="12172" y="7963"/>
                    <a:pt x="12188" y="7962"/>
                    <a:pt x="12202" y="7959"/>
                  </a:cubicBezTo>
                  <a:cubicBezTo>
                    <a:pt x="12464" y="7907"/>
                    <a:pt x="11784" y="7031"/>
                    <a:pt x="11784" y="7031"/>
                  </a:cubicBezTo>
                  <a:lnTo>
                    <a:pt x="11954" y="1205"/>
                  </a:lnTo>
                  <a:cubicBezTo>
                    <a:pt x="11954" y="1205"/>
                    <a:pt x="12477" y="330"/>
                    <a:pt x="12372" y="69"/>
                  </a:cubicBezTo>
                  <a:cubicBezTo>
                    <a:pt x="12353" y="20"/>
                    <a:pt x="12294" y="0"/>
                    <a:pt x="12211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4;p36">
              <a:extLst>
                <a:ext uri="{FF2B5EF4-FFF2-40B4-BE49-F238E27FC236}">
                  <a16:creationId xmlns:a16="http://schemas.microsoft.com/office/drawing/2014/main" id="{B4B7FA3E-7217-1084-5348-D95D6DB7FEB9}"/>
                </a:ext>
              </a:extLst>
            </p:cNvPr>
            <p:cNvSpPr/>
            <p:nvPr/>
          </p:nvSpPr>
          <p:spPr>
            <a:xfrm>
              <a:off x="9053696" y="2431123"/>
              <a:ext cx="41794" cy="4179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27" y="1"/>
                  </a:moveTo>
                  <a:cubicBezTo>
                    <a:pt x="144" y="1"/>
                    <a:pt x="1" y="144"/>
                    <a:pt x="1" y="327"/>
                  </a:cubicBezTo>
                  <a:cubicBezTo>
                    <a:pt x="1" y="510"/>
                    <a:pt x="144" y="654"/>
                    <a:pt x="327" y="654"/>
                  </a:cubicBezTo>
                  <a:cubicBezTo>
                    <a:pt x="510" y="654"/>
                    <a:pt x="654" y="510"/>
                    <a:pt x="654" y="327"/>
                  </a:cubicBezTo>
                  <a:cubicBezTo>
                    <a:pt x="654" y="144"/>
                    <a:pt x="510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5;p36">
              <a:extLst>
                <a:ext uri="{FF2B5EF4-FFF2-40B4-BE49-F238E27FC236}">
                  <a16:creationId xmlns:a16="http://schemas.microsoft.com/office/drawing/2014/main" id="{8773AE79-943E-0A94-5511-ECBCC1500F72}"/>
                </a:ext>
              </a:extLst>
            </p:cNvPr>
            <p:cNvSpPr/>
            <p:nvPr/>
          </p:nvSpPr>
          <p:spPr>
            <a:xfrm>
              <a:off x="9406009" y="2190006"/>
              <a:ext cx="813191" cy="508492"/>
            </a:xfrm>
            <a:custGeom>
              <a:avLst/>
              <a:gdLst/>
              <a:ahLst/>
              <a:cxnLst/>
              <a:rect l="l" t="t" r="r" b="b"/>
              <a:pathLst>
                <a:path w="12725" h="7957" extrusionOk="0">
                  <a:moveTo>
                    <a:pt x="275" y="1"/>
                  </a:moveTo>
                  <a:cubicBezTo>
                    <a:pt x="177" y="1"/>
                    <a:pt x="108" y="22"/>
                    <a:pt x="92" y="77"/>
                  </a:cubicBezTo>
                  <a:cubicBezTo>
                    <a:pt x="0" y="338"/>
                    <a:pt x="562" y="1200"/>
                    <a:pt x="562" y="1200"/>
                  </a:cubicBezTo>
                  <a:lnTo>
                    <a:pt x="1045" y="7000"/>
                  </a:lnTo>
                  <a:cubicBezTo>
                    <a:pt x="1045" y="7000"/>
                    <a:pt x="418" y="7915"/>
                    <a:pt x="680" y="7954"/>
                  </a:cubicBezTo>
                  <a:cubicBezTo>
                    <a:pt x="689" y="7955"/>
                    <a:pt x="699" y="7956"/>
                    <a:pt x="710" y="7956"/>
                  </a:cubicBezTo>
                  <a:cubicBezTo>
                    <a:pt x="1018" y="7956"/>
                    <a:pt x="2051" y="7458"/>
                    <a:pt x="2051" y="7458"/>
                  </a:cubicBezTo>
                  <a:lnTo>
                    <a:pt x="11157" y="7588"/>
                  </a:lnTo>
                  <a:cubicBezTo>
                    <a:pt x="11157" y="7588"/>
                    <a:pt x="11959" y="7927"/>
                    <a:pt x="12348" y="7927"/>
                  </a:cubicBezTo>
                  <a:cubicBezTo>
                    <a:pt x="12430" y="7927"/>
                    <a:pt x="12494" y="7912"/>
                    <a:pt x="12528" y="7876"/>
                  </a:cubicBezTo>
                  <a:cubicBezTo>
                    <a:pt x="12724" y="7654"/>
                    <a:pt x="12019" y="7170"/>
                    <a:pt x="12019" y="7170"/>
                  </a:cubicBezTo>
                  <a:lnTo>
                    <a:pt x="11757" y="1409"/>
                  </a:lnTo>
                  <a:cubicBezTo>
                    <a:pt x="11757" y="1409"/>
                    <a:pt x="12489" y="534"/>
                    <a:pt x="12228" y="403"/>
                  </a:cubicBezTo>
                  <a:cubicBezTo>
                    <a:pt x="12191" y="384"/>
                    <a:pt x="12143" y="376"/>
                    <a:pt x="12086" y="376"/>
                  </a:cubicBezTo>
                  <a:cubicBezTo>
                    <a:pt x="11714" y="376"/>
                    <a:pt x="10987" y="730"/>
                    <a:pt x="10987" y="730"/>
                  </a:cubicBezTo>
                  <a:lnTo>
                    <a:pt x="10307" y="665"/>
                  </a:lnTo>
                  <a:cubicBezTo>
                    <a:pt x="10307" y="665"/>
                    <a:pt x="7859" y="86"/>
                    <a:pt x="4707" y="86"/>
                  </a:cubicBezTo>
                  <a:cubicBezTo>
                    <a:pt x="3676" y="86"/>
                    <a:pt x="2570" y="148"/>
                    <a:pt x="1450" y="312"/>
                  </a:cubicBezTo>
                  <a:cubicBezTo>
                    <a:pt x="1450" y="312"/>
                    <a:pt x="648" y="1"/>
                    <a:pt x="2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6;p36">
              <a:extLst>
                <a:ext uri="{FF2B5EF4-FFF2-40B4-BE49-F238E27FC236}">
                  <a16:creationId xmlns:a16="http://schemas.microsoft.com/office/drawing/2014/main" id="{0EED7D02-577B-1D48-155F-85E097A30835}"/>
                </a:ext>
              </a:extLst>
            </p:cNvPr>
            <p:cNvSpPr/>
            <p:nvPr/>
          </p:nvSpPr>
          <p:spPr>
            <a:xfrm>
              <a:off x="9786697" y="2411120"/>
              <a:ext cx="41794" cy="4179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27" y="0"/>
                  </a:moveTo>
                  <a:cubicBezTo>
                    <a:pt x="144" y="0"/>
                    <a:pt x="0" y="144"/>
                    <a:pt x="0" y="327"/>
                  </a:cubicBezTo>
                  <a:cubicBezTo>
                    <a:pt x="0" y="510"/>
                    <a:pt x="144" y="653"/>
                    <a:pt x="327" y="653"/>
                  </a:cubicBezTo>
                  <a:cubicBezTo>
                    <a:pt x="510" y="653"/>
                    <a:pt x="653" y="510"/>
                    <a:pt x="653" y="327"/>
                  </a:cubicBezTo>
                  <a:cubicBezTo>
                    <a:pt x="653" y="144"/>
                    <a:pt x="51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7;p36">
              <a:extLst>
                <a:ext uri="{FF2B5EF4-FFF2-40B4-BE49-F238E27FC236}">
                  <a16:creationId xmlns:a16="http://schemas.microsoft.com/office/drawing/2014/main" id="{3BFDC7E4-D7DD-FDCE-D3FD-0ECFA0041528}"/>
                </a:ext>
              </a:extLst>
            </p:cNvPr>
            <p:cNvSpPr/>
            <p:nvPr/>
          </p:nvSpPr>
          <p:spPr>
            <a:xfrm>
              <a:off x="8659652" y="1887220"/>
              <a:ext cx="10097" cy="377870"/>
            </a:xfrm>
            <a:custGeom>
              <a:avLst/>
              <a:gdLst/>
              <a:ahLst/>
              <a:cxnLst/>
              <a:rect l="l" t="t" r="r" b="b"/>
              <a:pathLst>
                <a:path w="158" h="5913" extrusionOk="0">
                  <a:moveTo>
                    <a:pt x="72" y="1"/>
                  </a:moveTo>
                  <a:cubicBezTo>
                    <a:pt x="40" y="1"/>
                    <a:pt x="7" y="20"/>
                    <a:pt x="1" y="60"/>
                  </a:cubicBezTo>
                  <a:lnTo>
                    <a:pt x="1" y="5847"/>
                  </a:lnTo>
                  <a:cubicBezTo>
                    <a:pt x="1" y="5886"/>
                    <a:pt x="40" y="5912"/>
                    <a:pt x="79" y="5912"/>
                  </a:cubicBezTo>
                  <a:cubicBezTo>
                    <a:pt x="118" y="5912"/>
                    <a:pt x="157" y="5886"/>
                    <a:pt x="144" y="5847"/>
                  </a:cubicBezTo>
                  <a:lnTo>
                    <a:pt x="144" y="60"/>
                  </a:lnTo>
                  <a:cubicBezTo>
                    <a:pt x="138" y="20"/>
                    <a:pt x="105" y="1"/>
                    <a:pt x="72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8;p36">
              <a:extLst>
                <a:ext uri="{FF2B5EF4-FFF2-40B4-BE49-F238E27FC236}">
                  <a16:creationId xmlns:a16="http://schemas.microsoft.com/office/drawing/2014/main" id="{69C3959D-F617-DCA3-E629-120F7B49A76F}"/>
                </a:ext>
              </a:extLst>
            </p:cNvPr>
            <p:cNvSpPr/>
            <p:nvPr/>
          </p:nvSpPr>
          <p:spPr>
            <a:xfrm>
              <a:off x="8693905" y="1886836"/>
              <a:ext cx="10033" cy="488426"/>
            </a:xfrm>
            <a:custGeom>
              <a:avLst/>
              <a:gdLst/>
              <a:ahLst/>
              <a:cxnLst/>
              <a:rect l="l" t="t" r="r" b="b"/>
              <a:pathLst>
                <a:path w="157" h="7643" extrusionOk="0">
                  <a:moveTo>
                    <a:pt x="79" y="0"/>
                  </a:moveTo>
                  <a:cubicBezTo>
                    <a:pt x="39" y="0"/>
                    <a:pt x="0" y="26"/>
                    <a:pt x="0" y="66"/>
                  </a:cubicBezTo>
                  <a:lnTo>
                    <a:pt x="0" y="7564"/>
                  </a:lnTo>
                  <a:cubicBezTo>
                    <a:pt x="0" y="7603"/>
                    <a:pt x="26" y="7642"/>
                    <a:pt x="79" y="7642"/>
                  </a:cubicBezTo>
                  <a:cubicBezTo>
                    <a:pt x="118" y="7642"/>
                    <a:pt x="157" y="7603"/>
                    <a:pt x="144" y="7564"/>
                  </a:cubicBezTo>
                  <a:lnTo>
                    <a:pt x="144" y="66"/>
                  </a:lnTo>
                  <a:cubicBezTo>
                    <a:pt x="144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9;p36">
              <a:extLst>
                <a:ext uri="{FF2B5EF4-FFF2-40B4-BE49-F238E27FC236}">
                  <a16:creationId xmlns:a16="http://schemas.microsoft.com/office/drawing/2014/main" id="{B1538830-25EB-DFB8-A2D6-9EC8519A648E}"/>
                </a:ext>
              </a:extLst>
            </p:cNvPr>
            <p:cNvSpPr/>
            <p:nvPr/>
          </p:nvSpPr>
          <p:spPr>
            <a:xfrm>
              <a:off x="8725602" y="1886836"/>
              <a:ext cx="10097" cy="541020"/>
            </a:xfrm>
            <a:custGeom>
              <a:avLst/>
              <a:gdLst/>
              <a:ahLst/>
              <a:cxnLst/>
              <a:rect l="l" t="t" r="r" b="b"/>
              <a:pathLst>
                <a:path w="158" h="8466" extrusionOk="0">
                  <a:moveTo>
                    <a:pt x="79" y="0"/>
                  </a:moveTo>
                  <a:cubicBezTo>
                    <a:pt x="40" y="0"/>
                    <a:pt x="1" y="26"/>
                    <a:pt x="1" y="66"/>
                  </a:cubicBezTo>
                  <a:lnTo>
                    <a:pt x="1" y="8387"/>
                  </a:lnTo>
                  <a:cubicBezTo>
                    <a:pt x="1" y="8426"/>
                    <a:pt x="40" y="8465"/>
                    <a:pt x="79" y="8465"/>
                  </a:cubicBezTo>
                  <a:cubicBezTo>
                    <a:pt x="118" y="8465"/>
                    <a:pt x="157" y="8426"/>
                    <a:pt x="157" y="8387"/>
                  </a:cubicBezTo>
                  <a:lnTo>
                    <a:pt x="157" y="66"/>
                  </a:lnTo>
                  <a:cubicBezTo>
                    <a:pt x="157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0;p36">
              <a:extLst>
                <a:ext uri="{FF2B5EF4-FFF2-40B4-BE49-F238E27FC236}">
                  <a16:creationId xmlns:a16="http://schemas.microsoft.com/office/drawing/2014/main" id="{83B1839D-388B-B463-BCBB-88358046AE8A}"/>
                </a:ext>
              </a:extLst>
            </p:cNvPr>
            <p:cNvSpPr/>
            <p:nvPr/>
          </p:nvSpPr>
          <p:spPr>
            <a:xfrm>
              <a:off x="8759856" y="1886836"/>
              <a:ext cx="10033" cy="581088"/>
            </a:xfrm>
            <a:custGeom>
              <a:avLst/>
              <a:gdLst/>
              <a:ahLst/>
              <a:cxnLst/>
              <a:rect l="l" t="t" r="r" b="b"/>
              <a:pathLst>
                <a:path w="157" h="9093" extrusionOk="0">
                  <a:moveTo>
                    <a:pt x="79" y="0"/>
                  </a:moveTo>
                  <a:cubicBezTo>
                    <a:pt x="39" y="0"/>
                    <a:pt x="0" y="26"/>
                    <a:pt x="0" y="66"/>
                  </a:cubicBezTo>
                  <a:lnTo>
                    <a:pt x="0" y="9027"/>
                  </a:lnTo>
                  <a:cubicBezTo>
                    <a:pt x="0" y="9066"/>
                    <a:pt x="39" y="9092"/>
                    <a:pt x="79" y="9092"/>
                  </a:cubicBezTo>
                  <a:cubicBezTo>
                    <a:pt x="118" y="9092"/>
                    <a:pt x="157" y="9066"/>
                    <a:pt x="157" y="9027"/>
                  </a:cubicBezTo>
                  <a:lnTo>
                    <a:pt x="157" y="66"/>
                  </a:lnTo>
                  <a:cubicBezTo>
                    <a:pt x="157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1;p36">
              <a:extLst>
                <a:ext uri="{FF2B5EF4-FFF2-40B4-BE49-F238E27FC236}">
                  <a16:creationId xmlns:a16="http://schemas.microsoft.com/office/drawing/2014/main" id="{B9DDA259-325A-1582-1653-604A79ACA043}"/>
                </a:ext>
              </a:extLst>
            </p:cNvPr>
            <p:cNvSpPr/>
            <p:nvPr/>
          </p:nvSpPr>
          <p:spPr>
            <a:xfrm>
              <a:off x="8796538" y="1886836"/>
              <a:ext cx="9266" cy="541020"/>
            </a:xfrm>
            <a:custGeom>
              <a:avLst/>
              <a:gdLst/>
              <a:ahLst/>
              <a:cxnLst/>
              <a:rect l="l" t="t" r="r" b="b"/>
              <a:pathLst>
                <a:path w="145" h="8466" extrusionOk="0">
                  <a:moveTo>
                    <a:pt x="79" y="0"/>
                  </a:moveTo>
                  <a:cubicBezTo>
                    <a:pt x="27" y="0"/>
                    <a:pt x="1" y="26"/>
                    <a:pt x="1" y="66"/>
                  </a:cubicBezTo>
                  <a:lnTo>
                    <a:pt x="1" y="8387"/>
                  </a:lnTo>
                  <a:cubicBezTo>
                    <a:pt x="1" y="8426"/>
                    <a:pt x="27" y="8465"/>
                    <a:pt x="79" y="8465"/>
                  </a:cubicBezTo>
                  <a:cubicBezTo>
                    <a:pt x="119" y="8465"/>
                    <a:pt x="145" y="8426"/>
                    <a:pt x="145" y="8387"/>
                  </a:cubicBezTo>
                  <a:lnTo>
                    <a:pt x="145" y="66"/>
                  </a:lnTo>
                  <a:cubicBezTo>
                    <a:pt x="145" y="26"/>
                    <a:pt x="119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2;p36">
              <a:extLst>
                <a:ext uri="{FF2B5EF4-FFF2-40B4-BE49-F238E27FC236}">
                  <a16:creationId xmlns:a16="http://schemas.microsoft.com/office/drawing/2014/main" id="{D6A5EDB1-B16E-61E6-344C-4935B041CE32}"/>
                </a:ext>
              </a:extLst>
            </p:cNvPr>
            <p:cNvSpPr/>
            <p:nvPr/>
          </p:nvSpPr>
          <p:spPr>
            <a:xfrm>
              <a:off x="8830792" y="1886836"/>
              <a:ext cx="9266" cy="488426"/>
            </a:xfrm>
            <a:custGeom>
              <a:avLst/>
              <a:gdLst/>
              <a:ahLst/>
              <a:cxnLst/>
              <a:rect l="l" t="t" r="r" b="b"/>
              <a:pathLst>
                <a:path w="145" h="7643" extrusionOk="0">
                  <a:moveTo>
                    <a:pt x="79" y="0"/>
                  </a:moveTo>
                  <a:cubicBezTo>
                    <a:pt x="27" y="0"/>
                    <a:pt x="1" y="26"/>
                    <a:pt x="1" y="66"/>
                  </a:cubicBezTo>
                  <a:lnTo>
                    <a:pt x="1" y="7564"/>
                  </a:lnTo>
                  <a:cubicBezTo>
                    <a:pt x="1" y="7603"/>
                    <a:pt x="27" y="7642"/>
                    <a:pt x="79" y="7642"/>
                  </a:cubicBezTo>
                  <a:cubicBezTo>
                    <a:pt x="118" y="7642"/>
                    <a:pt x="144" y="7603"/>
                    <a:pt x="144" y="7564"/>
                  </a:cubicBezTo>
                  <a:lnTo>
                    <a:pt x="144" y="66"/>
                  </a:lnTo>
                  <a:cubicBezTo>
                    <a:pt x="144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3;p36">
              <a:extLst>
                <a:ext uri="{FF2B5EF4-FFF2-40B4-BE49-F238E27FC236}">
                  <a16:creationId xmlns:a16="http://schemas.microsoft.com/office/drawing/2014/main" id="{432EE984-0958-A7FF-4F9C-6D4902F10F28}"/>
                </a:ext>
              </a:extLst>
            </p:cNvPr>
            <p:cNvSpPr/>
            <p:nvPr/>
          </p:nvSpPr>
          <p:spPr>
            <a:xfrm>
              <a:off x="8859997" y="1886836"/>
              <a:ext cx="10097" cy="378254"/>
            </a:xfrm>
            <a:custGeom>
              <a:avLst/>
              <a:gdLst/>
              <a:ahLst/>
              <a:cxnLst/>
              <a:rect l="l" t="t" r="r" b="b"/>
              <a:pathLst>
                <a:path w="158" h="5919" extrusionOk="0">
                  <a:moveTo>
                    <a:pt x="79" y="0"/>
                  </a:moveTo>
                  <a:cubicBezTo>
                    <a:pt x="40" y="0"/>
                    <a:pt x="1" y="26"/>
                    <a:pt x="1" y="66"/>
                  </a:cubicBezTo>
                  <a:lnTo>
                    <a:pt x="1" y="5853"/>
                  </a:lnTo>
                  <a:cubicBezTo>
                    <a:pt x="1" y="5892"/>
                    <a:pt x="40" y="5918"/>
                    <a:pt x="79" y="5918"/>
                  </a:cubicBezTo>
                  <a:cubicBezTo>
                    <a:pt x="118" y="5918"/>
                    <a:pt x="158" y="5892"/>
                    <a:pt x="158" y="5853"/>
                  </a:cubicBezTo>
                  <a:lnTo>
                    <a:pt x="158" y="66"/>
                  </a:lnTo>
                  <a:cubicBezTo>
                    <a:pt x="158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4;p36">
              <a:extLst>
                <a:ext uri="{FF2B5EF4-FFF2-40B4-BE49-F238E27FC236}">
                  <a16:creationId xmlns:a16="http://schemas.microsoft.com/office/drawing/2014/main" id="{207774ED-DDA6-F93E-D103-8E002555C9DF}"/>
                </a:ext>
              </a:extLst>
            </p:cNvPr>
            <p:cNvSpPr/>
            <p:nvPr/>
          </p:nvSpPr>
          <p:spPr>
            <a:xfrm>
              <a:off x="8756916" y="1601943"/>
              <a:ext cx="10097" cy="151391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5;p36">
              <a:extLst>
                <a:ext uri="{FF2B5EF4-FFF2-40B4-BE49-F238E27FC236}">
                  <a16:creationId xmlns:a16="http://schemas.microsoft.com/office/drawing/2014/main" id="{4579188F-2EBE-2C0E-C5A0-68034774823F}"/>
                </a:ext>
              </a:extLst>
            </p:cNvPr>
            <p:cNvSpPr/>
            <p:nvPr/>
          </p:nvSpPr>
          <p:spPr>
            <a:xfrm>
              <a:off x="8725602" y="1577084"/>
              <a:ext cx="64352" cy="54191"/>
            </a:xfrm>
            <a:custGeom>
              <a:avLst/>
              <a:gdLst/>
              <a:ahLst/>
              <a:cxnLst/>
              <a:rect l="l" t="t" r="r" b="b"/>
              <a:pathLst>
                <a:path w="1007" h="848" extrusionOk="0">
                  <a:moveTo>
                    <a:pt x="598" y="0"/>
                  </a:moveTo>
                  <a:cubicBezTo>
                    <a:pt x="590" y="0"/>
                    <a:pt x="583" y="0"/>
                    <a:pt x="575" y="1"/>
                  </a:cubicBezTo>
                  <a:cubicBezTo>
                    <a:pt x="197" y="1"/>
                    <a:pt x="1" y="458"/>
                    <a:pt x="275" y="719"/>
                  </a:cubicBezTo>
                  <a:cubicBezTo>
                    <a:pt x="364" y="808"/>
                    <a:pt x="472" y="848"/>
                    <a:pt x="577" y="848"/>
                  </a:cubicBezTo>
                  <a:cubicBezTo>
                    <a:pt x="797" y="848"/>
                    <a:pt x="1006" y="675"/>
                    <a:pt x="1006" y="419"/>
                  </a:cubicBezTo>
                  <a:cubicBezTo>
                    <a:pt x="1006" y="191"/>
                    <a:pt x="823" y="0"/>
                    <a:pt x="598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6;p36">
              <a:extLst>
                <a:ext uri="{FF2B5EF4-FFF2-40B4-BE49-F238E27FC236}">
                  <a16:creationId xmlns:a16="http://schemas.microsoft.com/office/drawing/2014/main" id="{1E09E1CA-C506-CE83-CD2F-BCEB45EDA18A}"/>
                </a:ext>
              </a:extLst>
            </p:cNvPr>
            <p:cNvSpPr/>
            <p:nvPr/>
          </p:nvSpPr>
          <p:spPr>
            <a:xfrm>
              <a:off x="8759856" y="1333347"/>
              <a:ext cx="5048" cy="263864"/>
            </a:xfrm>
            <a:custGeom>
              <a:avLst/>
              <a:gdLst/>
              <a:ahLst/>
              <a:cxnLst/>
              <a:rect l="l" t="t" r="r" b="b"/>
              <a:pathLst>
                <a:path w="79" h="4129" extrusionOk="0">
                  <a:moveTo>
                    <a:pt x="79" y="0"/>
                  </a:moveTo>
                  <a:cubicBezTo>
                    <a:pt x="52" y="13"/>
                    <a:pt x="26" y="39"/>
                    <a:pt x="0" y="53"/>
                  </a:cubicBezTo>
                  <a:lnTo>
                    <a:pt x="0" y="4128"/>
                  </a:lnTo>
                  <a:lnTo>
                    <a:pt x="79" y="412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7;p36">
              <a:extLst>
                <a:ext uri="{FF2B5EF4-FFF2-40B4-BE49-F238E27FC236}">
                  <a16:creationId xmlns:a16="http://schemas.microsoft.com/office/drawing/2014/main" id="{D8C46CF4-425E-F21F-3373-FBB3D76DE7EB}"/>
                </a:ext>
              </a:extLst>
            </p:cNvPr>
            <p:cNvSpPr/>
            <p:nvPr/>
          </p:nvSpPr>
          <p:spPr>
            <a:xfrm>
              <a:off x="8616259" y="1749055"/>
              <a:ext cx="291407" cy="290576"/>
            </a:xfrm>
            <a:custGeom>
              <a:avLst/>
              <a:gdLst/>
              <a:ahLst/>
              <a:cxnLst/>
              <a:rect l="l" t="t" r="r" b="b"/>
              <a:pathLst>
                <a:path w="4560" h="4547" extrusionOk="0">
                  <a:moveTo>
                    <a:pt x="2273" y="1"/>
                  </a:moveTo>
                  <a:cubicBezTo>
                    <a:pt x="1019" y="1"/>
                    <a:pt x="0" y="1020"/>
                    <a:pt x="0" y="2274"/>
                  </a:cubicBezTo>
                  <a:cubicBezTo>
                    <a:pt x="0" y="3528"/>
                    <a:pt x="1019" y="4547"/>
                    <a:pt x="2273" y="4547"/>
                  </a:cubicBezTo>
                  <a:cubicBezTo>
                    <a:pt x="3540" y="4547"/>
                    <a:pt x="4559" y="3528"/>
                    <a:pt x="4559" y="2274"/>
                  </a:cubicBezTo>
                  <a:cubicBezTo>
                    <a:pt x="4559" y="1020"/>
                    <a:pt x="3540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8;p36">
              <a:extLst>
                <a:ext uri="{FF2B5EF4-FFF2-40B4-BE49-F238E27FC236}">
                  <a16:creationId xmlns:a16="http://schemas.microsoft.com/office/drawing/2014/main" id="{BF0BA1CF-1B25-E418-356D-DBC5A95756CE}"/>
                </a:ext>
              </a:extLst>
            </p:cNvPr>
            <p:cNvSpPr/>
            <p:nvPr/>
          </p:nvSpPr>
          <p:spPr>
            <a:xfrm>
              <a:off x="9276599" y="1619709"/>
              <a:ext cx="695478" cy="414104"/>
            </a:xfrm>
            <a:custGeom>
              <a:avLst/>
              <a:gdLst/>
              <a:ahLst/>
              <a:cxnLst/>
              <a:rect l="l" t="t" r="r" b="b"/>
              <a:pathLst>
                <a:path w="10883" h="6480" extrusionOk="0">
                  <a:moveTo>
                    <a:pt x="5696" y="314"/>
                  </a:moveTo>
                  <a:cubicBezTo>
                    <a:pt x="8805" y="379"/>
                    <a:pt x="10281" y="3462"/>
                    <a:pt x="10517" y="3984"/>
                  </a:cubicBezTo>
                  <a:cubicBezTo>
                    <a:pt x="10268" y="4337"/>
                    <a:pt x="8988" y="5970"/>
                    <a:pt x="5931" y="6140"/>
                  </a:cubicBezTo>
                  <a:cubicBezTo>
                    <a:pt x="5763" y="6149"/>
                    <a:pt x="5599" y="6153"/>
                    <a:pt x="5439" y="6153"/>
                  </a:cubicBezTo>
                  <a:cubicBezTo>
                    <a:pt x="2290" y="6153"/>
                    <a:pt x="690" y="4515"/>
                    <a:pt x="379" y="4154"/>
                  </a:cubicBezTo>
                  <a:cubicBezTo>
                    <a:pt x="680" y="3514"/>
                    <a:pt x="2300" y="392"/>
                    <a:pt x="5500" y="314"/>
                  </a:cubicBezTo>
                  <a:close/>
                  <a:moveTo>
                    <a:pt x="5500" y="0"/>
                  </a:moveTo>
                  <a:cubicBezTo>
                    <a:pt x="5147" y="0"/>
                    <a:pt x="4795" y="52"/>
                    <a:pt x="4455" y="131"/>
                  </a:cubicBezTo>
                  <a:cubicBezTo>
                    <a:pt x="4351" y="157"/>
                    <a:pt x="4246" y="183"/>
                    <a:pt x="4142" y="209"/>
                  </a:cubicBezTo>
                  <a:cubicBezTo>
                    <a:pt x="3462" y="418"/>
                    <a:pt x="2835" y="745"/>
                    <a:pt x="2300" y="1189"/>
                  </a:cubicBezTo>
                  <a:cubicBezTo>
                    <a:pt x="2208" y="1267"/>
                    <a:pt x="2117" y="1332"/>
                    <a:pt x="2038" y="1398"/>
                  </a:cubicBezTo>
                  <a:cubicBezTo>
                    <a:pt x="1555" y="1829"/>
                    <a:pt x="1137" y="2312"/>
                    <a:pt x="771" y="2835"/>
                  </a:cubicBezTo>
                  <a:cubicBezTo>
                    <a:pt x="706" y="2939"/>
                    <a:pt x="641" y="3031"/>
                    <a:pt x="588" y="3122"/>
                  </a:cubicBezTo>
                  <a:cubicBezTo>
                    <a:pt x="405" y="3410"/>
                    <a:pt x="236" y="3710"/>
                    <a:pt x="79" y="4024"/>
                  </a:cubicBezTo>
                  <a:lnTo>
                    <a:pt x="40" y="4115"/>
                  </a:lnTo>
                  <a:lnTo>
                    <a:pt x="0" y="4206"/>
                  </a:lnTo>
                  <a:lnTo>
                    <a:pt x="66" y="4272"/>
                  </a:lnTo>
                  <a:cubicBezTo>
                    <a:pt x="131" y="4376"/>
                    <a:pt x="1738" y="6479"/>
                    <a:pt x="5409" y="6479"/>
                  </a:cubicBezTo>
                  <a:cubicBezTo>
                    <a:pt x="5592" y="6479"/>
                    <a:pt x="5775" y="6479"/>
                    <a:pt x="5957" y="6466"/>
                  </a:cubicBezTo>
                  <a:cubicBezTo>
                    <a:pt x="9550" y="6270"/>
                    <a:pt x="10791" y="4180"/>
                    <a:pt x="10843" y="4102"/>
                  </a:cubicBezTo>
                  <a:lnTo>
                    <a:pt x="10882" y="4024"/>
                  </a:lnTo>
                  <a:lnTo>
                    <a:pt x="10843" y="3945"/>
                  </a:lnTo>
                  <a:cubicBezTo>
                    <a:pt x="10713" y="3645"/>
                    <a:pt x="10569" y="3357"/>
                    <a:pt x="10399" y="3083"/>
                  </a:cubicBezTo>
                  <a:cubicBezTo>
                    <a:pt x="10347" y="2992"/>
                    <a:pt x="10294" y="2900"/>
                    <a:pt x="10229" y="2796"/>
                  </a:cubicBezTo>
                  <a:cubicBezTo>
                    <a:pt x="9876" y="2247"/>
                    <a:pt x="9445" y="1737"/>
                    <a:pt x="8949" y="1306"/>
                  </a:cubicBezTo>
                  <a:cubicBezTo>
                    <a:pt x="8871" y="1228"/>
                    <a:pt x="8792" y="1163"/>
                    <a:pt x="8701" y="1084"/>
                  </a:cubicBezTo>
                  <a:cubicBezTo>
                    <a:pt x="8191" y="692"/>
                    <a:pt x="7630" y="392"/>
                    <a:pt x="7016" y="196"/>
                  </a:cubicBezTo>
                  <a:cubicBezTo>
                    <a:pt x="6911" y="170"/>
                    <a:pt x="6793" y="131"/>
                    <a:pt x="6689" y="118"/>
                  </a:cubicBezTo>
                  <a:cubicBezTo>
                    <a:pt x="6362" y="39"/>
                    <a:pt x="6023" y="0"/>
                    <a:pt x="5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39;p36">
              <a:extLst>
                <a:ext uri="{FF2B5EF4-FFF2-40B4-BE49-F238E27FC236}">
                  <a16:creationId xmlns:a16="http://schemas.microsoft.com/office/drawing/2014/main" id="{79FC314A-7311-D55E-E438-A7CF9BBEE4E9}"/>
                </a:ext>
              </a:extLst>
            </p:cNvPr>
            <p:cNvSpPr/>
            <p:nvPr/>
          </p:nvSpPr>
          <p:spPr>
            <a:xfrm>
              <a:off x="9462757" y="1682529"/>
              <a:ext cx="337354" cy="296775"/>
            </a:xfrm>
            <a:custGeom>
              <a:avLst/>
              <a:gdLst/>
              <a:ahLst/>
              <a:cxnLst/>
              <a:rect l="l" t="t" r="r" b="b"/>
              <a:pathLst>
                <a:path w="5279" h="4644" extrusionOk="0">
                  <a:moveTo>
                    <a:pt x="2636" y="0"/>
                  </a:moveTo>
                  <a:cubicBezTo>
                    <a:pt x="2327" y="0"/>
                    <a:pt x="2014" y="62"/>
                    <a:pt x="1712" y="193"/>
                  </a:cubicBezTo>
                  <a:cubicBezTo>
                    <a:pt x="536" y="702"/>
                    <a:pt x="1" y="2074"/>
                    <a:pt x="510" y="3250"/>
                  </a:cubicBezTo>
                  <a:cubicBezTo>
                    <a:pt x="889" y="4124"/>
                    <a:pt x="1744" y="4644"/>
                    <a:pt x="2641" y="4644"/>
                  </a:cubicBezTo>
                  <a:cubicBezTo>
                    <a:pt x="2951" y="4644"/>
                    <a:pt x="3265" y="4582"/>
                    <a:pt x="3567" y="4451"/>
                  </a:cubicBezTo>
                  <a:cubicBezTo>
                    <a:pt x="4743" y="3929"/>
                    <a:pt x="5278" y="2570"/>
                    <a:pt x="4769" y="1395"/>
                  </a:cubicBezTo>
                  <a:cubicBezTo>
                    <a:pt x="4380" y="520"/>
                    <a:pt x="3530" y="0"/>
                    <a:pt x="2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0;p36">
              <a:extLst>
                <a:ext uri="{FF2B5EF4-FFF2-40B4-BE49-F238E27FC236}">
                  <a16:creationId xmlns:a16="http://schemas.microsoft.com/office/drawing/2014/main" id="{57251D36-05BC-2082-8BAA-60FFD2948198}"/>
                </a:ext>
              </a:extLst>
            </p:cNvPr>
            <p:cNvSpPr/>
            <p:nvPr/>
          </p:nvSpPr>
          <p:spPr>
            <a:xfrm>
              <a:off x="9221512" y="1700678"/>
              <a:ext cx="108575" cy="117777"/>
            </a:xfrm>
            <a:custGeom>
              <a:avLst/>
              <a:gdLst/>
              <a:ahLst/>
              <a:cxnLst/>
              <a:rect l="l" t="t" r="r" b="b"/>
              <a:pathLst>
                <a:path w="1699" h="1843" extrusionOk="0">
                  <a:moveTo>
                    <a:pt x="249" y="0"/>
                  </a:moveTo>
                  <a:lnTo>
                    <a:pt x="0" y="209"/>
                  </a:lnTo>
                  <a:lnTo>
                    <a:pt x="1450" y="1842"/>
                  </a:lnTo>
                  <a:lnTo>
                    <a:pt x="1699" y="163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1;p36">
              <a:extLst>
                <a:ext uri="{FF2B5EF4-FFF2-40B4-BE49-F238E27FC236}">
                  <a16:creationId xmlns:a16="http://schemas.microsoft.com/office/drawing/2014/main" id="{141499E3-F506-3950-8093-D0C9F6EFEEB5}"/>
                </a:ext>
              </a:extLst>
            </p:cNvPr>
            <p:cNvSpPr/>
            <p:nvPr/>
          </p:nvSpPr>
          <p:spPr>
            <a:xfrm>
              <a:off x="9354245" y="1602966"/>
              <a:ext cx="73491" cy="111962"/>
            </a:xfrm>
            <a:custGeom>
              <a:avLst/>
              <a:gdLst/>
              <a:ahLst/>
              <a:cxnLst/>
              <a:rect l="l" t="t" r="r" b="b"/>
              <a:pathLst>
                <a:path w="1150" h="1752" extrusionOk="0">
                  <a:moveTo>
                    <a:pt x="288" y="1"/>
                  </a:moveTo>
                  <a:lnTo>
                    <a:pt x="0" y="157"/>
                  </a:lnTo>
                  <a:lnTo>
                    <a:pt x="863" y="1751"/>
                  </a:lnTo>
                  <a:lnTo>
                    <a:pt x="1150" y="1594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42;p36">
              <a:extLst>
                <a:ext uri="{FF2B5EF4-FFF2-40B4-BE49-F238E27FC236}">
                  <a16:creationId xmlns:a16="http://schemas.microsoft.com/office/drawing/2014/main" id="{10E7DDEA-B7DC-0060-AE9E-719550DF5088}"/>
                </a:ext>
              </a:extLst>
            </p:cNvPr>
            <p:cNvSpPr/>
            <p:nvPr/>
          </p:nvSpPr>
          <p:spPr>
            <a:xfrm>
              <a:off x="9515352" y="1523659"/>
              <a:ext cx="46842" cy="114454"/>
            </a:xfrm>
            <a:custGeom>
              <a:avLst/>
              <a:gdLst/>
              <a:ahLst/>
              <a:cxnLst/>
              <a:rect l="l" t="t" r="r" b="b"/>
              <a:pathLst>
                <a:path w="733" h="1791" extrusionOk="0">
                  <a:moveTo>
                    <a:pt x="314" y="1"/>
                  </a:moveTo>
                  <a:lnTo>
                    <a:pt x="1" y="79"/>
                  </a:lnTo>
                  <a:lnTo>
                    <a:pt x="419" y="1790"/>
                  </a:lnTo>
                  <a:lnTo>
                    <a:pt x="732" y="1712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3;p36">
              <a:extLst>
                <a:ext uri="{FF2B5EF4-FFF2-40B4-BE49-F238E27FC236}">
                  <a16:creationId xmlns:a16="http://schemas.microsoft.com/office/drawing/2014/main" id="{B77EB789-146A-3FDF-9A62-957467713326}"/>
                </a:ext>
              </a:extLst>
            </p:cNvPr>
            <p:cNvSpPr/>
            <p:nvPr/>
          </p:nvSpPr>
          <p:spPr>
            <a:xfrm>
              <a:off x="9701510" y="1515351"/>
              <a:ext cx="50996" cy="126085"/>
            </a:xfrm>
            <a:custGeom>
              <a:avLst/>
              <a:gdLst/>
              <a:ahLst/>
              <a:cxnLst/>
              <a:rect l="l" t="t" r="r" b="b"/>
              <a:pathLst>
                <a:path w="798" h="1973" extrusionOk="0">
                  <a:moveTo>
                    <a:pt x="484" y="0"/>
                  </a:moveTo>
                  <a:lnTo>
                    <a:pt x="1" y="1881"/>
                  </a:lnTo>
                  <a:lnTo>
                    <a:pt x="314" y="1973"/>
                  </a:lnTo>
                  <a:lnTo>
                    <a:pt x="798" y="7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4;p36">
              <a:extLst>
                <a:ext uri="{FF2B5EF4-FFF2-40B4-BE49-F238E27FC236}">
                  <a16:creationId xmlns:a16="http://schemas.microsoft.com/office/drawing/2014/main" id="{7A401DDA-E120-F9B7-96E2-B3C81FC0675E}"/>
                </a:ext>
              </a:extLst>
            </p:cNvPr>
            <p:cNvSpPr/>
            <p:nvPr/>
          </p:nvSpPr>
          <p:spPr>
            <a:xfrm>
              <a:off x="9826766" y="1592102"/>
              <a:ext cx="105252" cy="115285"/>
            </a:xfrm>
            <a:custGeom>
              <a:avLst/>
              <a:gdLst/>
              <a:ahLst/>
              <a:cxnLst/>
              <a:rect l="l" t="t" r="r" b="b"/>
              <a:pathLst>
                <a:path w="1647" h="1804" extrusionOk="0">
                  <a:moveTo>
                    <a:pt x="1398" y="1"/>
                  </a:moveTo>
                  <a:lnTo>
                    <a:pt x="0" y="1595"/>
                  </a:lnTo>
                  <a:lnTo>
                    <a:pt x="249" y="1804"/>
                  </a:lnTo>
                  <a:lnTo>
                    <a:pt x="1646" y="223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5;p36">
              <a:extLst>
                <a:ext uri="{FF2B5EF4-FFF2-40B4-BE49-F238E27FC236}">
                  <a16:creationId xmlns:a16="http://schemas.microsoft.com/office/drawing/2014/main" id="{C846304E-0B9D-8873-BD7F-9E359E35981B}"/>
                </a:ext>
              </a:extLst>
            </p:cNvPr>
            <p:cNvSpPr/>
            <p:nvPr/>
          </p:nvSpPr>
          <p:spPr>
            <a:xfrm>
              <a:off x="9926075" y="1737360"/>
              <a:ext cx="96113" cy="81095"/>
            </a:xfrm>
            <a:custGeom>
              <a:avLst/>
              <a:gdLst/>
              <a:ahLst/>
              <a:cxnLst/>
              <a:rect l="l" t="t" r="r" b="b"/>
              <a:pathLst>
                <a:path w="1504" h="1269" extrusionOk="0">
                  <a:moveTo>
                    <a:pt x="1294" y="1"/>
                  </a:moveTo>
                  <a:lnTo>
                    <a:pt x="1" y="1007"/>
                  </a:lnTo>
                  <a:lnTo>
                    <a:pt x="197" y="1268"/>
                  </a:lnTo>
                  <a:lnTo>
                    <a:pt x="1503" y="262"/>
                  </a:lnTo>
                  <a:lnTo>
                    <a:pt x="12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46;p36">
              <a:extLst>
                <a:ext uri="{FF2B5EF4-FFF2-40B4-BE49-F238E27FC236}">
                  <a16:creationId xmlns:a16="http://schemas.microsoft.com/office/drawing/2014/main" id="{9B5E7D1E-6671-46C3-30D2-C57F50AAABC9}"/>
                </a:ext>
              </a:extLst>
            </p:cNvPr>
            <p:cNvSpPr/>
            <p:nvPr/>
          </p:nvSpPr>
          <p:spPr>
            <a:xfrm>
              <a:off x="8690518" y="1214801"/>
              <a:ext cx="1067853" cy="238813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47;p36">
              <a:extLst>
                <a:ext uri="{FF2B5EF4-FFF2-40B4-BE49-F238E27FC236}">
                  <a16:creationId xmlns:a16="http://schemas.microsoft.com/office/drawing/2014/main" id="{CF33987E-F8C2-E5AA-97CF-8B6D5F017118}"/>
                </a:ext>
              </a:extLst>
            </p:cNvPr>
            <p:cNvSpPr/>
            <p:nvPr/>
          </p:nvSpPr>
          <p:spPr>
            <a:xfrm>
              <a:off x="9043662" y="1467741"/>
              <a:ext cx="92726" cy="78603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48;p36">
              <a:extLst>
                <a:ext uri="{FF2B5EF4-FFF2-40B4-BE49-F238E27FC236}">
                  <a16:creationId xmlns:a16="http://schemas.microsoft.com/office/drawing/2014/main" id="{3F5AF51C-46C8-4D7A-CBA3-F0A1CFBA22F8}"/>
                </a:ext>
              </a:extLst>
            </p:cNvPr>
            <p:cNvSpPr/>
            <p:nvPr/>
          </p:nvSpPr>
          <p:spPr>
            <a:xfrm>
              <a:off x="9084562" y="1450231"/>
              <a:ext cx="26776" cy="19235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9;p36">
              <a:extLst>
                <a:ext uri="{FF2B5EF4-FFF2-40B4-BE49-F238E27FC236}">
                  <a16:creationId xmlns:a16="http://schemas.microsoft.com/office/drawing/2014/main" id="{5C79AC5A-162C-DEF3-3C23-DE899A17DF8D}"/>
                </a:ext>
              </a:extLst>
            </p:cNvPr>
            <p:cNvSpPr/>
            <p:nvPr/>
          </p:nvSpPr>
          <p:spPr>
            <a:xfrm>
              <a:off x="9208987" y="1453298"/>
              <a:ext cx="95921" cy="79242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50;p36">
              <a:extLst>
                <a:ext uri="{FF2B5EF4-FFF2-40B4-BE49-F238E27FC236}">
                  <a16:creationId xmlns:a16="http://schemas.microsoft.com/office/drawing/2014/main" id="{B505F9E4-0BBA-3DD1-6D63-C211D76FB60E}"/>
                </a:ext>
              </a:extLst>
            </p:cNvPr>
            <p:cNvSpPr/>
            <p:nvPr/>
          </p:nvSpPr>
          <p:spPr>
            <a:xfrm>
              <a:off x="9238192" y="1437705"/>
              <a:ext cx="25945" cy="22558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1;p36">
              <a:extLst>
                <a:ext uri="{FF2B5EF4-FFF2-40B4-BE49-F238E27FC236}">
                  <a16:creationId xmlns:a16="http://schemas.microsoft.com/office/drawing/2014/main" id="{1469BF73-DC0C-BAD9-B9D9-CC2685FE17BB}"/>
                </a:ext>
              </a:extLst>
            </p:cNvPr>
            <p:cNvSpPr/>
            <p:nvPr/>
          </p:nvSpPr>
          <p:spPr>
            <a:xfrm>
              <a:off x="9377635" y="1418533"/>
              <a:ext cx="95602" cy="79434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2;p36">
              <a:extLst>
                <a:ext uri="{FF2B5EF4-FFF2-40B4-BE49-F238E27FC236}">
                  <a16:creationId xmlns:a16="http://schemas.microsoft.com/office/drawing/2014/main" id="{4B1AA102-9941-79C6-1CA2-4FE9A82CB299}"/>
                </a:ext>
              </a:extLst>
            </p:cNvPr>
            <p:cNvSpPr/>
            <p:nvPr/>
          </p:nvSpPr>
          <p:spPr>
            <a:xfrm>
              <a:off x="9400960" y="1405113"/>
              <a:ext cx="25115" cy="22622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3;p36">
              <a:extLst>
                <a:ext uri="{FF2B5EF4-FFF2-40B4-BE49-F238E27FC236}">
                  <a16:creationId xmlns:a16="http://schemas.microsoft.com/office/drawing/2014/main" id="{A282B952-697E-7DC0-C614-E4C1282BFEDF}"/>
                </a:ext>
              </a:extLst>
            </p:cNvPr>
            <p:cNvSpPr/>
            <p:nvPr/>
          </p:nvSpPr>
          <p:spPr>
            <a:xfrm>
              <a:off x="9525385" y="1366386"/>
              <a:ext cx="95602" cy="7905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4;p36">
              <a:extLst>
                <a:ext uri="{FF2B5EF4-FFF2-40B4-BE49-F238E27FC236}">
                  <a16:creationId xmlns:a16="http://schemas.microsoft.com/office/drawing/2014/main" id="{62DCFFA8-413A-2EA6-E83A-9A88555DB2F0}"/>
                </a:ext>
              </a:extLst>
            </p:cNvPr>
            <p:cNvSpPr/>
            <p:nvPr/>
          </p:nvSpPr>
          <p:spPr>
            <a:xfrm>
              <a:off x="9549606" y="1352519"/>
              <a:ext cx="25115" cy="23453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5;p36">
              <a:extLst>
                <a:ext uri="{FF2B5EF4-FFF2-40B4-BE49-F238E27FC236}">
                  <a16:creationId xmlns:a16="http://schemas.microsoft.com/office/drawing/2014/main" id="{007F052C-7A0D-3CC9-D980-3653C0576D9D}"/>
                </a:ext>
              </a:extLst>
            </p:cNvPr>
            <p:cNvSpPr/>
            <p:nvPr/>
          </p:nvSpPr>
          <p:spPr>
            <a:xfrm>
              <a:off x="9658949" y="1293278"/>
              <a:ext cx="103207" cy="78923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6;p36">
              <a:extLst>
                <a:ext uri="{FF2B5EF4-FFF2-40B4-BE49-F238E27FC236}">
                  <a16:creationId xmlns:a16="http://schemas.microsoft.com/office/drawing/2014/main" id="{B1174ACA-5DF3-57B5-8D40-9A296675484A}"/>
                </a:ext>
              </a:extLst>
            </p:cNvPr>
            <p:cNvSpPr/>
            <p:nvPr/>
          </p:nvSpPr>
          <p:spPr>
            <a:xfrm>
              <a:off x="9677290" y="1287398"/>
              <a:ext cx="22622" cy="22622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7;p36">
              <a:extLst>
                <a:ext uri="{FF2B5EF4-FFF2-40B4-BE49-F238E27FC236}">
                  <a16:creationId xmlns:a16="http://schemas.microsoft.com/office/drawing/2014/main" id="{6C387ED9-6DC0-F8BD-EF7F-CFACEDB9C191}"/>
                </a:ext>
              </a:extLst>
            </p:cNvPr>
            <p:cNvSpPr/>
            <p:nvPr/>
          </p:nvSpPr>
          <p:spPr>
            <a:xfrm>
              <a:off x="8888435" y="1467549"/>
              <a:ext cx="92726" cy="78411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8;p36">
              <a:extLst>
                <a:ext uri="{FF2B5EF4-FFF2-40B4-BE49-F238E27FC236}">
                  <a16:creationId xmlns:a16="http://schemas.microsoft.com/office/drawing/2014/main" id="{3852FDAF-872A-13A4-1AA4-BB5EF33C047E}"/>
                </a:ext>
              </a:extLst>
            </p:cNvPr>
            <p:cNvSpPr/>
            <p:nvPr/>
          </p:nvSpPr>
          <p:spPr>
            <a:xfrm>
              <a:off x="8930996" y="1450231"/>
              <a:ext cx="26776" cy="20897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9;p36">
              <a:extLst>
                <a:ext uri="{FF2B5EF4-FFF2-40B4-BE49-F238E27FC236}">
                  <a16:creationId xmlns:a16="http://schemas.microsoft.com/office/drawing/2014/main" id="{4A5FCF55-8B1B-88EE-2341-28BFBC359BE1}"/>
                </a:ext>
              </a:extLst>
            </p:cNvPr>
            <p:cNvSpPr/>
            <p:nvPr/>
          </p:nvSpPr>
          <p:spPr>
            <a:xfrm>
              <a:off x="8728478" y="1443712"/>
              <a:ext cx="93173" cy="79114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60;p36">
              <a:extLst>
                <a:ext uri="{FF2B5EF4-FFF2-40B4-BE49-F238E27FC236}">
                  <a16:creationId xmlns:a16="http://schemas.microsoft.com/office/drawing/2014/main" id="{674C5C59-14EC-0672-78C0-FDD58BD8FADE}"/>
                </a:ext>
              </a:extLst>
            </p:cNvPr>
            <p:cNvSpPr/>
            <p:nvPr/>
          </p:nvSpPr>
          <p:spPr>
            <a:xfrm>
              <a:off x="8778197" y="1430164"/>
              <a:ext cx="25115" cy="23453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1;p36">
              <a:extLst>
                <a:ext uri="{FF2B5EF4-FFF2-40B4-BE49-F238E27FC236}">
                  <a16:creationId xmlns:a16="http://schemas.microsoft.com/office/drawing/2014/main" id="{3FA678D7-2CF7-85B1-8D12-3E89B6E80D49}"/>
                </a:ext>
              </a:extLst>
            </p:cNvPr>
            <p:cNvSpPr/>
            <p:nvPr/>
          </p:nvSpPr>
          <p:spPr>
            <a:xfrm>
              <a:off x="9990365" y="1550180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1" y="0"/>
                  </a:moveTo>
                  <a:cubicBezTo>
                    <a:pt x="1013" y="0"/>
                    <a:pt x="994" y="10"/>
                    <a:pt x="981" y="30"/>
                  </a:cubicBezTo>
                  <a:lnTo>
                    <a:pt x="811" y="409"/>
                  </a:lnTo>
                  <a:cubicBezTo>
                    <a:pt x="732" y="579"/>
                    <a:pt x="589" y="709"/>
                    <a:pt x="432" y="788"/>
                  </a:cubicBezTo>
                  <a:lnTo>
                    <a:pt x="40" y="970"/>
                  </a:lnTo>
                  <a:cubicBezTo>
                    <a:pt x="1" y="983"/>
                    <a:pt x="1" y="1036"/>
                    <a:pt x="40" y="1062"/>
                  </a:cubicBezTo>
                  <a:lnTo>
                    <a:pt x="432" y="1232"/>
                  </a:lnTo>
                  <a:cubicBezTo>
                    <a:pt x="589" y="1310"/>
                    <a:pt x="732" y="1454"/>
                    <a:pt x="811" y="1611"/>
                  </a:cubicBezTo>
                  <a:lnTo>
                    <a:pt x="981" y="2002"/>
                  </a:lnTo>
                  <a:cubicBezTo>
                    <a:pt x="994" y="2022"/>
                    <a:pt x="1013" y="2032"/>
                    <a:pt x="1031" y="2032"/>
                  </a:cubicBezTo>
                  <a:cubicBezTo>
                    <a:pt x="1049" y="2032"/>
                    <a:pt x="1065" y="2022"/>
                    <a:pt x="1072" y="2002"/>
                  </a:cubicBezTo>
                  <a:lnTo>
                    <a:pt x="1255" y="1611"/>
                  </a:lnTo>
                  <a:cubicBezTo>
                    <a:pt x="1333" y="1454"/>
                    <a:pt x="1464" y="1310"/>
                    <a:pt x="1634" y="1232"/>
                  </a:cubicBezTo>
                  <a:lnTo>
                    <a:pt x="2013" y="1062"/>
                  </a:lnTo>
                  <a:cubicBezTo>
                    <a:pt x="2052" y="1036"/>
                    <a:pt x="2052" y="983"/>
                    <a:pt x="2013" y="970"/>
                  </a:cubicBezTo>
                  <a:lnTo>
                    <a:pt x="1634" y="788"/>
                  </a:lnTo>
                  <a:cubicBezTo>
                    <a:pt x="1464" y="709"/>
                    <a:pt x="1333" y="579"/>
                    <a:pt x="1255" y="409"/>
                  </a:cubicBezTo>
                  <a:lnTo>
                    <a:pt x="1072" y="30"/>
                  </a:lnTo>
                  <a:cubicBezTo>
                    <a:pt x="1065" y="10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2;p36">
              <a:extLst>
                <a:ext uri="{FF2B5EF4-FFF2-40B4-BE49-F238E27FC236}">
                  <a16:creationId xmlns:a16="http://schemas.microsoft.com/office/drawing/2014/main" id="{D2B20455-6D20-E013-8E30-9E458385A05C}"/>
                </a:ext>
              </a:extLst>
            </p:cNvPr>
            <p:cNvSpPr/>
            <p:nvPr/>
          </p:nvSpPr>
          <p:spPr>
            <a:xfrm>
              <a:off x="9128849" y="1227071"/>
              <a:ext cx="131133" cy="129727"/>
            </a:xfrm>
            <a:custGeom>
              <a:avLst/>
              <a:gdLst/>
              <a:ahLst/>
              <a:cxnLst/>
              <a:rect l="l" t="t" r="r" b="b"/>
              <a:pathLst>
                <a:path w="2052" h="2030" extrusionOk="0">
                  <a:moveTo>
                    <a:pt x="1026" y="1"/>
                  </a:moveTo>
                  <a:cubicBezTo>
                    <a:pt x="1006" y="1"/>
                    <a:pt x="987" y="11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10"/>
                    <a:pt x="418" y="788"/>
                  </a:cubicBezTo>
                  <a:lnTo>
                    <a:pt x="39" y="971"/>
                  </a:lnTo>
                  <a:cubicBezTo>
                    <a:pt x="0" y="984"/>
                    <a:pt x="0" y="1036"/>
                    <a:pt x="39" y="1062"/>
                  </a:cubicBezTo>
                  <a:lnTo>
                    <a:pt x="418" y="1232"/>
                  </a:lnTo>
                  <a:cubicBezTo>
                    <a:pt x="588" y="1311"/>
                    <a:pt x="719" y="1454"/>
                    <a:pt x="797" y="1611"/>
                  </a:cubicBezTo>
                  <a:lnTo>
                    <a:pt x="980" y="1990"/>
                  </a:lnTo>
                  <a:cubicBezTo>
                    <a:pt x="987" y="2016"/>
                    <a:pt x="1006" y="2029"/>
                    <a:pt x="1026" y="2029"/>
                  </a:cubicBezTo>
                  <a:cubicBezTo>
                    <a:pt x="1045" y="2029"/>
                    <a:pt x="1065" y="2016"/>
                    <a:pt x="1071" y="1990"/>
                  </a:cubicBezTo>
                  <a:lnTo>
                    <a:pt x="1254" y="1611"/>
                  </a:lnTo>
                  <a:cubicBezTo>
                    <a:pt x="1333" y="1454"/>
                    <a:pt x="1463" y="1311"/>
                    <a:pt x="1633" y="1232"/>
                  </a:cubicBezTo>
                  <a:lnTo>
                    <a:pt x="2012" y="1062"/>
                  </a:lnTo>
                  <a:cubicBezTo>
                    <a:pt x="2051" y="1036"/>
                    <a:pt x="2051" y="984"/>
                    <a:pt x="2012" y="971"/>
                  </a:cubicBezTo>
                  <a:lnTo>
                    <a:pt x="1633" y="788"/>
                  </a:lnTo>
                  <a:cubicBezTo>
                    <a:pt x="1463" y="710"/>
                    <a:pt x="1333" y="579"/>
                    <a:pt x="1254" y="409"/>
                  </a:cubicBezTo>
                  <a:lnTo>
                    <a:pt x="1071" y="30"/>
                  </a:lnTo>
                  <a:cubicBezTo>
                    <a:pt x="1065" y="11"/>
                    <a:pt x="1045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3;p36">
              <a:extLst>
                <a:ext uri="{FF2B5EF4-FFF2-40B4-BE49-F238E27FC236}">
                  <a16:creationId xmlns:a16="http://schemas.microsoft.com/office/drawing/2014/main" id="{3A83F909-8314-46BA-DA53-F3A9EE08933B}"/>
                </a:ext>
              </a:extLst>
            </p:cNvPr>
            <p:cNvSpPr/>
            <p:nvPr/>
          </p:nvSpPr>
          <p:spPr>
            <a:xfrm>
              <a:off x="9699848" y="2100346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3" y="0"/>
                  </a:moveTo>
                  <a:cubicBezTo>
                    <a:pt x="1013" y="0"/>
                    <a:pt x="993" y="10"/>
                    <a:pt x="980" y="30"/>
                  </a:cubicBezTo>
                  <a:lnTo>
                    <a:pt x="811" y="422"/>
                  </a:lnTo>
                  <a:cubicBezTo>
                    <a:pt x="732" y="578"/>
                    <a:pt x="589" y="722"/>
                    <a:pt x="432" y="800"/>
                  </a:cubicBezTo>
                  <a:lnTo>
                    <a:pt x="40" y="970"/>
                  </a:lnTo>
                  <a:cubicBezTo>
                    <a:pt x="1" y="996"/>
                    <a:pt x="1" y="1049"/>
                    <a:pt x="40" y="1062"/>
                  </a:cubicBezTo>
                  <a:lnTo>
                    <a:pt x="432" y="1245"/>
                  </a:lnTo>
                  <a:cubicBezTo>
                    <a:pt x="589" y="1323"/>
                    <a:pt x="732" y="1454"/>
                    <a:pt x="811" y="1623"/>
                  </a:cubicBezTo>
                  <a:lnTo>
                    <a:pt x="980" y="2002"/>
                  </a:lnTo>
                  <a:cubicBezTo>
                    <a:pt x="993" y="2022"/>
                    <a:pt x="1013" y="2032"/>
                    <a:pt x="1033" y="2032"/>
                  </a:cubicBezTo>
                  <a:cubicBezTo>
                    <a:pt x="1052" y="2032"/>
                    <a:pt x="1072" y="2022"/>
                    <a:pt x="1085" y="2002"/>
                  </a:cubicBezTo>
                  <a:lnTo>
                    <a:pt x="1255" y="1623"/>
                  </a:lnTo>
                  <a:cubicBezTo>
                    <a:pt x="1333" y="1454"/>
                    <a:pt x="1464" y="1323"/>
                    <a:pt x="1634" y="1245"/>
                  </a:cubicBezTo>
                  <a:lnTo>
                    <a:pt x="2012" y="1062"/>
                  </a:lnTo>
                  <a:cubicBezTo>
                    <a:pt x="2052" y="1049"/>
                    <a:pt x="2052" y="996"/>
                    <a:pt x="2012" y="970"/>
                  </a:cubicBezTo>
                  <a:lnTo>
                    <a:pt x="1634" y="800"/>
                  </a:lnTo>
                  <a:cubicBezTo>
                    <a:pt x="1464" y="722"/>
                    <a:pt x="1333" y="578"/>
                    <a:pt x="1255" y="422"/>
                  </a:cubicBezTo>
                  <a:lnTo>
                    <a:pt x="1085" y="30"/>
                  </a:lnTo>
                  <a:cubicBezTo>
                    <a:pt x="1072" y="10"/>
                    <a:pt x="1052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4;p36">
              <a:extLst>
                <a:ext uri="{FF2B5EF4-FFF2-40B4-BE49-F238E27FC236}">
                  <a16:creationId xmlns:a16="http://schemas.microsoft.com/office/drawing/2014/main" id="{D6F2198F-B3B8-B5D0-CC0E-B12E9255CA66}"/>
                </a:ext>
              </a:extLst>
            </p:cNvPr>
            <p:cNvSpPr/>
            <p:nvPr/>
          </p:nvSpPr>
          <p:spPr>
            <a:xfrm>
              <a:off x="9009473" y="1899106"/>
              <a:ext cx="131133" cy="129088"/>
            </a:xfrm>
            <a:custGeom>
              <a:avLst/>
              <a:gdLst/>
              <a:ahLst/>
              <a:cxnLst/>
              <a:rect l="l" t="t" r="r" b="b"/>
              <a:pathLst>
                <a:path w="2052" h="2020" extrusionOk="0">
                  <a:moveTo>
                    <a:pt x="1021" y="1"/>
                  </a:moveTo>
                  <a:cubicBezTo>
                    <a:pt x="1003" y="1"/>
                    <a:pt x="986" y="11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10"/>
                    <a:pt x="418" y="788"/>
                  </a:cubicBezTo>
                  <a:lnTo>
                    <a:pt x="39" y="958"/>
                  </a:lnTo>
                  <a:cubicBezTo>
                    <a:pt x="0" y="984"/>
                    <a:pt x="0" y="1036"/>
                    <a:pt x="39" y="1062"/>
                  </a:cubicBezTo>
                  <a:lnTo>
                    <a:pt x="418" y="1232"/>
                  </a:lnTo>
                  <a:cubicBezTo>
                    <a:pt x="588" y="1311"/>
                    <a:pt x="719" y="1441"/>
                    <a:pt x="797" y="1611"/>
                  </a:cubicBezTo>
                  <a:lnTo>
                    <a:pt x="980" y="1990"/>
                  </a:lnTo>
                  <a:cubicBezTo>
                    <a:pt x="986" y="2009"/>
                    <a:pt x="1003" y="2019"/>
                    <a:pt x="1021" y="2019"/>
                  </a:cubicBezTo>
                  <a:cubicBezTo>
                    <a:pt x="1039" y="2019"/>
                    <a:pt x="1058" y="2009"/>
                    <a:pt x="1071" y="1990"/>
                  </a:cubicBezTo>
                  <a:lnTo>
                    <a:pt x="1254" y="1611"/>
                  </a:lnTo>
                  <a:cubicBezTo>
                    <a:pt x="1320" y="1441"/>
                    <a:pt x="1463" y="1311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4"/>
                    <a:pt x="2012" y="958"/>
                  </a:cubicBezTo>
                  <a:lnTo>
                    <a:pt x="1620" y="788"/>
                  </a:lnTo>
                  <a:cubicBezTo>
                    <a:pt x="1463" y="710"/>
                    <a:pt x="1320" y="579"/>
                    <a:pt x="1254" y="409"/>
                  </a:cubicBezTo>
                  <a:lnTo>
                    <a:pt x="1071" y="30"/>
                  </a:lnTo>
                  <a:cubicBezTo>
                    <a:pt x="1058" y="11"/>
                    <a:pt x="1039" y="1"/>
                    <a:pt x="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5;p36">
              <a:extLst>
                <a:ext uri="{FF2B5EF4-FFF2-40B4-BE49-F238E27FC236}">
                  <a16:creationId xmlns:a16="http://schemas.microsoft.com/office/drawing/2014/main" id="{BD96F6E0-A96D-C32A-46FE-65102EA14523}"/>
                </a:ext>
              </a:extLst>
            </p:cNvPr>
            <p:cNvSpPr/>
            <p:nvPr/>
          </p:nvSpPr>
          <p:spPr>
            <a:xfrm>
              <a:off x="10133961" y="2426969"/>
              <a:ext cx="131133" cy="129663"/>
            </a:xfrm>
            <a:custGeom>
              <a:avLst/>
              <a:gdLst/>
              <a:ahLst/>
              <a:cxnLst/>
              <a:rect l="l" t="t" r="r" b="b"/>
              <a:pathLst>
                <a:path w="2052" h="2029" extrusionOk="0">
                  <a:moveTo>
                    <a:pt x="1031" y="0"/>
                  </a:moveTo>
                  <a:cubicBezTo>
                    <a:pt x="1013" y="0"/>
                    <a:pt x="993" y="13"/>
                    <a:pt x="980" y="40"/>
                  </a:cubicBezTo>
                  <a:lnTo>
                    <a:pt x="811" y="418"/>
                  </a:lnTo>
                  <a:cubicBezTo>
                    <a:pt x="732" y="575"/>
                    <a:pt x="589" y="719"/>
                    <a:pt x="432" y="797"/>
                  </a:cubicBezTo>
                  <a:lnTo>
                    <a:pt x="40" y="967"/>
                  </a:lnTo>
                  <a:cubicBezTo>
                    <a:pt x="1" y="993"/>
                    <a:pt x="1" y="1045"/>
                    <a:pt x="40" y="1072"/>
                  </a:cubicBezTo>
                  <a:lnTo>
                    <a:pt x="432" y="1241"/>
                  </a:lnTo>
                  <a:cubicBezTo>
                    <a:pt x="589" y="1320"/>
                    <a:pt x="732" y="1450"/>
                    <a:pt x="811" y="1620"/>
                  </a:cubicBezTo>
                  <a:lnTo>
                    <a:pt x="980" y="1999"/>
                  </a:lnTo>
                  <a:cubicBezTo>
                    <a:pt x="993" y="2019"/>
                    <a:pt x="1013" y="2028"/>
                    <a:pt x="1031" y="2028"/>
                  </a:cubicBezTo>
                  <a:cubicBezTo>
                    <a:pt x="1049" y="2028"/>
                    <a:pt x="1065" y="2019"/>
                    <a:pt x="1072" y="1999"/>
                  </a:cubicBezTo>
                  <a:lnTo>
                    <a:pt x="1255" y="1620"/>
                  </a:lnTo>
                  <a:cubicBezTo>
                    <a:pt x="1333" y="1450"/>
                    <a:pt x="1464" y="1320"/>
                    <a:pt x="1634" y="1241"/>
                  </a:cubicBezTo>
                  <a:lnTo>
                    <a:pt x="2012" y="1072"/>
                  </a:lnTo>
                  <a:cubicBezTo>
                    <a:pt x="2052" y="1045"/>
                    <a:pt x="2052" y="993"/>
                    <a:pt x="2012" y="967"/>
                  </a:cubicBezTo>
                  <a:lnTo>
                    <a:pt x="1634" y="797"/>
                  </a:lnTo>
                  <a:cubicBezTo>
                    <a:pt x="1464" y="719"/>
                    <a:pt x="1333" y="575"/>
                    <a:pt x="1255" y="418"/>
                  </a:cubicBezTo>
                  <a:lnTo>
                    <a:pt x="1072" y="40"/>
                  </a:lnTo>
                  <a:cubicBezTo>
                    <a:pt x="1065" y="13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6;p36">
              <a:extLst>
                <a:ext uri="{FF2B5EF4-FFF2-40B4-BE49-F238E27FC236}">
                  <a16:creationId xmlns:a16="http://schemas.microsoft.com/office/drawing/2014/main" id="{A0CFD909-61E9-ABDC-8DBA-F92D0621A5A4}"/>
                </a:ext>
              </a:extLst>
            </p:cNvPr>
            <p:cNvSpPr/>
            <p:nvPr/>
          </p:nvSpPr>
          <p:spPr>
            <a:xfrm>
              <a:off x="8492665" y="2426969"/>
              <a:ext cx="131133" cy="129663"/>
            </a:xfrm>
            <a:custGeom>
              <a:avLst/>
              <a:gdLst/>
              <a:ahLst/>
              <a:cxnLst/>
              <a:rect l="l" t="t" r="r" b="b"/>
              <a:pathLst>
                <a:path w="2052" h="2029" extrusionOk="0">
                  <a:moveTo>
                    <a:pt x="1033" y="0"/>
                  </a:moveTo>
                  <a:cubicBezTo>
                    <a:pt x="1013" y="0"/>
                    <a:pt x="994" y="13"/>
                    <a:pt x="981" y="40"/>
                  </a:cubicBezTo>
                  <a:lnTo>
                    <a:pt x="811" y="418"/>
                  </a:lnTo>
                  <a:cubicBezTo>
                    <a:pt x="732" y="575"/>
                    <a:pt x="589" y="719"/>
                    <a:pt x="432" y="797"/>
                  </a:cubicBezTo>
                  <a:lnTo>
                    <a:pt x="53" y="967"/>
                  </a:lnTo>
                  <a:cubicBezTo>
                    <a:pt x="1" y="993"/>
                    <a:pt x="1" y="1045"/>
                    <a:pt x="53" y="1072"/>
                  </a:cubicBezTo>
                  <a:lnTo>
                    <a:pt x="419" y="1241"/>
                  </a:lnTo>
                  <a:cubicBezTo>
                    <a:pt x="589" y="1320"/>
                    <a:pt x="732" y="1450"/>
                    <a:pt x="798" y="1620"/>
                  </a:cubicBezTo>
                  <a:lnTo>
                    <a:pt x="981" y="1999"/>
                  </a:lnTo>
                  <a:cubicBezTo>
                    <a:pt x="994" y="2019"/>
                    <a:pt x="1013" y="2028"/>
                    <a:pt x="1031" y="2028"/>
                  </a:cubicBezTo>
                  <a:cubicBezTo>
                    <a:pt x="1049" y="2028"/>
                    <a:pt x="1066" y="2019"/>
                    <a:pt x="1072" y="1999"/>
                  </a:cubicBezTo>
                  <a:lnTo>
                    <a:pt x="1255" y="1620"/>
                  </a:lnTo>
                  <a:cubicBezTo>
                    <a:pt x="1333" y="1450"/>
                    <a:pt x="1464" y="1320"/>
                    <a:pt x="1634" y="1241"/>
                  </a:cubicBezTo>
                  <a:lnTo>
                    <a:pt x="2013" y="1072"/>
                  </a:lnTo>
                  <a:cubicBezTo>
                    <a:pt x="2052" y="1045"/>
                    <a:pt x="2052" y="993"/>
                    <a:pt x="2013" y="967"/>
                  </a:cubicBezTo>
                  <a:lnTo>
                    <a:pt x="1634" y="797"/>
                  </a:lnTo>
                  <a:cubicBezTo>
                    <a:pt x="1464" y="719"/>
                    <a:pt x="1333" y="575"/>
                    <a:pt x="1255" y="418"/>
                  </a:cubicBezTo>
                  <a:lnTo>
                    <a:pt x="1085" y="40"/>
                  </a:lnTo>
                  <a:cubicBezTo>
                    <a:pt x="1072" y="13"/>
                    <a:pt x="1053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7;p36">
              <a:extLst>
                <a:ext uri="{FF2B5EF4-FFF2-40B4-BE49-F238E27FC236}">
                  <a16:creationId xmlns:a16="http://schemas.microsoft.com/office/drawing/2014/main" id="{82E2A3DE-58B3-6391-C3C5-C76B8E6306C1}"/>
                </a:ext>
              </a:extLst>
            </p:cNvPr>
            <p:cNvSpPr/>
            <p:nvPr/>
          </p:nvSpPr>
          <p:spPr>
            <a:xfrm>
              <a:off x="9916106" y="3021997"/>
              <a:ext cx="130238" cy="129855"/>
            </a:xfrm>
            <a:custGeom>
              <a:avLst/>
              <a:gdLst/>
              <a:ahLst/>
              <a:cxnLst/>
              <a:rect l="l" t="t" r="r" b="b"/>
              <a:pathLst>
                <a:path w="2038" h="2032" extrusionOk="0">
                  <a:moveTo>
                    <a:pt x="1021" y="0"/>
                  </a:moveTo>
                  <a:cubicBezTo>
                    <a:pt x="1003" y="0"/>
                    <a:pt x="986" y="10"/>
                    <a:pt x="980" y="30"/>
                  </a:cubicBezTo>
                  <a:lnTo>
                    <a:pt x="797" y="409"/>
                  </a:lnTo>
                  <a:cubicBezTo>
                    <a:pt x="719" y="578"/>
                    <a:pt x="588" y="709"/>
                    <a:pt x="418" y="787"/>
                  </a:cubicBezTo>
                  <a:lnTo>
                    <a:pt x="39" y="970"/>
                  </a:lnTo>
                  <a:cubicBezTo>
                    <a:pt x="0" y="983"/>
                    <a:pt x="0" y="1049"/>
                    <a:pt x="39" y="1062"/>
                  </a:cubicBezTo>
                  <a:lnTo>
                    <a:pt x="418" y="1245"/>
                  </a:lnTo>
                  <a:cubicBezTo>
                    <a:pt x="588" y="1323"/>
                    <a:pt x="719" y="1454"/>
                    <a:pt x="797" y="1623"/>
                  </a:cubicBezTo>
                  <a:lnTo>
                    <a:pt x="967" y="2002"/>
                  </a:lnTo>
                  <a:cubicBezTo>
                    <a:pt x="973" y="2022"/>
                    <a:pt x="990" y="2032"/>
                    <a:pt x="1008" y="2032"/>
                  </a:cubicBezTo>
                  <a:cubicBezTo>
                    <a:pt x="1026" y="2032"/>
                    <a:pt x="1045" y="2022"/>
                    <a:pt x="1058" y="2002"/>
                  </a:cubicBezTo>
                  <a:lnTo>
                    <a:pt x="1241" y="1623"/>
                  </a:lnTo>
                  <a:cubicBezTo>
                    <a:pt x="1306" y="1454"/>
                    <a:pt x="1450" y="1323"/>
                    <a:pt x="1620" y="1245"/>
                  </a:cubicBezTo>
                  <a:lnTo>
                    <a:pt x="1999" y="1062"/>
                  </a:lnTo>
                  <a:cubicBezTo>
                    <a:pt x="2038" y="1049"/>
                    <a:pt x="2038" y="996"/>
                    <a:pt x="2012" y="970"/>
                  </a:cubicBezTo>
                  <a:lnTo>
                    <a:pt x="1620" y="787"/>
                  </a:lnTo>
                  <a:cubicBezTo>
                    <a:pt x="1463" y="709"/>
                    <a:pt x="1320" y="578"/>
                    <a:pt x="1241" y="409"/>
                  </a:cubicBezTo>
                  <a:lnTo>
                    <a:pt x="1071" y="30"/>
                  </a:lnTo>
                  <a:cubicBezTo>
                    <a:pt x="1058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68;p36">
              <a:extLst>
                <a:ext uri="{FF2B5EF4-FFF2-40B4-BE49-F238E27FC236}">
                  <a16:creationId xmlns:a16="http://schemas.microsoft.com/office/drawing/2014/main" id="{87DEC4C3-C00D-2EB8-E42A-7ADE4E56757B}"/>
                </a:ext>
              </a:extLst>
            </p:cNvPr>
            <p:cNvSpPr/>
            <p:nvPr/>
          </p:nvSpPr>
          <p:spPr>
            <a:xfrm>
              <a:off x="8526919" y="3021997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1" y="0"/>
                  </a:moveTo>
                  <a:cubicBezTo>
                    <a:pt x="1013" y="0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8"/>
                    <a:pt x="588" y="709"/>
                    <a:pt x="432" y="787"/>
                  </a:cubicBezTo>
                  <a:lnTo>
                    <a:pt x="40" y="970"/>
                  </a:lnTo>
                  <a:cubicBezTo>
                    <a:pt x="1" y="983"/>
                    <a:pt x="1" y="1049"/>
                    <a:pt x="40" y="1062"/>
                  </a:cubicBezTo>
                  <a:lnTo>
                    <a:pt x="432" y="1245"/>
                  </a:lnTo>
                  <a:cubicBezTo>
                    <a:pt x="588" y="1323"/>
                    <a:pt x="732" y="1454"/>
                    <a:pt x="810" y="1623"/>
                  </a:cubicBezTo>
                  <a:lnTo>
                    <a:pt x="980" y="2002"/>
                  </a:lnTo>
                  <a:cubicBezTo>
                    <a:pt x="993" y="2022"/>
                    <a:pt x="1013" y="2032"/>
                    <a:pt x="1031" y="2032"/>
                  </a:cubicBezTo>
                  <a:cubicBezTo>
                    <a:pt x="1049" y="2032"/>
                    <a:pt x="1065" y="2022"/>
                    <a:pt x="1072" y="2002"/>
                  </a:cubicBezTo>
                  <a:lnTo>
                    <a:pt x="1255" y="1623"/>
                  </a:lnTo>
                  <a:cubicBezTo>
                    <a:pt x="1333" y="1454"/>
                    <a:pt x="1464" y="1323"/>
                    <a:pt x="1633" y="1245"/>
                  </a:cubicBezTo>
                  <a:lnTo>
                    <a:pt x="2012" y="1062"/>
                  </a:lnTo>
                  <a:cubicBezTo>
                    <a:pt x="2051" y="1049"/>
                    <a:pt x="2051" y="983"/>
                    <a:pt x="2012" y="970"/>
                  </a:cubicBezTo>
                  <a:lnTo>
                    <a:pt x="1633" y="787"/>
                  </a:lnTo>
                  <a:cubicBezTo>
                    <a:pt x="1464" y="709"/>
                    <a:pt x="1333" y="578"/>
                    <a:pt x="1255" y="409"/>
                  </a:cubicBezTo>
                  <a:lnTo>
                    <a:pt x="1072" y="30"/>
                  </a:lnTo>
                  <a:cubicBezTo>
                    <a:pt x="1065" y="10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0" y="744212"/>
            <a:ext cx="2270274" cy="16459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80" y="761786"/>
            <a:ext cx="2270274" cy="16107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01" y="817697"/>
            <a:ext cx="2270274" cy="157243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3017632"/>
            <a:ext cx="2270275" cy="15841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79" y="2998352"/>
            <a:ext cx="2270275" cy="15895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00" y="2965818"/>
            <a:ext cx="2270275" cy="1622049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843674" y="4669370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46903E0-445B-663A-A3AA-B705B0774A96}"/>
              </a:ext>
            </a:extLst>
          </p:cNvPr>
          <p:cNvSpPr/>
          <p:nvPr/>
        </p:nvSpPr>
        <p:spPr>
          <a:xfrm>
            <a:off x="843675" y="2483262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0654C1-8E65-1138-FD09-580B780FD406}"/>
              </a:ext>
            </a:extLst>
          </p:cNvPr>
          <p:cNvSpPr/>
          <p:nvPr/>
        </p:nvSpPr>
        <p:spPr>
          <a:xfrm>
            <a:off x="3598489" y="4682766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59A5D0-DEBD-AEAB-EE4B-DB72DF2E6C46}"/>
              </a:ext>
            </a:extLst>
          </p:cNvPr>
          <p:cNvSpPr/>
          <p:nvPr/>
        </p:nvSpPr>
        <p:spPr>
          <a:xfrm>
            <a:off x="6454516" y="2483262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001C66-6048-2F77-D9AC-E19827D87180}"/>
              </a:ext>
            </a:extLst>
          </p:cNvPr>
          <p:cNvSpPr/>
          <p:nvPr/>
        </p:nvSpPr>
        <p:spPr>
          <a:xfrm>
            <a:off x="6454515" y="4682766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ECD50C-6048-C4BB-1B89-1B558C52D721}"/>
              </a:ext>
            </a:extLst>
          </p:cNvPr>
          <p:cNvSpPr/>
          <p:nvPr/>
        </p:nvSpPr>
        <p:spPr>
          <a:xfrm>
            <a:off x="3598489" y="2469027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20045-2415-3ADE-22B5-5A9BB4E3FF85}"/>
              </a:ext>
            </a:extLst>
          </p:cNvPr>
          <p:cNvSpPr txBox="1"/>
          <p:nvPr/>
        </p:nvSpPr>
        <p:spPr>
          <a:xfrm>
            <a:off x="544950" y="226916"/>
            <a:ext cx="6139385" cy="400110"/>
          </a:xfrm>
          <a:prstGeom prst="rect">
            <a:avLst/>
          </a:prstGeom>
          <a:solidFill>
            <a:srgbClr val="FFFFFF"/>
          </a:solidFill>
          <a:ln>
            <a:solidFill>
              <a:srgbClr val="5A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D26A3-C164-C586-47D7-3B1DB42B0321}"/>
              </a:ext>
            </a:extLst>
          </p:cNvPr>
          <p:cNvSpPr txBox="1"/>
          <p:nvPr/>
        </p:nvSpPr>
        <p:spPr>
          <a:xfrm>
            <a:off x="1431382" y="2358569"/>
            <a:ext cx="119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80EE6-92CC-077C-9DE4-55DA9B2CB3D8}"/>
              </a:ext>
            </a:extLst>
          </p:cNvPr>
          <p:cNvSpPr txBox="1"/>
          <p:nvPr/>
        </p:nvSpPr>
        <p:spPr>
          <a:xfrm>
            <a:off x="4096525" y="2358569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A7650-94A4-199E-CAB0-2B6412E1F481}"/>
              </a:ext>
            </a:extLst>
          </p:cNvPr>
          <p:cNvSpPr txBox="1"/>
          <p:nvPr/>
        </p:nvSpPr>
        <p:spPr>
          <a:xfrm>
            <a:off x="6917784" y="2358569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DA109-72A4-71AC-697A-917A57D956D7}"/>
              </a:ext>
            </a:extLst>
          </p:cNvPr>
          <p:cNvSpPr txBox="1"/>
          <p:nvPr/>
        </p:nvSpPr>
        <p:spPr>
          <a:xfrm>
            <a:off x="1431382" y="4555360"/>
            <a:ext cx="170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22BAA-A3BA-9A4D-64E0-C5BE83AB54CC}"/>
              </a:ext>
            </a:extLst>
          </p:cNvPr>
          <p:cNvSpPr txBox="1"/>
          <p:nvPr/>
        </p:nvSpPr>
        <p:spPr>
          <a:xfrm>
            <a:off x="4096525" y="4555360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2386C-04F4-73DC-46DF-C5B93C9B4705}"/>
              </a:ext>
            </a:extLst>
          </p:cNvPr>
          <p:cNvSpPr txBox="1"/>
          <p:nvPr/>
        </p:nvSpPr>
        <p:spPr>
          <a:xfrm>
            <a:off x="6917784" y="4555360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next to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96411" y="4318237"/>
            <a:ext cx="5339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 The dog _______________________.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5244575" y="4306579"/>
            <a:ext cx="4197673" cy="40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front of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doghouse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8" y="445977"/>
            <a:ext cx="3964425" cy="3475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116" y="4301510"/>
            <a:ext cx="38884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 The cat 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44" y="635513"/>
            <a:ext cx="4330160" cy="3714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1136445" y="4297413"/>
            <a:ext cx="230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table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82E83-66FA-EC88-AB9D-845E96526AF2}"/>
              </a:ext>
            </a:extLst>
          </p:cNvPr>
          <p:cNvSpPr txBox="1"/>
          <p:nvPr/>
        </p:nvSpPr>
        <p:spPr>
          <a:xfrm>
            <a:off x="1021325" y="226916"/>
            <a:ext cx="710134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6" y="1100106"/>
            <a:ext cx="4067965" cy="2971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206" y="4099358"/>
            <a:ext cx="4378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3. The cat _______________________________.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15" y="1085850"/>
            <a:ext cx="4412467" cy="2971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4432057"/>
            <a:ext cx="4526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The cat _______________________.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A17A5-5DA5-4A3C-A3BA-A3ACDF5099D0}"/>
              </a:ext>
            </a:extLst>
          </p:cNvPr>
          <p:cNvSpPr txBox="1"/>
          <p:nvPr/>
        </p:nvSpPr>
        <p:spPr>
          <a:xfrm>
            <a:off x="-44149" y="4379680"/>
            <a:ext cx="44801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the sofa and the </a:t>
            </a:r>
            <a:r>
              <a:rPr lang="en-US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bookself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8A66D-EB9D-4786-BD6A-973CCE564D43}"/>
              </a:ext>
            </a:extLst>
          </p:cNvPr>
          <p:cNvSpPr txBox="1"/>
          <p:nvPr/>
        </p:nvSpPr>
        <p:spPr>
          <a:xfrm>
            <a:off x="5574531" y="4417164"/>
            <a:ext cx="311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computer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D20C7-27F9-9348-322B-4B2EAD3C73FE}"/>
              </a:ext>
            </a:extLst>
          </p:cNvPr>
          <p:cNvSpPr txBox="1"/>
          <p:nvPr/>
        </p:nvSpPr>
        <p:spPr>
          <a:xfrm>
            <a:off x="1021325" y="226916"/>
            <a:ext cx="710134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6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3" y="1548581"/>
            <a:ext cx="3929928" cy="2686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70" y="4368508"/>
            <a:ext cx="5068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 The girl 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56" y="1548581"/>
            <a:ext cx="4224771" cy="2686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0156" y="4363057"/>
            <a:ext cx="4107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6. The boy 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2F744-8A60-4529-AE4C-4370EFC4FADB}"/>
              </a:ext>
            </a:extLst>
          </p:cNvPr>
          <p:cNvSpPr txBox="1"/>
          <p:nvPr/>
        </p:nvSpPr>
        <p:spPr>
          <a:xfrm>
            <a:off x="1503706" y="4343419"/>
            <a:ext cx="176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sofa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FF660F-F074-4848-B157-3ADFACF243DD}"/>
              </a:ext>
            </a:extLst>
          </p:cNvPr>
          <p:cNvSpPr txBox="1"/>
          <p:nvPr/>
        </p:nvSpPr>
        <p:spPr>
          <a:xfrm>
            <a:off x="5884969" y="4341412"/>
            <a:ext cx="23815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to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sofa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8F84F-031F-A248-5E24-631C82BC6FE9}"/>
              </a:ext>
            </a:extLst>
          </p:cNvPr>
          <p:cNvSpPr txBox="1"/>
          <p:nvPr/>
        </p:nvSpPr>
        <p:spPr>
          <a:xfrm>
            <a:off x="1021325" y="226916"/>
            <a:ext cx="710134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theme/theme1.xml><?xml version="1.0" encoding="utf-8"?>
<a:theme xmlns:a="http://schemas.openxmlformats.org/drawingml/2006/main" name="Real Estate Open House Meeting by Slidesgo">
  <a:themeElements>
    <a:clrScheme name="Simple Light">
      <a:dk1>
        <a:srgbClr val="150100"/>
      </a:dk1>
      <a:lt1>
        <a:srgbClr val="5A2D2A"/>
      </a:lt1>
      <a:dk2>
        <a:srgbClr val="C1674F"/>
      </a:dk2>
      <a:lt2>
        <a:srgbClr val="FFB096"/>
      </a:lt2>
      <a:accent1>
        <a:srgbClr val="F5E0D1"/>
      </a:accent1>
      <a:accent2>
        <a:srgbClr val="BFB27D"/>
      </a:accent2>
      <a:accent3>
        <a:srgbClr val="FFA84B"/>
      </a:accent3>
      <a:accent4>
        <a:srgbClr val="ADC3D5"/>
      </a:accent4>
      <a:accent5>
        <a:srgbClr val="4971C9"/>
      </a:accent5>
      <a:accent6>
        <a:srgbClr val="FFFFFF"/>
      </a:accent6>
      <a:hlink>
        <a:srgbClr val="5A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449</Words>
  <Application>Microsoft Office PowerPoint</Application>
  <PresentationFormat>On-screen Show (16:9)</PresentationFormat>
  <Paragraphs>114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Courier New</vt:lpstr>
      <vt:lpstr>Swanky and Moo Moo</vt:lpstr>
      <vt:lpstr>Raleway</vt:lpstr>
      <vt:lpstr>Calibri</vt:lpstr>
      <vt:lpstr>Wingdings</vt:lpstr>
      <vt:lpstr>Pangolin</vt:lpstr>
      <vt:lpstr>Montserrat</vt:lpstr>
      <vt:lpstr>Real Estate Open House Meeting by Slidesgo</vt:lpstr>
      <vt:lpstr>UNIT 2: MY HOUSE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MY HOUSE</dc:title>
  <dc:creator>nhi tran</dc:creator>
  <cp:lastModifiedBy>Admin</cp:lastModifiedBy>
  <cp:revision>25</cp:revision>
  <dcterms:modified xsi:type="dcterms:W3CDTF">2023-10-04T15:12:10Z</dcterms:modified>
</cp:coreProperties>
</file>