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7" r:id="rId2"/>
    <p:sldId id="314" r:id="rId3"/>
    <p:sldId id="316" r:id="rId4"/>
    <p:sldId id="265" r:id="rId5"/>
    <p:sldId id="284" r:id="rId6"/>
    <p:sldId id="315" r:id="rId7"/>
    <p:sldId id="287" r:id="rId8"/>
    <p:sldId id="580" r:id="rId9"/>
    <p:sldId id="307" r:id="rId10"/>
    <p:sldId id="587" r:id="rId11"/>
    <p:sldId id="584" r:id="rId12"/>
    <p:sldId id="308" r:id="rId13"/>
    <p:sldId id="309" r:id="rId14"/>
    <p:sldId id="312" r:id="rId15"/>
    <p:sldId id="310" r:id="rId16"/>
    <p:sldId id="317" r:id="rId17"/>
    <p:sldId id="275" r:id="rId18"/>
  </p:sldIdLst>
  <p:sldSz cx="12192000" cy="6858000"/>
  <p:notesSz cx="6858000" cy="9144000"/>
  <p:custDataLst>
    <p:tags r:id="rId20"/>
  </p:custDataLst>
  <p:defaultTextStyle>
    <a:defPPr>
      <a:defRPr lang="zh-CN"/>
    </a:defPPr>
    <a:lvl1pPr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FEFFFF"/>
    <a:srgbClr val="F03703"/>
    <a:srgbClr val="404040"/>
    <a:srgbClr val="C7994C"/>
    <a:srgbClr val="59C8D6"/>
    <a:srgbClr val="FFCC63"/>
    <a:srgbClr val="EF5263"/>
    <a:srgbClr val="008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26" autoAdjust="0"/>
    <p:restoredTop sz="94660"/>
  </p:normalViewPr>
  <p:slideViewPr>
    <p:cSldViewPr snapToGrid="0">
      <p:cViewPr varScale="1">
        <p:scale>
          <a:sx n="86" d="100"/>
          <a:sy n="86" d="100"/>
        </p:scale>
        <p:origin x="125" y="-43"/>
      </p:cViewPr>
      <p:guideLst/>
    </p:cSldViewPr>
  </p:slideViewPr>
  <p:notesTextViewPr>
    <p:cViewPr>
      <p:scale>
        <a:sx n="1" d="1"/>
        <a:sy n="1" d="1"/>
      </p:scale>
      <p:origin x="0" y="0"/>
    </p:cViewPr>
  </p:notesTextViewPr>
  <p:sorterViewPr>
    <p:cViewPr varScale="1">
      <p:scale>
        <a:sx n="100" d="100"/>
        <a:sy n="100" d="100"/>
      </p:scale>
      <p:origin x="0" y="-93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966DE-7DC8-4412-A6D1-ADE73E4F3C7E}" type="doc">
      <dgm:prSet loTypeId="urn:microsoft.com/office/officeart/2009/3/layout/HorizontalOrganizationChart" loCatId="hierarchy" qsTypeId="urn:microsoft.com/office/officeart/2005/8/quickstyle/simple1#27" qsCatId="simple" csTypeId="urn:microsoft.com/office/officeart/2005/8/colors/accent1_2#18" csCatId="accent1" phldr="1"/>
      <dgm:spPr/>
      <dgm:t>
        <a:bodyPr/>
        <a:lstStyle/>
        <a:p>
          <a:endParaRPr lang="en-US"/>
        </a:p>
      </dgm:t>
    </dgm:pt>
    <dgm:pt modelId="{82450444-A010-4A8E-8D58-E196CFDAD8E3}">
      <dgm:prSet phldrT="[Text]" custT="1"/>
      <dgm:spPr>
        <a:solidFill>
          <a:schemeClr val="accent6">
            <a:lumMod val="50000"/>
          </a:schemeClr>
        </a:solidFill>
      </dgm:spPr>
      <dgm:t>
        <a:bodyPr/>
        <a:lstStyle/>
        <a:p>
          <a:pPr algn="l"/>
          <a:r>
            <a:rPr lang="vi-VN" sz="2800" b="1" dirty="0">
              <a:solidFill>
                <a:schemeClr val="tx1">
                  <a:lumMod val="95000"/>
                </a:schemeClr>
              </a:solidFill>
              <a:latin typeface="Times New Roman" panose="02020603050405020304" pitchFamily="18" charset="0"/>
              <a:cs typeface="Times New Roman" panose="02020603050405020304" pitchFamily="18" charset="0"/>
            </a:rPr>
            <a:t>BT3</a:t>
          </a:r>
          <a:r>
            <a:rPr lang="en-US" sz="2800" b="1" dirty="0">
              <a:solidFill>
                <a:schemeClr val="tx1">
                  <a:lumMod val="9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schemeClr>
              </a:solidFill>
              <a:latin typeface="Times New Roman" panose="02020603050405020304" pitchFamily="18" charset="0"/>
              <a:cs typeface="Times New Roman" panose="02020603050405020304" pitchFamily="18" charset="0"/>
            </a:rPr>
            <a:t>Phép</a:t>
          </a:r>
          <a:r>
            <a:rPr lang="en-US" sz="2800" b="1" dirty="0">
              <a:solidFill>
                <a:schemeClr val="tx1">
                  <a:lumMod val="9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schemeClr>
              </a:solidFill>
              <a:latin typeface="Times New Roman" panose="02020603050405020304" pitchFamily="18" charset="0"/>
              <a:cs typeface="Times New Roman" panose="02020603050405020304" pitchFamily="18" charset="0"/>
            </a:rPr>
            <a:t>tu</a:t>
          </a:r>
          <a:r>
            <a:rPr lang="en-US" sz="2800" b="1" dirty="0">
              <a:solidFill>
                <a:schemeClr val="tx1">
                  <a:lumMod val="9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schemeClr>
              </a:solidFill>
              <a:latin typeface="Times New Roman" panose="02020603050405020304" pitchFamily="18" charset="0"/>
              <a:cs typeface="Times New Roman" panose="02020603050405020304" pitchFamily="18" charset="0"/>
            </a:rPr>
            <a:t>từ</a:t>
          </a:r>
          <a:r>
            <a:rPr lang="en-US" sz="2800" b="1" dirty="0">
              <a:solidFill>
                <a:schemeClr val="tx1">
                  <a:lumMod val="95000"/>
                </a:schemeClr>
              </a:solidFill>
              <a:latin typeface="Times New Roman" panose="02020603050405020304" pitchFamily="18" charset="0"/>
              <a:cs typeface="Times New Roman" panose="02020603050405020304" pitchFamily="18" charset="0"/>
            </a:rPr>
            <a:t>: </a:t>
          </a:r>
          <a:endParaRPr lang="en-US" sz="2800" dirty="0">
            <a:solidFill>
              <a:schemeClr val="tx1">
                <a:lumMod val="95000"/>
              </a:schemeClr>
            </a:solidFill>
            <a:latin typeface="Times New Roman" panose="02020603050405020304" pitchFamily="18" charset="0"/>
            <a:cs typeface="Times New Roman" panose="02020603050405020304" pitchFamily="18" charset="0"/>
          </a:endParaRPr>
        </a:p>
      </dgm:t>
    </dgm:pt>
    <dgm:pt modelId="{7CCAA4F6-8B43-43C4-A2F3-7F3510736EE4}" type="parTrans" cxnId="{99A4D6E2-467A-4986-8BBB-825712CE51E2}">
      <dgm:prSet/>
      <dgm:spPr/>
      <dgm:t>
        <a:bodyPr/>
        <a:lstStyle/>
        <a:p>
          <a:endParaRPr lang="en-US"/>
        </a:p>
      </dgm:t>
    </dgm:pt>
    <dgm:pt modelId="{86F6C5DC-2C5C-41C9-BB30-C2B6F2D6891C}" type="sibTrans" cxnId="{99A4D6E2-467A-4986-8BBB-825712CE51E2}">
      <dgm:prSet/>
      <dgm:spPr/>
      <dgm:t>
        <a:bodyPr/>
        <a:lstStyle/>
        <a:p>
          <a:endParaRPr lang="en-US"/>
        </a:p>
      </dgm:t>
    </dgm:pt>
    <dgm:pt modelId="{09D5CE1C-0734-4687-982A-F69C13595118}">
      <dgm:prSet phldrT="[Text]" custT="1"/>
      <dgm:spPr>
        <a:solidFill>
          <a:schemeClr val="accent4">
            <a:lumMod val="50000"/>
          </a:schemeClr>
        </a:solidFill>
      </dgm:spPr>
      <dgm:t>
        <a:bodyPr/>
        <a:lstStyle/>
        <a:p>
          <a:pPr algn="l"/>
          <a:r>
            <a:rPr lang="en-US" sz="2400" dirty="0" err="1">
              <a:solidFill>
                <a:schemeClr val="tx1">
                  <a:lumMod val="95000"/>
                </a:schemeClr>
              </a:solidFill>
              <a:latin typeface="Times New Roman" panose="02020603050405020304" pitchFamily="18" charset="0"/>
              <a:cs typeface="Times New Roman" panose="02020603050405020304" pitchFamily="18" charset="0"/>
            </a:rPr>
            <a:t>Việc</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sử</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dụng</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phép</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tu</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từ</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làm</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cho</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việc</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diễn</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đạt</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sinh</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động</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gợi</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hình</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gợi</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cảm</a:t>
          </a:r>
          <a:r>
            <a:rPr lang="en-US" sz="2400" dirty="0">
              <a:solidFill>
                <a:schemeClr val="tx1">
                  <a:lumMod val="95000"/>
                </a:schemeClr>
              </a:solidFill>
              <a:latin typeface="Times New Roman" panose="02020603050405020304" pitchFamily="18" charset="0"/>
              <a:cs typeface="Times New Roman" panose="02020603050405020304" pitchFamily="18" charset="0"/>
            </a:rPr>
            <a:t>.</a:t>
          </a:r>
        </a:p>
      </dgm:t>
    </dgm:pt>
    <dgm:pt modelId="{F60534B0-3850-4076-9AA7-68665F6638FA}" type="parTrans" cxnId="{9D06DABA-429C-43A2-9BD7-8A97D0BEF915}">
      <dgm:prSet/>
      <dgm:spPr/>
      <dgm:t>
        <a:bodyPr/>
        <a:lstStyle/>
        <a:p>
          <a:endParaRPr lang="en-US"/>
        </a:p>
      </dgm:t>
    </dgm:pt>
    <dgm:pt modelId="{5B8A6FB9-E7B4-4CB8-87DD-5472C4A9B989}" type="sibTrans" cxnId="{9D06DABA-429C-43A2-9BD7-8A97D0BEF915}">
      <dgm:prSet/>
      <dgm:spPr/>
      <dgm:t>
        <a:bodyPr/>
        <a:lstStyle/>
        <a:p>
          <a:endParaRPr lang="en-US"/>
        </a:p>
      </dgm:t>
    </dgm:pt>
    <dgm:pt modelId="{1EDCDD5C-92EA-4ECC-B887-3EA413DC5CA0}">
      <dgm:prSet phldrT="[Text]" custT="1"/>
      <dgm:spPr>
        <a:solidFill>
          <a:schemeClr val="accent4">
            <a:lumMod val="50000"/>
          </a:schemeClr>
        </a:solidFill>
      </dgm:spPr>
      <dgm:t>
        <a:bodyPr/>
        <a:lstStyle/>
        <a:p>
          <a:pPr algn="l"/>
          <a:r>
            <a:rPr lang="en-US" sz="2400" dirty="0" err="1">
              <a:solidFill>
                <a:schemeClr val="tx1">
                  <a:lumMod val="95000"/>
                </a:schemeClr>
              </a:solidFill>
              <a:latin typeface="Times New Roman" panose="02020603050405020304" pitchFamily="18" charset="0"/>
              <a:cs typeface="Times New Roman" panose="02020603050405020304" pitchFamily="18" charset="0"/>
            </a:rPr>
            <a:t>Phép</a:t>
          </a:r>
          <a:r>
            <a:rPr lang="en-US" sz="2400" dirty="0">
              <a:solidFill>
                <a:schemeClr val="tx1">
                  <a:lumMod val="95000"/>
                </a:schemeClr>
              </a:solidFill>
              <a:latin typeface="Times New Roman" panose="02020603050405020304" pitchFamily="18" charset="0"/>
              <a:cs typeface="Times New Roman" panose="02020603050405020304" pitchFamily="18" charset="0"/>
            </a:rPr>
            <a:t> so </a:t>
          </a:r>
          <a:r>
            <a:rPr lang="en-US" sz="2400" dirty="0" err="1">
              <a:solidFill>
                <a:schemeClr val="tx1">
                  <a:lumMod val="95000"/>
                </a:schemeClr>
              </a:solidFill>
              <a:latin typeface="Times New Roman" panose="02020603050405020304" pitchFamily="18" charset="0"/>
              <a:cs typeface="Times New Roman" panose="02020603050405020304" pitchFamily="18" charset="0"/>
            </a:rPr>
            <a:t>sánh</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tiếng</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bước</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chân</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của</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hoàng</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tử</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bé</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với</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tiếng</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nhạc</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một</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âm</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thanh</a:t>
          </a:r>
          <a:r>
            <a:rPr lang="en-US" sz="2400" dirty="0">
              <a:solidFill>
                <a:schemeClr val="tx1">
                  <a:lumMod val="95000"/>
                </a:schemeClr>
              </a:solidFill>
              <a:latin typeface="Times New Roman" panose="02020603050405020304" pitchFamily="18" charset="0"/>
              <a:cs typeface="Times New Roman" panose="02020603050405020304" pitchFamily="18" charset="0"/>
            </a:rPr>
            <a:t> du </a:t>
          </a:r>
          <a:r>
            <a:rPr lang="en-US" sz="2400" dirty="0" err="1">
              <a:solidFill>
                <a:schemeClr val="tx1">
                  <a:lumMod val="95000"/>
                </a:schemeClr>
              </a:solidFill>
              <a:latin typeface="Times New Roman" panose="02020603050405020304" pitchFamily="18" charset="0"/>
              <a:cs typeface="Times New Roman" panose="02020603050405020304" pitchFamily="18" charset="0"/>
            </a:rPr>
            <a:t>dương</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mang</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cảm</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xúc</a:t>
          </a:r>
          <a:endParaRPr lang="en-US" sz="2400" dirty="0">
            <a:solidFill>
              <a:schemeClr val="tx1">
                <a:lumMod val="95000"/>
              </a:schemeClr>
            </a:solidFill>
            <a:latin typeface="Times New Roman" panose="02020603050405020304" pitchFamily="18" charset="0"/>
            <a:cs typeface="Times New Roman" panose="02020603050405020304" pitchFamily="18" charset="0"/>
          </a:endParaRPr>
        </a:p>
      </dgm:t>
    </dgm:pt>
    <dgm:pt modelId="{AF42CD0F-3587-4113-914B-0AB97B80403F}" type="parTrans" cxnId="{6C98A118-FEF3-4708-82B0-28B1EAAC9053}">
      <dgm:prSet/>
      <dgm:spPr/>
      <dgm:t>
        <a:bodyPr/>
        <a:lstStyle/>
        <a:p>
          <a:endParaRPr lang="en-US"/>
        </a:p>
      </dgm:t>
    </dgm:pt>
    <dgm:pt modelId="{3939F2A7-57F2-4233-9AD8-5BFCC6461EA4}" type="sibTrans" cxnId="{6C98A118-FEF3-4708-82B0-28B1EAAC9053}">
      <dgm:prSet/>
      <dgm:spPr/>
      <dgm:t>
        <a:bodyPr/>
        <a:lstStyle/>
        <a:p>
          <a:endParaRPr lang="en-US"/>
        </a:p>
      </dgm:t>
    </dgm:pt>
    <dgm:pt modelId="{4731F58A-C88F-4073-981D-B6087A3562BA}">
      <dgm:prSet phldrT="[Text]" custT="1"/>
      <dgm:spPr>
        <a:solidFill>
          <a:schemeClr val="accent4">
            <a:lumMod val="50000"/>
          </a:schemeClr>
        </a:solidFill>
      </dgm:spPr>
      <dgm:t>
        <a:bodyPr/>
        <a:lstStyle/>
        <a:p>
          <a:pPr algn="l"/>
          <a:r>
            <a:rPr lang="en-US" sz="2400" b="1" dirty="0" err="1">
              <a:solidFill>
                <a:schemeClr val="tx1">
                  <a:lumMod val="95000"/>
                </a:schemeClr>
              </a:solidFill>
              <a:latin typeface="Times New Roman" panose="02020603050405020304" pitchFamily="18" charset="0"/>
              <a:cs typeface="Times New Roman" panose="02020603050405020304" pitchFamily="18" charset="0"/>
            </a:rPr>
            <a:t>Tác</a:t>
          </a:r>
          <a:r>
            <a:rPr lang="en-US" sz="2400" b="1" dirty="0">
              <a:solidFill>
                <a:schemeClr val="tx1">
                  <a:lumMod val="9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schemeClr>
              </a:solidFill>
              <a:latin typeface="Times New Roman" panose="02020603050405020304" pitchFamily="18" charset="0"/>
              <a:cs typeface="Times New Roman" panose="02020603050405020304" pitchFamily="18" charset="0"/>
            </a:rPr>
            <a:t>dụng</a:t>
          </a:r>
          <a:r>
            <a:rPr lang="en-US" sz="2400" b="1" dirty="0">
              <a:solidFill>
                <a:schemeClr val="tx1">
                  <a:lumMod val="95000"/>
                </a:schemeClr>
              </a:solidFill>
              <a:latin typeface="Times New Roman" panose="02020603050405020304" pitchFamily="18" charset="0"/>
              <a:cs typeface="Times New Roman" panose="02020603050405020304" pitchFamily="18" charset="0"/>
            </a:rPr>
            <a:t>:</a:t>
          </a:r>
          <a:r>
            <a:rPr lang="en-US" sz="2400" dirty="0">
              <a:solidFill>
                <a:schemeClr val="tx1">
                  <a:lumMod val="95000"/>
                </a:schemeClr>
              </a:solidFill>
              <a:latin typeface="Times New Roman" panose="02020603050405020304" pitchFamily="18" charset="0"/>
              <a:cs typeface="Times New Roman" panose="02020603050405020304" pitchFamily="18" charset="0"/>
            </a:rPr>
            <a:t> so </a:t>
          </a:r>
          <a:r>
            <a:rPr lang="en-US" sz="2400" dirty="0" err="1">
              <a:solidFill>
                <a:schemeClr val="tx1">
                  <a:lumMod val="95000"/>
                </a:schemeClr>
              </a:solidFill>
              <a:latin typeface="Times New Roman" panose="02020603050405020304" pitchFamily="18" charset="0"/>
              <a:cs typeface="Times New Roman" panose="02020603050405020304" pitchFamily="18" charset="0"/>
            </a:rPr>
            <a:t>sánh</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như</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vậy</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để</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thấy</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được</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tiếng</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bước</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chân</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của</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hoàng</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tử</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bé</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gần</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gũi</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ấm</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áp</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quen</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thuộc</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với</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cáo</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Như</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vậy</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nhờ</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sự</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gắn</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bó</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yêu</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thương</a:t>
          </a:r>
          <a:r>
            <a:rPr lang="en-US" sz="2400" dirty="0">
              <a:solidFill>
                <a:schemeClr val="tx1">
                  <a:lumMod val="95000"/>
                </a:schemeClr>
              </a:solidFill>
              <a:latin typeface="Times New Roman" panose="02020603050405020304" pitchFamily="18" charset="0"/>
              <a:cs typeface="Times New Roman" panose="02020603050405020304" pitchFamily="18" charset="0"/>
            </a:rPr>
            <a:t> , </a:t>
          </a:r>
          <a:r>
            <a:rPr lang="en-US" sz="2400" dirty="0" err="1">
              <a:solidFill>
                <a:schemeClr val="tx1">
                  <a:lumMod val="95000"/>
                </a:schemeClr>
              </a:solidFill>
              <a:latin typeface="Times New Roman" panose="02020603050405020304" pitchFamily="18" charset="0"/>
              <a:cs typeface="Times New Roman" panose="02020603050405020304" pitchFamily="18" charset="0"/>
            </a:rPr>
            <a:t>những</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điều</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tưởng</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như</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nhạt</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nhẽo</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ai</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cũng</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giống</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ai</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lại</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trở</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nên</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đặ</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biệt</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schemeClr>
              </a:solidFill>
              <a:latin typeface="Times New Roman" panose="02020603050405020304" pitchFamily="18" charset="0"/>
              <a:cs typeface="Times New Roman" panose="02020603050405020304" pitchFamily="18" charset="0"/>
            </a:rPr>
            <a:t>đầy</a:t>
          </a:r>
          <a:r>
            <a:rPr lang="en-US" sz="2400" dirty="0">
              <a:solidFill>
                <a:schemeClr val="tx1">
                  <a:lumMod val="95000"/>
                </a:schemeClr>
              </a:solidFill>
              <a:latin typeface="Times New Roman" panose="02020603050405020304" pitchFamily="18" charset="0"/>
              <a:cs typeface="Times New Roman" panose="02020603050405020304" pitchFamily="18" charset="0"/>
            </a:rPr>
            <a:t> ý </a:t>
          </a:r>
          <a:r>
            <a:rPr lang="en-US" sz="2400" dirty="0" err="1">
              <a:solidFill>
                <a:schemeClr val="tx1">
                  <a:lumMod val="95000"/>
                </a:schemeClr>
              </a:solidFill>
              <a:latin typeface="Times New Roman" panose="02020603050405020304" pitchFamily="18" charset="0"/>
              <a:cs typeface="Times New Roman" panose="02020603050405020304" pitchFamily="18" charset="0"/>
            </a:rPr>
            <a:t>nghĩa</a:t>
          </a:r>
          <a:r>
            <a:rPr lang="en-US" sz="2400" dirty="0">
              <a:solidFill>
                <a:schemeClr val="tx1">
                  <a:lumMod val="95000"/>
                </a:schemeClr>
              </a:solidFill>
            </a:rPr>
            <a:t>.</a:t>
          </a:r>
        </a:p>
      </dgm:t>
    </dgm:pt>
    <dgm:pt modelId="{D1758AE6-465F-4DC1-A85F-947A62354F69}" type="parTrans" cxnId="{40EA7FB6-8F39-4C10-BFF6-1CE444018CF4}">
      <dgm:prSet/>
      <dgm:spPr/>
      <dgm:t>
        <a:bodyPr/>
        <a:lstStyle/>
        <a:p>
          <a:endParaRPr lang="en-US"/>
        </a:p>
      </dgm:t>
    </dgm:pt>
    <dgm:pt modelId="{82853414-C83F-45E2-8983-A705E78873C9}" type="sibTrans" cxnId="{40EA7FB6-8F39-4C10-BFF6-1CE444018CF4}">
      <dgm:prSet/>
      <dgm:spPr/>
      <dgm:t>
        <a:bodyPr/>
        <a:lstStyle/>
        <a:p>
          <a:endParaRPr lang="en-US"/>
        </a:p>
      </dgm:t>
    </dgm:pt>
    <dgm:pt modelId="{BF91C782-572B-4FCA-B51C-764479BF5B9A}" type="pres">
      <dgm:prSet presAssocID="{E80966DE-7DC8-4412-A6D1-ADE73E4F3C7E}" presName="hierChild1" presStyleCnt="0">
        <dgm:presLayoutVars>
          <dgm:orgChart val="1"/>
          <dgm:chPref val="1"/>
          <dgm:dir/>
          <dgm:animOne val="branch"/>
          <dgm:animLvl val="lvl"/>
          <dgm:resizeHandles/>
        </dgm:presLayoutVars>
      </dgm:prSet>
      <dgm:spPr/>
    </dgm:pt>
    <dgm:pt modelId="{57112985-ECC6-48EE-AF1B-686EDD8477DE}" type="pres">
      <dgm:prSet presAssocID="{82450444-A010-4A8E-8D58-E196CFDAD8E3}" presName="hierRoot1" presStyleCnt="0">
        <dgm:presLayoutVars>
          <dgm:hierBranch val="init"/>
        </dgm:presLayoutVars>
      </dgm:prSet>
      <dgm:spPr/>
    </dgm:pt>
    <dgm:pt modelId="{A1788E59-ECF8-41F1-AACE-ABABEEBF6A17}" type="pres">
      <dgm:prSet presAssocID="{82450444-A010-4A8E-8D58-E196CFDAD8E3}" presName="rootComposite1" presStyleCnt="0"/>
      <dgm:spPr/>
    </dgm:pt>
    <dgm:pt modelId="{E208D4E0-770D-4018-B522-C7724275677E}" type="pres">
      <dgm:prSet presAssocID="{82450444-A010-4A8E-8D58-E196CFDAD8E3}" presName="rootText1" presStyleLbl="node0" presStyleIdx="0" presStyleCnt="1" custScaleX="98201" custScaleY="104018">
        <dgm:presLayoutVars>
          <dgm:chPref val="3"/>
        </dgm:presLayoutVars>
      </dgm:prSet>
      <dgm:spPr/>
    </dgm:pt>
    <dgm:pt modelId="{BA783D26-3B27-4F55-BBBE-A346A12C356B}" type="pres">
      <dgm:prSet presAssocID="{82450444-A010-4A8E-8D58-E196CFDAD8E3}" presName="rootConnector1" presStyleLbl="node1" presStyleIdx="0" presStyleCnt="0"/>
      <dgm:spPr/>
    </dgm:pt>
    <dgm:pt modelId="{CB1D38AE-7D51-469D-8686-3DB30E2FABEA}" type="pres">
      <dgm:prSet presAssocID="{82450444-A010-4A8E-8D58-E196CFDAD8E3}" presName="hierChild2" presStyleCnt="0"/>
      <dgm:spPr/>
    </dgm:pt>
    <dgm:pt modelId="{B6B4FD87-9980-433A-B125-EC824829A88B}" type="pres">
      <dgm:prSet presAssocID="{F60534B0-3850-4076-9AA7-68665F6638FA}" presName="Name64" presStyleLbl="parChTrans1D2" presStyleIdx="0" presStyleCnt="3"/>
      <dgm:spPr/>
    </dgm:pt>
    <dgm:pt modelId="{C997D7DE-6FC5-43B3-BA4C-0902E2664F52}" type="pres">
      <dgm:prSet presAssocID="{09D5CE1C-0734-4687-982A-F69C13595118}" presName="hierRoot2" presStyleCnt="0">
        <dgm:presLayoutVars>
          <dgm:hierBranch val="init"/>
        </dgm:presLayoutVars>
      </dgm:prSet>
      <dgm:spPr/>
    </dgm:pt>
    <dgm:pt modelId="{136BE0D6-2CBF-4E6B-BD33-C093159436D1}" type="pres">
      <dgm:prSet presAssocID="{09D5CE1C-0734-4687-982A-F69C13595118}" presName="rootComposite" presStyleCnt="0"/>
      <dgm:spPr/>
    </dgm:pt>
    <dgm:pt modelId="{91508AC8-68CB-414B-AD2E-85828276C2C2}" type="pres">
      <dgm:prSet presAssocID="{09D5CE1C-0734-4687-982A-F69C13595118}" presName="rootText" presStyleLbl="node2" presStyleIdx="0" presStyleCnt="3" custScaleX="239836" custLinFactNeighborX="-387" custLinFactNeighborY="84232">
        <dgm:presLayoutVars>
          <dgm:chPref val="3"/>
        </dgm:presLayoutVars>
      </dgm:prSet>
      <dgm:spPr/>
    </dgm:pt>
    <dgm:pt modelId="{F0496694-0D4F-4726-8CE3-92856B706C74}" type="pres">
      <dgm:prSet presAssocID="{09D5CE1C-0734-4687-982A-F69C13595118}" presName="rootConnector" presStyleLbl="node2" presStyleIdx="0" presStyleCnt="3"/>
      <dgm:spPr/>
    </dgm:pt>
    <dgm:pt modelId="{92F127C5-159F-43A9-8089-6DB82BC6F0F7}" type="pres">
      <dgm:prSet presAssocID="{09D5CE1C-0734-4687-982A-F69C13595118}" presName="hierChild4" presStyleCnt="0"/>
      <dgm:spPr/>
    </dgm:pt>
    <dgm:pt modelId="{CD523067-23E8-484B-9949-D09ABE6C6BFB}" type="pres">
      <dgm:prSet presAssocID="{09D5CE1C-0734-4687-982A-F69C13595118}" presName="hierChild5" presStyleCnt="0"/>
      <dgm:spPr/>
    </dgm:pt>
    <dgm:pt modelId="{5978C9AE-EE56-4455-8A3A-08597C8467A6}" type="pres">
      <dgm:prSet presAssocID="{AF42CD0F-3587-4113-914B-0AB97B80403F}" presName="Name64" presStyleLbl="parChTrans1D2" presStyleIdx="1" presStyleCnt="3"/>
      <dgm:spPr/>
    </dgm:pt>
    <dgm:pt modelId="{BAA17F3F-08E3-4414-BD4E-CC7095591A35}" type="pres">
      <dgm:prSet presAssocID="{1EDCDD5C-92EA-4ECC-B887-3EA413DC5CA0}" presName="hierRoot2" presStyleCnt="0">
        <dgm:presLayoutVars>
          <dgm:hierBranch val="init"/>
        </dgm:presLayoutVars>
      </dgm:prSet>
      <dgm:spPr/>
    </dgm:pt>
    <dgm:pt modelId="{99868FE5-7DBB-497C-9B51-CC300D31C7FB}" type="pres">
      <dgm:prSet presAssocID="{1EDCDD5C-92EA-4ECC-B887-3EA413DC5CA0}" presName="rootComposite" presStyleCnt="0"/>
      <dgm:spPr/>
    </dgm:pt>
    <dgm:pt modelId="{6A94E265-1828-4732-AAB6-37445F37D800}" type="pres">
      <dgm:prSet presAssocID="{1EDCDD5C-92EA-4ECC-B887-3EA413DC5CA0}" presName="rootText" presStyleLbl="node2" presStyleIdx="1" presStyleCnt="3" custScaleX="239858" custLinFactNeighborY="45388">
        <dgm:presLayoutVars>
          <dgm:chPref val="3"/>
        </dgm:presLayoutVars>
      </dgm:prSet>
      <dgm:spPr/>
    </dgm:pt>
    <dgm:pt modelId="{789A8F1E-E8B9-40F6-A5DD-87BFDDE28515}" type="pres">
      <dgm:prSet presAssocID="{1EDCDD5C-92EA-4ECC-B887-3EA413DC5CA0}" presName="rootConnector" presStyleLbl="node2" presStyleIdx="1" presStyleCnt="3"/>
      <dgm:spPr/>
    </dgm:pt>
    <dgm:pt modelId="{54A3B876-926B-40E2-81FB-59F621958749}" type="pres">
      <dgm:prSet presAssocID="{1EDCDD5C-92EA-4ECC-B887-3EA413DC5CA0}" presName="hierChild4" presStyleCnt="0"/>
      <dgm:spPr/>
    </dgm:pt>
    <dgm:pt modelId="{B3D47AF1-8C34-4A6C-B566-A7E04D6737EA}" type="pres">
      <dgm:prSet presAssocID="{1EDCDD5C-92EA-4ECC-B887-3EA413DC5CA0}" presName="hierChild5" presStyleCnt="0"/>
      <dgm:spPr/>
    </dgm:pt>
    <dgm:pt modelId="{D5D1EB94-7485-4721-8EBF-8A0468CCCF38}" type="pres">
      <dgm:prSet presAssocID="{D1758AE6-465F-4DC1-A85F-947A62354F69}" presName="Name64" presStyleLbl="parChTrans1D2" presStyleIdx="2" presStyleCnt="3"/>
      <dgm:spPr/>
    </dgm:pt>
    <dgm:pt modelId="{9746EBC0-B74F-4349-9658-32C9E27648D1}" type="pres">
      <dgm:prSet presAssocID="{4731F58A-C88F-4073-981D-B6087A3562BA}" presName="hierRoot2" presStyleCnt="0">
        <dgm:presLayoutVars>
          <dgm:hierBranch val="init"/>
        </dgm:presLayoutVars>
      </dgm:prSet>
      <dgm:spPr/>
    </dgm:pt>
    <dgm:pt modelId="{E578F2DD-6DE5-457F-BAAA-600B3628E595}" type="pres">
      <dgm:prSet presAssocID="{4731F58A-C88F-4073-981D-B6087A3562BA}" presName="rootComposite" presStyleCnt="0"/>
      <dgm:spPr/>
    </dgm:pt>
    <dgm:pt modelId="{C4E17F8D-84DA-4B7B-87F0-486D72137C3D}" type="pres">
      <dgm:prSet presAssocID="{4731F58A-C88F-4073-981D-B6087A3562BA}" presName="rootText" presStyleLbl="node2" presStyleIdx="2" presStyleCnt="3" custScaleX="239858" custScaleY="190780" custLinFactNeighborY="8772">
        <dgm:presLayoutVars>
          <dgm:chPref val="3"/>
        </dgm:presLayoutVars>
      </dgm:prSet>
      <dgm:spPr/>
    </dgm:pt>
    <dgm:pt modelId="{AB7D09CD-B575-4EC6-B0A1-A453D897196A}" type="pres">
      <dgm:prSet presAssocID="{4731F58A-C88F-4073-981D-B6087A3562BA}" presName="rootConnector" presStyleLbl="node2" presStyleIdx="2" presStyleCnt="3"/>
      <dgm:spPr/>
    </dgm:pt>
    <dgm:pt modelId="{882ECE0C-D2CE-42DB-9930-E96B45B58C47}" type="pres">
      <dgm:prSet presAssocID="{4731F58A-C88F-4073-981D-B6087A3562BA}" presName="hierChild4" presStyleCnt="0"/>
      <dgm:spPr/>
    </dgm:pt>
    <dgm:pt modelId="{195B5BD8-4DDE-40A0-BC09-8C90D93A3DDF}" type="pres">
      <dgm:prSet presAssocID="{4731F58A-C88F-4073-981D-B6087A3562BA}" presName="hierChild5" presStyleCnt="0"/>
      <dgm:spPr/>
    </dgm:pt>
    <dgm:pt modelId="{B0C32FF4-E540-404B-B638-096DBCE1247E}" type="pres">
      <dgm:prSet presAssocID="{82450444-A010-4A8E-8D58-E196CFDAD8E3}" presName="hierChild3" presStyleCnt="0"/>
      <dgm:spPr/>
    </dgm:pt>
  </dgm:ptLst>
  <dgm:cxnLst>
    <dgm:cxn modelId="{15CB840B-7EB7-49E2-B026-1231D8387410}" type="presOf" srcId="{F60534B0-3850-4076-9AA7-68665F6638FA}" destId="{B6B4FD87-9980-433A-B125-EC824829A88B}" srcOrd="0" destOrd="0" presId="urn:microsoft.com/office/officeart/2009/3/layout/HorizontalOrganizationChart"/>
    <dgm:cxn modelId="{B040C516-2490-4D3A-925D-0E3662077AAD}" type="presOf" srcId="{1EDCDD5C-92EA-4ECC-B887-3EA413DC5CA0}" destId="{6A94E265-1828-4732-AAB6-37445F37D800}" srcOrd="0" destOrd="0" presId="urn:microsoft.com/office/officeart/2009/3/layout/HorizontalOrganizationChart"/>
    <dgm:cxn modelId="{6C98A118-FEF3-4708-82B0-28B1EAAC9053}" srcId="{82450444-A010-4A8E-8D58-E196CFDAD8E3}" destId="{1EDCDD5C-92EA-4ECC-B887-3EA413DC5CA0}" srcOrd="1" destOrd="0" parTransId="{AF42CD0F-3587-4113-914B-0AB97B80403F}" sibTransId="{3939F2A7-57F2-4233-9AD8-5BFCC6461EA4}"/>
    <dgm:cxn modelId="{0CBB6119-BDC5-4D0C-B74E-FAFA5D47C05E}" type="presOf" srcId="{09D5CE1C-0734-4687-982A-F69C13595118}" destId="{91508AC8-68CB-414B-AD2E-85828276C2C2}" srcOrd="0" destOrd="0" presId="urn:microsoft.com/office/officeart/2009/3/layout/HorizontalOrganizationChart"/>
    <dgm:cxn modelId="{3D30AE33-9651-4DEB-9B1B-19E9FA22A0D7}" type="presOf" srcId="{4731F58A-C88F-4073-981D-B6087A3562BA}" destId="{C4E17F8D-84DA-4B7B-87F0-486D72137C3D}" srcOrd="0" destOrd="0" presId="urn:microsoft.com/office/officeart/2009/3/layout/HorizontalOrganizationChart"/>
    <dgm:cxn modelId="{AA423F3D-EC60-4C21-90EB-C9F124741B07}" type="presOf" srcId="{82450444-A010-4A8E-8D58-E196CFDAD8E3}" destId="{BA783D26-3B27-4F55-BBBE-A346A12C356B}" srcOrd="1" destOrd="0" presId="urn:microsoft.com/office/officeart/2009/3/layout/HorizontalOrganizationChart"/>
    <dgm:cxn modelId="{EBFBB65B-838F-4FFD-A6C4-0C0CE665F462}" type="presOf" srcId="{D1758AE6-465F-4DC1-A85F-947A62354F69}" destId="{D5D1EB94-7485-4721-8EBF-8A0468CCCF38}" srcOrd="0" destOrd="0" presId="urn:microsoft.com/office/officeart/2009/3/layout/HorizontalOrganizationChart"/>
    <dgm:cxn modelId="{CE31406C-EAD5-4D4E-B764-40FEB65CC7C5}" type="presOf" srcId="{09D5CE1C-0734-4687-982A-F69C13595118}" destId="{F0496694-0D4F-4726-8CE3-92856B706C74}" srcOrd="1" destOrd="0" presId="urn:microsoft.com/office/officeart/2009/3/layout/HorizontalOrganizationChart"/>
    <dgm:cxn modelId="{736FC97E-0640-477D-B0D7-FFC4647AF4BC}" type="presOf" srcId="{E80966DE-7DC8-4412-A6D1-ADE73E4F3C7E}" destId="{BF91C782-572B-4FCA-B51C-764479BF5B9A}" srcOrd="0" destOrd="0" presId="urn:microsoft.com/office/officeart/2009/3/layout/HorizontalOrganizationChart"/>
    <dgm:cxn modelId="{9A20E07F-755A-4341-8726-4E88CF0D80B7}" type="presOf" srcId="{1EDCDD5C-92EA-4ECC-B887-3EA413DC5CA0}" destId="{789A8F1E-E8B9-40F6-A5DD-87BFDDE28515}" srcOrd="1" destOrd="0" presId="urn:microsoft.com/office/officeart/2009/3/layout/HorizontalOrganizationChart"/>
    <dgm:cxn modelId="{B7C2F091-7EA0-4678-ABB0-843F1843DBF1}" type="presOf" srcId="{82450444-A010-4A8E-8D58-E196CFDAD8E3}" destId="{E208D4E0-770D-4018-B522-C7724275677E}" srcOrd="0" destOrd="0" presId="urn:microsoft.com/office/officeart/2009/3/layout/HorizontalOrganizationChart"/>
    <dgm:cxn modelId="{B1B4CD99-1945-4863-913C-F6952824580F}" type="presOf" srcId="{AF42CD0F-3587-4113-914B-0AB97B80403F}" destId="{5978C9AE-EE56-4455-8A3A-08597C8467A6}" srcOrd="0" destOrd="0" presId="urn:microsoft.com/office/officeart/2009/3/layout/HorizontalOrganizationChart"/>
    <dgm:cxn modelId="{40EA7FB6-8F39-4C10-BFF6-1CE444018CF4}" srcId="{82450444-A010-4A8E-8D58-E196CFDAD8E3}" destId="{4731F58A-C88F-4073-981D-B6087A3562BA}" srcOrd="2" destOrd="0" parTransId="{D1758AE6-465F-4DC1-A85F-947A62354F69}" sibTransId="{82853414-C83F-45E2-8983-A705E78873C9}"/>
    <dgm:cxn modelId="{9D06DABA-429C-43A2-9BD7-8A97D0BEF915}" srcId="{82450444-A010-4A8E-8D58-E196CFDAD8E3}" destId="{09D5CE1C-0734-4687-982A-F69C13595118}" srcOrd="0" destOrd="0" parTransId="{F60534B0-3850-4076-9AA7-68665F6638FA}" sibTransId="{5B8A6FB9-E7B4-4CB8-87DD-5472C4A9B989}"/>
    <dgm:cxn modelId="{99A4D6E2-467A-4986-8BBB-825712CE51E2}" srcId="{E80966DE-7DC8-4412-A6D1-ADE73E4F3C7E}" destId="{82450444-A010-4A8E-8D58-E196CFDAD8E3}" srcOrd="0" destOrd="0" parTransId="{7CCAA4F6-8B43-43C4-A2F3-7F3510736EE4}" sibTransId="{86F6C5DC-2C5C-41C9-BB30-C2B6F2D6891C}"/>
    <dgm:cxn modelId="{A2664FF1-69A3-44F0-A269-F986C534AEAC}" type="presOf" srcId="{4731F58A-C88F-4073-981D-B6087A3562BA}" destId="{AB7D09CD-B575-4EC6-B0A1-A453D897196A}" srcOrd="1" destOrd="0" presId="urn:microsoft.com/office/officeart/2009/3/layout/HorizontalOrganizationChart"/>
    <dgm:cxn modelId="{184DBE3D-BF16-42B2-8776-045BC9C30643}" type="presParOf" srcId="{BF91C782-572B-4FCA-B51C-764479BF5B9A}" destId="{57112985-ECC6-48EE-AF1B-686EDD8477DE}" srcOrd="0" destOrd="0" presId="urn:microsoft.com/office/officeart/2009/3/layout/HorizontalOrganizationChart"/>
    <dgm:cxn modelId="{A68C98E5-9EB6-45EF-8873-9CDAC4FE242F}" type="presParOf" srcId="{57112985-ECC6-48EE-AF1B-686EDD8477DE}" destId="{A1788E59-ECF8-41F1-AACE-ABABEEBF6A17}" srcOrd="0" destOrd="0" presId="urn:microsoft.com/office/officeart/2009/3/layout/HorizontalOrganizationChart"/>
    <dgm:cxn modelId="{CDAD9F73-02BB-4254-A3B9-CE9E5FFE336A}" type="presParOf" srcId="{A1788E59-ECF8-41F1-AACE-ABABEEBF6A17}" destId="{E208D4E0-770D-4018-B522-C7724275677E}" srcOrd="0" destOrd="0" presId="urn:microsoft.com/office/officeart/2009/3/layout/HorizontalOrganizationChart"/>
    <dgm:cxn modelId="{4B0EE044-081F-4B83-A279-F136F67932DC}" type="presParOf" srcId="{A1788E59-ECF8-41F1-AACE-ABABEEBF6A17}" destId="{BA783D26-3B27-4F55-BBBE-A346A12C356B}" srcOrd="1" destOrd="0" presId="urn:microsoft.com/office/officeart/2009/3/layout/HorizontalOrganizationChart"/>
    <dgm:cxn modelId="{A2338634-EF72-4FD2-83E8-E4CB88D0080C}" type="presParOf" srcId="{57112985-ECC6-48EE-AF1B-686EDD8477DE}" destId="{CB1D38AE-7D51-469D-8686-3DB30E2FABEA}" srcOrd="1" destOrd="0" presId="urn:microsoft.com/office/officeart/2009/3/layout/HorizontalOrganizationChart"/>
    <dgm:cxn modelId="{D02653D0-E220-4EB9-9C77-92F664B9A522}" type="presParOf" srcId="{CB1D38AE-7D51-469D-8686-3DB30E2FABEA}" destId="{B6B4FD87-9980-433A-B125-EC824829A88B}" srcOrd="0" destOrd="0" presId="urn:microsoft.com/office/officeart/2009/3/layout/HorizontalOrganizationChart"/>
    <dgm:cxn modelId="{70392469-71AD-4F1B-9BEC-1422B4318279}" type="presParOf" srcId="{CB1D38AE-7D51-469D-8686-3DB30E2FABEA}" destId="{C997D7DE-6FC5-43B3-BA4C-0902E2664F52}" srcOrd="1" destOrd="0" presId="urn:microsoft.com/office/officeart/2009/3/layout/HorizontalOrganizationChart"/>
    <dgm:cxn modelId="{3FCC6224-27FA-4EAD-B7A9-8FEF7E934A0B}" type="presParOf" srcId="{C997D7DE-6FC5-43B3-BA4C-0902E2664F52}" destId="{136BE0D6-2CBF-4E6B-BD33-C093159436D1}" srcOrd="0" destOrd="0" presId="urn:microsoft.com/office/officeart/2009/3/layout/HorizontalOrganizationChart"/>
    <dgm:cxn modelId="{5464544C-AE6A-48D3-9AF7-87B9EB955143}" type="presParOf" srcId="{136BE0D6-2CBF-4E6B-BD33-C093159436D1}" destId="{91508AC8-68CB-414B-AD2E-85828276C2C2}" srcOrd="0" destOrd="0" presId="urn:microsoft.com/office/officeart/2009/3/layout/HorizontalOrganizationChart"/>
    <dgm:cxn modelId="{96823BAE-7A05-45BF-99B7-2E4BD49A6F7E}" type="presParOf" srcId="{136BE0D6-2CBF-4E6B-BD33-C093159436D1}" destId="{F0496694-0D4F-4726-8CE3-92856B706C74}" srcOrd="1" destOrd="0" presId="urn:microsoft.com/office/officeart/2009/3/layout/HorizontalOrganizationChart"/>
    <dgm:cxn modelId="{79BBC4B8-287D-4E55-89D4-A50D25ADABD2}" type="presParOf" srcId="{C997D7DE-6FC5-43B3-BA4C-0902E2664F52}" destId="{92F127C5-159F-43A9-8089-6DB82BC6F0F7}" srcOrd="1" destOrd="0" presId="urn:microsoft.com/office/officeart/2009/3/layout/HorizontalOrganizationChart"/>
    <dgm:cxn modelId="{827B91F1-1EC9-4FE9-8C88-535B5CD4D69D}" type="presParOf" srcId="{C997D7DE-6FC5-43B3-BA4C-0902E2664F52}" destId="{CD523067-23E8-484B-9949-D09ABE6C6BFB}" srcOrd="2" destOrd="0" presId="urn:microsoft.com/office/officeart/2009/3/layout/HorizontalOrganizationChart"/>
    <dgm:cxn modelId="{4D0D0AD5-5DC3-4A8B-B0CA-51C3ECA326C4}" type="presParOf" srcId="{CB1D38AE-7D51-469D-8686-3DB30E2FABEA}" destId="{5978C9AE-EE56-4455-8A3A-08597C8467A6}" srcOrd="2" destOrd="0" presId="urn:microsoft.com/office/officeart/2009/3/layout/HorizontalOrganizationChart"/>
    <dgm:cxn modelId="{D50678B2-63E2-4296-9C05-00A77A4C0FDD}" type="presParOf" srcId="{CB1D38AE-7D51-469D-8686-3DB30E2FABEA}" destId="{BAA17F3F-08E3-4414-BD4E-CC7095591A35}" srcOrd="3" destOrd="0" presId="urn:microsoft.com/office/officeart/2009/3/layout/HorizontalOrganizationChart"/>
    <dgm:cxn modelId="{01EC9D60-0680-49C1-BD09-BBCAE6A4E318}" type="presParOf" srcId="{BAA17F3F-08E3-4414-BD4E-CC7095591A35}" destId="{99868FE5-7DBB-497C-9B51-CC300D31C7FB}" srcOrd="0" destOrd="0" presId="urn:microsoft.com/office/officeart/2009/3/layout/HorizontalOrganizationChart"/>
    <dgm:cxn modelId="{4782D84C-8E9F-4B99-9F15-20EDB0616681}" type="presParOf" srcId="{99868FE5-7DBB-497C-9B51-CC300D31C7FB}" destId="{6A94E265-1828-4732-AAB6-37445F37D800}" srcOrd="0" destOrd="0" presId="urn:microsoft.com/office/officeart/2009/3/layout/HorizontalOrganizationChart"/>
    <dgm:cxn modelId="{1207FAAB-3947-4643-9646-E0ECCD89D341}" type="presParOf" srcId="{99868FE5-7DBB-497C-9B51-CC300D31C7FB}" destId="{789A8F1E-E8B9-40F6-A5DD-87BFDDE28515}" srcOrd="1" destOrd="0" presId="urn:microsoft.com/office/officeart/2009/3/layout/HorizontalOrganizationChart"/>
    <dgm:cxn modelId="{CD5FB559-DA88-44BF-BF0A-D822EB9AE0E1}" type="presParOf" srcId="{BAA17F3F-08E3-4414-BD4E-CC7095591A35}" destId="{54A3B876-926B-40E2-81FB-59F621958749}" srcOrd="1" destOrd="0" presId="urn:microsoft.com/office/officeart/2009/3/layout/HorizontalOrganizationChart"/>
    <dgm:cxn modelId="{D56B6AE3-C4C3-4374-B95C-F31A196CD912}" type="presParOf" srcId="{BAA17F3F-08E3-4414-BD4E-CC7095591A35}" destId="{B3D47AF1-8C34-4A6C-B566-A7E04D6737EA}" srcOrd="2" destOrd="0" presId="urn:microsoft.com/office/officeart/2009/3/layout/HorizontalOrganizationChart"/>
    <dgm:cxn modelId="{3B3E5DE3-8B79-41BD-B2F0-442756D72C19}" type="presParOf" srcId="{CB1D38AE-7D51-469D-8686-3DB30E2FABEA}" destId="{D5D1EB94-7485-4721-8EBF-8A0468CCCF38}" srcOrd="4" destOrd="0" presId="urn:microsoft.com/office/officeart/2009/3/layout/HorizontalOrganizationChart"/>
    <dgm:cxn modelId="{33855C33-2AE5-4E6A-A6F9-C81B850E03C1}" type="presParOf" srcId="{CB1D38AE-7D51-469D-8686-3DB30E2FABEA}" destId="{9746EBC0-B74F-4349-9658-32C9E27648D1}" srcOrd="5" destOrd="0" presId="urn:microsoft.com/office/officeart/2009/3/layout/HorizontalOrganizationChart"/>
    <dgm:cxn modelId="{B8F274AE-DD1B-49B0-87BA-1248E212D424}" type="presParOf" srcId="{9746EBC0-B74F-4349-9658-32C9E27648D1}" destId="{E578F2DD-6DE5-457F-BAAA-600B3628E595}" srcOrd="0" destOrd="0" presId="urn:microsoft.com/office/officeart/2009/3/layout/HorizontalOrganizationChart"/>
    <dgm:cxn modelId="{835D2E07-EA9E-49DE-95FD-6A19A2D98AF5}" type="presParOf" srcId="{E578F2DD-6DE5-457F-BAAA-600B3628E595}" destId="{C4E17F8D-84DA-4B7B-87F0-486D72137C3D}" srcOrd="0" destOrd="0" presId="urn:microsoft.com/office/officeart/2009/3/layout/HorizontalOrganizationChart"/>
    <dgm:cxn modelId="{A1083047-3855-4A8B-B58E-689ED926D420}" type="presParOf" srcId="{E578F2DD-6DE5-457F-BAAA-600B3628E595}" destId="{AB7D09CD-B575-4EC6-B0A1-A453D897196A}" srcOrd="1" destOrd="0" presId="urn:microsoft.com/office/officeart/2009/3/layout/HorizontalOrganizationChart"/>
    <dgm:cxn modelId="{D777002E-4475-4118-A8C6-D958BD1EB0E8}" type="presParOf" srcId="{9746EBC0-B74F-4349-9658-32C9E27648D1}" destId="{882ECE0C-D2CE-42DB-9930-E96B45B58C47}" srcOrd="1" destOrd="0" presId="urn:microsoft.com/office/officeart/2009/3/layout/HorizontalOrganizationChart"/>
    <dgm:cxn modelId="{FFF59491-0EF4-400D-9C3D-ACCA4CB852C4}" type="presParOf" srcId="{9746EBC0-B74F-4349-9658-32C9E27648D1}" destId="{195B5BD8-4DDE-40A0-BC09-8C90D93A3DDF}" srcOrd="2" destOrd="0" presId="urn:microsoft.com/office/officeart/2009/3/layout/HorizontalOrganizationChart"/>
    <dgm:cxn modelId="{8CC47E04-C615-428B-A37F-9086E82C58B9}" type="presParOf" srcId="{57112985-ECC6-48EE-AF1B-686EDD8477DE}" destId="{B0C32FF4-E540-404B-B638-096DBCE1247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1EB94-7485-4721-8EBF-8A0468CCCF38}">
      <dsp:nvSpPr>
        <dsp:cNvPr id="0" name=""/>
        <dsp:cNvSpPr/>
      </dsp:nvSpPr>
      <dsp:spPr>
        <a:xfrm>
          <a:off x="3282926" y="2124790"/>
          <a:ext cx="589013" cy="1267953"/>
        </a:xfrm>
        <a:custGeom>
          <a:avLst/>
          <a:gdLst/>
          <a:ahLst/>
          <a:cxnLst/>
          <a:rect l="0" t="0" r="0" b="0"/>
          <a:pathLst>
            <a:path>
              <a:moveTo>
                <a:pt x="0" y="0"/>
              </a:moveTo>
              <a:lnTo>
                <a:pt x="294506" y="0"/>
              </a:lnTo>
              <a:lnTo>
                <a:pt x="294506" y="1267953"/>
              </a:lnTo>
              <a:lnTo>
                <a:pt x="589013" y="12679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78C9AE-EE56-4455-8A3A-08597C8467A6}">
      <dsp:nvSpPr>
        <dsp:cNvPr id="0" name=""/>
        <dsp:cNvSpPr/>
      </dsp:nvSpPr>
      <dsp:spPr>
        <a:xfrm>
          <a:off x="3282926" y="2079052"/>
          <a:ext cx="589013" cy="91440"/>
        </a:xfrm>
        <a:custGeom>
          <a:avLst/>
          <a:gdLst/>
          <a:ahLst/>
          <a:cxnLst/>
          <a:rect l="0" t="0" r="0" b="0"/>
          <a:pathLst>
            <a:path>
              <a:moveTo>
                <a:pt x="0" y="45737"/>
              </a:moveTo>
              <a:lnTo>
                <a:pt x="294506" y="45737"/>
              </a:lnTo>
              <a:lnTo>
                <a:pt x="294506" y="45720"/>
              </a:lnTo>
              <a:lnTo>
                <a:pt x="589013"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B4FD87-9980-433A-B125-EC824829A88B}">
      <dsp:nvSpPr>
        <dsp:cNvPr id="0" name=""/>
        <dsp:cNvSpPr/>
      </dsp:nvSpPr>
      <dsp:spPr>
        <a:xfrm>
          <a:off x="3282926" y="1207307"/>
          <a:ext cx="577616" cy="917482"/>
        </a:xfrm>
        <a:custGeom>
          <a:avLst/>
          <a:gdLst/>
          <a:ahLst/>
          <a:cxnLst/>
          <a:rect l="0" t="0" r="0" b="0"/>
          <a:pathLst>
            <a:path>
              <a:moveTo>
                <a:pt x="0" y="917482"/>
              </a:moveTo>
              <a:lnTo>
                <a:pt x="283109" y="917482"/>
              </a:lnTo>
              <a:lnTo>
                <a:pt x="283109" y="0"/>
              </a:lnTo>
              <a:lnTo>
                <a:pt x="57761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08D4E0-770D-4018-B522-C7724275677E}">
      <dsp:nvSpPr>
        <dsp:cNvPr id="0" name=""/>
        <dsp:cNvSpPr/>
      </dsp:nvSpPr>
      <dsp:spPr>
        <a:xfrm>
          <a:off x="390839" y="1657621"/>
          <a:ext cx="2892087" cy="93433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lang="vi-VN" sz="2800" b="1" kern="1200" dirty="0">
              <a:solidFill>
                <a:schemeClr val="tx1">
                  <a:lumMod val="95000"/>
                </a:schemeClr>
              </a:solidFill>
              <a:latin typeface="Times New Roman" panose="02020603050405020304" pitchFamily="18" charset="0"/>
              <a:cs typeface="Times New Roman" panose="02020603050405020304" pitchFamily="18" charset="0"/>
            </a:rPr>
            <a:t>BT3</a:t>
          </a:r>
          <a:r>
            <a:rPr lang="en-US" sz="2800" b="1" kern="1200" dirty="0">
              <a:solidFill>
                <a:schemeClr val="tx1">
                  <a:lumMod val="95000"/>
                </a:schemeClr>
              </a:solidFill>
              <a:latin typeface="Times New Roman" panose="02020603050405020304" pitchFamily="18" charset="0"/>
              <a:cs typeface="Times New Roman" panose="02020603050405020304" pitchFamily="18" charset="0"/>
            </a:rPr>
            <a:t>. </a:t>
          </a:r>
          <a:r>
            <a:rPr lang="en-US" sz="2800" b="1" kern="1200" dirty="0" err="1">
              <a:solidFill>
                <a:schemeClr val="tx1">
                  <a:lumMod val="95000"/>
                </a:schemeClr>
              </a:solidFill>
              <a:latin typeface="Times New Roman" panose="02020603050405020304" pitchFamily="18" charset="0"/>
              <a:cs typeface="Times New Roman" panose="02020603050405020304" pitchFamily="18" charset="0"/>
            </a:rPr>
            <a:t>Phép</a:t>
          </a:r>
          <a:r>
            <a:rPr lang="en-US" sz="2800" b="1" kern="1200" dirty="0">
              <a:solidFill>
                <a:schemeClr val="tx1">
                  <a:lumMod val="95000"/>
                </a:schemeClr>
              </a:solidFill>
              <a:latin typeface="Times New Roman" panose="02020603050405020304" pitchFamily="18" charset="0"/>
              <a:cs typeface="Times New Roman" panose="02020603050405020304" pitchFamily="18" charset="0"/>
            </a:rPr>
            <a:t> </a:t>
          </a:r>
          <a:r>
            <a:rPr lang="en-US" sz="2800" b="1" kern="1200" dirty="0" err="1">
              <a:solidFill>
                <a:schemeClr val="tx1">
                  <a:lumMod val="95000"/>
                </a:schemeClr>
              </a:solidFill>
              <a:latin typeface="Times New Roman" panose="02020603050405020304" pitchFamily="18" charset="0"/>
              <a:cs typeface="Times New Roman" panose="02020603050405020304" pitchFamily="18" charset="0"/>
            </a:rPr>
            <a:t>tu</a:t>
          </a:r>
          <a:r>
            <a:rPr lang="en-US" sz="2800" b="1" kern="1200" dirty="0">
              <a:solidFill>
                <a:schemeClr val="tx1">
                  <a:lumMod val="95000"/>
                </a:schemeClr>
              </a:solidFill>
              <a:latin typeface="Times New Roman" panose="02020603050405020304" pitchFamily="18" charset="0"/>
              <a:cs typeface="Times New Roman" panose="02020603050405020304" pitchFamily="18" charset="0"/>
            </a:rPr>
            <a:t> </a:t>
          </a:r>
          <a:r>
            <a:rPr lang="en-US" sz="2800" b="1" kern="1200" dirty="0" err="1">
              <a:solidFill>
                <a:schemeClr val="tx1">
                  <a:lumMod val="95000"/>
                </a:schemeClr>
              </a:solidFill>
              <a:latin typeface="Times New Roman" panose="02020603050405020304" pitchFamily="18" charset="0"/>
              <a:cs typeface="Times New Roman" panose="02020603050405020304" pitchFamily="18" charset="0"/>
            </a:rPr>
            <a:t>từ</a:t>
          </a:r>
          <a:r>
            <a:rPr lang="en-US" sz="2800" b="1" kern="1200" dirty="0">
              <a:solidFill>
                <a:schemeClr val="tx1">
                  <a:lumMod val="95000"/>
                </a:schemeClr>
              </a:solidFill>
              <a:latin typeface="Times New Roman" panose="02020603050405020304" pitchFamily="18" charset="0"/>
              <a:cs typeface="Times New Roman" panose="02020603050405020304" pitchFamily="18" charset="0"/>
            </a:rPr>
            <a:t>: </a:t>
          </a:r>
          <a:endParaRPr lang="en-US" sz="2800" kern="1200" dirty="0">
            <a:solidFill>
              <a:schemeClr val="tx1">
                <a:lumMod val="95000"/>
              </a:schemeClr>
            </a:solidFill>
            <a:latin typeface="Times New Roman" panose="02020603050405020304" pitchFamily="18" charset="0"/>
            <a:cs typeface="Times New Roman" panose="02020603050405020304" pitchFamily="18" charset="0"/>
          </a:endParaRPr>
        </a:p>
      </dsp:txBody>
      <dsp:txXfrm>
        <a:off x="390839" y="1657621"/>
        <a:ext cx="2892087" cy="934337"/>
      </dsp:txXfrm>
    </dsp:sp>
    <dsp:sp modelId="{91508AC8-68CB-414B-AD2E-85828276C2C2}">
      <dsp:nvSpPr>
        <dsp:cNvPr id="0" name=""/>
        <dsp:cNvSpPr/>
      </dsp:nvSpPr>
      <dsp:spPr>
        <a:xfrm>
          <a:off x="3860542" y="758184"/>
          <a:ext cx="7063335" cy="898246"/>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Việc</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sử</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dụng</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phép</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tu</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từ</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làm</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cho</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việc</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diễn</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đạt</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sinh</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động</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gợi</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hình</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gợi</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cảm</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a:t>
          </a:r>
        </a:p>
      </dsp:txBody>
      <dsp:txXfrm>
        <a:off x="3860542" y="758184"/>
        <a:ext cx="7063335" cy="898246"/>
      </dsp:txXfrm>
    </dsp:sp>
    <dsp:sp modelId="{6A94E265-1828-4732-AAB6-37445F37D800}">
      <dsp:nvSpPr>
        <dsp:cNvPr id="0" name=""/>
        <dsp:cNvSpPr/>
      </dsp:nvSpPr>
      <dsp:spPr>
        <a:xfrm>
          <a:off x="3871940" y="1675649"/>
          <a:ext cx="7063983" cy="898246"/>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Phép</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so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sánh</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tiếng</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bước</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chân</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của</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hoàng</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tử</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bé</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với</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tiếng</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nhạc</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một</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âm</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thanh</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du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dương</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mang</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cảm</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xúc</a:t>
          </a:r>
          <a:endParaRPr lang="en-US" sz="2400" kern="1200" dirty="0">
            <a:solidFill>
              <a:schemeClr val="tx1">
                <a:lumMod val="95000"/>
              </a:schemeClr>
            </a:solidFill>
            <a:latin typeface="Times New Roman" panose="02020603050405020304" pitchFamily="18" charset="0"/>
            <a:cs typeface="Times New Roman" panose="02020603050405020304" pitchFamily="18" charset="0"/>
          </a:endParaRPr>
        </a:p>
      </dsp:txBody>
      <dsp:txXfrm>
        <a:off x="3871940" y="1675649"/>
        <a:ext cx="7063983" cy="898246"/>
      </dsp:txXfrm>
    </dsp:sp>
    <dsp:sp modelId="{C4E17F8D-84DA-4B7B-87F0-486D72137C3D}">
      <dsp:nvSpPr>
        <dsp:cNvPr id="0" name=""/>
        <dsp:cNvSpPr/>
      </dsp:nvSpPr>
      <dsp:spPr>
        <a:xfrm>
          <a:off x="3871940" y="2535906"/>
          <a:ext cx="7063983" cy="1713673"/>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b="1" kern="1200" dirty="0" err="1">
              <a:solidFill>
                <a:schemeClr val="tx1">
                  <a:lumMod val="95000"/>
                </a:schemeClr>
              </a:solidFill>
              <a:latin typeface="Times New Roman" panose="02020603050405020304" pitchFamily="18" charset="0"/>
              <a:cs typeface="Times New Roman" panose="02020603050405020304" pitchFamily="18" charset="0"/>
            </a:rPr>
            <a:t>Tác</a:t>
          </a:r>
          <a:r>
            <a:rPr lang="en-US" sz="2400" b="1"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b="1" kern="1200" dirty="0" err="1">
              <a:solidFill>
                <a:schemeClr val="tx1">
                  <a:lumMod val="95000"/>
                </a:schemeClr>
              </a:solidFill>
              <a:latin typeface="Times New Roman" panose="02020603050405020304" pitchFamily="18" charset="0"/>
              <a:cs typeface="Times New Roman" panose="02020603050405020304" pitchFamily="18" charset="0"/>
            </a:rPr>
            <a:t>dụng</a:t>
          </a:r>
          <a:r>
            <a:rPr lang="en-US" sz="2400" b="1" kern="1200" dirty="0">
              <a:solidFill>
                <a:schemeClr val="tx1">
                  <a:lumMod val="95000"/>
                </a:schemeClr>
              </a:solidFill>
              <a:latin typeface="Times New Roman" panose="02020603050405020304" pitchFamily="18" charset="0"/>
              <a:cs typeface="Times New Roman" panose="02020603050405020304" pitchFamily="18" charset="0"/>
            </a:rPr>
            <a:t>:</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so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sánh</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như</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vậy</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để</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thấy</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được</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tiếng</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bước</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chân</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của</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hoàng</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tử</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bé</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gần</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gũi</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ấm</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áp</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quen</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thuộc</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với</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cáo</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Như</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vậy</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nhờ</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sự</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gắn</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bó</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yêu</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thương</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những</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điều</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tưởng</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như</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nhạt</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nhẽo</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ai</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cũng</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giống</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ai</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lại</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trở</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nên</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đặ</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biệt</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và</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đầy</a:t>
          </a:r>
          <a:r>
            <a:rPr lang="en-US" sz="2400" kern="1200" dirty="0">
              <a:solidFill>
                <a:schemeClr val="tx1">
                  <a:lumMod val="95000"/>
                </a:schemeClr>
              </a:solidFill>
              <a:latin typeface="Times New Roman" panose="02020603050405020304" pitchFamily="18" charset="0"/>
              <a:cs typeface="Times New Roman" panose="02020603050405020304" pitchFamily="18" charset="0"/>
            </a:rPr>
            <a:t> ý </a:t>
          </a:r>
          <a:r>
            <a:rPr lang="en-US" sz="2400" kern="1200" dirty="0" err="1">
              <a:solidFill>
                <a:schemeClr val="tx1">
                  <a:lumMod val="95000"/>
                </a:schemeClr>
              </a:solidFill>
              <a:latin typeface="Times New Roman" panose="02020603050405020304" pitchFamily="18" charset="0"/>
              <a:cs typeface="Times New Roman" panose="02020603050405020304" pitchFamily="18" charset="0"/>
            </a:rPr>
            <a:t>nghĩa</a:t>
          </a:r>
          <a:r>
            <a:rPr lang="en-US" sz="2400" kern="1200" dirty="0">
              <a:solidFill>
                <a:schemeClr val="tx1">
                  <a:lumMod val="95000"/>
                </a:schemeClr>
              </a:solidFill>
            </a:rPr>
            <a:t>.</a:t>
          </a:r>
        </a:p>
      </dsp:txBody>
      <dsp:txXfrm>
        <a:off x="3871940" y="2535906"/>
        <a:ext cx="7063983" cy="171367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2A628-5979-4657-85CB-1651BBF7C987}" type="datetimeFigureOut">
              <a:rPr lang="zh-CN" altLang="en-US" smtClean="0"/>
              <a:t>2023/9/15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188B5-F242-46A8-BC70-F730184234EA}" type="slidenum">
              <a:rPr lang="zh-CN" altLang="en-US" smtClean="0"/>
              <a:t>‹#›</a:t>
            </a:fld>
            <a:endParaRPr lang="zh-CN" altLang="en-US"/>
          </a:p>
        </p:txBody>
      </p:sp>
    </p:spTree>
    <p:extLst>
      <p:ext uri="{BB962C8B-B14F-4D97-AF65-F5344CB8AC3E}">
        <p14:creationId xmlns:p14="http://schemas.microsoft.com/office/powerpoint/2010/main" val="2581512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8565" eaLnBrk="1" fontAlgn="auto" hangingPunct="1">
              <a:spcBef>
                <a:spcPts val="0"/>
              </a:spcBef>
              <a:spcAft>
                <a:spcPts val="0"/>
              </a:spcAft>
              <a:defRPr/>
            </a:pPr>
            <a:r>
              <a:rPr lang="zh-CN" altLang="en-US" sz="1865" dirty="0"/>
              <a:t>更多模板请关注：https://haosc.taobao.com</a:t>
            </a:r>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295" fontAlgn="base">
              <a:spcBef>
                <a:spcPct val="0"/>
              </a:spcBef>
              <a:spcAft>
                <a:spcPct val="0"/>
              </a:spcAft>
              <a:buFontTx/>
              <a:buNone/>
            </a:pPr>
            <a:fld id="{FADC5A8A-2915-45FF-8245-75070A7CF0E2}" type="slidenum">
              <a:rPr lang="zh-CN" altLang="en-US" smtClean="0">
                <a:solidFill>
                  <a:schemeClr val="tx1"/>
                </a:solidFill>
              </a:rPr>
              <a:t>1</a:t>
            </a:fld>
            <a:endParaRPr lang="zh-CN" altLang="en-US">
              <a:solidFill>
                <a:schemeClr val="tx1"/>
              </a:solidFill>
            </a:endParaRPr>
          </a:p>
        </p:txBody>
      </p:sp>
    </p:spTree>
    <p:extLst>
      <p:ext uri="{BB962C8B-B14F-4D97-AF65-F5344CB8AC3E}">
        <p14:creationId xmlns:p14="http://schemas.microsoft.com/office/powerpoint/2010/main" val="3112685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a:t>
            </a:fld>
            <a:endParaRPr lang="zh-CN" altLang="en-US"/>
          </a:p>
        </p:txBody>
      </p:sp>
    </p:spTree>
    <p:extLst>
      <p:ext uri="{BB962C8B-B14F-4D97-AF65-F5344CB8AC3E}">
        <p14:creationId xmlns:p14="http://schemas.microsoft.com/office/powerpoint/2010/main" val="201344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3</a:t>
            </a:fld>
            <a:endParaRPr lang="zh-CN" altLang="en-US"/>
          </a:p>
        </p:txBody>
      </p:sp>
    </p:spTree>
    <p:extLst>
      <p:ext uri="{BB962C8B-B14F-4D97-AF65-F5344CB8AC3E}">
        <p14:creationId xmlns:p14="http://schemas.microsoft.com/office/powerpoint/2010/main" val="375344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5</a:t>
            </a:fld>
            <a:endParaRPr lang="zh-CN" altLang="en-US"/>
          </a:p>
        </p:txBody>
      </p:sp>
    </p:spTree>
    <p:extLst>
      <p:ext uri="{BB962C8B-B14F-4D97-AF65-F5344CB8AC3E}">
        <p14:creationId xmlns:p14="http://schemas.microsoft.com/office/powerpoint/2010/main" val="1533131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7</a:t>
            </a:fld>
            <a:endParaRPr lang="zh-CN" altLang="en-US"/>
          </a:p>
        </p:txBody>
      </p:sp>
    </p:spTree>
    <p:extLst>
      <p:ext uri="{BB962C8B-B14F-4D97-AF65-F5344CB8AC3E}">
        <p14:creationId xmlns:p14="http://schemas.microsoft.com/office/powerpoint/2010/main" val="3237115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Slide Image Placeholder 1"/>
          <p:cNvSpPr>
            <a:spLocks noGrp="1" noRot="1" noChangeAspect="1"/>
          </p:cNvSpPr>
          <p:nvPr>
            <p:ph type="sldImg"/>
          </p:nvPr>
        </p:nvSpPr>
        <p:spPr bwMode="auto">
          <a:noFill/>
          <a:ln>
            <a:solidFill>
              <a:srgbClr val="000000"/>
            </a:solidFill>
            <a:miter lim="800000"/>
            <a:headEnd/>
            <a:tailEnd/>
          </a:ln>
        </p:spPr>
      </p:sp>
      <p:sp>
        <p:nvSpPr>
          <p:cNvPr id="474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74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C8E9D6-FC35-4B06-9C30-F43CF39CC82D}" type="slidenum">
              <a:rPr lang="en-US">
                <a:cs typeface="Arial" charset="0"/>
              </a:rPr>
              <a:pPr fontAlgn="base">
                <a:spcBef>
                  <a:spcPct val="0"/>
                </a:spcBef>
                <a:spcAft>
                  <a:spcPct val="0"/>
                </a:spcAft>
                <a:defRPr/>
              </a:pPr>
              <a:t>8</a:t>
            </a:fld>
            <a:endParaRPr lang="en-US">
              <a:cs typeface="Arial" charset="0"/>
            </a:endParaRPr>
          </a:p>
        </p:txBody>
      </p:sp>
    </p:spTree>
    <p:extLst>
      <p:ext uri="{BB962C8B-B14F-4D97-AF65-F5344CB8AC3E}">
        <p14:creationId xmlns:p14="http://schemas.microsoft.com/office/powerpoint/2010/main" val="54357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9</a:t>
            </a:fld>
            <a:endParaRPr lang="zh-CN" altLang="en-US"/>
          </a:p>
        </p:txBody>
      </p:sp>
    </p:spTree>
    <p:extLst>
      <p:ext uri="{BB962C8B-B14F-4D97-AF65-F5344CB8AC3E}">
        <p14:creationId xmlns:p14="http://schemas.microsoft.com/office/powerpoint/2010/main" val="3157524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Slide Image Placeholder 1"/>
          <p:cNvSpPr>
            <a:spLocks noGrp="1" noRot="1" noChangeAspect="1"/>
          </p:cNvSpPr>
          <p:nvPr>
            <p:ph type="sldImg"/>
          </p:nvPr>
        </p:nvSpPr>
        <p:spPr bwMode="auto">
          <a:noFill/>
          <a:ln>
            <a:solidFill>
              <a:srgbClr val="000000"/>
            </a:solidFill>
            <a:miter lim="800000"/>
            <a:headEnd/>
            <a:tailEnd/>
          </a:ln>
        </p:spPr>
      </p:sp>
      <p:sp>
        <p:nvSpPr>
          <p:cNvPr id="478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78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71F18A-8E0E-40A9-B8F3-C264D34A626D}" type="slidenum">
              <a:rPr lang="en-US">
                <a:solidFill>
                  <a:srgbClr val="000000"/>
                </a:solidFill>
                <a:cs typeface="Arial" charset="0"/>
              </a:rPr>
              <a:pPr fontAlgn="base">
                <a:spcBef>
                  <a:spcPct val="0"/>
                </a:spcBef>
                <a:spcAft>
                  <a:spcPct val="0"/>
                </a:spcAft>
                <a:defRPr/>
              </a:pPr>
              <a:t>10</a:t>
            </a:fld>
            <a:endParaRPr lang="en-US">
              <a:solidFill>
                <a:srgbClr val="000000"/>
              </a:solidFill>
              <a:cs typeface="Arial" charset="0"/>
            </a:endParaRPr>
          </a:p>
        </p:txBody>
      </p:sp>
    </p:spTree>
    <p:extLst>
      <p:ext uri="{BB962C8B-B14F-4D97-AF65-F5344CB8AC3E}">
        <p14:creationId xmlns:p14="http://schemas.microsoft.com/office/powerpoint/2010/main" val="116152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12</a:t>
            </a:fld>
            <a:endParaRPr lang="zh-CN" altLang="en-US"/>
          </a:p>
        </p:txBody>
      </p:sp>
    </p:spTree>
    <p:extLst>
      <p:ext uri="{BB962C8B-B14F-4D97-AF65-F5344CB8AC3E}">
        <p14:creationId xmlns:p14="http://schemas.microsoft.com/office/powerpoint/2010/main" val="892841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3" name="Subtitle 2"/>
          <p:cNvSpPr>
            <a:spLocks noGrp="1"/>
          </p:cNvSpPr>
          <p:nvPr>
            <p:ph type="subTitle" idx="1" hasCustomPrompt="1"/>
          </p:nvPr>
        </p:nvSpPr>
        <p:spPr>
          <a:xfrm>
            <a:off x="78253" y="5110831"/>
            <a:ext cx="5549195" cy="798734"/>
          </a:xfrm>
          <a:noFill/>
        </p:spPr>
        <p:txBody>
          <a:bodyPr>
            <a:normAutofit/>
          </a:bodyPr>
          <a:lstStyle>
            <a:lvl1pPr marL="0" indent="0" algn="ctr">
              <a:lnSpc>
                <a:spcPct val="150000"/>
              </a:lnSpc>
              <a:buNone/>
              <a:defRPr sz="2000">
                <a:solidFill>
                  <a:srgbClr val="FE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29" name="Date Placeholder 3"/>
          <p:cNvSpPr>
            <a:spLocks noGrp="1"/>
          </p:cNvSpPr>
          <p:nvPr>
            <p:ph type="dt" sz="half" idx="10"/>
          </p:nvPr>
        </p:nvSpPr>
        <p:spPr/>
        <p:txBody>
          <a:bodyPr/>
          <a:lstStyle>
            <a:lvl1pPr>
              <a:defRPr/>
            </a:lvl1pPr>
          </a:lstStyle>
          <a:p>
            <a:fld id="{73B25E68-99F1-4046-B09B-134B52642AC8}" type="datetimeFigureOut">
              <a:rPr lang="zh-CN" altLang="en-US" smtClean="0"/>
              <a:t>2023/9/15</a:t>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31"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
        <p:nvSpPr>
          <p:cNvPr id="2" name="Title 1"/>
          <p:cNvSpPr>
            <a:spLocks noGrp="1"/>
          </p:cNvSpPr>
          <p:nvPr>
            <p:ph type="ctrTitle"/>
          </p:nvPr>
        </p:nvSpPr>
        <p:spPr>
          <a:xfrm>
            <a:off x="66900" y="2022764"/>
            <a:ext cx="5571900" cy="2951541"/>
          </a:xfrm>
          <a:noFill/>
        </p:spPr>
        <p:txBody>
          <a:bodyPr anchor="ctr">
            <a:normAutofit/>
          </a:bodyPr>
          <a:lstStyle>
            <a:lvl1pPr algn="ctr">
              <a:lnSpc>
                <a:spcPct val="150000"/>
              </a:lnSpc>
              <a:defRPr sz="4400" b="1" i="0">
                <a:ln>
                  <a:noFill/>
                </a:ln>
                <a:solidFill>
                  <a:srgbClr val="FEFFFF"/>
                </a:solidFill>
                <a:effectLst/>
              </a:defRPr>
            </a:lvl1pPr>
          </a:lstStyle>
          <a:p>
            <a:r>
              <a:rPr lang="zh-CN" altLang="en-US" dirty="0"/>
              <a:t>单击此处编辑母版标题样式</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2023/9/15</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2023/9/15</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2023/9/15</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 name="Title 1"/>
          <p:cNvSpPr>
            <a:spLocks noGrp="1"/>
          </p:cNvSpPr>
          <p:nvPr>
            <p:ph type="title"/>
          </p:nvPr>
        </p:nvSpPr>
        <p:spPr>
          <a:xfrm>
            <a:off x="97185" y="2005258"/>
            <a:ext cx="5569324" cy="2882900"/>
          </a:xfrm>
        </p:spPr>
        <p:txBody>
          <a:bodyPr anchor="ctr"/>
          <a:lstStyle>
            <a:lvl1pPr algn="ctr">
              <a:lnSpc>
                <a:spcPct val="150000"/>
              </a:lnSpc>
              <a:defRPr sz="4400" b="0">
                <a:ln>
                  <a:noFill/>
                </a:ln>
                <a:solidFill>
                  <a:schemeClr val="tx1"/>
                </a:solidFill>
              </a:defRPr>
            </a:lvl1pPr>
          </a:lstStyle>
          <a:p>
            <a:r>
              <a:rPr lang="zh-CN" altLang="en-US" dirty="0"/>
              <a:t>单击此处编辑母版标题样式</a:t>
            </a:r>
            <a:endParaRPr lang="en-US" dirty="0"/>
          </a:p>
        </p:txBody>
      </p:sp>
      <p:sp>
        <p:nvSpPr>
          <p:cNvPr id="3" name="Text Placeholder 2"/>
          <p:cNvSpPr>
            <a:spLocks noGrp="1"/>
          </p:cNvSpPr>
          <p:nvPr>
            <p:ph type="body" idx="1" hasCustomPrompt="1"/>
          </p:nvPr>
        </p:nvSpPr>
        <p:spPr>
          <a:xfrm>
            <a:off x="99603" y="5001490"/>
            <a:ext cx="5567334" cy="760114"/>
          </a:xfrm>
        </p:spPr>
        <p:txBody>
          <a:bodyPr anchor="ctr"/>
          <a:lstStyle>
            <a:lvl1pPr marL="0" indent="0" algn="ctr">
              <a:lnSpc>
                <a:spcPct val="150000"/>
              </a:lnSpc>
              <a:buNone/>
              <a:defRPr sz="2800">
                <a:ln>
                  <a:noFill/>
                </a:ln>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11" name="Date Placeholder 3"/>
          <p:cNvSpPr>
            <a:spLocks noGrp="1"/>
          </p:cNvSpPr>
          <p:nvPr>
            <p:ph type="dt" sz="half" idx="10"/>
          </p:nvPr>
        </p:nvSpPr>
        <p:spPr/>
        <p:txBody>
          <a:bodyPr/>
          <a:lstStyle>
            <a:lvl1pPr>
              <a:defRPr/>
            </a:lvl1pPr>
          </a:lstStyle>
          <a:p>
            <a:fld id="{73B25E68-99F1-4046-B09B-134B52642AC8}" type="datetimeFigureOut">
              <a:rPr lang="zh-CN" altLang="en-US" smtClean="0"/>
              <a:t>2023/9/15</a:t>
            </a:fld>
            <a:endParaRPr lang="zh-CN" altLang="en-US"/>
          </a:p>
        </p:txBody>
      </p:sp>
      <p:sp>
        <p:nvSpPr>
          <p:cNvPr id="12" name="Footer Placeholder 4"/>
          <p:cNvSpPr>
            <a:spLocks noGrp="1"/>
          </p:cNvSpPr>
          <p:nvPr>
            <p:ph type="ftr" sz="quarter" idx="11"/>
          </p:nvPr>
        </p:nvSpPr>
        <p:spPr/>
        <p:txBody>
          <a:bodyPr/>
          <a:lstStyle>
            <a:lvl1pPr>
              <a:defRPr/>
            </a:lvl1pPr>
          </a:lstStyle>
          <a:p>
            <a:endParaRPr lang="zh-CN" altLang="en-US"/>
          </a:p>
        </p:txBody>
      </p:sp>
      <p:sp>
        <p:nvSpPr>
          <p:cNvPr id="13"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2023/9/15</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73B25E68-99F1-4046-B09B-134B52642AC8}" type="datetimeFigureOut">
              <a:rPr lang="zh-CN" altLang="en-US" smtClean="0"/>
              <a:t>2023/9/15</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73B25E68-99F1-4046-B09B-134B52642AC8}" type="datetimeFigureOut">
              <a:rPr lang="zh-CN" altLang="en-US" smtClean="0"/>
              <a:t>2023/9/15</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lvl="0" algn="ctr"/>
            <a:endParaRPr lang="zh-CN" altLang="en-US"/>
          </a:p>
        </p:txBody>
      </p:sp>
      <p:sp>
        <p:nvSpPr>
          <p:cNvPr id="3" name="Date Placeholder 1"/>
          <p:cNvSpPr>
            <a:spLocks noGrp="1"/>
          </p:cNvSpPr>
          <p:nvPr>
            <p:ph type="dt" sz="half" idx="10"/>
          </p:nvPr>
        </p:nvSpPr>
        <p:spPr/>
        <p:txBody>
          <a:bodyPr/>
          <a:lstStyle>
            <a:lvl1pPr>
              <a:defRPr/>
            </a:lvl1pPr>
          </a:lstStyle>
          <a:p>
            <a:fld id="{73B25E68-99F1-4046-B09B-134B52642AC8}" type="datetimeFigureOut">
              <a:rPr lang="zh-CN" altLang="en-US" smtClean="0"/>
              <a:t>2023/9/15</a:t>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2023/9/15</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2023/9/15</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矩形 10"/>
          <p:cNvSpPr/>
          <p:nvPr userDrawn="1"/>
        </p:nvSpPr>
        <p:spPr>
          <a:xfrm>
            <a:off x="0" y="0"/>
            <a:ext cx="12192000" cy="6858000"/>
          </a:xfrm>
          <a:prstGeom prst="rect">
            <a:avLst/>
          </a:pr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027" name="Text Placeholder 2"/>
          <p:cNvSpPr>
            <a:spLocks noGrp="1"/>
          </p:cNvSpPr>
          <p:nvPr>
            <p:ph type="body" idx="1"/>
          </p:nvPr>
        </p:nvSpPr>
        <p:spPr bwMode="auto">
          <a:xfrm>
            <a:off x="754063" y="1815353"/>
            <a:ext cx="10680700" cy="454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fld id="{73B25E68-99F1-4046-B09B-134B52642AC8}" type="datetimeFigureOut">
              <a:rPr lang="zh-CN" altLang="en-US" smtClean="0"/>
              <a:t>2023/9/15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fld id="{3E3CA578-6D8C-4084-809D-66D25A20E1A2}" type="slidenum">
              <a:rPr lang="zh-CN" altLang="en-US" smtClean="0"/>
              <a:t>‹#›</a:t>
            </a:fld>
            <a:endParaRPr lang="zh-CN" altLang="en-US"/>
          </a:p>
        </p:txBody>
      </p:sp>
      <p:sp>
        <p:nvSpPr>
          <p:cNvPr id="1031" name="Title Placeholder 1"/>
          <p:cNvSpPr>
            <a:spLocks noGrp="1"/>
          </p:cNvSpPr>
          <p:nvPr>
            <p:ph type="title"/>
          </p:nvPr>
        </p:nvSpPr>
        <p:spPr bwMode="auto">
          <a:xfrm>
            <a:off x="1096169" y="368300"/>
            <a:ext cx="9999662"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xStyles>
    <p:titleStyle>
      <a:lvl1pPr algn="ctr"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7.png"/><Relationship Id="rId7"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6.jp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6.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5"/>
          <p:cNvSpPr>
            <a:spLocks noGrp="1"/>
          </p:cNvSpPr>
          <p:nvPr>
            <p:ph type="ctrTitle"/>
          </p:nvPr>
        </p:nvSpPr>
        <p:spPr/>
        <p:txBody>
          <a:bodyPr>
            <a:normAutofit/>
          </a:bodyPr>
          <a:lstStyle/>
          <a:p>
            <a:r>
              <a:rPr lang="vi-VN" altLang="zh-CN" dirty="0">
                <a:latin typeface="Times New Roman" panose="02020603050405020304" pitchFamily="18" charset="0"/>
                <a:cs typeface="Times New Roman" panose="02020603050405020304" pitchFamily="18" charset="0"/>
              </a:rPr>
              <a:t>Tiet 8</a:t>
            </a:r>
            <a:r>
              <a:rPr lang="en-VN" altLang="zh-CN" dirty="0">
                <a:latin typeface="Times New Roman" panose="02020603050405020304" pitchFamily="18" charset="0"/>
                <a:cs typeface="Times New Roman" panose="02020603050405020304" pitchFamily="18" charset="0"/>
              </a:rPr>
              <a:t>THỰC HÀNH</a:t>
            </a:r>
            <a:br>
              <a:rPr lang="en-VN" altLang="zh-CN" dirty="0">
                <a:latin typeface="Times New Roman" panose="02020603050405020304" pitchFamily="18" charset="0"/>
                <a:cs typeface="Times New Roman" panose="02020603050405020304" pitchFamily="18" charset="0"/>
              </a:rPr>
            </a:br>
            <a:r>
              <a:rPr lang="en-VN" altLang="zh-CN" dirty="0">
                <a:latin typeface="Times New Roman" panose="02020603050405020304" pitchFamily="18" charset="0"/>
                <a:cs typeface="Times New Roman" panose="02020603050405020304" pitchFamily="18" charset="0"/>
              </a:rPr>
              <a:t>TIẾNG VIỆT</a:t>
            </a:r>
            <a:endParaRPr lang="zh-CN" altLang="en-US"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B102178-1917-B044-8B46-90F1F5A6A3E0}"/>
              </a:ext>
            </a:extLst>
          </p:cNvPr>
          <p:cNvSpPr/>
          <p:nvPr/>
        </p:nvSpPr>
        <p:spPr>
          <a:xfrm>
            <a:off x="6576646" y="586154"/>
            <a:ext cx="4278923" cy="1436610"/>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spTree>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1"/>
          <p:cNvSpPr>
            <a:spLocks noChangeArrowheads="1"/>
          </p:cNvSpPr>
          <p:nvPr/>
        </p:nvSpPr>
        <p:spPr bwMode="auto">
          <a:xfrm>
            <a:off x="182563" y="685800"/>
            <a:ext cx="10991850" cy="954088"/>
          </a:xfrm>
          <a:prstGeom prst="rect">
            <a:avLst/>
          </a:prstGeom>
          <a:noFill/>
          <a:ln w="9525">
            <a:noFill/>
            <a:miter lim="800000"/>
            <a:headEnd/>
            <a:tailEnd/>
          </a:ln>
        </p:spPr>
        <p:txBody>
          <a:bodyPr>
            <a:spAutoFit/>
          </a:bodyPr>
          <a:lstStyle/>
          <a:p>
            <a:pPr algn="just"/>
            <a:r>
              <a:rPr lang="en-US" sz="2800" b="1" dirty="0" err="1">
                <a:solidFill>
                  <a:schemeClr val="tx1">
                    <a:lumMod val="95000"/>
                  </a:schemeClr>
                </a:solidFill>
                <a:latin typeface="Times New Roman" pitchFamily="18" charset="0"/>
                <a:cs typeface="Calibri" pitchFamily="34" charset="0"/>
              </a:rPr>
              <a:t>Bài</a:t>
            </a:r>
            <a:r>
              <a:rPr lang="en-US" sz="2800" b="1" dirty="0">
                <a:solidFill>
                  <a:schemeClr val="tx1">
                    <a:lumMod val="95000"/>
                  </a:schemeClr>
                </a:solidFill>
                <a:latin typeface="Times New Roman" pitchFamily="18" charset="0"/>
                <a:cs typeface="Calibri" pitchFamily="34" charset="0"/>
              </a:rPr>
              <a:t> </a:t>
            </a:r>
            <a:r>
              <a:rPr lang="vi-VN" sz="2800" b="1" dirty="0">
                <a:solidFill>
                  <a:schemeClr val="tx1">
                    <a:lumMod val="95000"/>
                  </a:schemeClr>
                </a:solidFill>
                <a:latin typeface="Times New Roman" pitchFamily="18" charset="0"/>
                <a:cs typeface="Calibri" pitchFamily="34" charset="0"/>
              </a:rPr>
              <a:t>2</a:t>
            </a:r>
            <a:r>
              <a:rPr lang="en-US" sz="2800" b="1" dirty="0">
                <a:solidFill>
                  <a:schemeClr val="tx1">
                    <a:lumMod val="95000"/>
                  </a:schemeClr>
                </a:solidFill>
                <a:latin typeface="Times New Roman" pitchFamily="18" charset="0"/>
                <a:cs typeface="Calibri" pitchFamily="34" charset="0"/>
              </a:rPr>
              <a:t> SGK </a:t>
            </a:r>
            <a:r>
              <a:rPr lang="en-US" sz="2800" b="1" dirty="0" err="1">
                <a:solidFill>
                  <a:schemeClr val="tx1">
                    <a:lumMod val="95000"/>
                  </a:schemeClr>
                </a:solidFill>
                <a:latin typeface="Times New Roman" pitchFamily="18" charset="0"/>
                <a:cs typeface="Calibri" pitchFamily="34" charset="0"/>
              </a:rPr>
              <a:t>trang</a:t>
            </a:r>
            <a:r>
              <a:rPr lang="en-US" sz="2800" b="1" dirty="0">
                <a:solidFill>
                  <a:schemeClr val="tx1">
                    <a:lumMod val="95000"/>
                  </a:schemeClr>
                </a:solidFill>
                <a:latin typeface="Times New Roman" pitchFamily="18" charset="0"/>
                <a:cs typeface="Calibri" pitchFamily="34" charset="0"/>
              </a:rPr>
              <a:t> 26: </a:t>
            </a:r>
            <a:r>
              <a:rPr lang="en-US" sz="2800" dirty="0" err="1">
                <a:solidFill>
                  <a:schemeClr val="tx1">
                    <a:lumMod val="95000"/>
                  </a:schemeClr>
                </a:solidFill>
                <a:latin typeface="Times New Roman" pitchFamily="18" charset="0"/>
                <a:cs typeface="Calibri" pitchFamily="34" charset="0"/>
              </a:rPr>
              <a:t>Với</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mỗi</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từ</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sau</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hãy</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đặt</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thành</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một</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câu</a:t>
            </a:r>
            <a:r>
              <a:rPr lang="en-US" sz="2800" dirty="0">
                <a:solidFill>
                  <a:schemeClr val="tx1">
                    <a:lumMod val="95000"/>
                  </a:schemeClr>
                </a:solidFill>
                <a:latin typeface="Times New Roman" pitchFamily="18" charset="0"/>
                <a:cs typeface="Calibri" pitchFamily="34" charset="0"/>
              </a:rPr>
              <a:t>:</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đơn</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điệu</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kiên</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nhẫn</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cốt</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lõi</a:t>
            </a:r>
            <a:r>
              <a:rPr lang="en-US" sz="2800" b="1" dirty="0">
                <a:solidFill>
                  <a:schemeClr val="tx1">
                    <a:lumMod val="95000"/>
                  </a:schemeClr>
                </a:solidFill>
                <a:latin typeface="Times New Roman" pitchFamily="18" charset="0"/>
                <a:cs typeface="Calibri" pitchFamily="34" charset="0"/>
              </a:rPr>
              <a:t> </a:t>
            </a:r>
            <a:endParaRPr lang="en-US" sz="2800" dirty="0">
              <a:solidFill>
                <a:schemeClr val="tx1">
                  <a:lumMod val="95000"/>
                </a:schemeClr>
              </a:solidFill>
              <a:latin typeface="Times New Roman" pitchFamily="18" charset="0"/>
              <a:cs typeface="Calibri" pitchFamily="34" charset="0"/>
            </a:endParaRPr>
          </a:p>
        </p:txBody>
      </p:sp>
      <p:sp>
        <p:nvSpPr>
          <p:cNvPr id="4" name="Plaque 3"/>
          <p:cNvSpPr/>
          <p:nvPr/>
        </p:nvSpPr>
        <p:spPr>
          <a:xfrm>
            <a:off x="928688" y="1901825"/>
            <a:ext cx="10010775" cy="1033463"/>
          </a:xfrm>
          <a:prstGeom prst="plaqu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Điều</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cốt</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lõi</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của</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tình</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bạn</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là</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trân</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trọng</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và</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yêu</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thương</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lẫn</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giúp</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đỡ</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nhau</a:t>
            </a:r>
            <a:r>
              <a:rPr lang="en-US" sz="2800" dirty="0">
                <a:solidFill>
                  <a:schemeClr val="tx1">
                    <a:lumMod val="95000"/>
                  </a:schemeClr>
                </a:solidFill>
                <a:latin typeface="Times New Roman" pitchFamily="18" charset="0"/>
                <a:cs typeface="Calibri" pitchFamily="34" charset="0"/>
              </a:rPr>
              <a:t>.</a:t>
            </a:r>
          </a:p>
        </p:txBody>
      </p:sp>
      <p:sp>
        <p:nvSpPr>
          <p:cNvPr id="7" name="Plaque 6"/>
          <p:cNvSpPr/>
          <p:nvPr/>
        </p:nvSpPr>
        <p:spPr>
          <a:xfrm>
            <a:off x="928688" y="3078163"/>
            <a:ext cx="10010775" cy="741362"/>
          </a:xfrm>
          <a:prstGeom prst="plaqu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rgbClr val="000000"/>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Tôi</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rất</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kiên</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nhẫn</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mỗi</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khi</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làm</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bài</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tập</a:t>
            </a:r>
            <a:r>
              <a:rPr lang="en-US" sz="2800" dirty="0">
                <a:solidFill>
                  <a:schemeClr val="tx1">
                    <a:lumMod val="95000"/>
                  </a:schemeClr>
                </a:solidFill>
                <a:latin typeface="Times New Roman" pitchFamily="18" charset="0"/>
                <a:cs typeface="Calibri" pitchFamily="34" charset="0"/>
              </a:rPr>
              <a:t>.</a:t>
            </a:r>
            <a:endParaRPr lang="en-US" sz="2400" dirty="0">
              <a:solidFill>
                <a:schemeClr val="tx1">
                  <a:lumMod val="95000"/>
                </a:schemeClr>
              </a:solidFill>
              <a:latin typeface="Times New Roman" pitchFamily="18" charset="0"/>
              <a:cs typeface="Calibri" pitchFamily="34" charset="0"/>
            </a:endParaRPr>
          </a:p>
        </p:txBody>
      </p:sp>
      <p:sp>
        <p:nvSpPr>
          <p:cNvPr id="8" name="Plaque 7"/>
          <p:cNvSpPr/>
          <p:nvPr/>
        </p:nvSpPr>
        <p:spPr>
          <a:xfrm>
            <a:off x="928688" y="3933825"/>
            <a:ext cx="10010775" cy="741363"/>
          </a:xfrm>
          <a:prstGeom prst="plaqu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Cuộc</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sống</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của</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tôi</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không</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hề</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đơn</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điệu</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chút</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nào</a:t>
            </a:r>
            <a:r>
              <a:rPr lang="en-US" sz="2800" dirty="0">
                <a:solidFill>
                  <a:schemeClr val="tx1">
                    <a:lumMod val="95000"/>
                  </a:schemeClr>
                </a:solidFill>
                <a:latin typeface="Times New Roman" pitchFamily="18" charset="0"/>
                <a:cs typeface="Calibri"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Rectangle 3"/>
          <p:cNvSpPr>
            <a:spLocks noChangeArrowheads="1"/>
          </p:cNvSpPr>
          <p:nvPr/>
        </p:nvSpPr>
        <p:spPr bwMode="auto">
          <a:xfrm>
            <a:off x="3522663" y="325438"/>
            <a:ext cx="5254625" cy="584200"/>
          </a:xfrm>
          <a:prstGeom prst="rect">
            <a:avLst/>
          </a:prstGeom>
          <a:noFill/>
          <a:ln w="9525">
            <a:noFill/>
            <a:miter lim="800000"/>
            <a:headEnd/>
            <a:tailEnd/>
          </a:ln>
        </p:spPr>
        <p:txBody>
          <a:bodyPr wrap="none">
            <a:spAutoFit/>
          </a:bodyPr>
          <a:lstStyle/>
          <a:p>
            <a:r>
              <a:rPr lang="en-US" sz="3200" b="1" dirty="0">
                <a:solidFill>
                  <a:schemeClr val="tx1">
                    <a:lumMod val="95000"/>
                  </a:schemeClr>
                </a:solidFill>
                <a:latin typeface="Times New Roman" pitchFamily="18" charset="0"/>
                <a:ea typeface="MS Mincho" pitchFamily="49" charset="-128"/>
              </a:rPr>
              <a:t>THỰC HÀNH TIẾNG VIỆT</a:t>
            </a:r>
            <a:endParaRPr lang="en-US" sz="3200" dirty="0">
              <a:solidFill>
                <a:schemeClr val="tx1">
                  <a:lumMod val="95000"/>
                </a:schemeClr>
              </a:solidFill>
            </a:endParaRPr>
          </a:p>
        </p:txBody>
      </p:sp>
      <p:sp>
        <p:nvSpPr>
          <p:cNvPr id="471042" name="Rectangle 6"/>
          <p:cNvSpPr>
            <a:spLocks noChangeArrowheads="1"/>
          </p:cNvSpPr>
          <p:nvPr/>
        </p:nvSpPr>
        <p:spPr bwMode="auto">
          <a:xfrm>
            <a:off x="412750" y="609600"/>
            <a:ext cx="2516188" cy="523875"/>
          </a:xfrm>
          <a:prstGeom prst="rect">
            <a:avLst/>
          </a:prstGeom>
          <a:noFill/>
          <a:ln w="9525">
            <a:noFill/>
            <a:miter lim="800000"/>
            <a:headEnd/>
            <a:tailEnd/>
          </a:ln>
        </p:spPr>
        <p:txBody>
          <a:bodyPr wrap="none">
            <a:spAutoFit/>
          </a:bodyPr>
          <a:lstStyle/>
          <a:p>
            <a:r>
              <a:rPr lang="en-US" sz="2800" b="1">
                <a:solidFill>
                  <a:srgbClr val="000000"/>
                </a:solidFill>
                <a:latin typeface="Times New Roman" pitchFamily="18" charset="0"/>
                <a:cs typeface="Times New Roman" pitchFamily="18" charset="0"/>
              </a:rPr>
              <a:t>1. Nghĩa của từ</a:t>
            </a:r>
            <a:endParaRPr lang="en-US" sz="2800">
              <a:solidFill>
                <a:srgbClr val="000000"/>
              </a:solidFill>
              <a:latin typeface="Calibri" pitchFamily="34" charset="0"/>
            </a:endParaRPr>
          </a:p>
        </p:txBody>
      </p:sp>
      <p:graphicFrame>
        <p:nvGraphicFramePr>
          <p:cNvPr id="2" name="Diagram 1"/>
          <p:cNvGraphicFramePr/>
          <p:nvPr>
            <p:extLst>
              <p:ext uri="{D42A27DB-BD31-4B8C-83A1-F6EECF244321}">
                <p14:modId xmlns:p14="http://schemas.microsoft.com/office/powerpoint/2010/main" val="2178559047"/>
              </p:ext>
            </p:extLst>
          </p:nvPr>
        </p:nvGraphicFramePr>
        <p:xfrm>
          <a:off x="-162236" y="628380"/>
          <a:ext cx="11326763" cy="4249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loud Callout 8"/>
          <p:cNvSpPr/>
          <p:nvPr/>
        </p:nvSpPr>
        <p:spPr>
          <a:xfrm flipH="1" flipV="1">
            <a:off x="10690224" y="4294188"/>
            <a:ext cx="2503261" cy="182525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385723"/>
                </a:solidFill>
                <a:latin typeface="Times New Roman" pitchFamily="18" charset="0"/>
                <a:cs typeface="Times New Roman" pitchFamily="18" charset="0"/>
              </a:rPr>
              <a:t>Hiệu</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quả</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của</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việc</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sử</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dụng</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phép</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tu</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từ</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là</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gì</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Chỉ</a:t>
            </a:r>
            <a:r>
              <a:rPr lang="en-US" sz="2400" dirty="0">
                <a:solidFill>
                  <a:srgbClr val="385723"/>
                </a:solidFill>
                <a:latin typeface="Times New Roman" pitchFamily="18" charset="0"/>
                <a:cs typeface="Times New Roman" pitchFamily="18" charset="0"/>
              </a:rPr>
              <a:t> ra </a:t>
            </a:r>
            <a:r>
              <a:rPr lang="en-US" sz="2400" dirty="0" err="1">
                <a:solidFill>
                  <a:srgbClr val="385723"/>
                </a:solidFill>
                <a:latin typeface="Times New Roman" pitchFamily="18" charset="0"/>
                <a:cs typeface="Times New Roman" pitchFamily="18" charset="0"/>
              </a:rPr>
              <a:t>và</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nêu</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tác</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dụng</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của</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phép</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tu</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từ</a:t>
            </a:r>
            <a:r>
              <a:rPr lang="en-US" sz="2400" dirty="0">
                <a:solidFill>
                  <a:srgbClr val="385723"/>
                </a:solidFill>
                <a:latin typeface="Times New Roman" pitchFamily="18" charset="0"/>
                <a:cs typeface="Times New Roman" pitchFamily="18" charset="0"/>
              </a:rPr>
              <a:t> so </a:t>
            </a:r>
            <a:r>
              <a:rPr lang="en-US" sz="2400" dirty="0" err="1">
                <a:solidFill>
                  <a:srgbClr val="385723"/>
                </a:solidFill>
                <a:latin typeface="Times New Roman" pitchFamily="18" charset="0"/>
                <a:cs typeface="Times New Roman" pitchFamily="18" charset="0"/>
              </a:rPr>
              <a:t>sánh</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trong</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câu</a:t>
            </a:r>
            <a:r>
              <a:rPr lang="en-US" sz="2400" dirty="0">
                <a:solidFill>
                  <a:srgbClr val="385723"/>
                </a:solidFill>
                <a:latin typeface="Times New Roman" pitchFamily="18" charset="0"/>
                <a:cs typeface="Times New Roman" pitchFamily="18" charset="0"/>
              </a:rPr>
              <a:t> : “ </a:t>
            </a:r>
            <a:r>
              <a:rPr lang="en-US" sz="2400" dirty="0" err="1">
                <a:solidFill>
                  <a:srgbClr val="385723"/>
                </a:solidFill>
                <a:latin typeface="Times New Roman" pitchFamily="18" charset="0"/>
                <a:cs typeface="Times New Roman" pitchFamily="18" charset="0"/>
              </a:rPr>
              <a:t>Còn</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bước</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chân</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của</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bạn</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sẽ</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gọi</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mình</a:t>
            </a:r>
            <a:r>
              <a:rPr lang="en-US" sz="2400" dirty="0">
                <a:solidFill>
                  <a:srgbClr val="385723"/>
                </a:solidFill>
                <a:latin typeface="Times New Roman" pitchFamily="18" charset="0"/>
                <a:cs typeface="Times New Roman" pitchFamily="18" charset="0"/>
              </a:rPr>
              <a:t> ra </a:t>
            </a:r>
            <a:r>
              <a:rPr lang="en-US" sz="2400" dirty="0" err="1">
                <a:solidFill>
                  <a:srgbClr val="385723"/>
                </a:solidFill>
                <a:latin typeface="Times New Roman" pitchFamily="18" charset="0"/>
                <a:cs typeface="Times New Roman" pitchFamily="18" charset="0"/>
              </a:rPr>
              <a:t>khỏi</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cửa</a:t>
            </a:r>
            <a:r>
              <a:rPr lang="en-US" sz="2400" dirty="0">
                <a:solidFill>
                  <a:srgbClr val="385723"/>
                </a:solidFill>
                <a:latin typeface="Times New Roman" pitchFamily="18" charset="0"/>
                <a:cs typeface="Times New Roman" pitchFamily="18" charset="0"/>
              </a:rPr>
              <a:t> hang, </a:t>
            </a:r>
            <a:r>
              <a:rPr lang="en-US" sz="2400" dirty="0" err="1">
                <a:solidFill>
                  <a:srgbClr val="385723"/>
                </a:solidFill>
                <a:latin typeface="Times New Roman" pitchFamily="18" charset="0"/>
                <a:cs typeface="Times New Roman" pitchFamily="18" charset="0"/>
              </a:rPr>
              <a:t>như</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là</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tiếng</a:t>
            </a:r>
            <a:r>
              <a:rPr lang="en-US" sz="2400" dirty="0">
                <a:solidFill>
                  <a:srgbClr val="385723"/>
                </a:solidFill>
                <a:latin typeface="Times New Roman" pitchFamily="18" charset="0"/>
                <a:cs typeface="Times New Roman" pitchFamily="18" charset="0"/>
              </a:rPr>
              <a:t> </a:t>
            </a:r>
            <a:r>
              <a:rPr lang="en-US" sz="2400" dirty="0" err="1">
                <a:solidFill>
                  <a:srgbClr val="385723"/>
                </a:solidFill>
                <a:latin typeface="Times New Roman" pitchFamily="18" charset="0"/>
                <a:cs typeface="Times New Roman" pitchFamily="18" charset="0"/>
              </a:rPr>
              <a:t>nhạc</a:t>
            </a:r>
            <a:r>
              <a:rPr lang="en-US" sz="2400" dirty="0">
                <a:solidFill>
                  <a:srgbClr val="385723"/>
                </a:solidFill>
                <a:latin typeface="Times New Roman" pitchFamily="18" charset="0"/>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5">
            <a:extLst>
              <a:ext uri="{FF2B5EF4-FFF2-40B4-BE49-F238E27FC236}">
                <a16:creationId xmlns:a16="http://schemas.microsoft.com/office/drawing/2014/main" id="{4B8F445F-D2FE-0242-9AD0-D2EB73E74AEE}"/>
              </a:ext>
            </a:extLst>
          </p:cNvPr>
          <p:cNvPicPr>
            <a:picLocks noChangeAspect="1"/>
          </p:cNvPicPr>
          <p:nvPr/>
        </p:nvPicPr>
        <p:blipFill rotWithShape="1">
          <a:blip r:embed="rId3">
            <a:extLst>
              <a:ext uri="{28A0092B-C50C-407E-A947-70E740481C1C}">
                <a14:useLocalDpi xmlns:a14="http://schemas.microsoft.com/office/drawing/2010/main" val="0"/>
              </a:ext>
            </a:extLst>
          </a:blip>
          <a:srcRect l="3573" t="18242" r="5966" b="25538"/>
          <a:stretch/>
        </p:blipFill>
        <p:spPr>
          <a:xfrm>
            <a:off x="1055242" y="34203"/>
            <a:ext cx="3313155" cy="1683834"/>
          </a:xfrm>
          <a:prstGeom prst="rect">
            <a:avLst/>
          </a:prstGeom>
        </p:spPr>
      </p:pic>
      <p:sp>
        <p:nvSpPr>
          <p:cNvPr id="25" name="文本框 57">
            <a:extLst>
              <a:ext uri="{FF2B5EF4-FFF2-40B4-BE49-F238E27FC236}">
                <a16:creationId xmlns:a16="http://schemas.microsoft.com/office/drawing/2014/main" id="{493CABF2-F61F-8C49-B741-4D22327B9BA6}"/>
              </a:ext>
            </a:extLst>
          </p:cNvPr>
          <p:cNvSpPr txBox="1"/>
          <p:nvPr/>
        </p:nvSpPr>
        <p:spPr>
          <a:xfrm>
            <a:off x="1321931" y="868404"/>
            <a:ext cx="2132003" cy="720390"/>
          </a:xfrm>
          <a:prstGeom prst="rect">
            <a:avLst/>
          </a:prstGeom>
          <a:noFill/>
        </p:spPr>
        <p:txBody>
          <a:bodyPr wrap="square" rtlCol="0">
            <a:spAutoFit/>
          </a:bodyPr>
          <a:lstStyle/>
          <a:p>
            <a:pPr algn="ctr">
              <a:lnSpc>
                <a:spcPct val="110000"/>
              </a:lnSpc>
              <a:defRPr/>
            </a:pPr>
            <a:r>
              <a:rPr lang="en-US" altLang="zh-CN" sz="4000" dirty="0">
                <a:solidFill>
                  <a:schemeClr val="bg1">
                    <a:lumMod val="50000"/>
                  </a:schemeClr>
                </a:solidFill>
                <a:latin typeface="Times New Roman" panose="02020603050405020304" pitchFamily="18" charset="0"/>
                <a:cs typeface="Times New Roman" panose="02020603050405020304" pitchFamily="18" charset="0"/>
              </a:rPr>
              <a:t>BÀI 4:</a:t>
            </a:r>
            <a:endParaRPr lang="zh-CN" altLang="en-US" sz="40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6D4E3E30-F436-E845-A406-48197E26C1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800" b="51918"/>
          <a:stretch/>
        </p:blipFill>
        <p:spPr>
          <a:xfrm>
            <a:off x="2608715" y="1637845"/>
            <a:ext cx="5504750" cy="4220308"/>
          </a:xfrm>
          <a:prstGeom prst="rect">
            <a:avLst/>
          </a:prstGeom>
        </p:spPr>
      </p:pic>
      <p:sp>
        <p:nvSpPr>
          <p:cNvPr id="31" name="文本框 57">
            <a:extLst>
              <a:ext uri="{FF2B5EF4-FFF2-40B4-BE49-F238E27FC236}">
                <a16:creationId xmlns:a16="http://schemas.microsoft.com/office/drawing/2014/main" id="{C3385FE2-4146-C44F-9ABF-DFC5621D275A}"/>
              </a:ext>
            </a:extLst>
          </p:cNvPr>
          <p:cNvSpPr txBox="1"/>
          <p:nvPr/>
        </p:nvSpPr>
        <p:spPr>
          <a:xfrm>
            <a:off x="3453934" y="2753880"/>
            <a:ext cx="3814311" cy="1988237"/>
          </a:xfrm>
          <a:prstGeom prst="rect">
            <a:avLst/>
          </a:prstGeom>
          <a:noFill/>
        </p:spPr>
        <p:txBody>
          <a:bodyPr wrap="square" rtlCol="0">
            <a:spAutoFit/>
          </a:bodyPr>
          <a:lstStyle/>
          <a:p>
            <a:pPr algn="ctr">
              <a:lnSpc>
                <a:spcPct val="110000"/>
              </a:lnSpc>
              <a:defRPr/>
            </a:pPr>
            <a:r>
              <a:rPr lang="en-US" altLang="zh-CN" sz="2800" dirty="0" err="1">
                <a:solidFill>
                  <a:schemeClr val="bg1"/>
                </a:solidFill>
                <a:latin typeface="Times New Roman" panose="02020603050405020304" pitchFamily="18" charset="0"/>
                <a:cs typeface="Times New Roman" panose="02020603050405020304" pitchFamily="18" charset="0"/>
              </a:rPr>
              <a:t>Tìm</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những</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lời</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thoại</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được</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lặp</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lại</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trong</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văn</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bản</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Nếu</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cậu</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muốn</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có</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một</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người</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bạn</a:t>
            </a:r>
            <a:r>
              <a:rPr lang="en-US" altLang="zh-CN" sz="2800" dirty="0">
                <a:solidFill>
                  <a:schemeClr val="bg1"/>
                </a:solidFill>
                <a:latin typeface="Times New Roman" panose="02020603050405020304" pitchFamily="18" charset="0"/>
                <a:cs typeface="Times New Roman" panose="02020603050405020304" pitchFamily="18" charset="0"/>
              </a:rPr>
              <a:t>…”</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pic>
        <p:nvPicPr>
          <p:cNvPr id="21" name="图片 7">
            <a:extLst>
              <a:ext uri="{FF2B5EF4-FFF2-40B4-BE49-F238E27FC236}">
                <a16:creationId xmlns:a16="http://schemas.microsoft.com/office/drawing/2014/main" id="{6CECEF85-BD91-B244-AE3F-DD29727040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418" y="3516202"/>
            <a:ext cx="3670133" cy="3670133"/>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3CDE3AAB-A742-1641-99C5-6FF65542A4E0}"/>
              </a:ext>
            </a:extLst>
          </p:cNvPr>
          <p:cNvPicPr>
            <a:picLocks noChangeAspect="1"/>
          </p:cNvPicPr>
          <p:nvPr/>
        </p:nvPicPr>
        <p:blipFill>
          <a:blip r:embed="rId6"/>
          <a:stretch>
            <a:fillRect/>
          </a:stretch>
        </p:blipFill>
        <p:spPr>
          <a:xfrm>
            <a:off x="8293905" y="2753880"/>
            <a:ext cx="4432455" cy="4432455"/>
          </a:xfrm>
          <a:prstGeom prst="rect">
            <a:avLst/>
          </a:prstGeom>
        </p:spPr>
      </p:pic>
      <p:sp>
        <p:nvSpPr>
          <p:cNvPr id="28" name="五角星 4">
            <a:extLst>
              <a:ext uri="{FF2B5EF4-FFF2-40B4-BE49-F238E27FC236}">
                <a16:creationId xmlns:a16="http://schemas.microsoft.com/office/drawing/2014/main" id="{3A18CCF5-451F-4A49-B26C-EC20950871F4}"/>
              </a:ext>
            </a:extLst>
          </p:cNvPr>
          <p:cNvSpPr/>
          <p:nvPr/>
        </p:nvSpPr>
        <p:spPr>
          <a:xfrm rot="19903756">
            <a:off x="8261686" y="187165"/>
            <a:ext cx="1056364" cy="1056364"/>
          </a:xfrm>
          <a:prstGeom prst="star5">
            <a:avLst>
              <a:gd name="adj" fmla="val 23926"/>
              <a:gd name="hf" fmla="val 105146"/>
              <a:gd name="vf" fmla="val 110557"/>
            </a:avLst>
          </a:prstGeom>
          <a:blipFill dpi="0" rotWithShape="1">
            <a:blip r:embed="rId7">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29" name="五角星 5">
            <a:extLst>
              <a:ext uri="{FF2B5EF4-FFF2-40B4-BE49-F238E27FC236}">
                <a16:creationId xmlns:a16="http://schemas.microsoft.com/office/drawing/2014/main" id="{AB158657-96A6-EF42-A2A8-3EFF4EA94FAF}"/>
              </a:ext>
            </a:extLst>
          </p:cNvPr>
          <p:cNvSpPr/>
          <p:nvPr/>
        </p:nvSpPr>
        <p:spPr>
          <a:xfrm rot="21380687">
            <a:off x="8667112" y="1967669"/>
            <a:ext cx="611191" cy="611191"/>
          </a:xfrm>
          <a:prstGeom prst="star5">
            <a:avLst>
              <a:gd name="adj" fmla="val 23926"/>
              <a:gd name="hf" fmla="val 105146"/>
              <a:gd name="vf" fmla="val 110557"/>
            </a:avLst>
          </a:prstGeom>
          <a:blipFill dpi="0" rotWithShape="1">
            <a:blip r:embed="rId8">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30" name="五角星 6">
            <a:extLst>
              <a:ext uri="{FF2B5EF4-FFF2-40B4-BE49-F238E27FC236}">
                <a16:creationId xmlns:a16="http://schemas.microsoft.com/office/drawing/2014/main" id="{9803854D-D8F3-C945-9685-2CF4A77E150F}"/>
              </a:ext>
            </a:extLst>
          </p:cNvPr>
          <p:cNvSpPr/>
          <p:nvPr/>
        </p:nvSpPr>
        <p:spPr>
          <a:xfrm rot="19938392">
            <a:off x="10559948" y="1884999"/>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32" name="五角星 7">
            <a:extLst>
              <a:ext uri="{FF2B5EF4-FFF2-40B4-BE49-F238E27FC236}">
                <a16:creationId xmlns:a16="http://schemas.microsoft.com/office/drawing/2014/main" id="{B4CF1C68-E7E4-D643-9FCC-6D8C08551FC4}"/>
              </a:ext>
            </a:extLst>
          </p:cNvPr>
          <p:cNvSpPr/>
          <p:nvPr/>
        </p:nvSpPr>
        <p:spPr>
          <a:xfrm rot="19938392">
            <a:off x="9674192" y="1417731"/>
            <a:ext cx="486379" cy="486379"/>
          </a:xfrm>
          <a:prstGeom prst="star5">
            <a:avLst>
              <a:gd name="adj" fmla="val 23926"/>
              <a:gd name="hf" fmla="val 105146"/>
              <a:gd name="vf" fmla="val 110557"/>
            </a:avLst>
          </a:prstGeom>
          <a:blipFill dpi="0" rotWithShape="1">
            <a:blip r:embed="rId9">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pic>
        <p:nvPicPr>
          <p:cNvPr id="35" name="Picture 5" descr="C:\Users\Administrator\Desktop\小鸟.png">
            <a:extLst>
              <a:ext uri="{FF2B5EF4-FFF2-40B4-BE49-F238E27FC236}">
                <a16:creationId xmlns:a16="http://schemas.microsoft.com/office/drawing/2014/main" id="{BB62B0DD-88A0-C147-B830-BECBD570DE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098170" y="625580"/>
            <a:ext cx="1113169" cy="11831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diagram&#10;&#10;Description automatically generated">
            <a:extLst>
              <a:ext uri="{FF2B5EF4-FFF2-40B4-BE49-F238E27FC236}">
                <a16:creationId xmlns:a16="http://schemas.microsoft.com/office/drawing/2014/main" id="{2FCAE0A1-723C-9041-B886-0A186BC875B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80250" y="487784"/>
            <a:ext cx="3051496" cy="2300122"/>
          </a:xfrm>
          <a:prstGeom prst="rect">
            <a:avLst/>
          </a:prstGeom>
        </p:spPr>
      </p:pic>
    </p:spTree>
    <p:extLst>
      <p:ext uri="{BB962C8B-B14F-4D97-AF65-F5344CB8AC3E}">
        <p14:creationId xmlns:p14="http://schemas.microsoft.com/office/powerpoint/2010/main" val="78348584"/>
      </p:ext>
    </p:extLst>
  </p:cSld>
  <p:clrMapOvr>
    <a:masterClrMapping/>
  </p:clrMapOvr>
  <p:transition spd="slow" advClick="0"/>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42"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14:bounceEnd="50000">
                                          <p:cBhvr additive="base">
                                            <p:cTn id="16"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28"/>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50000">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14:bounceEnd="50000">
                                          <p:cBhvr additive="base">
                                            <p:cTn id="20"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29"/>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14:presetBounceEnd="50000">
                                      <p:stCondLst>
                                        <p:cond delay="500"/>
                                      </p:stCondLst>
                                      <p:childTnLst>
                                        <p:set>
                                          <p:cBhvr>
                                            <p:cTn id="23" dur="1" fill="hold">
                                              <p:stCondLst>
                                                <p:cond delay="0"/>
                                              </p:stCondLst>
                                            </p:cTn>
                                            <p:tgtEl>
                                              <p:spTgt spid="30"/>
                                            </p:tgtEl>
                                            <p:attrNameLst>
                                              <p:attrName>style.visibility</p:attrName>
                                            </p:attrNameLst>
                                          </p:cBhvr>
                                          <p:to>
                                            <p:strVal val="visible"/>
                                          </p:to>
                                        </p:set>
                                        <p:anim calcmode="lin" valueType="num" p14:bounceEnd="50000">
                                          <p:cBhvr additive="base">
                                            <p:cTn id="24" dur="5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30"/>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50000">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14:bounceEnd="50000">
                                          <p:cBhvr additive="base">
                                            <p:cTn id="28" dur="75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29" dur="750" fill="hold"/>
                                            <p:tgtEl>
                                              <p:spTgt spid="32"/>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1+#ppt_w/2"/>
                                              </p:val>
                                            </p:tav>
                                            <p:tav tm="100000">
                                              <p:val>
                                                <p:strVal val="#ppt_x"/>
                                              </p:val>
                                            </p:tav>
                                          </p:tavLst>
                                        </p:anim>
                                        <p:anim calcmode="lin" valueType="num">
                                          <p:cBhvr additive="base">
                                            <p:cTn id="34" dur="500" fill="hold"/>
                                            <p:tgtEl>
                                              <p:spTgt spid="35"/>
                                            </p:tgtEl>
                                            <p:attrNameLst>
                                              <p:attrName>ppt_y</p:attrName>
                                            </p:attrNameLst>
                                          </p:cBhvr>
                                          <p:tavLst>
                                            <p:tav tm="0">
                                              <p:val>
                                                <p:strVal val="#ppt_y"/>
                                              </p:val>
                                            </p:tav>
                                            <p:tav tm="100000">
                                              <p:val>
                                                <p:strVal val="#ppt_y"/>
                                              </p:val>
                                            </p:tav>
                                          </p:tavLst>
                                        </p:anim>
                                      </p:childTnLst>
                                    </p:cTn>
                                  </p:par>
                                  <p:par>
                                    <p:cTn id="35" presetID="0" presetClass="path" presetSubtype="0" accel="50000" decel="50000" fill="hold" nodeType="withEffect">
                                      <p:stCondLst>
                                        <p:cond delay="500"/>
                                      </p:stCondLst>
                                      <p:childTnLst>
                                        <p:animMotion origin="layout" path="M -6.25E-7 -1.85185E-6 C -0.00677 -1.85185E-6 -0.01237 0.0007 -0.01888 0.00093 C -0.02565 0.00185 -0.03203 0.00185 -0.0388 0.00232 C -0.10013 0.00185 -0.10143 0.00371 -0.1362 0.00023 C -0.13984 -0.00069 -0.14075 -0.00116 -0.14401 -0.00278 C -0.14922 -0.00463 -0.15482 -0.00671 -0.16237 -0.00764 C -0.18112 -0.01227 -0.22487 -0.01041 -0.23867 -0.01041 C -0.24427 -0.01111 -0.25 -0.01134 -0.2556 -0.0118 C -0.25924 -0.01227 -0.2625 -0.01273 -0.26615 -0.01296 C -0.27122 -0.01366 -0.27682 -0.01458 -0.28229 -0.01481 C -0.29062 -0.01643 -0.29922 -0.01805 -0.3082 -0.01898 C -0.31146 -0.01921 -0.31419 -0.01991 -0.31706 -0.02014 C -0.32396 -0.02129 -0.33229 -0.02222 -0.33971 -0.02268 C -0.35703 -0.02222 -0.37344 -0.02222 -0.39075 -0.02222 C -0.39831 -0.02315 -0.40612 -0.02407 -0.41341 -0.02569 C -0.41667 -0.02639 -0.41966 -0.02685 -0.42331 -0.02731 C -0.43021 -0.0287 -0.42213 -0.02731 -0.42878 -0.02824 C -0.4319 -0.02847 -0.43476 -0.0294 -0.43789 -0.02963 C -0.44088 -0.03032 -0.4388 -0.02963 -0.44167 -0.03032 C -0.44674 -0.03125 -0.45195 -0.03217 -0.45755 -0.03287 C -0.4625 -0.03403 -0.4681 -0.03565 -0.47357 -0.03634 C -0.47786 -0.03819 -0.48437 -0.03866 -0.48802 -0.04097 C -0.4888 -0.0412 -0.48971 -0.04143 -0.49023 -0.04213 C -0.49062 -0.04236 -0.49075 -0.04282 -0.49128 -0.04305 C -0.49271 -0.04398 -0.49492 -0.04467 -0.49635 -0.0456 C -0.49961 -0.04745 -0.50221 -0.04838 -0.50612 -0.04977 " pathEditMode="relative" rAng="0" ptsTypes="AAAAAAAAAAAAAAAAAAAAAAAAAA">
                                          <p:cBhvr>
                                            <p:cTn id="36" dur="6500" fill="hold"/>
                                            <p:tgtEl>
                                              <p:spTgt spid="35"/>
                                            </p:tgtEl>
                                            <p:attrNameLst>
                                              <p:attrName>ppt_x</p:attrName>
                                              <p:attrName>ppt_y</p:attrName>
                                            </p:attrNameLst>
                                          </p:cBhvr>
                                          <p:rCtr x="-25313" y="-2384"/>
                                        </p:animMotion>
                                      </p:childTnLst>
                                    </p:cTn>
                                  </p:par>
                                  <p:par>
                                    <p:cTn id="37" presetID="8" presetClass="emph" presetSubtype="0" repeatCount="2000" fill="hold" grpId="1" nodeType="withEffect">
                                      <p:stCondLst>
                                        <p:cond delay="0"/>
                                      </p:stCondLst>
                                      <p:childTnLst>
                                        <p:animRot by="21600000">
                                          <p:cBhvr>
                                            <p:cTn id="38" dur="3500" fill="hold"/>
                                            <p:tgtEl>
                                              <p:spTgt spid="28"/>
                                            </p:tgtEl>
                                            <p:attrNameLst>
                                              <p:attrName>r</p:attrName>
                                            </p:attrNameLst>
                                          </p:cBhvr>
                                        </p:animRot>
                                      </p:childTnLst>
                                    </p:cTn>
                                  </p:par>
                                  <p:par>
                                    <p:cTn id="39" presetID="8" presetClass="emph" presetSubtype="0" repeatCount="2000" fill="hold" grpId="1" nodeType="withEffect">
                                      <p:stCondLst>
                                        <p:cond delay="0"/>
                                      </p:stCondLst>
                                      <p:childTnLst>
                                        <p:animRot by="-21600000">
                                          <p:cBhvr>
                                            <p:cTn id="40" dur="3500" fill="hold"/>
                                            <p:tgtEl>
                                              <p:spTgt spid="32"/>
                                            </p:tgtEl>
                                            <p:attrNameLst>
                                              <p:attrName>r</p:attrName>
                                            </p:attrNameLst>
                                          </p:cBhvr>
                                        </p:animRot>
                                      </p:childTnLst>
                                    </p:cTn>
                                  </p:par>
                                  <p:par>
                                    <p:cTn id="41" presetID="8" presetClass="emph" presetSubtype="0" repeatCount="2000" fill="hold" grpId="1" nodeType="withEffect">
                                      <p:stCondLst>
                                        <p:cond delay="0"/>
                                      </p:stCondLst>
                                      <p:childTnLst>
                                        <p:animRot by="21600000">
                                          <p:cBhvr>
                                            <p:cTn id="42" dur="3500" fill="hold"/>
                                            <p:tgtEl>
                                              <p:spTgt spid="30"/>
                                            </p:tgtEl>
                                            <p:attrNameLst>
                                              <p:attrName>r</p:attrName>
                                            </p:attrNameLst>
                                          </p:cBhvr>
                                        </p:animRot>
                                      </p:childTnLst>
                                    </p:cTn>
                                  </p:par>
                                  <p:par>
                                    <p:cTn id="43" presetID="6" presetClass="emph" presetSubtype="0" repeatCount="2000" autoRev="1" fill="hold" grpId="1" nodeType="withEffect">
                                      <p:stCondLst>
                                        <p:cond delay="0"/>
                                      </p:stCondLst>
                                      <p:childTnLst>
                                        <p:animScale>
                                          <p:cBhvr>
                                            <p:cTn id="44"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P spid="32" grpId="0" animBg="1"/>
          <p:bldP spid="32"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42"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50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750" fill="hold"/>
                                            <p:tgtEl>
                                              <p:spTgt spid="32"/>
                                            </p:tgtEl>
                                            <p:attrNameLst>
                                              <p:attrName>ppt_x</p:attrName>
                                            </p:attrNameLst>
                                          </p:cBhvr>
                                          <p:tavLst>
                                            <p:tav tm="0">
                                              <p:val>
                                                <p:strVal val="#ppt_x"/>
                                              </p:val>
                                            </p:tav>
                                            <p:tav tm="100000">
                                              <p:val>
                                                <p:strVal val="#ppt_x"/>
                                              </p:val>
                                            </p:tav>
                                          </p:tavLst>
                                        </p:anim>
                                        <p:anim calcmode="lin" valueType="num">
                                          <p:cBhvr additive="base">
                                            <p:cTn id="29" dur="750" fill="hold"/>
                                            <p:tgtEl>
                                              <p:spTgt spid="32"/>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1+#ppt_w/2"/>
                                              </p:val>
                                            </p:tav>
                                            <p:tav tm="100000">
                                              <p:val>
                                                <p:strVal val="#ppt_x"/>
                                              </p:val>
                                            </p:tav>
                                          </p:tavLst>
                                        </p:anim>
                                        <p:anim calcmode="lin" valueType="num">
                                          <p:cBhvr additive="base">
                                            <p:cTn id="34" dur="500" fill="hold"/>
                                            <p:tgtEl>
                                              <p:spTgt spid="35"/>
                                            </p:tgtEl>
                                            <p:attrNameLst>
                                              <p:attrName>ppt_y</p:attrName>
                                            </p:attrNameLst>
                                          </p:cBhvr>
                                          <p:tavLst>
                                            <p:tav tm="0">
                                              <p:val>
                                                <p:strVal val="#ppt_y"/>
                                              </p:val>
                                            </p:tav>
                                            <p:tav tm="100000">
                                              <p:val>
                                                <p:strVal val="#ppt_y"/>
                                              </p:val>
                                            </p:tav>
                                          </p:tavLst>
                                        </p:anim>
                                      </p:childTnLst>
                                    </p:cTn>
                                  </p:par>
                                  <p:par>
                                    <p:cTn id="35" presetID="0" presetClass="path" presetSubtype="0" accel="50000" decel="50000" fill="hold" nodeType="withEffect">
                                      <p:stCondLst>
                                        <p:cond delay="500"/>
                                      </p:stCondLst>
                                      <p:childTnLst>
                                        <p:animMotion origin="layout" path="M -6.25E-7 -1.85185E-6 C -0.00677 -1.85185E-6 -0.01237 0.0007 -0.01888 0.00093 C -0.02565 0.00185 -0.03203 0.00185 -0.0388 0.00232 C -0.10013 0.00185 -0.10143 0.00371 -0.1362 0.00023 C -0.13984 -0.00069 -0.14075 -0.00116 -0.14401 -0.00278 C -0.14922 -0.00463 -0.15482 -0.00671 -0.16237 -0.00764 C -0.18112 -0.01227 -0.22487 -0.01041 -0.23867 -0.01041 C -0.24427 -0.01111 -0.25 -0.01134 -0.2556 -0.0118 C -0.25924 -0.01227 -0.2625 -0.01273 -0.26615 -0.01296 C -0.27122 -0.01366 -0.27682 -0.01458 -0.28229 -0.01481 C -0.29062 -0.01643 -0.29922 -0.01805 -0.3082 -0.01898 C -0.31146 -0.01921 -0.31419 -0.01991 -0.31706 -0.02014 C -0.32396 -0.02129 -0.33229 -0.02222 -0.33971 -0.02268 C -0.35703 -0.02222 -0.37344 -0.02222 -0.39075 -0.02222 C -0.39831 -0.02315 -0.40612 -0.02407 -0.41341 -0.02569 C -0.41667 -0.02639 -0.41966 -0.02685 -0.42331 -0.02731 C -0.43021 -0.0287 -0.42213 -0.02731 -0.42878 -0.02824 C -0.4319 -0.02847 -0.43476 -0.0294 -0.43789 -0.02963 C -0.44088 -0.03032 -0.4388 -0.02963 -0.44167 -0.03032 C -0.44674 -0.03125 -0.45195 -0.03217 -0.45755 -0.03287 C -0.4625 -0.03403 -0.4681 -0.03565 -0.47357 -0.03634 C -0.47786 -0.03819 -0.48437 -0.03866 -0.48802 -0.04097 C -0.4888 -0.0412 -0.48971 -0.04143 -0.49023 -0.04213 C -0.49062 -0.04236 -0.49075 -0.04282 -0.49128 -0.04305 C -0.49271 -0.04398 -0.49492 -0.04467 -0.49635 -0.0456 C -0.49961 -0.04745 -0.50221 -0.04838 -0.50612 -0.04977 " pathEditMode="relative" rAng="0" ptsTypes="AAAAAAAAAAAAAAAAAAAAAAAAAA">
                                          <p:cBhvr>
                                            <p:cTn id="36" dur="6500" fill="hold"/>
                                            <p:tgtEl>
                                              <p:spTgt spid="35"/>
                                            </p:tgtEl>
                                            <p:attrNameLst>
                                              <p:attrName>ppt_x</p:attrName>
                                              <p:attrName>ppt_y</p:attrName>
                                            </p:attrNameLst>
                                          </p:cBhvr>
                                          <p:rCtr x="-25313" y="-2384"/>
                                        </p:animMotion>
                                      </p:childTnLst>
                                    </p:cTn>
                                  </p:par>
                                  <p:par>
                                    <p:cTn id="37" presetID="8" presetClass="emph" presetSubtype="0" repeatCount="2000" fill="hold" grpId="1" nodeType="withEffect">
                                      <p:stCondLst>
                                        <p:cond delay="0"/>
                                      </p:stCondLst>
                                      <p:childTnLst>
                                        <p:animRot by="21600000">
                                          <p:cBhvr>
                                            <p:cTn id="38" dur="3500" fill="hold"/>
                                            <p:tgtEl>
                                              <p:spTgt spid="28"/>
                                            </p:tgtEl>
                                            <p:attrNameLst>
                                              <p:attrName>r</p:attrName>
                                            </p:attrNameLst>
                                          </p:cBhvr>
                                        </p:animRot>
                                      </p:childTnLst>
                                    </p:cTn>
                                  </p:par>
                                  <p:par>
                                    <p:cTn id="39" presetID="8" presetClass="emph" presetSubtype="0" repeatCount="2000" fill="hold" grpId="1" nodeType="withEffect">
                                      <p:stCondLst>
                                        <p:cond delay="0"/>
                                      </p:stCondLst>
                                      <p:childTnLst>
                                        <p:animRot by="-21600000">
                                          <p:cBhvr>
                                            <p:cTn id="40" dur="3500" fill="hold"/>
                                            <p:tgtEl>
                                              <p:spTgt spid="32"/>
                                            </p:tgtEl>
                                            <p:attrNameLst>
                                              <p:attrName>r</p:attrName>
                                            </p:attrNameLst>
                                          </p:cBhvr>
                                        </p:animRot>
                                      </p:childTnLst>
                                    </p:cTn>
                                  </p:par>
                                  <p:par>
                                    <p:cTn id="41" presetID="8" presetClass="emph" presetSubtype="0" repeatCount="2000" fill="hold" grpId="1" nodeType="withEffect">
                                      <p:stCondLst>
                                        <p:cond delay="0"/>
                                      </p:stCondLst>
                                      <p:childTnLst>
                                        <p:animRot by="21600000">
                                          <p:cBhvr>
                                            <p:cTn id="42" dur="3500" fill="hold"/>
                                            <p:tgtEl>
                                              <p:spTgt spid="30"/>
                                            </p:tgtEl>
                                            <p:attrNameLst>
                                              <p:attrName>r</p:attrName>
                                            </p:attrNameLst>
                                          </p:cBhvr>
                                        </p:animRot>
                                      </p:childTnLst>
                                    </p:cTn>
                                  </p:par>
                                  <p:par>
                                    <p:cTn id="43" presetID="6" presetClass="emph" presetSubtype="0" repeatCount="2000" autoRev="1" fill="hold" grpId="1" nodeType="withEffect">
                                      <p:stCondLst>
                                        <p:cond delay="0"/>
                                      </p:stCondLst>
                                      <p:childTnLst>
                                        <p:animScale>
                                          <p:cBhvr>
                                            <p:cTn id="44"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P spid="32" grpId="0" animBg="1"/>
          <p:bldP spid="32" grpId="1"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自由: 形状 14">
            <a:extLst>
              <a:ext uri="{FF2B5EF4-FFF2-40B4-BE49-F238E27FC236}">
                <a16:creationId xmlns:a16="http://schemas.microsoft.com/office/drawing/2014/main" id="{A80F4427-91A2-AA40-A490-17AF383EC094}"/>
              </a:ext>
            </a:extLst>
          </p:cNvPr>
          <p:cNvSpPr/>
          <p:nvPr/>
        </p:nvSpPr>
        <p:spPr>
          <a:xfrm>
            <a:off x="1637052" y="2321607"/>
            <a:ext cx="4086649" cy="1178315"/>
          </a:xfrm>
          <a:custGeom>
            <a:avLst/>
            <a:gdLst>
              <a:gd name="connsiteX0" fmla="*/ 0 w 4086649"/>
              <a:gd name="connsiteY0" fmla="*/ 0 h 1178315"/>
              <a:gd name="connsiteX1" fmla="*/ 4086649 w 4086649"/>
              <a:gd name="connsiteY1" fmla="*/ 0 h 1178315"/>
              <a:gd name="connsiteX2" fmla="*/ 4072403 w 4086649"/>
              <a:gd name="connsiteY2" fmla="*/ 49794 h 1178315"/>
              <a:gd name="connsiteX3" fmla="*/ 4007730 w 4086649"/>
              <a:gd name="connsiteY3" fmla="*/ 589158 h 1178315"/>
              <a:gd name="connsiteX4" fmla="*/ 4072403 w 4086649"/>
              <a:gd name="connsiteY4" fmla="*/ 1128523 h 1178315"/>
              <a:gd name="connsiteX5" fmla="*/ 4086648 w 4086649"/>
              <a:gd name="connsiteY5" fmla="*/ 1178315 h 1178315"/>
              <a:gd name="connsiteX6" fmla="*/ 0 w 4086649"/>
              <a:gd name="connsiteY6" fmla="*/ 1178315 h 117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649" h="1178315">
                <a:moveTo>
                  <a:pt x="0" y="0"/>
                </a:moveTo>
                <a:lnTo>
                  <a:pt x="4086649" y="0"/>
                </a:lnTo>
                <a:lnTo>
                  <a:pt x="4072403" y="49794"/>
                </a:lnTo>
                <a:cubicBezTo>
                  <a:pt x="4030759" y="215573"/>
                  <a:pt x="4007730" y="397837"/>
                  <a:pt x="4007730" y="589158"/>
                </a:cubicBezTo>
                <a:cubicBezTo>
                  <a:pt x="4007730" y="780479"/>
                  <a:pt x="4030759" y="962744"/>
                  <a:pt x="4072403" y="1128523"/>
                </a:cubicBezTo>
                <a:lnTo>
                  <a:pt x="4086648" y="1178315"/>
                </a:lnTo>
                <a:lnTo>
                  <a:pt x="0" y="117831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bg1">
                    <a:lumMod val="50000"/>
                  </a:schemeClr>
                </a:solidFill>
                <a:latin typeface="Times New Roman" panose="02020603050405020304" pitchFamily="18" charset="0"/>
                <a:cs typeface="Times New Roman" panose="02020603050405020304" pitchFamily="18" charset="0"/>
              </a:rPr>
              <a:t>Nhấn</a:t>
            </a:r>
            <a:r>
              <a:rPr lang="en-US" altLang="zh-CN" sz="28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2800" dirty="0" err="1">
                <a:solidFill>
                  <a:schemeClr val="bg1">
                    <a:lumMod val="50000"/>
                  </a:schemeClr>
                </a:solidFill>
                <a:latin typeface="Times New Roman" panose="02020603050405020304" pitchFamily="18" charset="0"/>
                <a:cs typeface="Times New Roman" panose="02020603050405020304" pitchFamily="18" charset="0"/>
              </a:rPr>
              <a:t>mạnh</a:t>
            </a:r>
            <a:r>
              <a:rPr lang="en-US" altLang="zh-CN" sz="28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2800" dirty="0" err="1">
                <a:solidFill>
                  <a:schemeClr val="bg1">
                    <a:lumMod val="50000"/>
                  </a:schemeClr>
                </a:solidFill>
                <a:latin typeface="Times New Roman" panose="02020603050405020304" pitchFamily="18" charset="0"/>
                <a:cs typeface="Times New Roman" panose="02020603050405020304" pitchFamily="18" charset="0"/>
              </a:rPr>
              <a:t>nội</a:t>
            </a:r>
            <a:r>
              <a:rPr lang="en-US" altLang="zh-CN" sz="2800" dirty="0">
                <a:solidFill>
                  <a:schemeClr val="bg1">
                    <a:lumMod val="50000"/>
                  </a:schemeClr>
                </a:solidFill>
                <a:latin typeface="Times New Roman" panose="02020603050405020304" pitchFamily="18" charset="0"/>
                <a:cs typeface="Times New Roman" panose="02020603050405020304" pitchFamily="18" charset="0"/>
              </a:rPr>
              <a:t> dung </a:t>
            </a:r>
            <a:r>
              <a:rPr lang="en-US" altLang="zh-CN" sz="2800" dirty="0" err="1">
                <a:solidFill>
                  <a:schemeClr val="bg1">
                    <a:lumMod val="50000"/>
                  </a:schemeClr>
                </a:solidFill>
                <a:latin typeface="Times New Roman" panose="02020603050405020304" pitchFamily="18" charset="0"/>
                <a:cs typeface="Times New Roman" panose="02020603050405020304" pitchFamily="18" charset="0"/>
              </a:rPr>
              <a:t>câu</a:t>
            </a:r>
            <a:r>
              <a:rPr lang="en-US" altLang="zh-CN" sz="28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2800" dirty="0" err="1">
                <a:solidFill>
                  <a:schemeClr val="bg1">
                    <a:lumMod val="50000"/>
                  </a:schemeClr>
                </a:solidFill>
                <a:latin typeface="Times New Roman" panose="02020603050405020304" pitchFamily="18" charset="0"/>
                <a:cs typeface="Times New Roman" panose="02020603050405020304" pitchFamily="18" charset="0"/>
              </a:rPr>
              <a:t>nói</a:t>
            </a:r>
            <a:endParaRPr lang="zh-CN" altLang="en-US" sz="2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4" name="自由: 形状 15">
            <a:extLst>
              <a:ext uri="{FF2B5EF4-FFF2-40B4-BE49-F238E27FC236}">
                <a16:creationId xmlns:a16="http://schemas.microsoft.com/office/drawing/2014/main" id="{D2F24DF5-41F3-7E4B-98E6-58F5AF561BB6}"/>
              </a:ext>
            </a:extLst>
          </p:cNvPr>
          <p:cNvSpPr/>
          <p:nvPr/>
        </p:nvSpPr>
        <p:spPr>
          <a:xfrm>
            <a:off x="735158" y="2489361"/>
            <a:ext cx="723596" cy="842806"/>
          </a:xfrm>
          <a:custGeom>
            <a:avLst/>
            <a:gdLst>
              <a:gd name="connsiteX0" fmla="*/ 0 w 723596"/>
              <a:gd name="connsiteY0" fmla="*/ 0 h 842806"/>
              <a:gd name="connsiteX1" fmla="*/ 723596 w 723596"/>
              <a:gd name="connsiteY1" fmla="*/ 0 h 842806"/>
              <a:gd name="connsiteX2" fmla="*/ 712064 w 723596"/>
              <a:gd name="connsiteY2" fmla="*/ 14376 h 842806"/>
              <a:gd name="connsiteX3" fmla="*/ 575972 w 723596"/>
              <a:gd name="connsiteY3" fmla="*/ 421403 h 842806"/>
              <a:gd name="connsiteX4" fmla="*/ 712064 w 723596"/>
              <a:gd name="connsiteY4" fmla="*/ 828432 h 842806"/>
              <a:gd name="connsiteX5" fmla="*/ 723595 w 723596"/>
              <a:gd name="connsiteY5" fmla="*/ 842806 h 842806"/>
              <a:gd name="connsiteX6" fmla="*/ 0 w 723596"/>
              <a:gd name="connsiteY6" fmla="*/ 842806 h 842806"/>
              <a:gd name="connsiteX7" fmla="*/ 0 w 723596"/>
              <a:gd name="connsiteY7" fmla="*/ 811241 h 842806"/>
              <a:gd name="connsiteX8" fmla="*/ 10470 w 723596"/>
              <a:gd name="connsiteY8" fmla="*/ 809750 h 842806"/>
              <a:gd name="connsiteX9" fmla="*/ 35458 w 723596"/>
              <a:gd name="connsiteY9" fmla="*/ 783155 h 842806"/>
              <a:gd name="connsiteX10" fmla="*/ 10470 w 723596"/>
              <a:gd name="connsiteY10" fmla="*/ 756560 h 842806"/>
              <a:gd name="connsiteX11" fmla="*/ 0 w 723596"/>
              <a:gd name="connsiteY11" fmla="*/ 755068 h 842806"/>
              <a:gd name="connsiteX12" fmla="*/ 0 w 723596"/>
              <a:gd name="connsiteY12" fmla="*/ 720803 h 842806"/>
              <a:gd name="connsiteX13" fmla="*/ 10470 w 723596"/>
              <a:gd name="connsiteY13" fmla="*/ 719312 h 842806"/>
              <a:gd name="connsiteX14" fmla="*/ 35458 w 723596"/>
              <a:gd name="connsiteY14" fmla="*/ 692717 h 842806"/>
              <a:gd name="connsiteX15" fmla="*/ 10470 w 723596"/>
              <a:gd name="connsiteY15" fmla="*/ 666122 h 842806"/>
              <a:gd name="connsiteX16" fmla="*/ 0 w 723596"/>
              <a:gd name="connsiteY16" fmla="*/ 664630 h 842806"/>
              <a:gd name="connsiteX17" fmla="*/ 0 w 723596"/>
              <a:gd name="connsiteY17" fmla="*/ 630365 h 842806"/>
              <a:gd name="connsiteX18" fmla="*/ 10470 w 723596"/>
              <a:gd name="connsiteY18" fmla="*/ 628874 h 842806"/>
              <a:gd name="connsiteX19" fmla="*/ 35458 w 723596"/>
              <a:gd name="connsiteY19" fmla="*/ 602279 h 842806"/>
              <a:gd name="connsiteX20" fmla="*/ 10470 w 723596"/>
              <a:gd name="connsiteY20" fmla="*/ 575684 h 842806"/>
              <a:gd name="connsiteX21" fmla="*/ 0 w 723596"/>
              <a:gd name="connsiteY21" fmla="*/ 574192 h 842806"/>
              <a:gd name="connsiteX22" fmla="*/ 0 w 723596"/>
              <a:gd name="connsiteY22" fmla="*/ 539927 h 842806"/>
              <a:gd name="connsiteX23" fmla="*/ 10470 w 723596"/>
              <a:gd name="connsiteY23" fmla="*/ 538436 h 842806"/>
              <a:gd name="connsiteX24" fmla="*/ 35458 w 723596"/>
              <a:gd name="connsiteY24" fmla="*/ 511841 h 842806"/>
              <a:gd name="connsiteX25" fmla="*/ 10470 w 723596"/>
              <a:gd name="connsiteY25" fmla="*/ 485246 h 842806"/>
              <a:gd name="connsiteX26" fmla="*/ 0 w 723596"/>
              <a:gd name="connsiteY26" fmla="*/ 483755 h 842806"/>
              <a:gd name="connsiteX27" fmla="*/ 0 w 723596"/>
              <a:gd name="connsiteY27" fmla="*/ 449490 h 842806"/>
              <a:gd name="connsiteX28" fmla="*/ 10470 w 723596"/>
              <a:gd name="connsiteY28" fmla="*/ 447999 h 842806"/>
              <a:gd name="connsiteX29" fmla="*/ 35458 w 723596"/>
              <a:gd name="connsiteY29" fmla="*/ 421403 h 842806"/>
              <a:gd name="connsiteX30" fmla="*/ 10470 w 723596"/>
              <a:gd name="connsiteY30" fmla="*/ 394808 h 842806"/>
              <a:gd name="connsiteX31" fmla="*/ 0 w 723596"/>
              <a:gd name="connsiteY31" fmla="*/ 393317 h 842806"/>
              <a:gd name="connsiteX32" fmla="*/ 0 w 723596"/>
              <a:gd name="connsiteY32" fmla="*/ 359052 h 842806"/>
              <a:gd name="connsiteX33" fmla="*/ 10470 w 723596"/>
              <a:gd name="connsiteY33" fmla="*/ 357561 h 842806"/>
              <a:gd name="connsiteX34" fmla="*/ 35458 w 723596"/>
              <a:gd name="connsiteY34" fmla="*/ 330966 h 842806"/>
              <a:gd name="connsiteX35" fmla="*/ 10470 w 723596"/>
              <a:gd name="connsiteY35" fmla="*/ 304370 h 842806"/>
              <a:gd name="connsiteX36" fmla="*/ 0 w 723596"/>
              <a:gd name="connsiteY36" fmla="*/ 302879 h 842806"/>
              <a:gd name="connsiteX37" fmla="*/ 0 w 723596"/>
              <a:gd name="connsiteY37" fmla="*/ 268614 h 842806"/>
              <a:gd name="connsiteX38" fmla="*/ 10470 w 723596"/>
              <a:gd name="connsiteY38" fmla="*/ 267123 h 842806"/>
              <a:gd name="connsiteX39" fmla="*/ 35458 w 723596"/>
              <a:gd name="connsiteY39" fmla="*/ 240528 h 842806"/>
              <a:gd name="connsiteX40" fmla="*/ 10470 w 723596"/>
              <a:gd name="connsiteY40" fmla="*/ 213933 h 842806"/>
              <a:gd name="connsiteX41" fmla="*/ 0 w 723596"/>
              <a:gd name="connsiteY41" fmla="*/ 212441 h 842806"/>
              <a:gd name="connsiteX42" fmla="*/ 0 w 723596"/>
              <a:gd name="connsiteY42" fmla="*/ 178176 h 842806"/>
              <a:gd name="connsiteX43" fmla="*/ 10470 w 723596"/>
              <a:gd name="connsiteY43" fmla="*/ 176685 h 842806"/>
              <a:gd name="connsiteX44" fmla="*/ 35458 w 723596"/>
              <a:gd name="connsiteY44" fmla="*/ 150090 h 842806"/>
              <a:gd name="connsiteX45" fmla="*/ 10470 w 723596"/>
              <a:gd name="connsiteY45" fmla="*/ 123495 h 842806"/>
              <a:gd name="connsiteX46" fmla="*/ 0 w 723596"/>
              <a:gd name="connsiteY46" fmla="*/ 122003 h 842806"/>
              <a:gd name="connsiteX47" fmla="*/ 0 w 723596"/>
              <a:gd name="connsiteY47" fmla="*/ 87738 h 842806"/>
              <a:gd name="connsiteX48" fmla="*/ 10470 w 723596"/>
              <a:gd name="connsiteY48" fmla="*/ 86247 h 842806"/>
              <a:gd name="connsiteX49" fmla="*/ 35458 w 723596"/>
              <a:gd name="connsiteY49" fmla="*/ 59652 h 842806"/>
              <a:gd name="connsiteX50" fmla="*/ 10470 w 723596"/>
              <a:gd name="connsiteY50" fmla="*/ 33057 h 842806"/>
              <a:gd name="connsiteX51" fmla="*/ 0 w 723596"/>
              <a:gd name="connsiteY51" fmla="*/ 31565 h 8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596" h="842806">
                <a:moveTo>
                  <a:pt x="0" y="0"/>
                </a:moveTo>
                <a:lnTo>
                  <a:pt x="723596" y="0"/>
                </a:lnTo>
                <a:lnTo>
                  <a:pt x="712064" y="14376"/>
                </a:lnTo>
                <a:cubicBezTo>
                  <a:pt x="625272" y="135370"/>
                  <a:pt x="575972" y="274027"/>
                  <a:pt x="575972" y="421403"/>
                </a:cubicBezTo>
                <a:cubicBezTo>
                  <a:pt x="575972" y="568780"/>
                  <a:pt x="625272" y="707437"/>
                  <a:pt x="712064" y="828432"/>
                </a:cubicBezTo>
                <a:lnTo>
                  <a:pt x="723595" y="842806"/>
                </a:lnTo>
                <a:lnTo>
                  <a:pt x="0" y="842806"/>
                </a:lnTo>
                <a:lnTo>
                  <a:pt x="0" y="811241"/>
                </a:lnTo>
                <a:lnTo>
                  <a:pt x="10470" y="809750"/>
                </a:lnTo>
                <a:cubicBezTo>
                  <a:pt x="25154" y="805368"/>
                  <a:pt x="35458" y="795110"/>
                  <a:pt x="35458" y="783155"/>
                </a:cubicBezTo>
                <a:cubicBezTo>
                  <a:pt x="35458" y="771199"/>
                  <a:pt x="25154" y="760941"/>
                  <a:pt x="10470" y="756560"/>
                </a:cubicBezTo>
                <a:lnTo>
                  <a:pt x="0" y="755068"/>
                </a:lnTo>
                <a:lnTo>
                  <a:pt x="0" y="720803"/>
                </a:lnTo>
                <a:lnTo>
                  <a:pt x="10470" y="719312"/>
                </a:lnTo>
                <a:cubicBezTo>
                  <a:pt x="25154" y="714930"/>
                  <a:pt x="35458" y="704672"/>
                  <a:pt x="35458" y="692717"/>
                </a:cubicBezTo>
                <a:cubicBezTo>
                  <a:pt x="35458" y="680761"/>
                  <a:pt x="25154" y="670503"/>
                  <a:pt x="10470" y="666122"/>
                </a:cubicBezTo>
                <a:lnTo>
                  <a:pt x="0" y="664630"/>
                </a:lnTo>
                <a:lnTo>
                  <a:pt x="0" y="630365"/>
                </a:lnTo>
                <a:lnTo>
                  <a:pt x="10470" y="628874"/>
                </a:lnTo>
                <a:cubicBezTo>
                  <a:pt x="25154" y="624492"/>
                  <a:pt x="35458" y="614235"/>
                  <a:pt x="35458" y="602279"/>
                </a:cubicBezTo>
                <a:cubicBezTo>
                  <a:pt x="35458" y="590323"/>
                  <a:pt x="25154" y="580065"/>
                  <a:pt x="10470" y="575684"/>
                </a:cubicBezTo>
                <a:lnTo>
                  <a:pt x="0" y="574192"/>
                </a:lnTo>
                <a:lnTo>
                  <a:pt x="0" y="539927"/>
                </a:lnTo>
                <a:lnTo>
                  <a:pt x="10470" y="538436"/>
                </a:lnTo>
                <a:cubicBezTo>
                  <a:pt x="25154" y="534054"/>
                  <a:pt x="35458" y="523797"/>
                  <a:pt x="35458" y="511841"/>
                </a:cubicBezTo>
                <a:cubicBezTo>
                  <a:pt x="35458" y="499885"/>
                  <a:pt x="25154" y="489628"/>
                  <a:pt x="10470" y="485246"/>
                </a:cubicBezTo>
                <a:lnTo>
                  <a:pt x="0" y="483755"/>
                </a:lnTo>
                <a:lnTo>
                  <a:pt x="0" y="449490"/>
                </a:lnTo>
                <a:lnTo>
                  <a:pt x="10470" y="447999"/>
                </a:lnTo>
                <a:cubicBezTo>
                  <a:pt x="25154" y="443617"/>
                  <a:pt x="35458" y="433358"/>
                  <a:pt x="35458" y="421403"/>
                </a:cubicBezTo>
                <a:cubicBezTo>
                  <a:pt x="35458" y="409447"/>
                  <a:pt x="25154" y="399190"/>
                  <a:pt x="10470" y="394808"/>
                </a:cubicBezTo>
                <a:lnTo>
                  <a:pt x="0" y="393317"/>
                </a:lnTo>
                <a:lnTo>
                  <a:pt x="0" y="359052"/>
                </a:lnTo>
                <a:lnTo>
                  <a:pt x="10470" y="357561"/>
                </a:lnTo>
                <a:cubicBezTo>
                  <a:pt x="25154" y="353179"/>
                  <a:pt x="35458" y="342921"/>
                  <a:pt x="35458" y="330966"/>
                </a:cubicBezTo>
                <a:cubicBezTo>
                  <a:pt x="35458" y="319010"/>
                  <a:pt x="25154" y="308752"/>
                  <a:pt x="10470" y="304370"/>
                </a:cubicBezTo>
                <a:lnTo>
                  <a:pt x="0" y="302879"/>
                </a:lnTo>
                <a:lnTo>
                  <a:pt x="0" y="268614"/>
                </a:lnTo>
                <a:lnTo>
                  <a:pt x="10470" y="267123"/>
                </a:lnTo>
                <a:cubicBezTo>
                  <a:pt x="25154" y="262741"/>
                  <a:pt x="35458" y="252484"/>
                  <a:pt x="35458" y="240528"/>
                </a:cubicBezTo>
                <a:cubicBezTo>
                  <a:pt x="35458" y="228572"/>
                  <a:pt x="25154" y="218314"/>
                  <a:pt x="10470" y="213933"/>
                </a:cubicBezTo>
                <a:lnTo>
                  <a:pt x="0" y="212441"/>
                </a:lnTo>
                <a:lnTo>
                  <a:pt x="0" y="178176"/>
                </a:lnTo>
                <a:lnTo>
                  <a:pt x="10470" y="176685"/>
                </a:lnTo>
                <a:cubicBezTo>
                  <a:pt x="25154" y="172303"/>
                  <a:pt x="35458" y="162045"/>
                  <a:pt x="35458" y="150090"/>
                </a:cubicBezTo>
                <a:cubicBezTo>
                  <a:pt x="35458" y="138134"/>
                  <a:pt x="25154" y="127876"/>
                  <a:pt x="10470" y="123495"/>
                </a:cubicBezTo>
                <a:lnTo>
                  <a:pt x="0" y="122003"/>
                </a:lnTo>
                <a:lnTo>
                  <a:pt x="0" y="87738"/>
                </a:lnTo>
                <a:lnTo>
                  <a:pt x="10470" y="86247"/>
                </a:lnTo>
                <a:cubicBezTo>
                  <a:pt x="25154" y="81865"/>
                  <a:pt x="35458" y="71607"/>
                  <a:pt x="35458" y="59652"/>
                </a:cubicBezTo>
                <a:cubicBezTo>
                  <a:pt x="35458" y="47696"/>
                  <a:pt x="25154" y="37438"/>
                  <a:pt x="10470" y="33057"/>
                </a:cubicBezTo>
                <a:lnTo>
                  <a:pt x="0" y="3156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A</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5" name="自由: 形状 16">
            <a:extLst>
              <a:ext uri="{FF2B5EF4-FFF2-40B4-BE49-F238E27FC236}">
                <a16:creationId xmlns:a16="http://schemas.microsoft.com/office/drawing/2014/main" id="{D1F0F738-3487-D248-94B5-99B963B13953}"/>
              </a:ext>
            </a:extLst>
          </p:cNvPr>
          <p:cNvSpPr/>
          <p:nvPr/>
        </p:nvSpPr>
        <p:spPr>
          <a:xfrm>
            <a:off x="1637052" y="4550806"/>
            <a:ext cx="4086649" cy="1178315"/>
          </a:xfrm>
          <a:custGeom>
            <a:avLst/>
            <a:gdLst>
              <a:gd name="connsiteX0" fmla="*/ 0 w 4086649"/>
              <a:gd name="connsiteY0" fmla="*/ 0 h 1178315"/>
              <a:gd name="connsiteX1" fmla="*/ 4086649 w 4086649"/>
              <a:gd name="connsiteY1" fmla="*/ 0 h 1178315"/>
              <a:gd name="connsiteX2" fmla="*/ 4072403 w 4086649"/>
              <a:gd name="connsiteY2" fmla="*/ 49794 h 1178315"/>
              <a:gd name="connsiteX3" fmla="*/ 4007730 w 4086649"/>
              <a:gd name="connsiteY3" fmla="*/ 589158 h 1178315"/>
              <a:gd name="connsiteX4" fmla="*/ 4072403 w 4086649"/>
              <a:gd name="connsiteY4" fmla="*/ 1128523 h 1178315"/>
              <a:gd name="connsiteX5" fmla="*/ 4086648 w 4086649"/>
              <a:gd name="connsiteY5" fmla="*/ 1178315 h 1178315"/>
              <a:gd name="connsiteX6" fmla="*/ 0 w 4086649"/>
              <a:gd name="connsiteY6" fmla="*/ 1178315 h 117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649" h="1178315">
                <a:moveTo>
                  <a:pt x="0" y="0"/>
                </a:moveTo>
                <a:lnTo>
                  <a:pt x="4086649" y="0"/>
                </a:lnTo>
                <a:lnTo>
                  <a:pt x="4072403" y="49794"/>
                </a:lnTo>
                <a:cubicBezTo>
                  <a:pt x="4030759" y="215573"/>
                  <a:pt x="4007730" y="397837"/>
                  <a:pt x="4007730" y="589158"/>
                </a:cubicBezTo>
                <a:cubicBezTo>
                  <a:pt x="4007730" y="780479"/>
                  <a:pt x="4030759" y="962744"/>
                  <a:pt x="4072403" y="1128523"/>
                </a:cubicBezTo>
                <a:lnTo>
                  <a:pt x="4086648" y="1178315"/>
                </a:lnTo>
                <a:lnTo>
                  <a:pt x="0" y="117831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bg1">
                    <a:lumMod val="50000"/>
                  </a:schemeClr>
                </a:solidFill>
                <a:latin typeface="Times New Roman" panose="02020603050405020304" pitchFamily="18" charset="0"/>
                <a:cs typeface="Times New Roman" panose="02020603050405020304" pitchFamily="18" charset="0"/>
              </a:rPr>
              <a:t>Tạo</a:t>
            </a:r>
            <a:r>
              <a:rPr lang="en-US" altLang="zh-CN" sz="28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2800" dirty="0" err="1">
                <a:solidFill>
                  <a:schemeClr val="bg1">
                    <a:lumMod val="50000"/>
                  </a:schemeClr>
                </a:solidFill>
                <a:latin typeface="Times New Roman" panose="02020603050405020304" pitchFamily="18" charset="0"/>
                <a:cs typeface="Times New Roman" panose="02020603050405020304" pitchFamily="18" charset="0"/>
              </a:rPr>
              <a:t>nhạc</a:t>
            </a:r>
            <a:r>
              <a:rPr lang="en-US" altLang="zh-CN" sz="28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2800" dirty="0" err="1">
                <a:solidFill>
                  <a:schemeClr val="bg1">
                    <a:lumMod val="50000"/>
                  </a:schemeClr>
                </a:solidFill>
                <a:latin typeface="Times New Roman" panose="02020603050405020304" pitchFamily="18" charset="0"/>
                <a:cs typeface="Times New Roman" panose="02020603050405020304" pitchFamily="18" charset="0"/>
              </a:rPr>
              <a:t>tính</a:t>
            </a:r>
            <a:r>
              <a:rPr lang="en-US" altLang="zh-CN" sz="28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2800" dirty="0" err="1">
                <a:solidFill>
                  <a:schemeClr val="bg1">
                    <a:lumMod val="50000"/>
                  </a:schemeClr>
                </a:solidFill>
                <a:latin typeface="Times New Roman" panose="02020603050405020304" pitchFamily="18" charset="0"/>
                <a:cs typeface="Times New Roman" panose="02020603050405020304" pitchFamily="18" charset="0"/>
              </a:rPr>
              <a:t>và</a:t>
            </a:r>
            <a:r>
              <a:rPr lang="en-US" altLang="zh-CN" sz="28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2800" dirty="0" err="1">
                <a:solidFill>
                  <a:schemeClr val="bg1">
                    <a:lumMod val="50000"/>
                  </a:schemeClr>
                </a:solidFill>
                <a:latin typeface="Times New Roman" panose="02020603050405020304" pitchFamily="18" charset="0"/>
                <a:cs typeface="Times New Roman" panose="02020603050405020304" pitchFamily="18" charset="0"/>
              </a:rPr>
              <a:t>chất</a:t>
            </a:r>
            <a:r>
              <a:rPr lang="en-US" altLang="zh-CN" sz="28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2800" dirty="0" err="1">
                <a:solidFill>
                  <a:schemeClr val="bg1">
                    <a:lumMod val="50000"/>
                  </a:schemeClr>
                </a:solidFill>
                <a:latin typeface="Times New Roman" panose="02020603050405020304" pitchFamily="18" charset="0"/>
                <a:cs typeface="Times New Roman" panose="02020603050405020304" pitchFamily="18" charset="0"/>
              </a:rPr>
              <a:t>thơ</a:t>
            </a:r>
            <a:r>
              <a:rPr lang="en-US" altLang="zh-CN" sz="28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2800" dirty="0" err="1">
                <a:solidFill>
                  <a:schemeClr val="bg1">
                    <a:lumMod val="50000"/>
                  </a:schemeClr>
                </a:solidFill>
                <a:latin typeface="Times New Roman" panose="02020603050405020304" pitchFamily="18" charset="0"/>
                <a:cs typeface="Times New Roman" panose="02020603050405020304" pitchFamily="18" charset="0"/>
              </a:rPr>
              <a:t>cho</a:t>
            </a:r>
            <a:r>
              <a:rPr lang="en-US" altLang="zh-CN" sz="28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2800" dirty="0" err="1">
                <a:solidFill>
                  <a:schemeClr val="bg1">
                    <a:lumMod val="50000"/>
                  </a:schemeClr>
                </a:solidFill>
                <a:latin typeface="Times New Roman" panose="02020603050405020304" pitchFamily="18" charset="0"/>
                <a:cs typeface="Times New Roman" panose="02020603050405020304" pitchFamily="18" charset="0"/>
              </a:rPr>
              <a:t>văn</a:t>
            </a:r>
            <a:r>
              <a:rPr lang="en-US" altLang="zh-CN" sz="28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2800" dirty="0" err="1">
                <a:solidFill>
                  <a:schemeClr val="bg1">
                    <a:lumMod val="50000"/>
                  </a:schemeClr>
                </a:solidFill>
                <a:latin typeface="Times New Roman" panose="02020603050405020304" pitchFamily="18" charset="0"/>
                <a:cs typeface="Times New Roman" panose="02020603050405020304" pitchFamily="18" charset="0"/>
              </a:rPr>
              <a:t>bản</a:t>
            </a:r>
            <a:endParaRPr lang="zh-CN" altLang="en-US" sz="2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6" name="自由: 形状 17">
            <a:extLst>
              <a:ext uri="{FF2B5EF4-FFF2-40B4-BE49-F238E27FC236}">
                <a16:creationId xmlns:a16="http://schemas.microsoft.com/office/drawing/2014/main" id="{BFF9F13A-2420-474D-84BF-D92CAF6FECCF}"/>
              </a:ext>
            </a:extLst>
          </p:cNvPr>
          <p:cNvSpPr/>
          <p:nvPr/>
        </p:nvSpPr>
        <p:spPr>
          <a:xfrm>
            <a:off x="735158" y="4718560"/>
            <a:ext cx="723596" cy="842806"/>
          </a:xfrm>
          <a:custGeom>
            <a:avLst/>
            <a:gdLst>
              <a:gd name="connsiteX0" fmla="*/ 0 w 723596"/>
              <a:gd name="connsiteY0" fmla="*/ 0 h 842806"/>
              <a:gd name="connsiteX1" fmla="*/ 723596 w 723596"/>
              <a:gd name="connsiteY1" fmla="*/ 0 h 842806"/>
              <a:gd name="connsiteX2" fmla="*/ 712064 w 723596"/>
              <a:gd name="connsiteY2" fmla="*/ 14376 h 842806"/>
              <a:gd name="connsiteX3" fmla="*/ 575972 w 723596"/>
              <a:gd name="connsiteY3" fmla="*/ 421403 h 842806"/>
              <a:gd name="connsiteX4" fmla="*/ 712064 w 723596"/>
              <a:gd name="connsiteY4" fmla="*/ 828432 h 842806"/>
              <a:gd name="connsiteX5" fmla="*/ 723595 w 723596"/>
              <a:gd name="connsiteY5" fmla="*/ 842806 h 842806"/>
              <a:gd name="connsiteX6" fmla="*/ 0 w 723596"/>
              <a:gd name="connsiteY6" fmla="*/ 842806 h 842806"/>
              <a:gd name="connsiteX7" fmla="*/ 0 w 723596"/>
              <a:gd name="connsiteY7" fmla="*/ 811241 h 842806"/>
              <a:gd name="connsiteX8" fmla="*/ 10470 w 723596"/>
              <a:gd name="connsiteY8" fmla="*/ 809750 h 842806"/>
              <a:gd name="connsiteX9" fmla="*/ 35458 w 723596"/>
              <a:gd name="connsiteY9" fmla="*/ 783155 h 842806"/>
              <a:gd name="connsiteX10" fmla="*/ 10470 w 723596"/>
              <a:gd name="connsiteY10" fmla="*/ 756560 h 842806"/>
              <a:gd name="connsiteX11" fmla="*/ 0 w 723596"/>
              <a:gd name="connsiteY11" fmla="*/ 755068 h 842806"/>
              <a:gd name="connsiteX12" fmla="*/ 0 w 723596"/>
              <a:gd name="connsiteY12" fmla="*/ 720803 h 842806"/>
              <a:gd name="connsiteX13" fmla="*/ 10470 w 723596"/>
              <a:gd name="connsiteY13" fmla="*/ 719312 h 842806"/>
              <a:gd name="connsiteX14" fmla="*/ 35458 w 723596"/>
              <a:gd name="connsiteY14" fmla="*/ 692717 h 842806"/>
              <a:gd name="connsiteX15" fmla="*/ 10470 w 723596"/>
              <a:gd name="connsiteY15" fmla="*/ 666122 h 842806"/>
              <a:gd name="connsiteX16" fmla="*/ 0 w 723596"/>
              <a:gd name="connsiteY16" fmla="*/ 664630 h 842806"/>
              <a:gd name="connsiteX17" fmla="*/ 0 w 723596"/>
              <a:gd name="connsiteY17" fmla="*/ 630365 h 842806"/>
              <a:gd name="connsiteX18" fmla="*/ 10470 w 723596"/>
              <a:gd name="connsiteY18" fmla="*/ 628874 h 842806"/>
              <a:gd name="connsiteX19" fmla="*/ 35458 w 723596"/>
              <a:gd name="connsiteY19" fmla="*/ 602279 h 842806"/>
              <a:gd name="connsiteX20" fmla="*/ 10470 w 723596"/>
              <a:gd name="connsiteY20" fmla="*/ 575684 h 842806"/>
              <a:gd name="connsiteX21" fmla="*/ 0 w 723596"/>
              <a:gd name="connsiteY21" fmla="*/ 574192 h 842806"/>
              <a:gd name="connsiteX22" fmla="*/ 0 w 723596"/>
              <a:gd name="connsiteY22" fmla="*/ 539927 h 842806"/>
              <a:gd name="connsiteX23" fmla="*/ 10470 w 723596"/>
              <a:gd name="connsiteY23" fmla="*/ 538436 h 842806"/>
              <a:gd name="connsiteX24" fmla="*/ 35458 w 723596"/>
              <a:gd name="connsiteY24" fmla="*/ 511841 h 842806"/>
              <a:gd name="connsiteX25" fmla="*/ 10470 w 723596"/>
              <a:gd name="connsiteY25" fmla="*/ 485246 h 842806"/>
              <a:gd name="connsiteX26" fmla="*/ 0 w 723596"/>
              <a:gd name="connsiteY26" fmla="*/ 483755 h 842806"/>
              <a:gd name="connsiteX27" fmla="*/ 0 w 723596"/>
              <a:gd name="connsiteY27" fmla="*/ 449490 h 842806"/>
              <a:gd name="connsiteX28" fmla="*/ 10470 w 723596"/>
              <a:gd name="connsiteY28" fmla="*/ 447999 h 842806"/>
              <a:gd name="connsiteX29" fmla="*/ 35458 w 723596"/>
              <a:gd name="connsiteY29" fmla="*/ 421403 h 842806"/>
              <a:gd name="connsiteX30" fmla="*/ 10470 w 723596"/>
              <a:gd name="connsiteY30" fmla="*/ 394808 h 842806"/>
              <a:gd name="connsiteX31" fmla="*/ 0 w 723596"/>
              <a:gd name="connsiteY31" fmla="*/ 393317 h 842806"/>
              <a:gd name="connsiteX32" fmla="*/ 0 w 723596"/>
              <a:gd name="connsiteY32" fmla="*/ 359052 h 842806"/>
              <a:gd name="connsiteX33" fmla="*/ 10470 w 723596"/>
              <a:gd name="connsiteY33" fmla="*/ 357561 h 842806"/>
              <a:gd name="connsiteX34" fmla="*/ 35458 w 723596"/>
              <a:gd name="connsiteY34" fmla="*/ 330966 h 842806"/>
              <a:gd name="connsiteX35" fmla="*/ 10470 w 723596"/>
              <a:gd name="connsiteY35" fmla="*/ 304370 h 842806"/>
              <a:gd name="connsiteX36" fmla="*/ 0 w 723596"/>
              <a:gd name="connsiteY36" fmla="*/ 302879 h 842806"/>
              <a:gd name="connsiteX37" fmla="*/ 0 w 723596"/>
              <a:gd name="connsiteY37" fmla="*/ 268614 h 842806"/>
              <a:gd name="connsiteX38" fmla="*/ 10470 w 723596"/>
              <a:gd name="connsiteY38" fmla="*/ 267123 h 842806"/>
              <a:gd name="connsiteX39" fmla="*/ 35458 w 723596"/>
              <a:gd name="connsiteY39" fmla="*/ 240528 h 842806"/>
              <a:gd name="connsiteX40" fmla="*/ 10470 w 723596"/>
              <a:gd name="connsiteY40" fmla="*/ 213933 h 842806"/>
              <a:gd name="connsiteX41" fmla="*/ 0 w 723596"/>
              <a:gd name="connsiteY41" fmla="*/ 212441 h 842806"/>
              <a:gd name="connsiteX42" fmla="*/ 0 w 723596"/>
              <a:gd name="connsiteY42" fmla="*/ 178176 h 842806"/>
              <a:gd name="connsiteX43" fmla="*/ 10470 w 723596"/>
              <a:gd name="connsiteY43" fmla="*/ 176685 h 842806"/>
              <a:gd name="connsiteX44" fmla="*/ 35458 w 723596"/>
              <a:gd name="connsiteY44" fmla="*/ 150090 h 842806"/>
              <a:gd name="connsiteX45" fmla="*/ 10470 w 723596"/>
              <a:gd name="connsiteY45" fmla="*/ 123495 h 842806"/>
              <a:gd name="connsiteX46" fmla="*/ 0 w 723596"/>
              <a:gd name="connsiteY46" fmla="*/ 122003 h 842806"/>
              <a:gd name="connsiteX47" fmla="*/ 0 w 723596"/>
              <a:gd name="connsiteY47" fmla="*/ 87738 h 842806"/>
              <a:gd name="connsiteX48" fmla="*/ 10470 w 723596"/>
              <a:gd name="connsiteY48" fmla="*/ 86247 h 842806"/>
              <a:gd name="connsiteX49" fmla="*/ 35458 w 723596"/>
              <a:gd name="connsiteY49" fmla="*/ 59652 h 842806"/>
              <a:gd name="connsiteX50" fmla="*/ 10470 w 723596"/>
              <a:gd name="connsiteY50" fmla="*/ 33057 h 842806"/>
              <a:gd name="connsiteX51" fmla="*/ 0 w 723596"/>
              <a:gd name="connsiteY51" fmla="*/ 31565 h 8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596" h="842806">
                <a:moveTo>
                  <a:pt x="0" y="0"/>
                </a:moveTo>
                <a:lnTo>
                  <a:pt x="723596" y="0"/>
                </a:lnTo>
                <a:lnTo>
                  <a:pt x="712064" y="14376"/>
                </a:lnTo>
                <a:cubicBezTo>
                  <a:pt x="625272" y="135370"/>
                  <a:pt x="575972" y="274027"/>
                  <a:pt x="575972" y="421403"/>
                </a:cubicBezTo>
                <a:cubicBezTo>
                  <a:pt x="575972" y="568780"/>
                  <a:pt x="625272" y="707437"/>
                  <a:pt x="712064" y="828432"/>
                </a:cubicBezTo>
                <a:lnTo>
                  <a:pt x="723595" y="842806"/>
                </a:lnTo>
                <a:lnTo>
                  <a:pt x="0" y="842806"/>
                </a:lnTo>
                <a:lnTo>
                  <a:pt x="0" y="811241"/>
                </a:lnTo>
                <a:lnTo>
                  <a:pt x="10470" y="809750"/>
                </a:lnTo>
                <a:cubicBezTo>
                  <a:pt x="25154" y="805368"/>
                  <a:pt x="35458" y="795110"/>
                  <a:pt x="35458" y="783155"/>
                </a:cubicBezTo>
                <a:cubicBezTo>
                  <a:pt x="35458" y="771199"/>
                  <a:pt x="25154" y="760941"/>
                  <a:pt x="10470" y="756560"/>
                </a:cubicBezTo>
                <a:lnTo>
                  <a:pt x="0" y="755068"/>
                </a:lnTo>
                <a:lnTo>
                  <a:pt x="0" y="720803"/>
                </a:lnTo>
                <a:lnTo>
                  <a:pt x="10470" y="719312"/>
                </a:lnTo>
                <a:cubicBezTo>
                  <a:pt x="25154" y="714930"/>
                  <a:pt x="35458" y="704672"/>
                  <a:pt x="35458" y="692717"/>
                </a:cubicBezTo>
                <a:cubicBezTo>
                  <a:pt x="35458" y="680761"/>
                  <a:pt x="25154" y="670503"/>
                  <a:pt x="10470" y="666122"/>
                </a:cubicBezTo>
                <a:lnTo>
                  <a:pt x="0" y="664630"/>
                </a:lnTo>
                <a:lnTo>
                  <a:pt x="0" y="630365"/>
                </a:lnTo>
                <a:lnTo>
                  <a:pt x="10470" y="628874"/>
                </a:lnTo>
                <a:cubicBezTo>
                  <a:pt x="25154" y="624492"/>
                  <a:pt x="35458" y="614235"/>
                  <a:pt x="35458" y="602279"/>
                </a:cubicBezTo>
                <a:cubicBezTo>
                  <a:pt x="35458" y="590323"/>
                  <a:pt x="25154" y="580065"/>
                  <a:pt x="10470" y="575684"/>
                </a:cubicBezTo>
                <a:lnTo>
                  <a:pt x="0" y="574192"/>
                </a:lnTo>
                <a:lnTo>
                  <a:pt x="0" y="539927"/>
                </a:lnTo>
                <a:lnTo>
                  <a:pt x="10470" y="538436"/>
                </a:lnTo>
                <a:cubicBezTo>
                  <a:pt x="25154" y="534054"/>
                  <a:pt x="35458" y="523797"/>
                  <a:pt x="35458" y="511841"/>
                </a:cubicBezTo>
                <a:cubicBezTo>
                  <a:pt x="35458" y="499885"/>
                  <a:pt x="25154" y="489628"/>
                  <a:pt x="10470" y="485246"/>
                </a:cubicBezTo>
                <a:lnTo>
                  <a:pt x="0" y="483755"/>
                </a:lnTo>
                <a:lnTo>
                  <a:pt x="0" y="449490"/>
                </a:lnTo>
                <a:lnTo>
                  <a:pt x="10470" y="447999"/>
                </a:lnTo>
                <a:cubicBezTo>
                  <a:pt x="25154" y="443617"/>
                  <a:pt x="35458" y="433358"/>
                  <a:pt x="35458" y="421403"/>
                </a:cubicBezTo>
                <a:cubicBezTo>
                  <a:pt x="35458" y="409447"/>
                  <a:pt x="25154" y="399190"/>
                  <a:pt x="10470" y="394808"/>
                </a:cubicBezTo>
                <a:lnTo>
                  <a:pt x="0" y="393317"/>
                </a:lnTo>
                <a:lnTo>
                  <a:pt x="0" y="359052"/>
                </a:lnTo>
                <a:lnTo>
                  <a:pt x="10470" y="357561"/>
                </a:lnTo>
                <a:cubicBezTo>
                  <a:pt x="25154" y="353179"/>
                  <a:pt x="35458" y="342921"/>
                  <a:pt x="35458" y="330966"/>
                </a:cubicBezTo>
                <a:cubicBezTo>
                  <a:pt x="35458" y="319010"/>
                  <a:pt x="25154" y="308752"/>
                  <a:pt x="10470" y="304370"/>
                </a:cubicBezTo>
                <a:lnTo>
                  <a:pt x="0" y="302879"/>
                </a:lnTo>
                <a:lnTo>
                  <a:pt x="0" y="268614"/>
                </a:lnTo>
                <a:lnTo>
                  <a:pt x="10470" y="267123"/>
                </a:lnTo>
                <a:cubicBezTo>
                  <a:pt x="25154" y="262741"/>
                  <a:pt x="35458" y="252484"/>
                  <a:pt x="35458" y="240528"/>
                </a:cubicBezTo>
                <a:cubicBezTo>
                  <a:pt x="35458" y="228572"/>
                  <a:pt x="25154" y="218314"/>
                  <a:pt x="10470" y="213933"/>
                </a:cubicBezTo>
                <a:lnTo>
                  <a:pt x="0" y="212441"/>
                </a:lnTo>
                <a:lnTo>
                  <a:pt x="0" y="178176"/>
                </a:lnTo>
                <a:lnTo>
                  <a:pt x="10470" y="176685"/>
                </a:lnTo>
                <a:cubicBezTo>
                  <a:pt x="25154" y="172303"/>
                  <a:pt x="35458" y="162045"/>
                  <a:pt x="35458" y="150090"/>
                </a:cubicBezTo>
                <a:cubicBezTo>
                  <a:pt x="35458" y="138134"/>
                  <a:pt x="25154" y="127876"/>
                  <a:pt x="10470" y="123495"/>
                </a:cubicBezTo>
                <a:lnTo>
                  <a:pt x="0" y="122003"/>
                </a:lnTo>
                <a:lnTo>
                  <a:pt x="0" y="87738"/>
                </a:lnTo>
                <a:lnTo>
                  <a:pt x="10470" y="86247"/>
                </a:lnTo>
                <a:cubicBezTo>
                  <a:pt x="25154" y="81865"/>
                  <a:pt x="35458" y="71607"/>
                  <a:pt x="35458" y="59652"/>
                </a:cubicBezTo>
                <a:cubicBezTo>
                  <a:pt x="35458" y="47696"/>
                  <a:pt x="25154" y="37438"/>
                  <a:pt x="10470" y="33057"/>
                </a:cubicBezTo>
                <a:lnTo>
                  <a:pt x="0" y="3156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B</a:t>
            </a:r>
            <a:endParaRPr lang="zh-CN" altLang="en-US" dirty="0">
              <a:solidFill>
                <a:schemeClr val="tx1"/>
              </a:solidFill>
              <a:latin typeface="Times New Roman" panose="02020603050405020304" pitchFamily="18" charset="0"/>
              <a:cs typeface="Times New Roman" panose="02020603050405020304" pitchFamily="18" charset="0"/>
            </a:endParaRPr>
          </a:p>
        </p:txBody>
      </p:sp>
      <p:pic>
        <p:nvPicPr>
          <p:cNvPr id="7" name="图片 5">
            <a:extLst>
              <a:ext uri="{FF2B5EF4-FFF2-40B4-BE49-F238E27FC236}">
                <a16:creationId xmlns:a16="http://schemas.microsoft.com/office/drawing/2014/main" id="{D187D825-153B-7143-8B8F-9249CE96683E}"/>
              </a:ext>
            </a:extLst>
          </p:cNvPr>
          <p:cNvPicPr>
            <a:picLocks noChangeAspect="1"/>
          </p:cNvPicPr>
          <p:nvPr/>
        </p:nvPicPr>
        <p:blipFill rotWithShape="1">
          <a:blip r:embed="rId2">
            <a:extLst>
              <a:ext uri="{28A0092B-C50C-407E-A947-70E740481C1C}">
                <a14:useLocalDpi xmlns:a14="http://schemas.microsoft.com/office/drawing/2010/main" val="0"/>
              </a:ext>
            </a:extLst>
          </a:blip>
          <a:srcRect l="3573" t="18242" r="5966" b="25538"/>
          <a:stretch/>
        </p:blipFill>
        <p:spPr>
          <a:xfrm>
            <a:off x="1055242" y="34203"/>
            <a:ext cx="3313155" cy="1683834"/>
          </a:xfrm>
          <a:prstGeom prst="rect">
            <a:avLst/>
          </a:prstGeom>
        </p:spPr>
      </p:pic>
      <p:sp>
        <p:nvSpPr>
          <p:cNvPr id="8" name="文本框 57">
            <a:extLst>
              <a:ext uri="{FF2B5EF4-FFF2-40B4-BE49-F238E27FC236}">
                <a16:creationId xmlns:a16="http://schemas.microsoft.com/office/drawing/2014/main" id="{34B21DD9-5266-C248-B34D-2629748124DE}"/>
              </a:ext>
            </a:extLst>
          </p:cNvPr>
          <p:cNvSpPr txBox="1"/>
          <p:nvPr/>
        </p:nvSpPr>
        <p:spPr>
          <a:xfrm>
            <a:off x="1321931" y="868404"/>
            <a:ext cx="2132003" cy="720390"/>
          </a:xfrm>
          <a:prstGeom prst="rect">
            <a:avLst/>
          </a:prstGeom>
          <a:noFill/>
        </p:spPr>
        <p:txBody>
          <a:bodyPr wrap="square" rtlCol="0">
            <a:spAutoFit/>
          </a:bodyPr>
          <a:lstStyle/>
          <a:p>
            <a:pPr algn="ctr">
              <a:lnSpc>
                <a:spcPct val="110000"/>
              </a:lnSpc>
              <a:defRPr/>
            </a:pPr>
            <a:r>
              <a:rPr lang="en-US" altLang="zh-CN" sz="4000" dirty="0">
                <a:solidFill>
                  <a:schemeClr val="bg1">
                    <a:lumMod val="50000"/>
                  </a:schemeClr>
                </a:solidFill>
                <a:latin typeface="Times New Roman" panose="02020603050405020304" pitchFamily="18" charset="0"/>
                <a:cs typeface="Times New Roman" panose="02020603050405020304" pitchFamily="18" charset="0"/>
              </a:rPr>
              <a:t>BÀI 4:</a:t>
            </a:r>
            <a:endParaRPr lang="zh-CN" altLang="en-US" sz="40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9" name="五角星 4">
            <a:extLst>
              <a:ext uri="{FF2B5EF4-FFF2-40B4-BE49-F238E27FC236}">
                <a16:creationId xmlns:a16="http://schemas.microsoft.com/office/drawing/2014/main" id="{4A1D44A3-FF10-E843-ADBD-9D36DB45AE65}"/>
              </a:ext>
            </a:extLst>
          </p:cNvPr>
          <p:cNvSpPr/>
          <p:nvPr/>
        </p:nvSpPr>
        <p:spPr>
          <a:xfrm rot="19903756">
            <a:off x="6035808" y="4737971"/>
            <a:ext cx="1056364" cy="105636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10" name="五角星 5">
            <a:extLst>
              <a:ext uri="{FF2B5EF4-FFF2-40B4-BE49-F238E27FC236}">
                <a16:creationId xmlns:a16="http://schemas.microsoft.com/office/drawing/2014/main" id="{019653B2-FBE4-C047-B6DC-C9302437310E}"/>
              </a:ext>
            </a:extLst>
          </p:cNvPr>
          <p:cNvSpPr/>
          <p:nvPr/>
        </p:nvSpPr>
        <p:spPr>
          <a:xfrm rot="21380687">
            <a:off x="8667112" y="1967669"/>
            <a:ext cx="611191"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11" name="五角星 6">
            <a:extLst>
              <a:ext uri="{FF2B5EF4-FFF2-40B4-BE49-F238E27FC236}">
                <a16:creationId xmlns:a16="http://schemas.microsoft.com/office/drawing/2014/main" id="{33C5C452-BAC9-6047-B491-86885BF84DE7}"/>
              </a:ext>
            </a:extLst>
          </p:cNvPr>
          <p:cNvSpPr/>
          <p:nvPr/>
        </p:nvSpPr>
        <p:spPr>
          <a:xfrm rot="19938392">
            <a:off x="11064038" y="1515857"/>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12" name="五角星 7">
            <a:extLst>
              <a:ext uri="{FF2B5EF4-FFF2-40B4-BE49-F238E27FC236}">
                <a16:creationId xmlns:a16="http://schemas.microsoft.com/office/drawing/2014/main" id="{0D56D1B5-C42E-F14E-9145-EAB3DA988743}"/>
              </a:ext>
            </a:extLst>
          </p:cNvPr>
          <p:cNvSpPr/>
          <p:nvPr/>
        </p:nvSpPr>
        <p:spPr>
          <a:xfrm rot="19938392">
            <a:off x="9674192" y="1417731"/>
            <a:ext cx="486379" cy="48637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pic>
        <p:nvPicPr>
          <p:cNvPr id="13" name="Picture 5" descr="C:\Users\Administrator\Desktop\小鸟.png">
            <a:extLst>
              <a:ext uri="{FF2B5EF4-FFF2-40B4-BE49-F238E27FC236}">
                <a16:creationId xmlns:a16="http://schemas.microsoft.com/office/drawing/2014/main" id="{083A6FA9-C285-D941-8BF9-3EA3CC8232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98170" y="625580"/>
            <a:ext cx="1113169" cy="11831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7DC442E4-341D-C345-968D-A2CC4F954264}"/>
              </a:ext>
            </a:extLst>
          </p:cNvPr>
          <p:cNvPicPr>
            <a:picLocks noChangeAspect="1"/>
          </p:cNvPicPr>
          <p:nvPr/>
        </p:nvPicPr>
        <p:blipFill rotWithShape="1">
          <a:blip r:embed="rId7">
            <a:extLst>
              <a:ext uri="{28A0092B-C50C-407E-A947-70E740481C1C}">
                <a14:useLocalDpi xmlns:a14="http://schemas.microsoft.com/office/drawing/2010/main" val="0"/>
              </a:ext>
            </a:extLst>
          </a:blip>
          <a:srcRect l="44437" r="16158"/>
          <a:stretch/>
        </p:blipFill>
        <p:spPr>
          <a:xfrm>
            <a:off x="7404277" y="641560"/>
            <a:ext cx="3451831" cy="58398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8" name="五角星 5">
            <a:extLst>
              <a:ext uri="{FF2B5EF4-FFF2-40B4-BE49-F238E27FC236}">
                <a16:creationId xmlns:a16="http://schemas.microsoft.com/office/drawing/2014/main" id="{87A30B2D-D3AC-A548-9845-56E811ED1147}"/>
              </a:ext>
            </a:extLst>
          </p:cNvPr>
          <p:cNvSpPr/>
          <p:nvPr/>
        </p:nvSpPr>
        <p:spPr>
          <a:xfrm rot="21380687">
            <a:off x="7098681" y="5851406"/>
            <a:ext cx="611191"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19" name="文本框 57">
            <a:extLst>
              <a:ext uri="{FF2B5EF4-FFF2-40B4-BE49-F238E27FC236}">
                <a16:creationId xmlns:a16="http://schemas.microsoft.com/office/drawing/2014/main" id="{BB0B57FB-CDDC-B94A-BC8B-23784DA4B306}"/>
              </a:ext>
            </a:extLst>
          </p:cNvPr>
          <p:cNvSpPr txBox="1"/>
          <p:nvPr/>
        </p:nvSpPr>
        <p:spPr>
          <a:xfrm>
            <a:off x="7787112" y="5410258"/>
            <a:ext cx="2366851" cy="1479892"/>
          </a:xfrm>
          <a:prstGeom prst="rect">
            <a:avLst/>
          </a:prstGeom>
          <a:noFill/>
        </p:spPr>
        <p:txBody>
          <a:bodyPr wrap="square" rtlCol="0">
            <a:spAutoFit/>
          </a:bodyPr>
          <a:lstStyle/>
          <a:p>
            <a:pPr algn="just">
              <a:lnSpc>
                <a:spcPct val="110000"/>
              </a:lnSpc>
              <a:defRPr/>
            </a:pPr>
            <a:r>
              <a:rPr lang="en-US" altLang="zh-CN" sz="2800" dirty="0">
                <a:latin typeface="Times New Roman" panose="02020603050405020304" pitchFamily="18" charset="0"/>
                <a:cs typeface="Times New Roman" panose="02020603050405020304" pitchFamily="18" charset="0"/>
              </a:rPr>
              <a:t>“</a:t>
            </a:r>
            <a:r>
              <a:rPr lang="en-US" altLang="zh-CN" sz="2800" dirty="0" err="1">
                <a:latin typeface="Times New Roman" panose="02020603050405020304" pitchFamily="18" charset="0"/>
                <a:cs typeface="Times New Roman" panose="02020603050405020304" pitchFamily="18" charset="0"/>
              </a:rPr>
              <a:t>Điều</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cốt</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lõi</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vô</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hình</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trong</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mắt</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trần</a:t>
            </a:r>
            <a:r>
              <a:rPr lang="en-US" altLang="zh-CN"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73753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50000">
                                          <p:cBhvr additive="base">
                                            <p:cTn id="11"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14:bounceEnd="50000">
                                          <p:cBhvr additive="base">
                                            <p:cTn id="15"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50000">
                                          <p:cBhvr additive="base">
                                            <p:cTn id="19" dur="75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0" dur="750" fill="hold"/>
                                            <p:tgtEl>
                                              <p:spTgt spid="12"/>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0" presetClass="path" presetSubtype="0" accel="50000" decel="50000" fill="hold" nodeType="withEffect">
                                      <p:stCondLst>
                                        <p:cond delay="500"/>
                                      </p:stCondLst>
                                      <p:childTnLst>
                                        <p:animMotion origin="layout" path="M -6.25E-7 -1.85185E-6 C -0.00677 -1.85185E-6 -0.01237 0.0007 -0.01888 0.00093 C -0.02565 0.00185 -0.03203 0.00185 -0.0388 0.00232 C -0.10013 0.00185 -0.10143 0.00371 -0.1362 0.00023 C -0.13984 -0.00069 -0.14075 -0.00116 -0.14401 -0.00278 C -0.14922 -0.00463 -0.15482 -0.00671 -0.16237 -0.00764 C -0.18112 -0.01227 -0.22487 -0.01041 -0.23867 -0.01041 C -0.24427 -0.01111 -0.25 -0.01134 -0.2556 -0.0118 C -0.25924 -0.01227 -0.2625 -0.01273 -0.26615 -0.01296 C -0.27122 -0.01366 -0.27682 -0.01458 -0.28229 -0.01481 C -0.29062 -0.01643 -0.29922 -0.01805 -0.3082 -0.01898 C -0.31146 -0.01921 -0.31419 -0.01991 -0.31706 -0.02014 C -0.32396 -0.02129 -0.33229 -0.02222 -0.33971 -0.02268 C -0.35703 -0.02222 -0.37344 -0.02222 -0.39075 -0.02222 C -0.39831 -0.02315 -0.40612 -0.02407 -0.41341 -0.02569 C -0.41667 -0.02639 -0.41966 -0.02685 -0.42331 -0.02731 C -0.43021 -0.0287 -0.42213 -0.02731 -0.42878 -0.02824 C -0.4319 -0.02847 -0.43476 -0.0294 -0.43789 -0.02963 C -0.44088 -0.03032 -0.4388 -0.02963 -0.44167 -0.03032 C -0.44674 -0.03125 -0.45195 -0.03217 -0.45755 -0.03287 C -0.4625 -0.03403 -0.4681 -0.03565 -0.47357 -0.03634 C -0.47786 -0.03819 -0.48437 -0.03866 -0.48802 -0.04097 C -0.4888 -0.0412 -0.48971 -0.04143 -0.49023 -0.04213 C -0.49062 -0.04236 -0.49075 -0.04282 -0.49128 -0.04305 C -0.49271 -0.04398 -0.49492 -0.04467 -0.49635 -0.0456 C -0.49961 -0.04745 -0.50221 -0.04838 -0.50612 -0.04977 " pathEditMode="relative" rAng="0" ptsTypes="AAAAAAAAAAAAAAAAAAAAAAAAAA">
                                          <p:cBhvr>
                                            <p:cTn id="27" dur="6500" fill="hold"/>
                                            <p:tgtEl>
                                              <p:spTgt spid="13"/>
                                            </p:tgtEl>
                                            <p:attrNameLst>
                                              <p:attrName>ppt_x</p:attrName>
                                              <p:attrName>ppt_y</p:attrName>
                                            </p:attrNameLst>
                                          </p:cBhvr>
                                          <p:rCtr x="-25313" y="-2384"/>
                                        </p:animMotion>
                                      </p:childTnLst>
                                    </p:cTn>
                                  </p:par>
                                  <p:par>
                                    <p:cTn id="28" presetID="8" presetClass="emph" presetSubtype="0" repeatCount="2000" fill="hold" grpId="1" nodeType="withEffect">
                                      <p:stCondLst>
                                        <p:cond delay="0"/>
                                      </p:stCondLst>
                                      <p:childTnLst>
                                        <p:animRot by="21600000">
                                          <p:cBhvr>
                                            <p:cTn id="29" dur="3500" fill="hold"/>
                                            <p:tgtEl>
                                              <p:spTgt spid="9"/>
                                            </p:tgtEl>
                                            <p:attrNameLst>
                                              <p:attrName>r</p:attrName>
                                            </p:attrNameLst>
                                          </p:cBhvr>
                                        </p:animRot>
                                      </p:childTnLst>
                                    </p:cTn>
                                  </p:par>
                                  <p:par>
                                    <p:cTn id="30" presetID="8" presetClass="emph" presetSubtype="0" repeatCount="2000" fill="hold" grpId="1" nodeType="withEffect">
                                      <p:stCondLst>
                                        <p:cond delay="0"/>
                                      </p:stCondLst>
                                      <p:childTnLst>
                                        <p:animRot by="-21600000">
                                          <p:cBhvr>
                                            <p:cTn id="31" dur="3500" fill="hold"/>
                                            <p:tgtEl>
                                              <p:spTgt spid="12"/>
                                            </p:tgtEl>
                                            <p:attrNameLst>
                                              <p:attrName>r</p:attrName>
                                            </p:attrNameLst>
                                          </p:cBhvr>
                                        </p:animRot>
                                      </p:childTnLst>
                                    </p:cTn>
                                  </p:par>
                                  <p:par>
                                    <p:cTn id="32" presetID="8" presetClass="emph" presetSubtype="0" repeatCount="2000" fill="hold" grpId="1" nodeType="withEffect">
                                      <p:stCondLst>
                                        <p:cond delay="0"/>
                                      </p:stCondLst>
                                      <p:childTnLst>
                                        <p:animRot by="21600000">
                                          <p:cBhvr>
                                            <p:cTn id="33" dur="3500" fill="hold"/>
                                            <p:tgtEl>
                                              <p:spTgt spid="11"/>
                                            </p:tgtEl>
                                            <p:attrNameLst>
                                              <p:attrName>r</p:attrName>
                                            </p:attrNameLst>
                                          </p:cBhvr>
                                        </p:animRot>
                                      </p:childTnLst>
                                    </p:cTn>
                                  </p:par>
                                  <p:par>
                                    <p:cTn id="34" presetID="6" presetClass="emph" presetSubtype="0" repeatCount="2000" autoRev="1" fill="hold" grpId="1" nodeType="withEffect">
                                      <p:stCondLst>
                                        <p:cond delay="0"/>
                                      </p:stCondLst>
                                      <p:childTnLst>
                                        <p:animScale>
                                          <p:cBhvr>
                                            <p:cTn id="35" dur="2000" fill="hold"/>
                                            <p:tgtEl>
                                              <p:spTgt spid="10"/>
                                            </p:tgtEl>
                                          </p:cBhvr>
                                          <p:by x="150000" y="150000"/>
                                        </p:animScale>
                                      </p:childTnLst>
                                    </p:cTn>
                                  </p:par>
                                  <p:par>
                                    <p:cTn id="36" presetID="2" presetClass="entr" presetSubtype="1" fill="hold" grpId="0" nodeType="withEffect" p14:presetBounceEnd="50000">
                                      <p:stCondLst>
                                        <p:cond delay="250"/>
                                      </p:stCondLst>
                                      <p:childTnLst>
                                        <p:set>
                                          <p:cBhvr>
                                            <p:cTn id="37" dur="1" fill="hold">
                                              <p:stCondLst>
                                                <p:cond delay="0"/>
                                              </p:stCondLst>
                                            </p:cTn>
                                            <p:tgtEl>
                                              <p:spTgt spid="18"/>
                                            </p:tgtEl>
                                            <p:attrNameLst>
                                              <p:attrName>style.visibility</p:attrName>
                                            </p:attrNameLst>
                                          </p:cBhvr>
                                          <p:to>
                                            <p:strVal val="visible"/>
                                          </p:to>
                                        </p:set>
                                        <p:anim calcmode="lin" valueType="num" p14:bounceEnd="50000">
                                          <p:cBhvr additive="base">
                                            <p:cTn id="3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39" dur="500" fill="hold"/>
                                            <p:tgtEl>
                                              <p:spTgt spid="18"/>
                                            </p:tgtEl>
                                            <p:attrNameLst>
                                              <p:attrName>ppt_y</p:attrName>
                                            </p:attrNameLst>
                                          </p:cBhvr>
                                          <p:tavLst>
                                            <p:tav tm="0">
                                              <p:val>
                                                <p:strVal val="0-#ppt_h/2"/>
                                              </p:val>
                                            </p:tav>
                                            <p:tav tm="100000">
                                              <p:val>
                                                <p:strVal val="#ppt_y"/>
                                              </p:val>
                                            </p:tav>
                                          </p:tavLst>
                                        </p:anim>
                                      </p:childTnLst>
                                    </p:cTn>
                                  </p:par>
                                  <p:par>
                                    <p:cTn id="40" presetID="6" presetClass="emph" presetSubtype="0" repeatCount="2000" autoRev="1" fill="hold" grpId="1" nodeType="withEffect">
                                      <p:stCondLst>
                                        <p:cond delay="0"/>
                                      </p:stCondLst>
                                      <p:childTnLst>
                                        <p:animScale>
                                          <p:cBhvr>
                                            <p:cTn id="41"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8" grpId="0" animBg="1"/>
          <p:bldP spid="18"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0" presetClass="path" presetSubtype="0" accel="50000" decel="50000" fill="hold" nodeType="withEffect">
                                      <p:stCondLst>
                                        <p:cond delay="500"/>
                                      </p:stCondLst>
                                      <p:childTnLst>
                                        <p:animMotion origin="layout" path="M -6.25E-7 -1.85185E-6 C -0.00677 -1.85185E-6 -0.01237 0.0007 -0.01888 0.00093 C -0.02565 0.00185 -0.03203 0.00185 -0.0388 0.00232 C -0.10013 0.00185 -0.10143 0.00371 -0.1362 0.00023 C -0.13984 -0.00069 -0.14075 -0.00116 -0.14401 -0.00278 C -0.14922 -0.00463 -0.15482 -0.00671 -0.16237 -0.00764 C -0.18112 -0.01227 -0.22487 -0.01041 -0.23867 -0.01041 C -0.24427 -0.01111 -0.25 -0.01134 -0.2556 -0.0118 C -0.25924 -0.01227 -0.2625 -0.01273 -0.26615 -0.01296 C -0.27122 -0.01366 -0.27682 -0.01458 -0.28229 -0.01481 C -0.29062 -0.01643 -0.29922 -0.01805 -0.3082 -0.01898 C -0.31146 -0.01921 -0.31419 -0.01991 -0.31706 -0.02014 C -0.32396 -0.02129 -0.33229 -0.02222 -0.33971 -0.02268 C -0.35703 -0.02222 -0.37344 -0.02222 -0.39075 -0.02222 C -0.39831 -0.02315 -0.40612 -0.02407 -0.41341 -0.02569 C -0.41667 -0.02639 -0.41966 -0.02685 -0.42331 -0.02731 C -0.43021 -0.0287 -0.42213 -0.02731 -0.42878 -0.02824 C -0.4319 -0.02847 -0.43476 -0.0294 -0.43789 -0.02963 C -0.44088 -0.03032 -0.4388 -0.02963 -0.44167 -0.03032 C -0.44674 -0.03125 -0.45195 -0.03217 -0.45755 -0.03287 C -0.4625 -0.03403 -0.4681 -0.03565 -0.47357 -0.03634 C -0.47786 -0.03819 -0.48437 -0.03866 -0.48802 -0.04097 C -0.4888 -0.0412 -0.48971 -0.04143 -0.49023 -0.04213 C -0.49062 -0.04236 -0.49075 -0.04282 -0.49128 -0.04305 C -0.49271 -0.04398 -0.49492 -0.04467 -0.49635 -0.0456 C -0.49961 -0.04745 -0.50221 -0.04838 -0.50612 -0.04977 " pathEditMode="relative" rAng="0" ptsTypes="AAAAAAAAAAAAAAAAAAAAAAAAAA">
                                          <p:cBhvr>
                                            <p:cTn id="27" dur="6500" fill="hold"/>
                                            <p:tgtEl>
                                              <p:spTgt spid="13"/>
                                            </p:tgtEl>
                                            <p:attrNameLst>
                                              <p:attrName>ppt_x</p:attrName>
                                              <p:attrName>ppt_y</p:attrName>
                                            </p:attrNameLst>
                                          </p:cBhvr>
                                          <p:rCtr x="-25313" y="-2384"/>
                                        </p:animMotion>
                                      </p:childTnLst>
                                    </p:cTn>
                                  </p:par>
                                  <p:par>
                                    <p:cTn id="28" presetID="8" presetClass="emph" presetSubtype="0" repeatCount="2000" fill="hold" grpId="1" nodeType="withEffect">
                                      <p:stCondLst>
                                        <p:cond delay="0"/>
                                      </p:stCondLst>
                                      <p:childTnLst>
                                        <p:animRot by="21600000">
                                          <p:cBhvr>
                                            <p:cTn id="29" dur="3500" fill="hold"/>
                                            <p:tgtEl>
                                              <p:spTgt spid="9"/>
                                            </p:tgtEl>
                                            <p:attrNameLst>
                                              <p:attrName>r</p:attrName>
                                            </p:attrNameLst>
                                          </p:cBhvr>
                                        </p:animRot>
                                      </p:childTnLst>
                                    </p:cTn>
                                  </p:par>
                                  <p:par>
                                    <p:cTn id="30" presetID="8" presetClass="emph" presetSubtype="0" repeatCount="2000" fill="hold" grpId="1" nodeType="withEffect">
                                      <p:stCondLst>
                                        <p:cond delay="0"/>
                                      </p:stCondLst>
                                      <p:childTnLst>
                                        <p:animRot by="-21600000">
                                          <p:cBhvr>
                                            <p:cTn id="31" dur="3500" fill="hold"/>
                                            <p:tgtEl>
                                              <p:spTgt spid="12"/>
                                            </p:tgtEl>
                                            <p:attrNameLst>
                                              <p:attrName>r</p:attrName>
                                            </p:attrNameLst>
                                          </p:cBhvr>
                                        </p:animRot>
                                      </p:childTnLst>
                                    </p:cTn>
                                  </p:par>
                                  <p:par>
                                    <p:cTn id="32" presetID="8" presetClass="emph" presetSubtype="0" repeatCount="2000" fill="hold" grpId="1" nodeType="withEffect">
                                      <p:stCondLst>
                                        <p:cond delay="0"/>
                                      </p:stCondLst>
                                      <p:childTnLst>
                                        <p:animRot by="21600000">
                                          <p:cBhvr>
                                            <p:cTn id="33" dur="3500" fill="hold"/>
                                            <p:tgtEl>
                                              <p:spTgt spid="11"/>
                                            </p:tgtEl>
                                            <p:attrNameLst>
                                              <p:attrName>r</p:attrName>
                                            </p:attrNameLst>
                                          </p:cBhvr>
                                        </p:animRot>
                                      </p:childTnLst>
                                    </p:cTn>
                                  </p:par>
                                  <p:par>
                                    <p:cTn id="34" presetID="6" presetClass="emph" presetSubtype="0" repeatCount="2000" autoRev="1" fill="hold" grpId="1" nodeType="withEffect">
                                      <p:stCondLst>
                                        <p:cond delay="0"/>
                                      </p:stCondLst>
                                      <p:childTnLst>
                                        <p:animScale>
                                          <p:cBhvr>
                                            <p:cTn id="35" dur="2000" fill="hold"/>
                                            <p:tgtEl>
                                              <p:spTgt spid="10"/>
                                            </p:tgtEl>
                                          </p:cBhvr>
                                          <p:by x="150000" y="150000"/>
                                        </p:animScale>
                                      </p:childTnLst>
                                    </p:cTn>
                                  </p:par>
                                  <p:par>
                                    <p:cTn id="36" presetID="2" presetClass="entr" presetSubtype="1" fill="hold" grpId="0" nodeType="withEffect">
                                      <p:stCondLst>
                                        <p:cond delay="25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0-#ppt_h/2"/>
                                              </p:val>
                                            </p:tav>
                                            <p:tav tm="100000">
                                              <p:val>
                                                <p:strVal val="#ppt_y"/>
                                              </p:val>
                                            </p:tav>
                                          </p:tavLst>
                                        </p:anim>
                                      </p:childTnLst>
                                    </p:cTn>
                                  </p:par>
                                  <p:par>
                                    <p:cTn id="40" presetID="6" presetClass="emph" presetSubtype="0" repeatCount="2000" autoRev="1" fill="hold" grpId="1" nodeType="withEffect">
                                      <p:stCondLst>
                                        <p:cond delay="0"/>
                                      </p:stCondLst>
                                      <p:childTnLst>
                                        <p:animScale>
                                          <p:cBhvr>
                                            <p:cTn id="41"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8" grpId="0" animBg="1"/>
          <p:bldP spid="18" grpId="1"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1F999A26-E650-DA40-A035-9E8C16547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907" y="525410"/>
            <a:ext cx="9670311" cy="4113049"/>
          </a:xfrm>
          <a:prstGeom prst="rect">
            <a:avLst/>
          </a:prstGeom>
        </p:spPr>
      </p:pic>
      <p:pic>
        <p:nvPicPr>
          <p:cNvPr id="5" name="图片 3">
            <a:extLst>
              <a:ext uri="{FF2B5EF4-FFF2-40B4-BE49-F238E27FC236}">
                <a16:creationId xmlns:a16="http://schemas.microsoft.com/office/drawing/2014/main" id="{1089C779-B538-D34B-9654-521FB16A8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6916" y="5152065"/>
            <a:ext cx="886349" cy="1394497"/>
          </a:xfrm>
          <a:prstGeom prst="rect">
            <a:avLst/>
          </a:prstGeom>
        </p:spPr>
      </p:pic>
      <p:pic>
        <p:nvPicPr>
          <p:cNvPr id="6" name="图片 4">
            <a:extLst>
              <a:ext uri="{FF2B5EF4-FFF2-40B4-BE49-F238E27FC236}">
                <a16:creationId xmlns:a16="http://schemas.microsoft.com/office/drawing/2014/main" id="{B7518809-FA2D-0643-B682-3902C9CF28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9120" y="3091719"/>
            <a:ext cx="7253776" cy="3642847"/>
          </a:xfrm>
          <a:prstGeom prst="rect">
            <a:avLst/>
          </a:prstGeom>
        </p:spPr>
      </p:pic>
      <p:pic>
        <p:nvPicPr>
          <p:cNvPr id="7" name="图片 5">
            <a:extLst>
              <a:ext uri="{FF2B5EF4-FFF2-40B4-BE49-F238E27FC236}">
                <a16:creationId xmlns:a16="http://schemas.microsoft.com/office/drawing/2014/main" id="{F1FBC58F-FD49-984D-BE03-D471815757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7627" y="5093225"/>
            <a:ext cx="3898381" cy="1453336"/>
          </a:xfrm>
          <a:prstGeom prst="rect">
            <a:avLst/>
          </a:prstGeom>
        </p:spPr>
      </p:pic>
      <p:pic>
        <p:nvPicPr>
          <p:cNvPr id="8" name="图片 6">
            <a:extLst>
              <a:ext uri="{FF2B5EF4-FFF2-40B4-BE49-F238E27FC236}">
                <a16:creationId xmlns:a16="http://schemas.microsoft.com/office/drawing/2014/main" id="{F5BFE810-B474-0A41-B0AA-285F626D7F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5955" y="4609424"/>
            <a:ext cx="1491672" cy="1317349"/>
          </a:xfrm>
          <a:prstGeom prst="rect">
            <a:avLst/>
          </a:prstGeom>
        </p:spPr>
      </p:pic>
      <p:pic>
        <p:nvPicPr>
          <p:cNvPr id="9" name="图片 7">
            <a:extLst>
              <a:ext uri="{FF2B5EF4-FFF2-40B4-BE49-F238E27FC236}">
                <a16:creationId xmlns:a16="http://schemas.microsoft.com/office/drawing/2014/main" id="{770F14A8-0B75-424E-8DF8-211382506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3943" y="4457343"/>
            <a:ext cx="1048141" cy="1650548"/>
          </a:xfrm>
          <a:prstGeom prst="rect">
            <a:avLst/>
          </a:prstGeom>
        </p:spPr>
      </p:pic>
      <p:pic>
        <p:nvPicPr>
          <p:cNvPr id="10" name="图片 2">
            <a:extLst>
              <a:ext uri="{FF2B5EF4-FFF2-40B4-BE49-F238E27FC236}">
                <a16:creationId xmlns:a16="http://schemas.microsoft.com/office/drawing/2014/main" id="{6FB249CE-5FCE-EA42-9125-196DBCAA77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3989" y="4185117"/>
            <a:ext cx="2901048" cy="2513979"/>
          </a:xfrm>
          <a:prstGeom prst="rect">
            <a:avLst/>
          </a:prstGeom>
        </p:spPr>
      </p:pic>
      <p:sp>
        <p:nvSpPr>
          <p:cNvPr id="2" name="TextBox 1">
            <a:extLst>
              <a:ext uri="{FF2B5EF4-FFF2-40B4-BE49-F238E27FC236}">
                <a16:creationId xmlns:a16="http://schemas.microsoft.com/office/drawing/2014/main" id="{653A910C-A73A-0F43-B3A0-E122E918D940}"/>
              </a:ext>
            </a:extLst>
          </p:cNvPr>
          <p:cNvSpPr txBox="1"/>
          <p:nvPr/>
        </p:nvSpPr>
        <p:spPr>
          <a:xfrm>
            <a:off x="2705282" y="2050086"/>
            <a:ext cx="6781435" cy="784830"/>
          </a:xfrm>
          <a:prstGeom prst="rect">
            <a:avLst/>
          </a:prstGeom>
          <a:noFill/>
        </p:spPr>
        <p:txBody>
          <a:bodyPr wrap="square" rtlCol="0">
            <a:spAutoFit/>
          </a:bodyPr>
          <a:lstStyle/>
          <a:p>
            <a:pPr algn="ctr"/>
            <a:r>
              <a:rPr lang="en-VN" sz="4500" dirty="0">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65474517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par>
                                <p:cTn id="12" presetID="10" presetClass="entr" presetSubtype="0"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750"/>
                                        <p:tgtEl>
                                          <p:spTgt spid="9"/>
                                        </p:tgtEl>
                                      </p:cBhvr>
                                    </p:animEffect>
                                  </p:childTnLst>
                                </p:cTn>
                              </p:par>
                              <p:par>
                                <p:cTn id="24" presetID="10" presetClass="entr" presetSubtype="0" fill="hold" nodeType="withEffect">
                                  <p:stCondLst>
                                    <p:cond delay="5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750"/>
                                        <p:tgtEl>
                                          <p:spTgt spid="5"/>
                                        </p:tgtEl>
                                      </p:cBhvr>
                                    </p:animEffect>
                                  </p:childTnLst>
                                </p:cTn>
                              </p:par>
                            </p:childTnLst>
                          </p:cTn>
                        </p:par>
                        <p:par>
                          <p:cTn id="27" fill="hold">
                            <p:stCondLst>
                              <p:cond delay="2750"/>
                            </p:stCondLst>
                            <p:childTnLst>
                              <p:par>
                                <p:cTn id="28" presetID="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1+#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9220" descr="21">
            <a:extLst>
              <a:ext uri="{FF2B5EF4-FFF2-40B4-BE49-F238E27FC236}">
                <a16:creationId xmlns:a16="http://schemas.microsoft.com/office/drawing/2014/main" id="{38866B73-652E-D847-A7C1-28CBA555DF02}"/>
              </a:ext>
            </a:extLst>
          </p:cNvPr>
          <p:cNvPicPr>
            <a:picLocks noChangeAspect="1"/>
          </p:cNvPicPr>
          <p:nvPr/>
        </p:nvPicPr>
        <p:blipFill>
          <a:blip r:embed="rId2"/>
          <a:stretch>
            <a:fillRect/>
          </a:stretch>
        </p:blipFill>
        <p:spPr>
          <a:xfrm>
            <a:off x="0" y="0"/>
            <a:ext cx="12191999" cy="6858000"/>
          </a:xfrm>
          <a:prstGeom prst="rect">
            <a:avLst/>
          </a:prstGeom>
          <a:noFill/>
          <a:ln w="9525">
            <a:noFill/>
          </a:ln>
        </p:spPr>
      </p:pic>
      <p:pic>
        <p:nvPicPr>
          <p:cNvPr id="3" name="Picture 2" descr="Text&#10;&#10;Description automatically generated with medium confidence">
            <a:extLst>
              <a:ext uri="{FF2B5EF4-FFF2-40B4-BE49-F238E27FC236}">
                <a16:creationId xmlns:a16="http://schemas.microsoft.com/office/drawing/2014/main" id="{6690495E-6926-1246-B6FB-FA00DF5BF870}"/>
              </a:ext>
            </a:extLst>
          </p:cNvPr>
          <p:cNvPicPr>
            <a:picLocks noChangeAspect="1"/>
          </p:cNvPicPr>
          <p:nvPr/>
        </p:nvPicPr>
        <p:blipFill>
          <a:blip r:embed="rId3"/>
          <a:stretch>
            <a:fillRect/>
          </a:stretch>
        </p:blipFill>
        <p:spPr>
          <a:xfrm>
            <a:off x="5720861" y="5357446"/>
            <a:ext cx="4476629" cy="1404934"/>
          </a:xfrm>
          <a:prstGeom prst="rect">
            <a:avLst/>
          </a:prstGeom>
        </p:spPr>
      </p:pic>
      <p:sp>
        <p:nvSpPr>
          <p:cNvPr id="5" name="文本框 57">
            <a:extLst>
              <a:ext uri="{FF2B5EF4-FFF2-40B4-BE49-F238E27FC236}">
                <a16:creationId xmlns:a16="http://schemas.microsoft.com/office/drawing/2014/main" id="{8D64D371-6350-7A43-B6C1-07F549CE0722}"/>
              </a:ext>
            </a:extLst>
          </p:cNvPr>
          <p:cNvSpPr txBox="1"/>
          <p:nvPr/>
        </p:nvSpPr>
        <p:spPr>
          <a:xfrm>
            <a:off x="4602801" y="513087"/>
            <a:ext cx="3314643" cy="4626010"/>
          </a:xfrm>
          <a:prstGeom prst="rect">
            <a:avLst/>
          </a:prstGeom>
          <a:noFill/>
        </p:spPr>
        <p:txBody>
          <a:bodyPr wrap="square" rtlCol="0">
            <a:spAutoFit/>
          </a:bodyPr>
          <a:lstStyle/>
          <a:p>
            <a:pPr algn="just">
              <a:lnSpc>
                <a:spcPct val="110000"/>
              </a:lnSpc>
              <a:defRPr/>
            </a:pP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Viết</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đoạn</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văn</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khoảng</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5 – 7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câu</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trình</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bày</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cảm</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nhận</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của</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em</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về</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nhân</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vật</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hoàng</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tử</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bé</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hoặc</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nhân</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vật</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cáo</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trong</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đoạn</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văn</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có</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sử</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dụng</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ít</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nhất</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2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từ</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ghép</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và</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2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từ</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3000" dirty="0" err="1">
                <a:solidFill>
                  <a:schemeClr val="bg1">
                    <a:lumMod val="50000"/>
                  </a:schemeClr>
                </a:solidFill>
                <a:latin typeface="Times New Roman" panose="02020603050405020304" pitchFamily="18" charset="0"/>
                <a:cs typeface="Times New Roman" panose="02020603050405020304" pitchFamily="18" charset="0"/>
              </a:rPr>
              <a:t>láy</a:t>
            </a:r>
            <a:r>
              <a:rPr lang="en-US" altLang="zh-CN" sz="3000" dirty="0">
                <a:solidFill>
                  <a:schemeClr val="bg1">
                    <a:lumMod val="50000"/>
                  </a:schemeClr>
                </a:solidFill>
                <a:latin typeface="Times New Roman" panose="02020603050405020304" pitchFamily="18" charset="0"/>
                <a:cs typeface="Times New Roman" panose="02020603050405020304" pitchFamily="18" charset="0"/>
              </a:rPr>
              <a:t>.</a:t>
            </a:r>
            <a:endParaRPr lang="zh-CN" altLang="en-US" sz="30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D6309036-35BE-DF40-9A69-D990D23BA34D}"/>
              </a:ext>
            </a:extLst>
          </p:cNvPr>
          <p:cNvPicPr>
            <a:picLocks noChangeAspect="1"/>
          </p:cNvPicPr>
          <p:nvPr/>
        </p:nvPicPr>
        <p:blipFill rotWithShape="1">
          <a:blip r:embed="rId4">
            <a:extLst>
              <a:ext uri="{28A0092B-C50C-407E-A947-70E740481C1C}">
                <a14:useLocalDpi xmlns:a14="http://schemas.microsoft.com/office/drawing/2010/main" val="0"/>
              </a:ext>
            </a:extLst>
          </a:blip>
          <a:srcRect l="3573" t="18242" r="5966" b="25538"/>
          <a:stretch/>
        </p:blipFill>
        <p:spPr>
          <a:xfrm>
            <a:off x="93949" y="70770"/>
            <a:ext cx="3313155" cy="1683834"/>
          </a:xfrm>
          <a:prstGeom prst="rect">
            <a:avLst/>
          </a:prstGeom>
        </p:spPr>
      </p:pic>
      <p:sp>
        <p:nvSpPr>
          <p:cNvPr id="7" name="文本框 57">
            <a:extLst>
              <a:ext uri="{FF2B5EF4-FFF2-40B4-BE49-F238E27FC236}">
                <a16:creationId xmlns:a16="http://schemas.microsoft.com/office/drawing/2014/main" id="{2764CB02-CD65-9444-9705-BBF277B29ABF}"/>
              </a:ext>
            </a:extLst>
          </p:cNvPr>
          <p:cNvSpPr txBox="1"/>
          <p:nvPr/>
        </p:nvSpPr>
        <p:spPr>
          <a:xfrm>
            <a:off x="360638" y="904971"/>
            <a:ext cx="2132003" cy="720390"/>
          </a:xfrm>
          <a:prstGeom prst="rect">
            <a:avLst/>
          </a:prstGeom>
          <a:noFill/>
        </p:spPr>
        <p:txBody>
          <a:bodyPr wrap="square" rtlCol="0">
            <a:spAutoFit/>
          </a:bodyPr>
          <a:lstStyle/>
          <a:p>
            <a:pPr algn="ctr">
              <a:lnSpc>
                <a:spcPct val="110000"/>
              </a:lnSpc>
              <a:defRPr/>
            </a:pPr>
            <a:r>
              <a:rPr lang="en-US" altLang="zh-CN" sz="4000" dirty="0">
                <a:solidFill>
                  <a:schemeClr val="bg1">
                    <a:lumMod val="50000"/>
                  </a:schemeClr>
                </a:solidFill>
                <a:latin typeface="Times New Roman" panose="02020603050405020304" pitchFamily="18" charset="0"/>
                <a:cs typeface="Times New Roman" panose="02020603050405020304" pitchFamily="18" charset="0"/>
              </a:rPr>
              <a:t>BÀI 5:</a:t>
            </a:r>
            <a:endParaRPr lang="zh-CN" altLang="en-US" sz="40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23192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7214-CA20-42F6-BD8A-920109E5431B}"/>
              </a:ext>
            </a:extLst>
          </p:cNvPr>
          <p:cNvSpPr>
            <a:spLocks noGrp="1"/>
          </p:cNvSpPr>
          <p:nvPr>
            <p:ph type="title"/>
          </p:nvPr>
        </p:nvSpPr>
        <p:spPr>
          <a:xfrm>
            <a:off x="372862" y="426128"/>
            <a:ext cx="11363417" cy="6196614"/>
          </a:xfrm>
        </p:spPr>
        <p:txBody>
          <a:bodyPr/>
          <a:lstStyle/>
          <a:p>
            <a:r>
              <a:rPr lang="en-US" sz="2800" dirty="0">
                <a:solidFill>
                  <a:schemeClr val="tx1">
                    <a:lumMod val="95000"/>
                  </a:schemeClr>
                </a:solidFill>
              </a:rPr>
              <a:t>(1)</a:t>
            </a:r>
            <a:r>
              <a:rPr lang="en-US" sz="2800" dirty="0" err="1">
                <a:solidFill>
                  <a:schemeClr val="tx1">
                    <a:lumMod val="95000"/>
                  </a:schemeClr>
                </a:solidFill>
              </a:rPr>
              <a:t>Nhân</a:t>
            </a:r>
            <a:r>
              <a:rPr lang="en-US" sz="2800" dirty="0">
                <a:solidFill>
                  <a:schemeClr val="tx1">
                    <a:lumMod val="95000"/>
                  </a:schemeClr>
                </a:solidFill>
              </a:rPr>
              <a:t> </a:t>
            </a:r>
            <a:r>
              <a:rPr lang="en-US" sz="2800" dirty="0" err="1">
                <a:solidFill>
                  <a:schemeClr val="tx1">
                    <a:lumMod val="95000"/>
                  </a:schemeClr>
                </a:solidFill>
              </a:rPr>
              <a:t>vật</a:t>
            </a:r>
            <a:r>
              <a:rPr lang="en-US" sz="2800" dirty="0">
                <a:solidFill>
                  <a:schemeClr val="tx1">
                    <a:lumMod val="95000"/>
                  </a:schemeClr>
                </a:solidFill>
              </a:rPr>
              <a:t> </a:t>
            </a:r>
            <a:r>
              <a:rPr lang="en-US" sz="2800" dirty="0" err="1">
                <a:solidFill>
                  <a:schemeClr val="tx1">
                    <a:lumMod val="95000"/>
                  </a:schemeClr>
                </a:solidFill>
              </a:rPr>
              <a:t>hoàng</a:t>
            </a:r>
            <a:r>
              <a:rPr lang="en-US" sz="2800" dirty="0">
                <a:solidFill>
                  <a:schemeClr val="tx1">
                    <a:lumMod val="95000"/>
                  </a:schemeClr>
                </a:solidFill>
              </a:rPr>
              <a:t> </a:t>
            </a:r>
            <a:r>
              <a:rPr lang="en-US" sz="2800" dirty="0" err="1">
                <a:solidFill>
                  <a:schemeClr val="tx1">
                    <a:lumMod val="95000"/>
                  </a:schemeClr>
                </a:solidFill>
              </a:rPr>
              <a:t>tử</a:t>
            </a:r>
            <a:r>
              <a:rPr lang="en-US" sz="2800" dirty="0">
                <a:solidFill>
                  <a:schemeClr val="tx1">
                    <a:lumMod val="95000"/>
                  </a:schemeClr>
                </a:solidFill>
              </a:rPr>
              <a:t> </a:t>
            </a:r>
            <a:r>
              <a:rPr lang="en-US" sz="2800" dirty="0" err="1">
                <a:solidFill>
                  <a:schemeClr val="tx1">
                    <a:lumMod val="95000"/>
                  </a:schemeClr>
                </a:solidFill>
              </a:rPr>
              <a:t>bé</a:t>
            </a:r>
            <a:r>
              <a:rPr lang="en-US" sz="2800" dirty="0">
                <a:solidFill>
                  <a:schemeClr val="tx1">
                    <a:lumMod val="95000"/>
                  </a:schemeClr>
                </a:solidFill>
              </a:rPr>
              <a:t> </a:t>
            </a:r>
            <a:r>
              <a:rPr lang="en-US" sz="2800" dirty="0" err="1">
                <a:solidFill>
                  <a:schemeClr val="tx1">
                    <a:lumMod val="95000"/>
                  </a:schemeClr>
                </a:solidFill>
              </a:rPr>
              <a:t>trong</a:t>
            </a:r>
            <a:r>
              <a:rPr lang="en-US" sz="2800" dirty="0">
                <a:solidFill>
                  <a:schemeClr val="tx1">
                    <a:lumMod val="95000"/>
                  </a:schemeClr>
                </a:solidFill>
              </a:rPr>
              <a:t> VB </a:t>
            </a:r>
            <a:r>
              <a:rPr lang="en-US" sz="2800" b="1" i="1" dirty="0" err="1">
                <a:solidFill>
                  <a:schemeClr val="tx1">
                    <a:lumMod val="95000"/>
                  </a:schemeClr>
                </a:solidFill>
              </a:rPr>
              <a:t>Nếu</a:t>
            </a:r>
            <a:r>
              <a:rPr lang="en-US" sz="2800" b="1" i="1" dirty="0">
                <a:solidFill>
                  <a:schemeClr val="tx1">
                    <a:lumMod val="95000"/>
                  </a:schemeClr>
                </a:solidFill>
              </a:rPr>
              <a:t> </a:t>
            </a:r>
            <a:r>
              <a:rPr lang="en-US" sz="2800" b="1" i="1" dirty="0" err="1">
                <a:solidFill>
                  <a:schemeClr val="tx1">
                    <a:lumMod val="95000"/>
                  </a:schemeClr>
                </a:solidFill>
              </a:rPr>
              <a:t>cậu</a:t>
            </a:r>
            <a:r>
              <a:rPr lang="en-US" sz="2800" b="1" i="1" dirty="0">
                <a:solidFill>
                  <a:schemeClr val="tx1">
                    <a:lumMod val="95000"/>
                  </a:schemeClr>
                </a:solidFill>
              </a:rPr>
              <a:t> </a:t>
            </a:r>
            <a:r>
              <a:rPr lang="en-US" sz="2800" b="1" i="1" dirty="0" err="1">
                <a:solidFill>
                  <a:schemeClr val="tx1">
                    <a:lumMod val="95000"/>
                  </a:schemeClr>
                </a:solidFill>
              </a:rPr>
              <a:t>muốn</a:t>
            </a:r>
            <a:r>
              <a:rPr lang="en-US" sz="2800" b="1" i="1" dirty="0">
                <a:solidFill>
                  <a:schemeClr val="tx1">
                    <a:lumMod val="95000"/>
                  </a:schemeClr>
                </a:solidFill>
              </a:rPr>
              <a:t> </a:t>
            </a:r>
            <a:r>
              <a:rPr lang="en-US" sz="2800" b="1" i="1" dirty="0" err="1">
                <a:solidFill>
                  <a:schemeClr val="tx1">
                    <a:lumMod val="95000"/>
                  </a:schemeClr>
                </a:solidFill>
              </a:rPr>
              <a:t>có</a:t>
            </a:r>
            <a:r>
              <a:rPr lang="en-US" sz="2800" b="1" i="1" dirty="0">
                <a:solidFill>
                  <a:schemeClr val="tx1">
                    <a:lumMod val="95000"/>
                  </a:schemeClr>
                </a:solidFill>
              </a:rPr>
              <a:t> </a:t>
            </a:r>
            <a:r>
              <a:rPr lang="en-US" sz="2800" b="1" i="1" dirty="0" err="1">
                <a:solidFill>
                  <a:schemeClr val="tx1">
                    <a:lumMod val="95000"/>
                  </a:schemeClr>
                </a:solidFill>
              </a:rPr>
              <a:t>một</a:t>
            </a:r>
            <a:r>
              <a:rPr lang="en-US" sz="2800" b="1" i="1" dirty="0">
                <a:solidFill>
                  <a:schemeClr val="tx1">
                    <a:lumMod val="95000"/>
                  </a:schemeClr>
                </a:solidFill>
              </a:rPr>
              <a:t> </a:t>
            </a:r>
            <a:r>
              <a:rPr lang="en-US" sz="2800" b="1" i="1" dirty="0" err="1">
                <a:solidFill>
                  <a:schemeClr val="tx1">
                    <a:lumMod val="95000"/>
                  </a:schemeClr>
                </a:solidFill>
              </a:rPr>
              <a:t>người</a:t>
            </a:r>
            <a:r>
              <a:rPr lang="en-US" sz="2800" b="1" i="1" dirty="0">
                <a:solidFill>
                  <a:schemeClr val="tx1">
                    <a:lumMod val="95000"/>
                  </a:schemeClr>
                </a:solidFill>
              </a:rPr>
              <a:t> </a:t>
            </a:r>
            <a:r>
              <a:rPr lang="en-US" sz="2800" b="1" i="1" dirty="0" err="1">
                <a:solidFill>
                  <a:schemeClr val="tx1">
                    <a:lumMod val="95000"/>
                  </a:schemeClr>
                </a:solidFill>
              </a:rPr>
              <a:t>bạn</a:t>
            </a:r>
            <a:r>
              <a:rPr lang="en-US" sz="2800" i="1" dirty="0">
                <a:solidFill>
                  <a:schemeClr val="tx1">
                    <a:lumMod val="95000"/>
                  </a:schemeClr>
                </a:solidFill>
              </a:rPr>
              <a:t> </a:t>
            </a:r>
            <a:r>
              <a:rPr lang="en-US" sz="2800" dirty="0" err="1">
                <a:solidFill>
                  <a:schemeClr val="tx1">
                    <a:lumMod val="95000"/>
                  </a:schemeClr>
                </a:solidFill>
              </a:rPr>
              <a:t>là</a:t>
            </a:r>
            <a:r>
              <a:rPr lang="en-US" sz="2800" dirty="0">
                <a:solidFill>
                  <a:schemeClr val="tx1">
                    <a:lumMod val="95000"/>
                  </a:schemeClr>
                </a:solidFill>
              </a:rPr>
              <a:t> </a:t>
            </a:r>
            <a:r>
              <a:rPr lang="en-US" sz="2800" dirty="0" err="1">
                <a:solidFill>
                  <a:schemeClr val="tx1">
                    <a:lumMod val="95000"/>
                  </a:schemeClr>
                </a:solidFill>
              </a:rPr>
              <a:t>một</a:t>
            </a:r>
            <a:r>
              <a:rPr lang="en-US" sz="2800" dirty="0">
                <a:solidFill>
                  <a:schemeClr val="tx1">
                    <a:lumMod val="95000"/>
                  </a:schemeClr>
                </a:solidFill>
              </a:rPr>
              <a:t> </a:t>
            </a:r>
            <a:r>
              <a:rPr lang="en-US" sz="2800" dirty="0" err="1">
                <a:solidFill>
                  <a:schemeClr val="tx1">
                    <a:lumMod val="95000"/>
                  </a:schemeClr>
                </a:solidFill>
              </a:rPr>
              <a:t>hình</a:t>
            </a:r>
            <a:r>
              <a:rPr lang="en-US" sz="2800" dirty="0">
                <a:solidFill>
                  <a:schemeClr val="tx1">
                    <a:lumMod val="95000"/>
                  </a:schemeClr>
                </a:solidFill>
              </a:rPr>
              <a:t> </a:t>
            </a:r>
            <a:r>
              <a:rPr lang="en-US" sz="2800" dirty="0" err="1">
                <a:solidFill>
                  <a:schemeClr val="tx1">
                    <a:lumMod val="95000"/>
                  </a:schemeClr>
                </a:solidFill>
              </a:rPr>
              <a:t>ảnh</a:t>
            </a:r>
            <a:r>
              <a:rPr lang="en-US" sz="2800" dirty="0">
                <a:solidFill>
                  <a:schemeClr val="tx1">
                    <a:lumMod val="95000"/>
                  </a:schemeClr>
                </a:solidFill>
              </a:rPr>
              <a:t> </a:t>
            </a:r>
            <a:r>
              <a:rPr lang="en-US" sz="2800" dirty="0" err="1">
                <a:solidFill>
                  <a:schemeClr val="tx1">
                    <a:lumMod val="95000"/>
                  </a:schemeClr>
                </a:solidFill>
              </a:rPr>
              <a:t>vô</a:t>
            </a:r>
            <a:r>
              <a:rPr lang="en-US" sz="2800" dirty="0">
                <a:solidFill>
                  <a:schemeClr val="tx1">
                    <a:lumMod val="95000"/>
                  </a:schemeClr>
                </a:solidFill>
              </a:rPr>
              <a:t> </a:t>
            </a:r>
            <a:r>
              <a:rPr lang="en-US" sz="2800" dirty="0" err="1">
                <a:solidFill>
                  <a:schemeClr val="tx1">
                    <a:lumMod val="95000"/>
                  </a:schemeClr>
                </a:solidFill>
              </a:rPr>
              <a:t>cùng</a:t>
            </a:r>
            <a:r>
              <a:rPr lang="en-US" sz="2800" dirty="0">
                <a:solidFill>
                  <a:schemeClr val="tx1">
                    <a:lumMod val="95000"/>
                  </a:schemeClr>
                </a:solidFill>
              </a:rPr>
              <a:t> </a:t>
            </a:r>
            <a:r>
              <a:rPr lang="en-US" sz="2800" dirty="0" err="1">
                <a:solidFill>
                  <a:schemeClr val="tx1">
                    <a:lumMod val="95000"/>
                  </a:schemeClr>
                </a:solidFill>
              </a:rPr>
              <a:t>đẹp</a:t>
            </a:r>
            <a:r>
              <a:rPr lang="en-US" sz="2800" dirty="0">
                <a:solidFill>
                  <a:schemeClr val="tx1">
                    <a:lumMod val="95000"/>
                  </a:schemeClr>
                </a:solidFill>
              </a:rPr>
              <a:t> </a:t>
            </a:r>
            <a:r>
              <a:rPr lang="en-US" sz="2800" dirty="0" err="1">
                <a:solidFill>
                  <a:schemeClr val="tx1">
                    <a:lumMod val="95000"/>
                  </a:schemeClr>
                </a:solidFill>
              </a:rPr>
              <a:t>đẽ</a:t>
            </a:r>
            <a:r>
              <a:rPr lang="en-US" sz="2800" dirty="0">
                <a:solidFill>
                  <a:schemeClr val="tx1">
                    <a:lumMod val="95000"/>
                  </a:schemeClr>
                </a:solidFill>
              </a:rPr>
              <a:t> </a:t>
            </a:r>
            <a:r>
              <a:rPr lang="en-US" sz="2800" dirty="0" err="1">
                <a:solidFill>
                  <a:schemeClr val="tx1">
                    <a:lumMod val="95000"/>
                  </a:schemeClr>
                </a:solidFill>
              </a:rPr>
              <a:t>và</a:t>
            </a:r>
            <a:r>
              <a:rPr lang="en-US" sz="2800" dirty="0">
                <a:solidFill>
                  <a:schemeClr val="tx1">
                    <a:lumMod val="95000"/>
                  </a:schemeClr>
                </a:solidFill>
              </a:rPr>
              <a:t> </a:t>
            </a:r>
            <a:r>
              <a:rPr lang="en-US" sz="2800" dirty="0" err="1">
                <a:solidFill>
                  <a:schemeClr val="tx1">
                    <a:lumMod val="95000"/>
                  </a:schemeClr>
                </a:solidFill>
              </a:rPr>
              <a:t>đáng</a:t>
            </a:r>
            <a:r>
              <a:rPr lang="en-US" sz="2800" dirty="0">
                <a:solidFill>
                  <a:schemeClr val="tx1">
                    <a:lumMod val="95000"/>
                  </a:schemeClr>
                </a:solidFill>
              </a:rPr>
              <a:t> </a:t>
            </a:r>
            <a:r>
              <a:rPr lang="en-US" sz="2800" dirty="0" err="1">
                <a:solidFill>
                  <a:schemeClr val="tx1">
                    <a:lumMod val="95000"/>
                  </a:schemeClr>
                </a:solidFill>
              </a:rPr>
              <a:t>yêu</a:t>
            </a:r>
            <a:r>
              <a:rPr lang="en-US" sz="2800" dirty="0">
                <a:solidFill>
                  <a:schemeClr val="tx1">
                    <a:lumMod val="95000"/>
                  </a:schemeClr>
                </a:solidFill>
              </a:rPr>
              <a:t>, </a:t>
            </a:r>
            <a:r>
              <a:rPr lang="en-US" sz="2800" dirty="0" err="1">
                <a:solidFill>
                  <a:schemeClr val="tx1">
                    <a:lumMod val="95000"/>
                  </a:schemeClr>
                </a:solidFill>
              </a:rPr>
              <a:t>có</a:t>
            </a:r>
            <a:r>
              <a:rPr lang="en-US" sz="2800" dirty="0">
                <a:solidFill>
                  <a:schemeClr val="tx1">
                    <a:lumMod val="95000"/>
                  </a:schemeClr>
                </a:solidFill>
              </a:rPr>
              <a:t> </a:t>
            </a:r>
            <a:r>
              <a:rPr lang="en-US" sz="2800" dirty="0" err="1">
                <a:solidFill>
                  <a:schemeClr val="tx1">
                    <a:lumMod val="95000"/>
                  </a:schemeClr>
                </a:solidFill>
              </a:rPr>
              <a:t>sức</a:t>
            </a:r>
            <a:r>
              <a:rPr lang="en-US" sz="2800" dirty="0">
                <a:solidFill>
                  <a:schemeClr val="tx1">
                    <a:lumMod val="95000"/>
                  </a:schemeClr>
                </a:solidFill>
              </a:rPr>
              <a:t> </a:t>
            </a:r>
            <a:r>
              <a:rPr lang="en-US" sz="2800" dirty="0" err="1">
                <a:solidFill>
                  <a:schemeClr val="tx1">
                    <a:lumMod val="95000"/>
                  </a:schemeClr>
                </a:solidFill>
              </a:rPr>
              <a:t>hấp</a:t>
            </a:r>
            <a:r>
              <a:rPr lang="en-US" sz="2800" dirty="0">
                <a:solidFill>
                  <a:schemeClr val="tx1">
                    <a:lumMod val="95000"/>
                  </a:schemeClr>
                </a:solidFill>
              </a:rPr>
              <a:t> </a:t>
            </a:r>
            <a:r>
              <a:rPr lang="en-US" sz="2800" dirty="0" err="1">
                <a:solidFill>
                  <a:schemeClr val="tx1">
                    <a:lumMod val="95000"/>
                  </a:schemeClr>
                </a:solidFill>
              </a:rPr>
              <a:t>dẫn</a:t>
            </a:r>
            <a:r>
              <a:rPr lang="en-US" sz="2800" dirty="0">
                <a:solidFill>
                  <a:schemeClr val="tx1">
                    <a:lumMod val="95000"/>
                  </a:schemeClr>
                </a:solidFill>
              </a:rPr>
              <a:t> </a:t>
            </a:r>
            <a:r>
              <a:rPr lang="en-US" sz="2800" dirty="0" err="1">
                <a:solidFill>
                  <a:schemeClr val="tx1">
                    <a:lumMod val="95000"/>
                  </a:schemeClr>
                </a:solidFill>
              </a:rPr>
              <a:t>đối</a:t>
            </a:r>
            <a:r>
              <a:rPr lang="en-US" sz="2800" dirty="0">
                <a:solidFill>
                  <a:schemeClr val="tx1">
                    <a:lumMod val="95000"/>
                  </a:schemeClr>
                </a:solidFill>
              </a:rPr>
              <a:t> </a:t>
            </a:r>
            <a:r>
              <a:rPr lang="en-US" sz="2800" dirty="0" err="1">
                <a:solidFill>
                  <a:schemeClr val="tx1">
                    <a:lumMod val="95000"/>
                  </a:schemeClr>
                </a:solidFill>
              </a:rPr>
              <a:t>với</a:t>
            </a:r>
            <a:r>
              <a:rPr lang="en-US" sz="2800" dirty="0">
                <a:solidFill>
                  <a:schemeClr val="tx1">
                    <a:lumMod val="95000"/>
                  </a:schemeClr>
                </a:solidFill>
              </a:rPr>
              <a:t> </a:t>
            </a:r>
            <a:r>
              <a:rPr lang="en-US" sz="2800" dirty="0" err="1">
                <a:solidFill>
                  <a:schemeClr val="tx1">
                    <a:lumMod val="95000"/>
                  </a:schemeClr>
                </a:solidFill>
              </a:rPr>
              <a:t>tuổi</a:t>
            </a:r>
            <a:r>
              <a:rPr lang="en-US" sz="2800" dirty="0">
                <a:solidFill>
                  <a:schemeClr val="tx1">
                    <a:lumMod val="95000"/>
                  </a:schemeClr>
                </a:solidFill>
              </a:rPr>
              <a:t> </a:t>
            </a:r>
            <a:r>
              <a:rPr lang="en-US" sz="2800" dirty="0" err="1">
                <a:solidFill>
                  <a:schemeClr val="tx1">
                    <a:lumMod val="95000"/>
                  </a:schemeClr>
                </a:solidFill>
              </a:rPr>
              <a:t>thơ</a:t>
            </a:r>
            <a:r>
              <a:rPr lang="en-US" sz="2800" dirty="0">
                <a:solidFill>
                  <a:schemeClr val="tx1">
                    <a:lumMod val="95000"/>
                  </a:schemeClr>
                </a:solidFill>
              </a:rPr>
              <a:t>. (2)</a:t>
            </a:r>
            <a:r>
              <a:rPr lang="en-US" sz="2800" dirty="0" err="1">
                <a:solidFill>
                  <a:schemeClr val="tx1">
                    <a:lumMod val="95000"/>
                  </a:schemeClr>
                </a:solidFill>
              </a:rPr>
              <a:t>Nhà</a:t>
            </a:r>
            <a:r>
              <a:rPr lang="en-US" sz="2800" dirty="0">
                <a:solidFill>
                  <a:schemeClr val="tx1">
                    <a:lumMod val="95000"/>
                  </a:schemeClr>
                </a:solidFill>
              </a:rPr>
              <a:t> </a:t>
            </a:r>
            <a:r>
              <a:rPr lang="en-US" sz="2800" dirty="0" err="1">
                <a:solidFill>
                  <a:schemeClr val="tx1">
                    <a:lumMod val="95000"/>
                  </a:schemeClr>
                </a:solidFill>
              </a:rPr>
              <a:t>văn</a:t>
            </a:r>
            <a:r>
              <a:rPr lang="en-US" sz="2800" dirty="0">
                <a:solidFill>
                  <a:schemeClr val="tx1">
                    <a:lumMod val="95000"/>
                  </a:schemeClr>
                </a:solidFill>
              </a:rPr>
              <a:t> </a:t>
            </a:r>
            <a:r>
              <a:rPr lang="en-US" sz="2800" dirty="0" err="1">
                <a:solidFill>
                  <a:schemeClr val="tx1">
                    <a:lumMod val="95000"/>
                  </a:schemeClr>
                </a:solidFill>
              </a:rPr>
              <a:t>đã</a:t>
            </a:r>
            <a:r>
              <a:rPr lang="en-US" sz="2800" dirty="0">
                <a:solidFill>
                  <a:schemeClr val="tx1">
                    <a:lumMod val="95000"/>
                  </a:schemeClr>
                </a:solidFill>
              </a:rPr>
              <a:t> </a:t>
            </a:r>
            <a:r>
              <a:rPr lang="en-US" sz="2800" dirty="0" err="1">
                <a:solidFill>
                  <a:schemeClr val="tx1">
                    <a:lumMod val="95000"/>
                  </a:schemeClr>
                </a:solidFill>
              </a:rPr>
              <a:t>tưởng</a:t>
            </a:r>
            <a:r>
              <a:rPr lang="en-US" sz="2800" dirty="0">
                <a:solidFill>
                  <a:schemeClr val="tx1">
                    <a:lumMod val="95000"/>
                  </a:schemeClr>
                </a:solidFill>
              </a:rPr>
              <a:t> </a:t>
            </a:r>
            <a:r>
              <a:rPr lang="en-US" sz="2800" dirty="0" err="1">
                <a:solidFill>
                  <a:schemeClr val="tx1">
                    <a:lumMod val="95000"/>
                  </a:schemeClr>
                </a:solidFill>
              </a:rPr>
              <a:t>tượng</a:t>
            </a:r>
            <a:r>
              <a:rPr lang="en-US" sz="2800" dirty="0">
                <a:solidFill>
                  <a:schemeClr val="tx1">
                    <a:lumMod val="95000"/>
                  </a:schemeClr>
                </a:solidFill>
              </a:rPr>
              <a:t> ra </a:t>
            </a:r>
            <a:r>
              <a:rPr lang="en-US" sz="2800" dirty="0" err="1">
                <a:solidFill>
                  <a:schemeClr val="tx1">
                    <a:lumMod val="95000"/>
                  </a:schemeClr>
                </a:solidFill>
              </a:rPr>
              <a:t>một</a:t>
            </a:r>
            <a:r>
              <a:rPr lang="en-US" sz="2800" dirty="0">
                <a:solidFill>
                  <a:schemeClr val="tx1">
                    <a:lumMod val="95000"/>
                  </a:schemeClr>
                </a:solidFill>
              </a:rPr>
              <a:t> </a:t>
            </a:r>
            <a:r>
              <a:rPr lang="en-US" sz="2800" dirty="0" err="1">
                <a:solidFill>
                  <a:schemeClr val="tx1">
                    <a:lumMod val="95000"/>
                  </a:schemeClr>
                </a:solidFill>
              </a:rPr>
              <a:t>cuộc</a:t>
            </a:r>
            <a:r>
              <a:rPr lang="en-US" sz="2800" dirty="0">
                <a:solidFill>
                  <a:schemeClr val="tx1">
                    <a:lumMod val="95000"/>
                  </a:schemeClr>
                </a:solidFill>
              </a:rPr>
              <a:t> </a:t>
            </a:r>
            <a:r>
              <a:rPr lang="en-US" sz="2800" dirty="0" err="1">
                <a:solidFill>
                  <a:schemeClr val="tx1">
                    <a:lumMod val="95000"/>
                  </a:schemeClr>
                </a:solidFill>
              </a:rPr>
              <a:t>gặp</a:t>
            </a:r>
            <a:r>
              <a:rPr lang="en-US" sz="2800" dirty="0">
                <a:solidFill>
                  <a:schemeClr val="tx1">
                    <a:lumMod val="95000"/>
                  </a:schemeClr>
                </a:solidFill>
              </a:rPr>
              <a:t> </a:t>
            </a:r>
            <a:r>
              <a:rPr lang="en-US" sz="2800" dirty="0" err="1">
                <a:solidFill>
                  <a:schemeClr val="tx1">
                    <a:lumMod val="95000"/>
                  </a:schemeClr>
                </a:solidFill>
              </a:rPr>
              <a:t>gỡ</a:t>
            </a:r>
            <a:r>
              <a:rPr lang="en-US" sz="2800" dirty="0">
                <a:solidFill>
                  <a:schemeClr val="tx1">
                    <a:lumMod val="95000"/>
                  </a:schemeClr>
                </a:solidFill>
              </a:rPr>
              <a:t> </a:t>
            </a:r>
            <a:r>
              <a:rPr lang="en-US" sz="2800" dirty="0" err="1">
                <a:solidFill>
                  <a:schemeClr val="tx1">
                    <a:lumMod val="95000"/>
                  </a:schemeClr>
                </a:solidFill>
              </a:rPr>
              <a:t>bất</a:t>
            </a:r>
            <a:r>
              <a:rPr lang="en-US" sz="2800" dirty="0">
                <a:solidFill>
                  <a:schemeClr val="tx1">
                    <a:lumMod val="95000"/>
                  </a:schemeClr>
                </a:solidFill>
              </a:rPr>
              <a:t> </a:t>
            </a:r>
            <a:r>
              <a:rPr lang="en-US" sz="2800" dirty="0" err="1">
                <a:solidFill>
                  <a:schemeClr val="tx1">
                    <a:lumMod val="95000"/>
                  </a:schemeClr>
                </a:solidFill>
              </a:rPr>
              <a:t>ngờ</a:t>
            </a:r>
            <a:r>
              <a:rPr lang="en-US" sz="2800" dirty="0">
                <a:solidFill>
                  <a:schemeClr val="tx1">
                    <a:lumMod val="95000"/>
                  </a:schemeClr>
                </a:solidFill>
              </a:rPr>
              <a:t> </a:t>
            </a:r>
            <a:r>
              <a:rPr lang="en-US" sz="2800" dirty="0" err="1">
                <a:solidFill>
                  <a:schemeClr val="tx1">
                    <a:lumMod val="95000"/>
                  </a:schemeClr>
                </a:solidFill>
              </a:rPr>
              <a:t>của</a:t>
            </a:r>
            <a:r>
              <a:rPr lang="en-US" sz="2800" dirty="0">
                <a:solidFill>
                  <a:schemeClr val="tx1">
                    <a:lumMod val="95000"/>
                  </a:schemeClr>
                </a:solidFill>
              </a:rPr>
              <a:t> </a:t>
            </a:r>
            <a:r>
              <a:rPr lang="en-US" sz="2800" dirty="0" err="1">
                <a:solidFill>
                  <a:schemeClr val="tx1">
                    <a:lumMod val="95000"/>
                  </a:schemeClr>
                </a:solidFill>
              </a:rPr>
              <a:t>hoàng</a:t>
            </a:r>
            <a:r>
              <a:rPr lang="en-US" sz="2800" dirty="0">
                <a:solidFill>
                  <a:schemeClr val="tx1">
                    <a:lumMod val="95000"/>
                  </a:schemeClr>
                </a:solidFill>
              </a:rPr>
              <a:t> </a:t>
            </a:r>
            <a:r>
              <a:rPr lang="en-US" sz="2800" dirty="0" err="1">
                <a:solidFill>
                  <a:schemeClr val="tx1">
                    <a:lumMod val="95000"/>
                  </a:schemeClr>
                </a:solidFill>
              </a:rPr>
              <a:t>tử</a:t>
            </a:r>
            <a:r>
              <a:rPr lang="en-US" sz="2800" dirty="0">
                <a:solidFill>
                  <a:schemeClr val="tx1">
                    <a:lumMod val="95000"/>
                  </a:schemeClr>
                </a:solidFill>
              </a:rPr>
              <a:t> </a:t>
            </a:r>
            <a:r>
              <a:rPr lang="en-US" sz="2800" dirty="0" err="1">
                <a:solidFill>
                  <a:schemeClr val="tx1">
                    <a:lumMod val="95000"/>
                  </a:schemeClr>
                </a:solidFill>
              </a:rPr>
              <a:t>bé</a:t>
            </a:r>
            <a:r>
              <a:rPr lang="en-US" sz="2800" dirty="0">
                <a:solidFill>
                  <a:schemeClr val="tx1">
                    <a:lumMod val="95000"/>
                  </a:schemeClr>
                </a:solidFill>
              </a:rPr>
              <a:t> </a:t>
            </a:r>
            <a:r>
              <a:rPr lang="en-US" sz="2800" dirty="0" err="1">
                <a:solidFill>
                  <a:schemeClr val="tx1">
                    <a:lumMod val="95000"/>
                  </a:schemeClr>
                </a:solidFill>
              </a:rPr>
              <a:t>và</a:t>
            </a:r>
            <a:r>
              <a:rPr lang="en-US" sz="2800" dirty="0">
                <a:solidFill>
                  <a:schemeClr val="tx1">
                    <a:lumMod val="95000"/>
                  </a:schemeClr>
                </a:solidFill>
              </a:rPr>
              <a:t> </a:t>
            </a:r>
            <a:r>
              <a:rPr lang="en-US" sz="2800" dirty="0" err="1">
                <a:solidFill>
                  <a:schemeClr val="tx1">
                    <a:lumMod val="95000"/>
                  </a:schemeClr>
                </a:solidFill>
              </a:rPr>
              <a:t>một</a:t>
            </a:r>
            <a:r>
              <a:rPr lang="en-US" sz="2800" dirty="0">
                <a:solidFill>
                  <a:schemeClr val="tx1">
                    <a:lumMod val="95000"/>
                  </a:schemeClr>
                </a:solidFill>
              </a:rPr>
              <a:t> con </a:t>
            </a:r>
            <a:r>
              <a:rPr lang="en-US" sz="2800" dirty="0" err="1">
                <a:solidFill>
                  <a:schemeClr val="tx1">
                    <a:lumMod val="95000"/>
                  </a:schemeClr>
                </a:solidFill>
              </a:rPr>
              <a:t>cáo</a:t>
            </a:r>
            <a:r>
              <a:rPr lang="en-US" sz="2800" dirty="0">
                <a:solidFill>
                  <a:schemeClr val="tx1">
                    <a:lumMod val="95000"/>
                  </a:schemeClr>
                </a:solidFill>
              </a:rPr>
              <a:t> </a:t>
            </a:r>
            <a:r>
              <a:rPr lang="en-US" sz="2800" dirty="0" err="1">
                <a:solidFill>
                  <a:schemeClr val="tx1">
                    <a:lumMod val="95000"/>
                  </a:schemeClr>
                </a:solidFill>
              </a:rPr>
              <a:t>trên</a:t>
            </a:r>
            <a:r>
              <a:rPr lang="en-US" sz="2800" dirty="0">
                <a:solidFill>
                  <a:schemeClr val="tx1">
                    <a:lumMod val="95000"/>
                  </a:schemeClr>
                </a:solidFill>
              </a:rPr>
              <a:t> </a:t>
            </a:r>
            <a:r>
              <a:rPr lang="en-US" sz="2800" dirty="0" err="1">
                <a:solidFill>
                  <a:schemeClr val="tx1">
                    <a:lumMod val="95000"/>
                  </a:schemeClr>
                </a:solidFill>
              </a:rPr>
              <a:t>Trái</a:t>
            </a:r>
            <a:r>
              <a:rPr lang="en-US" sz="2800" dirty="0">
                <a:solidFill>
                  <a:schemeClr val="tx1">
                    <a:lumMod val="95000"/>
                  </a:schemeClr>
                </a:solidFill>
              </a:rPr>
              <a:t> </a:t>
            </a:r>
            <a:r>
              <a:rPr lang="en-US" sz="2800" dirty="0" err="1">
                <a:solidFill>
                  <a:schemeClr val="tx1">
                    <a:lumMod val="95000"/>
                  </a:schemeClr>
                </a:solidFill>
              </a:rPr>
              <a:t>Đất</a:t>
            </a:r>
            <a:r>
              <a:rPr lang="en-US" sz="2800" dirty="0">
                <a:solidFill>
                  <a:schemeClr val="tx1">
                    <a:lumMod val="95000"/>
                  </a:schemeClr>
                </a:solidFill>
              </a:rPr>
              <a:t>. (3)Hai </a:t>
            </a:r>
            <a:r>
              <a:rPr lang="en-US" sz="2800" dirty="0" err="1">
                <a:solidFill>
                  <a:schemeClr val="tx1">
                    <a:lumMod val="95000"/>
                  </a:schemeClr>
                </a:solidFill>
              </a:rPr>
              <a:t>nhân</a:t>
            </a:r>
            <a:r>
              <a:rPr lang="en-US" sz="2800" dirty="0">
                <a:solidFill>
                  <a:schemeClr val="tx1">
                    <a:lumMod val="95000"/>
                  </a:schemeClr>
                </a:solidFill>
              </a:rPr>
              <a:t> </a:t>
            </a:r>
            <a:r>
              <a:rPr lang="en-US" sz="2800" dirty="0" err="1">
                <a:solidFill>
                  <a:schemeClr val="tx1">
                    <a:lumMod val="95000"/>
                  </a:schemeClr>
                </a:solidFill>
              </a:rPr>
              <a:t>vật</a:t>
            </a:r>
            <a:r>
              <a:rPr lang="en-US" sz="2800" dirty="0">
                <a:solidFill>
                  <a:schemeClr val="tx1">
                    <a:lumMod val="95000"/>
                  </a:schemeClr>
                </a:solidFill>
              </a:rPr>
              <a:t> </a:t>
            </a:r>
            <a:r>
              <a:rPr lang="en-US" sz="2800" dirty="0" err="1">
                <a:solidFill>
                  <a:schemeClr val="tx1">
                    <a:lumMod val="95000"/>
                  </a:schemeClr>
                </a:solidFill>
              </a:rPr>
              <a:t>đều</a:t>
            </a:r>
            <a:r>
              <a:rPr lang="en-US" sz="2800" dirty="0">
                <a:solidFill>
                  <a:schemeClr val="tx1">
                    <a:lumMod val="95000"/>
                  </a:schemeClr>
                </a:solidFill>
              </a:rPr>
              <a:t> </a:t>
            </a:r>
            <a:r>
              <a:rPr lang="en-US" sz="2800" dirty="0" err="1">
                <a:solidFill>
                  <a:schemeClr val="tx1">
                    <a:lumMod val="95000"/>
                  </a:schemeClr>
                </a:solidFill>
              </a:rPr>
              <a:t>chung</a:t>
            </a:r>
            <a:r>
              <a:rPr lang="en-US" sz="2800" dirty="0">
                <a:solidFill>
                  <a:schemeClr val="tx1">
                    <a:lumMod val="95000"/>
                  </a:schemeClr>
                </a:solidFill>
              </a:rPr>
              <a:t> </a:t>
            </a:r>
            <a:r>
              <a:rPr lang="en-US" sz="2800" dirty="0" err="1">
                <a:solidFill>
                  <a:schemeClr val="tx1">
                    <a:lumMod val="95000"/>
                  </a:schemeClr>
                </a:solidFill>
              </a:rPr>
              <a:t>tâm</a:t>
            </a:r>
            <a:r>
              <a:rPr lang="en-US" sz="2800" dirty="0">
                <a:solidFill>
                  <a:schemeClr val="tx1">
                    <a:lumMod val="95000"/>
                  </a:schemeClr>
                </a:solidFill>
              </a:rPr>
              <a:t> </a:t>
            </a:r>
            <a:r>
              <a:rPr lang="en-US" sz="2800" dirty="0" err="1">
                <a:solidFill>
                  <a:schemeClr val="tx1">
                    <a:lumMod val="95000"/>
                  </a:schemeClr>
                </a:solidFill>
              </a:rPr>
              <a:t>trạng</a:t>
            </a:r>
            <a:r>
              <a:rPr lang="en-US" sz="2800" dirty="0">
                <a:solidFill>
                  <a:schemeClr val="tx1">
                    <a:lumMod val="95000"/>
                  </a:schemeClr>
                </a:solidFill>
              </a:rPr>
              <a:t> </a:t>
            </a:r>
            <a:r>
              <a:rPr lang="en-US" sz="2800" b="1" i="1" dirty="0" err="1">
                <a:solidFill>
                  <a:schemeClr val="tx1">
                    <a:lumMod val="95000"/>
                  </a:schemeClr>
                </a:solidFill>
              </a:rPr>
              <a:t>buồn</a:t>
            </a:r>
            <a:r>
              <a:rPr lang="en-US" sz="2800" b="1" i="1" dirty="0">
                <a:solidFill>
                  <a:schemeClr val="tx1">
                    <a:lumMod val="95000"/>
                  </a:schemeClr>
                </a:solidFill>
              </a:rPr>
              <a:t> </a:t>
            </a:r>
            <a:r>
              <a:rPr lang="en-US" sz="2800" b="1" i="1" dirty="0" err="1">
                <a:solidFill>
                  <a:schemeClr val="tx1">
                    <a:lumMod val="95000"/>
                  </a:schemeClr>
                </a:solidFill>
              </a:rPr>
              <a:t>bã</a:t>
            </a:r>
            <a:r>
              <a:rPr lang="en-US" sz="2800" dirty="0">
                <a:solidFill>
                  <a:schemeClr val="tx1">
                    <a:lumMod val="95000"/>
                  </a:schemeClr>
                </a:solidFill>
              </a:rPr>
              <a:t>, </a:t>
            </a:r>
            <a:r>
              <a:rPr lang="en-US" sz="2800" b="1" dirty="0" err="1">
                <a:solidFill>
                  <a:schemeClr val="tx1">
                    <a:lumMod val="95000"/>
                  </a:schemeClr>
                </a:solidFill>
              </a:rPr>
              <a:t>thất</a:t>
            </a:r>
            <a:r>
              <a:rPr lang="en-US" sz="2800" b="1" dirty="0">
                <a:solidFill>
                  <a:schemeClr val="tx1">
                    <a:lumMod val="95000"/>
                  </a:schemeClr>
                </a:solidFill>
              </a:rPr>
              <a:t> </a:t>
            </a:r>
            <a:r>
              <a:rPr lang="en-US" sz="2800" b="1" dirty="0" err="1">
                <a:solidFill>
                  <a:schemeClr val="tx1">
                    <a:lumMod val="95000"/>
                  </a:schemeClr>
                </a:solidFill>
              </a:rPr>
              <a:t>vọng</a:t>
            </a:r>
            <a:r>
              <a:rPr lang="en-US" sz="2800" b="1" dirty="0">
                <a:solidFill>
                  <a:schemeClr val="tx1">
                    <a:lumMod val="95000"/>
                  </a:schemeClr>
                </a:solidFill>
              </a:rPr>
              <a:t>, </a:t>
            </a:r>
            <a:r>
              <a:rPr lang="en-US" sz="2800" b="1" dirty="0" err="1">
                <a:solidFill>
                  <a:schemeClr val="tx1">
                    <a:lumMod val="95000"/>
                  </a:schemeClr>
                </a:solidFill>
              </a:rPr>
              <a:t>đau</a:t>
            </a:r>
            <a:r>
              <a:rPr lang="en-US" sz="2800" b="1" dirty="0">
                <a:solidFill>
                  <a:schemeClr val="tx1">
                    <a:lumMod val="95000"/>
                  </a:schemeClr>
                </a:solidFill>
              </a:rPr>
              <a:t> </a:t>
            </a:r>
            <a:r>
              <a:rPr lang="en-US" sz="2800" b="1" dirty="0" err="1">
                <a:solidFill>
                  <a:schemeClr val="tx1">
                    <a:lumMod val="95000"/>
                  </a:schemeClr>
                </a:solidFill>
              </a:rPr>
              <a:t>khổ</a:t>
            </a:r>
            <a:r>
              <a:rPr lang="en-US" sz="2800" dirty="0">
                <a:solidFill>
                  <a:schemeClr val="tx1">
                    <a:lumMod val="95000"/>
                  </a:schemeClr>
                </a:solidFill>
              </a:rPr>
              <a:t> </a:t>
            </a:r>
            <a:r>
              <a:rPr lang="en-US" sz="2800" dirty="0" err="1">
                <a:solidFill>
                  <a:schemeClr val="tx1">
                    <a:lumMod val="95000"/>
                  </a:schemeClr>
                </a:solidFill>
              </a:rPr>
              <a:t>gặp</a:t>
            </a:r>
            <a:r>
              <a:rPr lang="en-US" sz="2800" dirty="0">
                <a:solidFill>
                  <a:schemeClr val="tx1">
                    <a:lumMod val="95000"/>
                  </a:schemeClr>
                </a:solidFill>
              </a:rPr>
              <a:t> </a:t>
            </a:r>
            <a:r>
              <a:rPr lang="en-US" sz="2800" dirty="0" err="1">
                <a:solidFill>
                  <a:schemeClr val="tx1">
                    <a:lumMod val="95000"/>
                  </a:schemeClr>
                </a:solidFill>
              </a:rPr>
              <a:t>nhau</a:t>
            </a:r>
            <a:r>
              <a:rPr lang="en-US" sz="2800" dirty="0">
                <a:solidFill>
                  <a:schemeClr val="tx1">
                    <a:lumMod val="95000"/>
                  </a:schemeClr>
                </a:solidFill>
              </a:rPr>
              <a:t>, </a:t>
            </a:r>
            <a:r>
              <a:rPr lang="en-US" sz="2800" dirty="0" err="1">
                <a:solidFill>
                  <a:schemeClr val="tx1">
                    <a:lumMod val="95000"/>
                  </a:schemeClr>
                </a:solidFill>
              </a:rPr>
              <a:t>trò</a:t>
            </a:r>
            <a:r>
              <a:rPr lang="en-US" sz="2800" dirty="0">
                <a:solidFill>
                  <a:schemeClr val="tx1">
                    <a:lumMod val="95000"/>
                  </a:schemeClr>
                </a:solidFill>
              </a:rPr>
              <a:t> </a:t>
            </a:r>
            <a:r>
              <a:rPr lang="en-US" sz="2800" dirty="0" err="1">
                <a:solidFill>
                  <a:schemeClr val="tx1">
                    <a:lumMod val="95000"/>
                  </a:schemeClr>
                </a:solidFill>
              </a:rPr>
              <a:t>chuyện</a:t>
            </a:r>
            <a:r>
              <a:rPr lang="en-US" sz="2800" dirty="0">
                <a:solidFill>
                  <a:schemeClr val="tx1">
                    <a:lumMod val="95000"/>
                  </a:schemeClr>
                </a:solidFill>
              </a:rPr>
              <a:t> </a:t>
            </a:r>
            <a:r>
              <a:rPr lang="en-US" sz="2800" dirty="0" err="1">
                <a:solidFill>
                  <a:schemeClr val="tx1">
                    <a:lumMod val="95000"/>
                  </a:schemeClr>
                </a:solidFill>
              </a:rPr>
              <a:t>với</a:t>
            </a:r>
            <a:r>
              <a:rPr lang="en-US" sz="2800" dirty="0">
                <a:solidFill>
                  <a:schemeClr val="tx1">
                    <a:lumMod val="95000"/>
                  </a:schemeClr>
                </a:solidFill>
              </a:rPr>
              <a:t> </a:t>
            </a:r>
            <a:r>
              <a:rPr lang="en-US" sz="2800" dirty="0" err="1">
                <a:solidFill>
                  <a:schemeClr val="tx1">
                    <a:lumMod val="95000"/>
                  </a:schemeClr>
                </a:solidFill>
              </a:rPr>
              <a:t>nhau</a:t>
            </a:r>
            <a:r>
              <a:rPr lang="en-US" sz="2800" dirty="0">
                <a:solidFill>
                  <a:schemeClr val="tx1">
                    <a:lumMod val="95000"/>
                  </a:schemeClr>
                </a:solidFill>
              </a:rPr>
              <a:t>. (4)</a:t>
            </a:r>
            <a:r>
              <a:rPr lang="en-US" sz="2800" dirty="0" err="1">
                <a:solidFill>
                  <a:schemeClr val="tx1">
                    <a:lumMod val="95000"/>
                  </a:schemeClr>
                </a:solidFill>
              </a:rPr>
              <a:t>Những</a:t>
            </a:r>
            <a:r>
              <a:rPr lang="en-US" sz="2800" dirty="0">
                <a:solidFill>
                  <a:schemeClr val="tx1">
                    <a:lumMod val="95000"/>
                  </a:schemeClr>
                </a:solidFill>
              </a:rPr>
              <a:t> </a:t>
            </a:r>
            <a:r>
              <a:rPr lang="en-US" sz="2800" dirty="0" err="1">
                <a:solidFill>
                  <a:schemeClr val="tx1">
                    <a:lumMod val="95000"/>
                  </a:schemeClr>
                </a:solidFill>
              </a:rPr>
              <a:t>nét</a:t>
            </a:r>
            <a:r>
              <a:rPr lang="en-US" sz="2800" dirty="0">
                <a:solidFill>
                  <a:schemeClr val="tx1">
                    <a:lumMod val="95000"/>
                  </a:schemeClr>
                </a:solidFill>
              </a:rPr>
              <a:t> </a:t>
            </a:r>
            <a:r>
              <a:rPr lang="en-US" sz="2800" dirty="0" err="1">
                <a:solidFill>
                  <a:schemeClr val="tx1">
                    <a:lumMod val="95000"/>
                  </a:schemeClr>
                </a:solidFill>
              </a:rPr>
              <a:t>trong</a:t>
            </a:r>
            <a:r>
              <a:rPr lang="en-US" sz="2800" dirty="0">
                <a:solidFill>
                  <a:schemeClr val="tx1">
                    <a:lumMod val="95000"/>
                  </a:schemeClr>
                </a:solidFill>
              </a:rPr>
              <a:t> </a:t>
            </a:r>
            <a:r>
              <a:rPr lang="en-US" sz="2800" dirty="0" err="1">
                <a:solidFill>
                  <a:schemeClr val="tx1">
                    <a:lumMod val="95000"/>
                  </a:schemeClr>
                </a:solidFill>
              </a:rPr>
              <a:t>sáng</a:t>
            </a:r>
            <a:r>
              <a:rPr lang="en-US" sz="2800" dirty="0">
                <a:solidFill>
                  <a:schemeClr val="tx1">
                    <a:lumMod val="95000"/>
                  </a:schemeClr>
                </a:solidFill>
              </a:rPr>
              <a:t>, </a:t>
            </a:r>
            <a:r>
              <a:rPr lang="en-US" sz="2800" dirty="0" err="1">
                <a:solidFill>
                  <a:schemeClr val="tx1">
                    <a:lumMod val="95000"/>
                  </a:schemeClr>
                </a:solidFill>
              </a:rPr>
              <a:t>thân</a:t>
            </a:r>
            <a:r>
              <a:rPr lang="en-US" sz="2800" dirty="0">
                <a:solidFill>
                  <a:schemeClr val="tx1">
                    <a:lumMod val="95000"/>
                  </a:schemeClr>
                </a:solidFill>
              </a:rPr>
              <a:t> </a:t>
            </a:r>
            <a:r>
              <a:rPr lang="en-US" sz="2800" dirty="0" err="1">
                <a:solidFill>
                  <a:schemeClr val="tx1">
                    <a:lumMod val="95000"/>
                  </a:schemeClr>
                </a:solidFill>
              </a:rPr>
              <a:t>thiện</a:t>
            </a:r>
            <a:r>
              <a:rPr lang="en-US" sz="2800" dirty="0">
                <a:solidFill>
                  <a:schemeClr val="tx1">
                    <a:lumMod val="95000"/>
                  </a:schemeClr>
                </a:solidFill>
              </a:rPr>
              <a:t> </a:t>
            </a:r>
            <a:r>
              <a:rPr lang="en-US" sz="2800" dirty="0" err="1">
                <a:solidFill>
                  <a:schemeClr val="tx1">
                    <a:lumMod val="95000"/>
                  </a:schemeClr>
                </a:solidFill>
              </a:rPr>
              <a:t>của</a:t>
            </a:r>
            <a:r>
              <a:rPr lang="en-US" sz="2800" dirty="0">
                <a:solidFill>
                  <a:schemeClr val="tx1">
                    <a:lumMod val="95000"/>
                  </a:schemeClr>
                </a:solidFill>
              </a:rPr>
              <a:t> </a:t>
            </a:r>
            <a:r>
              <a:rPr lang="en-US" sz="2800" dirty="0" err="1">
                <a:solidFill>
                  <a:schemeClr val="tx1">
                    <a:lumMod val="95000"/>
                  </a:schemeClr>
                </a:solidFill>
              </a:rPr>
              <a:t>hoàng</a:t>
            </a:r>
            <a:r>
              <a:rPr lang="en-US" sz="2800" dirty="0">
                <a:solidFill>
                  <a:schemeClr val="tx1">
                    <a:lumMod val="95000"/>
                  </a:schemeClr>
                </a:solidFill>
              </a:rPr>
              <a:t> </a:t>
            </a:r>
            <a:r>
              <a:rPr lang="en-US" sz="2800" dirty="0" err="1">
                <a:solidFill>
                  <a:schemeClr val="tx1">
                    <a:lumMod val="95000"/>
                  </a:schemeClr>
                </a:solidFill>
              </a:rPr>
              <a:t>tử</a:t>
            </a:r>
            <a:r>
              <a:rPr lang="en-US" sz="2800" dirty="0">
                <a:solidFill>
                  <a:schemeClr val="tx1">
                    <a:lumMod val="95000"/>
                  </a:schemeClr>
                </a:solidFill>
              </a:rPr>
              <a:t> </a:t>
            </a:r>
            <a:r>
              <a:rPr lang="en-US" sz="2800" dirty="0" err="1">
                <a:solidFill>
                  <a:schemeClr val="tx1">
                    <a:lumMod val="95000"/>
                  </a:schemeClr>
                </a:solidFill>
              </a:rPr>
              <a:t>thể</a:t>
            </a:r>
            <a:r>
              <a:rPr lang="en-US" sz="2800" dirty="0">
                <a:solidFill>
                  <a:schemeClr val="tx1">
                    <a:lumMod val="95000"/>
                  </a:schemeClr>
                </a:solidFill>
              </a:rPr>
              <a:t> </a:t>
            </a:r>
            <a:r>
              <a:rPr lang="en-US" sz="2800" dirty="0" err="1">
                <a:solidFill>
                  <a:schemeClr val="tx1">
                    <a:lumMod val="95000"/>
                  </a:schemeClr>
                </a:solidFill>
              </a:rPr>
              <a:t>hiện</a:t>
            </a:r>
            <a:r>
              <a:rPr lang="en-US" sz="2800" dirty="0">
                <a:solidFill>
                  <a:schemeClr val="tx1">
                    <a:lumMod val="95000"/>
                  </a:schemeClr>
                </a:solidFill>
              </a:rPr>
              <a:t> ở </a:t>
            </a:r>
            <a:r>
              <a:rPr lang="en-US" sz="2800" dirty="0" err="1">
                <a:solidFill>
                  <a:schemeClr val="tx1">
                    <a:lumMod val="95000"/>
                  </a:schemeClr>
                </a:solidFill>
              </a:rPr>
              <a:t>thái</a:t>
            </a:r>
            <a:r>
              <a:rPr lang="en-US" sz="2800" dirty="0">
                <a:solidFill>
                  <a:schemeClr val="tx1">
                    <a:lumMod val="95000"/>
                  </a:schemeClr>
                </a:solidFill>
              </a:rPr>
              <a:t> </a:t>
            </a:r>
            <a:r>
              <a:rPr lang="en-US" sz="2800" dirty="0" err="1">
                <a:solidFill>
                  <a:schemeClr val="tx1">
                    <a:lumMod val="95000"/>
                  </a:schemeClr>
                </a:solidFill>
              </a:rPr>
              <a:t>độ</a:t>
            </a:r>
            <a:r>
              <a:rPr lang="en-US" sz="2800" dirty="0">
                <a:solidFill>
                  <a:schemeClr val="tx1">
                    <a:lumMod val="95000"/>
                  </a:schemeClr>
                </a:solidFill>
              </a:rPr>
              <a:t> </a:t>
            </a:r>
            <a:r>
              <a:rPr lang="en-US" sz="2800" dirty="0" err="1">
                <a:solidFill>
                  <a:schemeClr val="tx1">
                    <a:lumMod val="95000"/>
                  </a:schemeClr>
                </a:solidFill>
              </a:rPr>
              <a:t>chân</a:t>
            </a:r>
            <a:r>
              <a:rPr lang="en-US" sz="2800" dirty="0">
                <a:solidFill>
                  <a:schemeClr val="tx1">
                    <a:lumMod val="95000"/>
                  </a:schemeClr>
                </a:solidFill>
              </a:rPr>
              <a:t> </a:t>
            </a:r>
            <a:r>
              <a:rPr lang="en-US" sz="2800" dirty="0" err="1">
                <a:solidFill>
                  <a:schemeClr val="tx1">
                    <a:lumMod val="95000"/>
                  </a:schemeClr>
                </a:solidFill>
              </a:rPr>
              <a:t>thành</a:t>
            </a:r>
            <a:r>
              <a:rPr lang="en-US" sz="2800" dirty="0">
                <a:solidFill>
                  <a:schemeClr val="tx1">
                    <a:lumMod val="95000"/>
                  </a:schemeClr>
                </a:solidFill>
              </a:rPr>
              <a:t> </a:t>
            </a:r>
            <a:r>
              <a:rPr lang="en-US" sz="2800" dirty="0" err="1">
                <a:solidFill>
                  <a:schemeClr val="tx1">
                    <a:lumMod val="95000"/>
                  </a:schemeClr>
                </a:solidFill>
              </a:rPr>
              <a:t>khi</a:t>
            </a:r>
            <a:r>
              <a:rPr lang="en-US" sz="2800" dirty="0">
                <a:solidFill>
                  <a:schemeClr val="tx1">
                    <a:lumMod val="95000"/>
                  </a:schemeClr>
                </a:solidFill>
              </a:rPr>
              <a:t> </a:t>
            </a:r>
            <a:r>
              <a:rPr lang="en-US" sz="2800" dirty="0" err="1">
                <a:solidFill>
                  <a:schemeClr val="tx1">
                    <a:lumMod val="95000"/>
                  </a:schemeClr>
                </a:solidFill>
              </a:rPr>
              <a:t>đáp</a:t>
            </a:r>
            <a:r>
              <a:rPr lang="en-US" sz="2800" dirty="0">
                <a:solidFill>
                  <a:schemeClr val="tx1">
                    <a:lumMod val="95000"/>
                  </a:schemeClr>
                </a:solidFill>
              </a:rPr>
              <a:t> </a:t>
            </a:r>
            <a:r>
              <a:rPr lang="en-US" sz="2800" dirty="0" err="1">
                <a:solidFill>
                  <a:schemeClr val="tx1">
                    <a:lumMod val="95000"/>
                  </a:schemeClr>
                </a:solidFill>
              </a:rPr>
              <a:t>lại</a:t>
            </a:r>
            <a:r>
              <a:rPr lang="en-US" sz="2800" dirty="0">
                <a:solidFill>
                  <a:schemeClr val="tx1">
                    <a:lumMod val="95000"/>
                  </a:schemeClr>
                </a:solidFill>
              </a:rPr>
              <a:t> </a:t>
            </a:r>
            <a:r>
              <a:rPr lang="en-US" sz="2800" dirty="0" err="1">
                <a:solidFill>
                  <a:schemeClr val="tx1">
                    <a:lumMod val="95000"/>
                  </a:schemeClr>
                </a:solidFill>
              </a:rPr>
              <a:t>lời</a:t>
            </a:r>
            <a:r>
              <a:rPr lang="en-US" sz="2800" dirty="0">
                <a:solidFill>
                  <a:schemeClr val="tx1">
                    <a:lumMod val="95000"/>
                  </a:schemeClr>
                </a:solidFill>
              </a:rPr>
              <a:t> </a:t>
            </a:r>
            <a:r>
              <a:rPr lang="en-US" sz="2800" dirty="0" err="1">
                <a:solidFill>
                  <a:schemeClr val="tx1">
                    <a:lumMod val="95000"/>
                  </a:schemeClr>
                </a:solidFill>
              </a:rPr>
              <a:t>chào</a:t>
            </a:r>
            <a:r>
              <a:rPr lang="en-US" sz="2800" dirty="0">
                <a:solidFill>
                  <a:schemeClr val="tx1">
                    <a:lumMod val="95000"/>
                  </a:schemeClr>
                </a:solidFill>
              </a:rPr>
              <a:t> </a:t>
            </a:r>
            <a:r>
              <a:rPr lang="en-US" sz="2800" dirty="0" err="1">
                <a:solidFill>
                  <a:schemeClr val="tx1">
                    <a:lumMod val="95000"/>
                  </a:schemeClr>
                </a:solidFill>
              </a:rPr>
              <a:t>của</a:t>
            </a:r>
            <a:r>
              <a:rPr lang="en-US" sz="2800" dirty="0">
                <a:solidFill>
                  <a:schemeClr val="tx1">
                    <a:lumMod val="95000"/>
                  </a:schemeClr>
                </a:solidFill>
              </a:rPr>
              <a:t> </a:t>
            </a:r>
            <a:r>
              <a:rPr lang="en-US" sz="2800" dirty="0" err="1">
                <a:solidFill>
                  <a:schemeClr val="tx1">
                    <a:lumMod val="95000"/>
                  </a:schemeClr>
                </a:solidFill>
              </a:rPr>
              <a:t>cáo</a:t>
            </a:r>
            <a:r>
              <a:rPr lang="en-US" sz="2800" dirty="0">
                <a:solidFill>
                  <a:schemeClr val="tx1">
                    <a:lumMod val="95000"/>
                  </a:schemeClr>
                </a:solidFill>
              </a:rPr>
              <a:t>, </a:t>
            </a:r>
            <a:r>
              <a:rPr lang="en-US" sz="2800" dirty="0" err="1">
                <a:solidFill>
                  <a:schemeClr val="tx1">
                    <a:lumMod val="95000"/>
                  </a:schemeClr>
                </a:solidFill>
              </a:rPr>
              <a:t>lời</a:t>
            </a:r>
            <a:r>
              <a:rPr lang="en-US" sz="2800" dirty="0">
                <a:solidFill>
                  <a:schemeClr val="tx1">
                    <a:lumMod val="95000"/>
                  </a:schemeClr>
                </a:solidFill>
              </a:rPr>
              <a:t> </a:t>
            </a:r>
            <a:r>
              <a:rPr lang="en-US" sz="2800" dirty="0" err="1">
                <a:solidFill>
                  <a:schemeClr val="tx1">
                    <a:lumMod val="95000"/>
                  </a:schemeClr>
                </a:solidFill>
              </a:rPr>
              <a:t>khen</a:t>
            </a:r>
            <a:r>
              <a:rPr lang="en-US" sz="2800" dirty="0">
                <a:solidFill>
                  <a:schemeClr val="tx1">
                    <a:lumMod val="95000"/>
                  </a:schemeClr>
                </a:solidFill>
              </a:rPr>
              <a:t> </a:t>
            </a:r>
            <a:r>
              <a:rPr lang="en-US" sz="2800" dirty="0" err="1">
                <a:solidFill>
                  <a:schemeClr val="tx1">
                    <a:lumMod val="95000"/>
                  </a:schemeClr>
                </a:solidFill>
              </a:rPr>
              <a:t>Cáo</a:t>
            </a:r>
            <a:r>
              <a:rPr lang="en-US" sz="2800" dirty="0">
                <a:solidFill>
                  <a:schemeClr val="tx1">
                    <a:lumMod val="95000"/>
                  </a:schemeClr>
                </a:solidFill>
              </a:rPr>
              <a:t> </a:t>
            </a:r>
            <a:r>
              <a:rPr lang="en-US" sz="2800" i="1" dirty="0">
                <a:solidFill>
                  <a:schemeClr val="tx1">
                    <a:lumMod val="95000"/>
                  </a:schemeClr>
                </a:solidFill>
              </a:rPr>
              <a:t>“</a:t>
            </a:r>
            <a:r>
              <a:rPr lang="en-US" sz="2800" i="1" dirty="0" err="1">
                <a:solidFill>
                  <a:schemeClr val="tx1">
                    <a:lumMod val="95000"/>
                  </a:schemeClr>
                </a:solidFill>
              </a:rPr>
              <a:t>cậu</a:t>
            </a:r>
            <a:r>
              <a:rPr lang="en-US" sz="2800" i="1" dirty="0">
                <a:solidFill>
                  <a:schemeClr val="tx1">
                    <a:lumMod val="95000"/>
                  </a:schemeClr>
                </a:solidFill>
              </a:rPr>
              <a:t> </a:t>
            </a:r>
            <a:r>
              <a:rPr lang="en-US" sz="2800" i="1" dirty="0" err="1">
                <a:solidFill>
                  <a:schemeClr val="tx1">
                    <a:lumMod val="95000"/>
                  </a:schemeClr>
                </a:solidFill>
              </a:rPr>
              <a:t>thật</a:t>
            </a:r>
            <a:r>
              <a:rPr lang="en-US" sz="2800" i="1" dirty="0">
                <a:solidFill>
                  <a:schemeClr val="tx1">
                    <a:lumMod val="95000"/>
                  </a:schemeClr>
                </a:solidFill>
              </a:rPr>
              <a:t> </a:t>
            </a:r>
            <a:r>
              <a:rPr lang="en-US" sz="2800" i="1" dirty="0" err="1">
                <a:solidFill>
                  <a:schemeClr val="tx1">
                    <a:lumMod val="95000"/>
                  </a:schemeClr>
                </a:solidFill>
              </a:rPr>
              <a:t>dễ</a:t>
            </a:r>
            <a:r>
              <a:rPr lang="en-US" sz="2800" i="1" dirty="0">
                <a:solidFill>
                  <a:schemeClr val="tx1">
                    <a:lumMod val="95000"/>
                  </a:schemeClr>
                </a:solidFill>
              </a:rPr>
              <a:t> </a:t>
            </a:r>
            <a:r>
              <a:rPr lang="en-US" sz="2800" i="1" dirty="0" err="1">
                <a:solidFill>
                  <a:schemeClr val="tx1">
                    <a:lumMod val="95000"/>
                  </a:schemeClr>
                </a:solidFill>
              </a:rPr>
              <a:t>thương</a:t>
            </a:r>
            <a:r>
              <a:rPr lang="en-US" sz="2800" i="1" dirty="0">
                <a:solidFill>
                  <a:schemeClr val="tx1">
                    <a:lumMod val="95000"/>
                  </a:schemeClr>
                </a:solidFill>
              </a:rPr>
              <a:t>”</a:t>
            </a:r>
            <a:r>
              <a:rPr lang="en-US" sz="2800" dirty="0">
                <a:solidFill>
                  <a:schemeClr val="tx1">
                    <a:lumMod val="95000"/>
                  </a:schemeClr>
                </a:solidFill>
              </a:rPr>
              <a:t> </a:t>
            </a:r>
            <a:r>
              <a:rPr lang="en-US" sz="2800" dirty="0" err="1">
                <a:solidFill>
                  <a:schemeClr val="tx1">
                    <a:lumMod val="95000"/>
                  </a:schemeClr>
                </a:solidFill>
              </a:rPr>
              <a:t>và</a:t>
            </a:r>
            <a:r>
              <a:rPr lang="en-US" sz="2800" dirty="0">
                <a:solidFill>
                  <a:schemeClr val="tx1">
                    <a:lumMod val="95000"/>
                  </a:schemeClr>
                </a:solidFill>
              </a:rPr>
              <a:t> </a:t>
            </a:r>
            <a:r>
              <a:rPr lang="en-US" sz="2800" dirty="0" err="1">
                <a:solidFill>
                  <a:schemeClr val="tx1">
                    <a:lumMod val="95000"/>
                  </a:schemeClr>
                </a:solidFill>
              </a:rPr>
              <a:t>những</a:t>
            </a:r>
            <a:r>
              <a:rPr lang="en-US" sz="2800" dirty="0">
                <a:solidFill>
                  <a:schemeClr val="tx1">
                    <a:lumMod val="95000"/>
                  </a:schemeClr>
                </a:solidFill>
              </a:rPr>
              <a:t> </a:t>
            </a:r>
            <a:r>
              <a:rPr lang="en-US" sz="2800" dirty="0" err="1">
                <a:solidFill>
                  <a:schemeClr val="tx1">
                    <a:lumMod val="95000"/>
                  </a:schemeClr>
                </a:solidFill>
              </a:rPr>
              <a:t>lời</a:t>
            </a:r>
            <a:r>
              <a:rPr lang="en-US" sz="2800" dirty="0">
                <a:solidFill>
                  <a:schemeClr val="tx1">
                    <a:lumMod val="95000"/>
                  </a:schemeClr>
                </a:solidFill>
              </a:rPr>
              <a:t> </a:t>
            </a:r>
            <a:r>
              <a:rPr lang="en-US" sz="2800" dirty="0" err="1">
                <a:solidFill>
                  <a:schemeClr val="tx1">
                    <a:lumMod val="95000"/>
                  </a:schemeClr>
                </a:solidFill>
              </a:rPr>
              <a:t>đề</a:t>
            </a:r>
            <a:r>
              <a:rPr lang="en-US" sz="2800" dirty="0">
                <a:solidFill>
                  <a:schemeClr val="tx1">
                    <a:lumMod val="95000"/>
                  </a:schemeClr>
                </a:solidFill>
              </a:rPr>
              <a:t> </a:t>
            </a:r>
            <a:r>
              <a:rPr lang="en-US" sz="2800" dirty="0" err="1">
                <a:solidFill>
                  <a:schemeClr val="tx1">
                    <a:lumMod val="95000"/>
                  </a:schemeClr>
                </a:solidFill>
              </a:rPr>
              <a:t>nghị</a:t>
            </a:r>
            <a:r>
              <a:rPr lang="en-US" sz="2800" dirty="0">
                <a:solidFill>
                  <a:schemeClr val="tx1">
                    <a:lumMod val="95000"/>
                  </a:schemeClr>
                </a:solidFill>
              </a:rPr>
              <a:t> </a:t>
            </a:r>
            <a:r>
              <a:rPr lang="en-US" sz="2800" i="1" dirty="0">
                <a:solidFill>
                  <a:schemeClr val="tx1">
                    <a:lumMod val="95000"/>
                  </a:schemeClr>
                </a:solidFill>
              </a:rPr>
              <a:t>“</a:t>
            </a:r>
            <a:r>
              <a:rPr lang="en-US" sz="2800" i="1" dirty="0" err="1">
                <a:solidFill>
                  <a:schemeClr val="tx1">
                    <a:lumMod val="95000"/>
                  </a:schemeClr>
                </a:solidFill>
              </a:rPr>
              <a:t>cậu</a:t>
            </a:r>
            <a:r>
              <a:rPr lang="en-US" sz="2800" i="1" dirty="0">
                <a:solidFill>
                  <a:schemeClr val="tx1">
                    <a:lumMod val="95000"/>
                  </a:schemeClr>
                </a:solidFill>
              </a:rPr>
              <a:t> </a:t>
            </a:r>
            <a:r>
              <a:rPr lang="en-US" sz="2800" i="1" dirty="0" err="1">
                <a:solidFill>
                  <a:schemeClr val="tx1">
                    <a:lumMod val="95000"/>
                  </a:schemeClr>
                </a:solidFill>
              </a:rPr>
              <a:t>cảm</a:t>
            </a:r>
            <a:r>
              <a:rPr lang="en-US" sz="2800" i="1" dirty="0">
                <a:solidFill>
                  <a:schemeClr val="tx1">
                    <a:lumMod val="95000"/>
                  </a:schemeClr>
                </a:solidFill>
              </a:rPr>
              <a:t> </a:t>
            </a:r>
            <a:r>
              <a:rPr lang="en-US" sz="2800" i="1" dirty="0" err="1">
                <a:solidFill>
                  <a:schemeClr val="tx1">
                    <a:lumMod val="95000"/>
                  </a:schemeClr>
                </a:solidFill>
              </a:rPr>
              <a:t>hóa</a:t>
            </a:r>
            <a:r>
              <a:rPr lang="en-US" sz="2800" i="1" dirty="0">
                <a:solidFill>
                  <a:schemeClr val="tx1">
                    <a:lumMod val="95000"/>
                  </a:schemeClr>
                </a:solidFill>
              </a:rPr>
              <a:t> </a:t>
            </a:r>
            <a:r>
              <a:rPr lang="en-US" sz="2800" i="1" dirty="0" err="1">
                <a:solidFill>
                  <a:schemeClr val="tx1">
                    <a:lumMod val="95000"/>
                  </a:schemeClr>
                </a:solidFill>
              </a:rPr>
              <a:t>mình</a:t>
            </a:r>
            <a:r>
              <a:rPr lang="en-US" sz="2800" i="1" dirty="0">
                <a:solidFill>
                  <a:schemeClr val="tx1">
                    <a:lumMod val="95000"/>
                  </a:schemeClr>
                </a:solidFill>
              </a:rPr>
              <a:t> </a:t>
            </a:r>
            <a:r>
              <a:rPr lang="en-US" sz="2800" i="1" dirty="0" err="1">
                <a:solidFill>
                  <a:schemeClr val="tx1">
                    <a:lumMod val="95000"/>
                  </a:schemeClr>
                </a:solidFill>
              </a:rPr>
              <a:t>đi</a:t>
            </a:r>
            <a:r>
              <a:rPr lang="en-US" sz="2800" i="1" dirty="0">
                <a:solidFill>
                  <a:schemeClr val="tx1">
                    <a:lumMod val="95000"/>
                  </a:schemeClr>
                </a:solidFill>
              </a:rPr>
              <a:t>!”</a:t>
            </a:r>
            <a:r>
              <a:rPr lang="en-US" sz="2800" dirty="0">
                <a:solidFill>
                  <a:schemeClr val="tx1">
                    <a:lumMod val="95000"/>
                  </a:schemeClr>
                </a:solidFill>
              </a:rPr>
              <a:t>.(5) </a:t>
            </a:r>
            <a:r>
              <a:rPr lang="en-US" sz="2800" dirty="0" err="1">
                <a:solidFill>
                  <a:schemeClr val="tx1">
                    <a:lumMod val="95000"/>
                  </a:schemeClr>
                </a:solidFill>
              </a:rPr>
              <a:t>Cứ</a:t>
            </a:r>
            <a:r>
              <a:rPr lang="en-US" sz="2800" dirty="0">
                <a:solidFill>
                  <a:schemeClr val="tx1">
                    <a:lumMod val="95000"/>
                  </a:schemeClr>
                </a:solidFill>
              </a:rPr>
              <a:t> </a:t>
            </a:r>
            <a:r>
              <a:rPr lang="en-US" sz="2800" dirty="0" err="1">
                <a:solidFill>
                  <a:schemeClr val="tx1">
                    <a:lumMod val="95000"/>
                  </a:schemeClr>
                </a:solidFill>
              </a:rPr>
              <a:t>thế</a:t>
            </a:r>
            <a:r>
              <a:rPr lang="en-US" sz="2800" dirty="0">
                <a:solidFill>
                  <a:schemeClr val="tx1">
                    <a:lumMod val="95000"/>
                  </a:schemeClr>
                </a:solidFill>
              </a:rPr>
              <a:t>, </a:t>
            </a:r>
            <a:r>
              <a:rPr lang="en-US" sz="2800" dirty="0" err="1">
                <a:solidFill>
                  <a:schemeClr val="tx1">
                    <a:lumMod val="95000"/>
                  </a:schemeClr>
                </a:solidFill>
              </a:rPr>
              <a:t>thế</a:t>
            </a:r>
            <a:r>
              <a:rPr lang="en-US" sz="2800" dirty="0">
                <a:solidFill>
                  <a:schemeClr val="tx1">
                    <a:lumMod val="95000"/>
                  </a:schemeClr>
                </a:solidFill>
              </a:rPr>
              <a:t> </a:t>
            </a:r>
            <a:r>
              <a:rPr lang="en-US" sz="2800" dirty="0" err="1">
                <a:solidFill>
                  <a:schemeClr val="tx1">
                    <a:lumMod val="95000"/>
                  </a:schemeClr>
                </a:solidFill>
              </a:rPr>
              <a:t>giới</a:t>
            </a:r>
            <a:r>
              <a:rPr lang="en-US" sz="2800" dirty="0">
                <a:solidFill>
                  <a:schemeClr val="tx1">
                    <a:lumMod val="95000"/>
                  </a:schemeClr>
                </a:solidFill>
              </a:rPr>
              <a:t> </a:t>
            </a:r>
            <a:r>
              <a:rPr lang="en-US" sz="2800" dirty="0" err="1">
                <a:solidFill>
                  <a:schemeClr val="tx1">
                    <a:lumMod val="95000"/>
                  </a:schemeClr>
                </a:solidFill>
              </a:rPr>
              <a:t>tâm</a:t>
            </a:r>
            <a:r>
              <a:rPr lang="en-US" sz="2800" dirty="0">
                <a:solidFill>
                  <a:schemeClr val="tx1">
                    <a:lumMod val="95000"/>
                  </a:schemeClr>
                </a:solidFill>
              </a:rPr>
              <a:t> </a:t>
            </a:r>
            <a:r>
              <a:rPr lang="en-US" sz="2800" dirty="0" err="1">
                <a:solidFill>
                  <a:schemeClr val="tx1">
                    <a:lumMod val="95000"/>
                  </a:schemeClr>
                </a:solidFill>
              </a:rPr>
              <a:t>hồn</a:t>
            </a:r>
            <a:r>
              <a:rPr lang="en-US" sz="2800" dirty="0">
                <a:solidFill>
                  <a:schemeClr val="tx1">
                    <a:lumMod val="95000"/>
                  </a:schemeClr>
                </a:solidFill>
              </a:rPr>
              <a:t> </a:t>
            </a:r>
            <a:r>
              <a:rPr lang="en-US" sz="2800" dirty="0" err="1">
                <a:solidFill>
                  <a:schemeClr val="tx1">
                    <a:lumMod val="95000"/>
                  </a:schemeClr>
                </a:solidFill>
              </a:rPr>
              <a:t>của</a:t>
            </a:r>
            <a:r>
              <a:rPr lang="en-US" sz="2800" dirty="0">
                <a:solidFill>
                  <a:schemeClr val="tx1">
                    <a:lumMod val="95000"/>
                  </a:schemeClr>
                </a:solidFill>
              </a:rPr>
              <a:t> </a:t>
            </a:r>
            <a:r>
              <a:rPr lang="en-US" sz="2800" dirty="0" err="1">
                <a:solidFill>
                  <a:schemeClr val="tx1">
                    <a:lumMod val="95000"/>
                  </a:schemeClr>
                </a:solidFill>
              </a:rPr>
              <a:t>hoàng</a:t>
            </a:r>
            <a:r>
              <a:rPr lang="en-US" sz="2800" dirty="0">
                <a:solidFill>
                  <a:schemeClr val="tx1">
                    <a:lumMod val="95000"/>
                  </a:schemeClr>
                </a:solidFill>
              </a:rPr>
              <a:t> </a:t>
            </a:r>
            <a:r>
              <a:rPr lang="en-US" sz="2800" dirty="0" err="1">
                <a:solidFill>
                  <a:schemeClr val="tx1">
                    <a:lumMod val="95000"/>
                  </a:schemeClr>
                </a:solidFill>
              </a:rPr>
              <a:t>tử</a:t>
            </a:r>
            <a:r>
              <a:rPr lang="en-US" sz="2800" dirty="0">
                <a:solidFill>
                  <a:schemeClr val="tx1">
                    <a:lumMod val="95000"/>
                  </a:schemeClr>
                </a:solidFill>
              </a:rPr>
              <a:t> </a:t>
            </a:r>
            <a:r>
              <a:rPr lang="en-US" sz="2800" dirty="0" err="1">
                <a:solidFill>
                  <a:schemeClr val="tx1">
                    <a:lumMod val="95000"/>
                  </a:schemeClr>
                </a:solidFill>
              </a:rPr>
              <a:t>được</a:t>
            </a:r>
            <a:r>
              <a:rPr lang="en-US" sz="2800" dirty="0">
                <a:solidFill>
                  <a:schemeClr val="tx1">
                    <a:lumMod val="95000"/>
                  </a:schemeClr>
                </a:solidFill>
              </a:rPr>
              <a:t> </a:t>
            </a:r>
            <a:r>
              <a:rPr lang="en-US" sz="2800" dirty="0" err="1">
                <a:solidFill>
                  <a:schemeClr val="tx1">
                    <a:lumMod val="95000"/>
                  </a:schemeClr>
                </a:solidFill>
              </a:rPr>
              <a:t>chiếu</a:t>
            </a:r>
            <a:r>
              <a:rPr lang="en-US" sz="2800" dirty="0">
                <a:solidFill>
                  <a:schemeClr val="tx1">
                    <a:lumMod val="95000"/>
                  </a:schemeClr>
                </a:solidFill>
              </a:rPr>
              <a:t> </a:t>
            </a:r>
            <a:r>
              <a:rPr lang="en-US" sz="2800" dirty="0" err="1">
                <a:solidFill>
                  <a:schemeClr val="tx1">
                    <a:lumMod val="95000"/>
                  </a:schemeClr>
                </a:solidFill>
              </a:rPr>
              <a:t>sáng</a:t>
            </a:r>
            <a:r>
              <a:rPr lang="en-US" sz="2800" dirty="0">
                <a:solidFill>
                  <a:schemeClr val="tx1">
                    <a:lumMod val="95000"/>
                  </a:schemeClr>
                </a:solidFill>
              </a:rPr>
              <a:t> </a:t>
            </a:r>
            <a:r>
              <a:rPr lang="en-US" sz="2800" dirty="0" err="1">
                <a:solidFill>
                  <a:schemeClr val="tx1">
                    <a:lumMod val="95000"/>
                  </a:schemeClr>
                </a:solidFill>
              </a:rPr>
              <a:t>từ</a:t>
            </a:r>
            <a:r>
              <a:rPr lang="en-US" sz="2800" dirty="0">
                <a:solidFill>
                  <a:schemeClr val="tx1">
                    <a:lumMod val="95000"/>
                  </a:schemeClr>
                </a:solidFill>
              </a:rPr>
              <a:t> </a:t>
            </a:r>
            <a:r>
              <a:rPr lang="en-US" sz="2800" dirty="0" err="1">
                <a:solidFill>
                  <a:schemeClr val="tx1">
                    <a:lumMod val="95000"/>
                  </a:schemeClr>
                </a:solidFill>
              </a:rPr>
              <a:t>những</a:t>
            </a:r>
            <a:r>
              <a:rPr lang="en-US" sz="2800" dirty="0">
                <a:solidFill>
                  <a:schemeClr val="tx1">
                    <a:lumMod val="95000"/>
                  </a:schemeClr>
                </a:solidFill>
              </a:rPr>
              <a:t> </a:t>
            </a:r>
            <a:r>
              <a:rPr lang="en-US" sz="2800" dirty="0" err="1">
                <a:solidFill>
                  <a:schemeClr val="tx1">
                    <a:lumMod val="95000"/>
                  </a:schemeClr>
                </a:solidFill>
              </a:rPr>
              <a:t>lời</a:t>
            </a:r>
            <a:r>
              <a:rPr lang="en-US" sz="2800" dirty="0">
                <a:solidFill>
                  <a:schemeClr val="tx1">
                    <a:lumMod val="95000"/>
                  </a:schemeClr>
                </a:solidFill>
              </a:rPr>
              <a:t> </a:t>
            </a:r>
            <a:r>
              <a:rPr lang="en-US" sz="2800" dirty="0" err="1">
                <a:solidFill>
                  <a:schemeClr val="tx1">
                    <a:lumMod val="95000"/>
                  </a:schemeClr>
                </a:solidFill>
              </a:rPr>
              <a:t>giải</a:t>
            </a:r>
            <a:r>
              <a:rPr lang="en-US" sz="2800" dirty="0">
                <a:solidFill>
                  <a:schemeClr val="tx1">
                    <a:lumMod val="95000"/>
                  </a:schemeClr>
                </a:solidFill>
              </a:rPr>
              <a:t> </a:t>
            </a:r>
            <a:r>
              <a:rPr lang="en-US" sz="2800" dirty="0" err="1">
                <a:solidFill>
                  <a:schemeClr val="tx1">
                    <a:lumMod val="95000"/>
                  </a:schemeClr>
                </a:solidFill>
              </a:rPr>
              <a:t>thích</a:t>
            </a:r>
            <a:r>
              <a:rPr lang="en-US" sz="2800" dirty="0">
                <a:solidFill>
                  <a:schemeClr val="tx1">
                    <a:lumMod val="95000"/>
                  </a:schemeClr>
                </a:solidFill>
              </a:rPr>
              <a:t> </a:t>
            </a:r>
            <a:r>
              <a:rPr lang="en-US" sz="2800" dirty="0" err="1">
                <a:solidFill>
                  <a:schemeClr val="tx1">
                    <a:lumMod val="95000"/>
                  </a:schemeClr>
                </a:solidFill>
              </a:rPr>
              <a:t>của</a:t>
            </a:r>
            <a:r>
              <a:rPr lang="en-US" sz="2800" dirty="0">
                <a:solidFill>
                  <a:schemeClr val="tx1">
                    <a:lumMod val="95000"/>
                  </a:schemeClr>
                </a:solidFill>
              </a:rPr>
              <a:t> </a:t>
            </a:r>
            <a:r>
              <a:rPr lang="en-US" sz="2800" dirty="0" err="1">
                <a:solidFill>
                  <a:schemeClr val="tx1">
                    <a:lumMod val="95000"/>
                  </a:schemeClr>
                </a:solidFill>
              </a:rPr>
              <a:t>cáo</a:t>
            </a:r>
            <a:r>
              <a:rPr lang="en-US" sz="2800" dirty="0">
                <a:solidFill>
                  <a:schemeClr val="tx1">
                    <a:lumMod val="95000"/>
                  </a:schemeClr>
                </a:solidFill>
              </a:rPr>
              <a:t> </a:t>
            </a:r>
            <a:r>
              <a:rPr lang="en-US" sz="2800" dirty="0" err="1">
                <a:solidFill>
                  <a:schemeClr val="tx1">
                    <a:lumMod val="95000"/>
                  </a:schemeClr>
                </a:solidFill>
              </a:rPr>
              <a:t>về</a:t>
            </a:r>
            <a:r>
              <a:rPr lang="en-US" sz="2800" dirty="0">
                <a:solidFill>
                  <a:schemeClr val="tx1">
                    <a:lumMod val="95000"/>
                  </a:schemeClr>
                </a:solidFill>
              </a:rPr>
              <a:t> </a:t>
            </a:r>
            <a:r>
              <a:rPr lang="en-US" sz="2800" dirty="0" err="1">
                <a:solidFill>
                  <a:schemeClr val="tx1">
                    <a:lumMod val="95000"/>
                  </a:schemeClr>
                </a:solidFill>
              </a:rPr>
              <a:t>từ</a:t>
            </a:r>
            <a:r>
              <a:rPr lang="en-US" sz="2800" dirty="0">
                <a:solidFill>
                  <a:schemeClr val="tx1">
                    <a:lumMod val="95000"/>
                  </a:schemeClr>
                </a:solidFill>
              </a:rPr>
              <a:t> “</a:t>
            </a:r>
            <a:r>
              <a:rPr lang="en-US" sz="2800" dirty="0" err="1">
                <a:solidFill>
                  <a:schemeClr val="tx1">
                    <a:lumMod val="95000"/>
                  </a:schemeClr>
                </a:solidFill>
              </a:rPr>
              <a:t>cảm</a:t>
            </a:r>
            <a:r>
              <a:rPr lang="en-US" sz="2800" dirty="0">
                <a:solidFill>
                  <a:schemeClr val="tx1">
                    <a:lumMod val="95000"/>
                  </a:schemeClr>
                </a:solidFill>
              </a:rPr>
              <a:t> </a:t>
            </a:r>
            <a:r>
              <a:rPr lang="en-US" sz="2800" dirty="0" err="1">
                <a:solidFill>
                  <a:schemeClr val="tx1">
                    <a:lumMod val="95000"/>
                  </a:schemeClr>
                </a:solidFill>
              </a:rPr>
              <a:t>hóa</a:t>
            </a:r>
            <a:r>
              <a:rPr lang="en-US" sz="2800" dirty="0">
                <a:solidFill>
                  <a:schemeClr val="tx1">
                    <a:lumMod val="95000"/>
                  </a:schemeClr>
                </a:solidFill>
              </a:rPr>
              <a:t>”. (5)Chia </a:t>
            </a:r>
            <a:r>
              <a:rPr lang="en-US" sz="2800" dirty="0" err="1">
                <a:solidFill>
                  <a:schemeClr val="tx1">
                    <a:lumMod val="95000"/>
                  </a:schemeClr>
                </a:solidFill>
              </a:rPr>
              <a:t>tay</a:t>
            </a:r>
            <a:r>
              <a:rPr lang="en-US" sz="2800" dirty="0">
                <a:solidFill>
                  <a:schemeClr val="tx1">
                    <a:lumMod val="95000"/>
                  </a:schemeClr>
                </a:solidFill>
              </a:rPr>
              <a:t> </a:t>
            </a:r>
            <a:r>
              <a:rPr lang="en-US" sz="2800" dirty="0" err="1">
                <a:solidFill>
                  <a:schemeClr val="tx1">
                    <a:lumMod val="95000"/>
                  </a:schemeClr>
                </a:solidFill>
              </a:rPr>
              <a:t>cáo</a:t>
            </a:r>
            <a:r>
              <a:rPr lang="en-US" sz="2800" dirty="0">
                <a:solidFill>
                  <a:schemeClr val="tx1">
                    <a:lumMod val="95000"/>
                  </a:schemeClr>
                </a:solidFill>
              </a:rPr>
              <a:t>, </a:t>
            </a:r>
            <a:r>
              <a:rPr lang="en-US" sz="2800" dirty="0" err="1">
                <a:solidFill>
                  <a:schemeClr val="tx1">
                    <a:lumMod val="95000"/>
                  </a:schemeClr>
                </a:solidFill>
              </a:rPr>
              <a:t>hoàng</a:t>
            </a:r>
            <a:r>
              <a:rPr lang="en-US" sz="2800" dirty="0">
                <a:solidFill>
                  <a:schemeClr val="tx1">
                    <a:lumMod val="95000"/>
                  </a:schemeClr>
                </a:solidFill>
              </a:rPr>
              <a:t> </a:t>
            </a:r>
            <a:r>
              <a:rPr lang="en-US" sz="2800" dirty="0" err="1">
                <a:solidFill>
                  <a:schemeClr val="tx1">
                    <a:lumMod val="95000"/>
                  </a:schemeClr>
                </a:solidFill>
              </a:rPr>
              <a:t>tử</a:t>
            </a:r>
            <a:r>
              <a:rPr lang="en-US" sz="2800" dirty="0">
                <a:solidFill>
                  <a:schemeClr val="tx1">
                    <a:lumMod val="95000"/>
                  </a:schemeClr>
                </a:solidFill>
              </a:rPr>
              <a:t> </a:t>
            </a:r>
            <a:r>
              <a:rPr lang="en-US" sz="2800" dirty="0" err="1">
                <a:solidFill>
                  <a:schemeClr val="tx1">
                    <a:lumMod val="95000"/>
                  </a:schemeClr>
                </a:solidFill>
              </a:rPr>
              <a:t>đã</a:t>
            </a:r>
            <a:r>
              <a:rPr lang="en-US" sz="2800" dirty="0">
                <a:solidFill>
                  <a:schemeClr val="tx1">
                    <a:lumMod val="95000"/>
                  </a:schemeClr>
                </a:solidFill>
              </a:rPr>
              <a:t> </a:t>
            </a:r>
            <a:r>
              <a:rPr lang="en-US" sz="2800" dirty="0" err="1">
                <a:solidFill>
                  <a:schemeClr val="tx1">
                    <a:lumMod val="95000"/>
                  </a:schemeClr>
                </a:solidFill>
              </a:rPr>
              <a:t>tìm</a:t>
            </a:r>
            <a:r>
              <a:rPr lang="en-US" sz="2800" dirty="0">
                <a:solidFill>
                  <a:schemeClr val="tx1">
                    <a:lumMod val="95000"/>
                  </a:schemeClr>
                </a:solidFill>
              </a:rPr>
              <a:t> </a:t>
            </a:r>
            <a:r>
              <a:rPr lang="en-US" sz="2800" dirty="0" err="1">
                <a:solidFill>
                  <a:schemeClr val="tx1">
                    <a:lumMod val="95000"/>
                  </a:schemeClr>
                </a:solidFill>
              </a:rPr>
              <a:t>được</a:t>
            </a:r>
            <a:r>
              <a:rPr lang="en-US" sz="2800" dirty="0">
                <a:solidFill>
                  <a:schemeClr val="tx1">
                    <a:lumMod val="95000"/>
                  </a:schemeClr>
                </a:solidFill>
              </a:rPr>
              <a:t> ý </a:t>
            </a:r>
            <a:r>
              <a:rPr lang="en-US" sz="2800" dirty="0" err="1">
                <a:solidFill>
                  <a:schemeClr val="tx1">
                    <a:lumMod val="95000"/>
                  </a:schemeClr>
                </a:solidFill>
              </a:rPr>
              <a:t>nghĩa</a:t>
            </a:r>
            <a:r>
              <a:rPr lang="en-US" sz="2800" dirty="0">
                <a:solidFill>
                  <a:schemeClr val="tx1">
                    <a:lumMod val="95000"/>
                  </a:schemeClr>
                </a:solidFill>
              </a:rPr>
              <a:t> </a:t>
            </a:r>
            <a:r>
              <a:rPr lang="en-US" sz="2800" dirty="0" err="1">
                <a:solidFill>
                  <a:schemeClr val="tx1">
                    <a:lumMod val="95000"/>
                  </a:schemeClr>
                </a:solidFill>
              </a:rPr>
              <a:t>của</a:t>
            </a:r>
            <a:r>
              <a:rPr lang="en-US" sz="2800" dirty="0">
                <a:solidFill>
                  <a:schemeClr val="tx1">
                    <a:lumMod val="95000"/>
                  </a:schemeClr>
                </a:solidFill>
              </a:rPr>
              <a:t> </a:t>
            </a:r>
            <a:r>
              <a:rPr lang="en-US" sz="2800" dirty="0" err="1">
                <a:solidFill>
                  <a:schemeClr val="tx1">
                    <a:lumMod val="95000"/>
                  </a:schemeClr>
                </a:solidFill>
              </a:rPr>
              <a:t>tình</a:t>
            </a:r>
            <a:r>
              <a:rPr lang="en-US" sz="2800" dirty="0">
                <a:solidFill>
                  <a:schemeClr val="tx1">
                    <a:lumMod val="95000"/>
                  </a:schemeClr>
                </a:solidFill>
              </a:rPr>
              <a:t> </a:t>
            </a:r>
            <a:r>
              <a:rPr lang="en-US" sz="2800" dirty="0" err="1">
                <a:solidFill>
                  <a:schemeClr val="tx1">
                    <a:lumMod val="95000"/>
                  </a:schemeClr>
                </a:solidFill>
              </a:rPr>
              <a:t>bạn</a:t>
            </a:r>
            <a:r>
              <a:rPr lang="en-US" sz="2800" dirty="0">
                <a:solidFill>
                  <a:schemeClr val="tx1">
                    <a:lumMod val="95000"/>
                  </a:schemeClr>
                </a:solidFill>
              </a:rPr>
              <a:t>, </a:t>
            </a:r>
            <a:r>
              <a:rPr lang="en-US" sz="2800" dirty="0" err="1">
                <a:solidFill>
                  <a:schemeClr val="tx1">
                    <a:lumMod val="95000"/>
                  </a:schemeClr>
                </a:solidFill>
              </a:rPr>
              <a:t>trách</a:t>
            </a:r>
            <a:r>
              <a:rPr lang="en-US" sz="2800" dirty="0">
                <a:solidFill>
                  <a:schemeClr val="tx1">
                    <a:lumMod val="95000"/>
                  </a:schemeClr>
                </a:solidFill>
              </a:rPr>
              <a:t> </a:t>
            </a:r>
            <a:r>
              <a:rPr lang="en-US" sz="2800" dirty="0" err="1">
                <a:solidFill>
                  <a:schemeClr val="tx1">
                    <a:lumMod val="95000"/>
                  </a:schemeClr>
                </a:solidFill>
              </a:rPr>
              <a:t>nhiệm</a:t>
            </a:r>
            <a:r>
              <a:rPr lang="en-US" sz="2800" dirty="0">
                <a:solidFill>
                  <a:schemeClr val="tx1">
                    <a:lumMod val="95000"/>
                  </a:schemeClr>
                </a:solidFill>
              </a:rPr>
              <a:t> </a:t>
            </a:r>
            <a:r>
              <a:rPr lang="en-US" sz="2800" dirty="0" err="1">
                <a:solidFill>
                  <a:schemeClr val="tx1">
                    <a:lumMod val="95000"/>
                  </a:schemeClr>
                </a:solidFill>
              </a:rPr>
              <a:t>với</a:t>
            </a:r>
            <a:r>
              <a:rPr lang="en-US" sz="2800" dirty="0">
                <a:solidFill>
                  <a:schemeClr val="tx1">
                    <a:lumMod val="95000"/>
                  </a:schemeClr>
                </a:solidFill>
              </a:rPr>
              <a:t> </a:t>
            </a:r>
            <a:r>
              <a:rPr lang="en-US" sz="2800" dirty="0" err="1">
                <a:solidFill>
                  <a:schemeClr val="tx1">
                    <a:lumMod val="95000"/>
                  </a:schemeClr>
                </a:solidFill>
              </a:rPr>
              <a:t>bông</a:t>
            </a:r>
            <a:r>
              <a:rPr lang="en-US" sz="2800" dirty="0">
                <a:solidFill>
                  <a:schemeClr val="tx1">
                    <a:lumMod val="95000"/>
                  </a:schemeClr>
                </a:solidFill>
              </a:rPr>
              <a:t> </a:t>
            </a:r>
            <a:r>
              <a:rPr lang="en-US" sz="2800" dirty="0" err="1">
                <a:solidFill>
                  <a:schemeClr val="tx1">
                    <a:lumMod val="95000"/>
                  </a:schemeClr>
                </a:solidFill>
              </a:rPr>
              <a:t>hồng</a:t>
            </a:r>
            <a:r>
              <a:rPr lang="en-US" sz="2800" dirty="0">
                <a:solidFill>
                  <a:schemeClr val="tx1">
                    <a:lumMod val="95000"/>
                  </a:schemeClr>
                </a:solidFill>
              </a:rPr>
              <a:t> </a:t>
            </a:r>
            <a:r>
              <a:rPr lang="en-US" sz="2800" dirty="0" err="1">
                <a:solidFill>
                  <a:schemeClr val="tx1">
                    <a:lumMod val="95000"/>
                  </a:schemeClr>
                </a:solidFill>
              </a:rPr>
              <a:t>duy</a:t>
            </a:r>
            <a:r>
              <a:rPr lang="en-US" sz="2800" dirty="0">
                <a:solidFill>
                  <a:schemeClr val="tx1">
                    <a:lumMod val="95000"/>
                  </a:schemeClr>
                </a:solidFill>
              </a:rPr>
              <a:t> </a:t>
            </a:r>
            <a:r>
              <a:rPr lang="en-US" sz="2800" dirty="0" err="1">
                <a:solidFill>
                  <a:schemeClr val="tx1">
                    <a:lumMod val="95000"/>
                  </a:schemeClr>
                </a:solidFill>
              </a:rPr>
              <a:t>nhất</a:t>
            </a:r>
            <a:r>
              <a:rPr lang="en-US" sz="2800" dirty="0">
                <a:solidFill>
                  <a:schemeClr val="tx1">
                    <a:lumMod val="95000"/>
                  </a:schemeClr>
                </a:solidFill>
              </a:rPr>
              <a:t> </a:t>
            </a:r>
            <a:r>
              <a:rPr lang="en-US" sz="2800" dirty="0" err="1">
                <a:solidFill>
                  <a:schemeClr val="tx1">
                    <a:lumMod val="95000"/>
                  </a:schemeClr>
                </a:solidFill>
              </a:rPr>
              <a:t>của</a:t>
            </a:r>
            <a:r>
              <a:rPr lang="en-US" sz="2800" dirty="0">
                <a:solidFill>
                  <a:schemeClr val="tx1">
                    <a:lumMod val="95000"/>
                  </a:schemeClr>
                </a:solidFill>
              </a:rPr>
              <a:t> </a:t>
            </a:r>
            <a:r>
              <a:rPr lang="en-US" sz="2800" dirty="0" err="1">
                <a:solidFill>
                  <a:schemeClr val="tx1">
                    <a:lumMod val="95000"/>
                  </a:schemeClr>
                </a:solidFill>
              </a:rPr>
              <a:t>mình</a:t>
            </a:r>
            <a:r>
              <a:rPr lang="en-US" sz="2800" dirty="0">
                <a:solidFill>
                  <a:schemeClr val="tx1">
                    <a:lumMod val="95000"/>
                  </a:schemeClr>
                </a:solidFill>
              </a:rPr>
              <a:t>, ý </a:t>
            </a:r>
            <a:r>
              <a:rPr lang="en-US" sz="2800" dirty="0" err="1">
                <a:solidFill>
                  <a:schemeClr val="tx1">
                    <a:lumMod val="95000"/>
                  </a:schemeClr>
                </a:solidFill>
              </a:rPr>
              <a:t>nghĩa</a:t>
            </a:r>
            <a:r>
              <a:rPr lang="en-US" sz="2800" dirty="0">
                <a:solidFill>
                  <a:schemeClr val="tx1">
                    <a:lumMod val="95000"/>
                  </a:schemeClr>
                </a:solidFill>
              </a:rPr>
              <a:t> </a:t>
            </a:r>
            <a:r>
              <a:rPr lang="en-US" sz="2800" dirty="0" err="1">
                <a:solidFill>
                  <a:schemeClr val="tx1">
                    <a:lumMod val="95000"/>
                  </a:schemeClr>
                </a:solidFill>
              </a:rPr>
              <a:t>của</a:t>
            </a:r>
            <a:r>
              <a:rPr lang="en-US" sz="2800" dirty="0">
                <a:solidFill>
                  <a:schemeClr val="tx1">
                    <a:lumMod val="95000"/>
                  </a:schemeClr>
                </a:solidFill>
              </a:rPr>
              <a:t> </a:t>
            </a:r>
            <a:r>
              <a:rPr lang="en-US" sz="2800" dirty="0" err="1">
                <a:solidFill>
                  <a:schemeClr val="tx1">
                    <a:lumMod val="95000"/>
                  </a:schemeClr>
                </a:solidFill>
              </a:rPr>
              <a:t>cuộc</a:t>
            </a:r>
            <a:r>
              <a:rPr lang="en-US" sz="2800" dirty="0">
                <a:solidFill>
                  <a:schemeClr val="tx1">
                    <a:lumMod val="95000"/>
                  </a:schemeClr>
                </a:solidFill>
              </a:rPr>
              <a:t> </a:t>
            </a:r>
            <a:r>
              <a:rPr lang="en-US" sz="2800" dirty="0" err="1">
                <a:solidFill>
                  <a:schemeClr val="tx1">
                    <a:lumMod val="95000"/>
                  </a:schemeClr>
                </a:solidFill>
              </a:rPr>
              <a:t>sống</a:t>
            </a:r>
            <a:r>
              <a:rPr lang="en-US" sz="2800" dirty="0">
                <a:solidFill>
                  <a:schemeClr val="tx1">
                    <a:lumMod val="95000"/>
                  </a:schemeClr>
                </a:solidFill>
              </a:rPr>
              <a:t>. (7) </a:t>
            </a:r>
            <a:r>
              <a:rPr lang="en-US" sz="2800" dirty="0" err="1">
                <a:solidFill>
                  <a:schemeClr val="tx1">
                    <a:lumMod val="95000"/>
                  </a:schemeClr>
                </a:solidFill>
              </a:rPr>
              <a:t>Tình</a:t>
            </a:r>
            <a:r>
              <a:rPr lang="en-US" sz="2800" dirty="0">
                <a:solidFill>
                  <a:schemeClr val="tx1">
                    <a:lumMod val="95000"/>
                  </a:schemeClr>
                </a:solidFill>
              </a:rPr>
              <a:t> </a:t>
            </a:r>
            <a:r>
              <a:rPr lang="en-US" sz="2800" dirty="0" err="1">
                <a:solidFill>
                  <a:schemeClr val="tx1">
                    <a:lumMod val="95000"/>
                  </a:schemeClr>
                </a:solidFill>
              </a:rPr>
              <a:t>bạn</a:t>
            </a:r>
            <a:r>
              <a:rPr lang="en-US" sz="2800" dirty="0">
                <a:solidFill>
                  <a:schemeClr val="tx1">
                    <a:lumMod val="95000"/>
                  </a:schemeClr>
                </a:solidFill>
              </a:rPr>
              <a:t> </a:t>
            </a:r>
            <a:r>
              <a:rPr lang="en-US" sz="2800" dirty="0" err="1">
                <a:solidFill>
                  <a:schemeClr val="tx1">
                    <a:lumMod val="95000"/>
                  </a:schemeClr>
                </a:solidFill>
              </a:rPr>
              <a:t>trong</a:t>
            </a:r>
            <a:r>
              <a:rPr lang="en-US" sz="2800" dirty="0">
                <a:solidFill>
                  <a:schemeClr val="tx1">
                    <a:lumMod val="95000"/>
                  </a:schemeClr>
                </a:solidFill>
              </a:rPr>
              <a:t> </a:t>
            </a:r>
            <a:r>
              <a:rPr lang="en-US" sz="2800" dirty="0" err="1">
                <a:solidFill>
                  <a:schemeClr val="tx1">
                    <a:lumMod val="95000"/>
                  </a:schemeClr>
                </a:solidFill>
              </a:rPr>
              <a:t>sáng</a:t>
            </a:r>
            <a:r>
              <a:rPr lang="en-US" sz="2800" i="1" dirty="0">
                <a:solidFill>
                  <a:schemeClr val="tx1">
                    <a:lumMod val="95000"/>
                  </a:schemeClr>
                </a:solidFill>
              </a:rPr>
              <a:t>, </a:t>
            </a:r>
            <a:r>
              <a:rPr lang="en-US" sz="2800" b="1" i="1" dirty="0" err="1">
                <a:solidFill>
                  <a:schemeClr val="tx1">
                    <a:lumMod val="95000"/>
                  </a:schemeClr>
                </a:solidFill>
              </a:rPr>
              <a:t>đẹp</a:t>
            </a:r>
            <a:r>
              <a:rPr lang="en-US" sz="2800" b="1" i="1" dirty="0">
                <a:solidFill>
                  <a:schemeClr val="tx1">
                    <a:lumMod val="95000"/>
                  </a:schemeClr>
                </a:solidFill>
              </a:rPr>
              <a:t> </a:t>
            </a:r>
            <a:r>
              <a:rPr lang="en-US" sz="2800" b="1" i="1" dirty="0" err="1">
                <a:solidFill>
                  <a:schemeClr val="tx1">
                    <a:lumMod val="95000"/>
                  </a:schemeClr>
                </a:solidFill>
              </a:rPr>
              <a:t>đẽ</a:t>
            </a:r>
            <a:r>
              <a:rPr lang="en-US" sz="2800" dirty="0">
                <a:solidFill>
                  <a:schemeClr val="tx1">
                    <a:lumMod val="95000"/>
                  </a:schemeClr>
                </a:solidFill>
              </a:rPr>
              <a:t> </a:t>
            </a:r>
            <a:r>
              <a:rPr lang="en-US" sz="2800" dirty="0" err="1">
                <a:solidFill>
                  <a:schemeClr val="tx1">
                    <a:lumMod val="95000"/>
                  </a:schemeClr>
                </a:solidFill>
              </a:rPr>
              <a:t>giữa</a:t>
            </a:r>
            <a:r>
              <a:rPr lang="en-US" sz="2800" dirty="0">
                <a:solidFill>
                  <a:schemeClr val="tx1">
                    <a:lumMod val="95000"/>
                  </a:schemeClr>
                </a:solidFill>
              </a:rPr>
              <a:t> </a:t>
            </a:r>
            <a:r>
              <a:rPr lang="en-US" sz="2800" dirty="0" err="1">
                <a:solidFill>
                  <a:schemeClr val="tx1">
                    <a:lumMod val="95000"/>
                  </a:schemeClr>
                </a:solidFill>
              </a:rPr>
              <a:t>hoàng</a:t>
            </a:r>
            <a:r>
              <a:rPr lang="en-US" sz="2800" dirty="0">
                <a:solidFill>
                  <a:schemeClr val="tx1">
                    <a:lumMod val="95000"/>
                  </a:schemeClr>
                </a:solidFill>
              </a:rPr>
              <a:t> </a:t>
            </a:r>
            <a:r>
              <a:rPr lang="en-US" sz="2800" dirty="0" err="1">
                <a:solidFill>
                  <a:schemeClr val="tx1">
                    <a:lumMod val="95000"/>
                  </a:schemeClr>
                </a:solidFill>
              </a:rPr>
              <a:t>tử</a:t>
            </a:r>
            <a:r>
              <a:rPr lang="en-US" sz="2800" dirty="0">
                <a:solidFill>
                  <a:schemeClr val="tx1">
                    <a:lumMod val="95000"/>
                  </a:schemeClr>
                </a:solidFill>
              </a:rPr>
              <a:t> </a:t>
            </a:r>
            <a:r>
              <a:rPr lang="en-US" sz="2800" dirty="0" err="1">
                <a:solidFill>
                  <a:schemeClr val="tx1">
                    <a:lumMod val="95000"/>
                  </a:schemeClr>
                </a:solidFill>
              </a:rPr>
              <a:t>bé</a:t>
            </a:r>
            <a:r>
              <a:rPr lang="en-US" sz="2800" dirty="0">
                <a:solidFill>
                  <a:schemeClr val="tx1">
                    <a:lumMod val="95000"/>
                  </a:schemeClr>
                </a:solidFill>
              </a:rPr>
              <a:t> </a:t>
            </a:r>
            <a:r>
              <a:rPr lang="en-US" sz="2800" dirty="0" err="1">
                <a:solidFill>
                  <a:schemeClr val="tx1">
                    <a:lumMod val="95000"/>
                  </a:schemeClr>
                </a:solidFill>
              </a:rPr>
              <a:t>và</a:t>
            </a:r>
            <a:r>
              <a:rPr lang="en-US" sz="2800" dirty="0">
                <a:solidFill>
                  <a:schemeClr val="tx1">
                    <a:lumMod val="95000"/>
                  </a:schemeClr>
                </a:solidFill>
              </a:rPr>
              <a:t> </a:t>
            </a:r>
            <a:r>
              <a:rPr lang="en-US" sz="2800" dirty="0" err="1">
                <a:solidFill>
                  <a:schemeClr val="tx1">
                    <a:lumMod val="95000"/>
                  </a:schemeClr>
                </a:solidFill>
              </a:rPr>
              <a:t>cáo</a:t>
            </a:r>
            <a:r>
              <a:rPr lang="en-US" sz="2800" dirty="0">
                <a:solidFill>
                  <a:schemeClr val="tx1">
                    <a:lumMod val="95000"/>
                  </a:schemeClr>
                </a:solidFill>
              </a:rPr>
              <a:t> </a:t>
            </a:r>
            <a:r>
              <a:rPr lang="en-US" sz="2800" dirty="0" err="1">
                <a:solidFill>
                  <a:schemeClr val="tx1">
                    <a:lumMod val="95000"/>
                  </a:schemeClr>
                </a:solidFill>
              </a:rPr>
              <a:t>gợi</a:t>
            </a:r>
            <a:r>
              <a:rPr lang="en-US" sz="2800" dirty="0">
                <a:solidFill>
                  <a:schemeClr val="tx1">
                    <a:lumMod val="95000"/>
                  </a:schemeClr>
                </a:solidFill>
              </a:rPr>
              <a:t> bao </a:t>
            </a:r>
            <a:r>
              <a:rPr lang="en-US" sz="2800" dirty="0" err="1">
                <a:solidFill>
                  <a:schemeClr val="tx1">
                    <a:lumMod val="95000"/>
                  </a:schemeClr>
                </a:solidFill>
              </a:rPr>
              <a:t>nhiêu</a:t>
            </a:r>
            <a:r>
              <a:rPr lang="en-US" sz="2800" dirty="0">
                <a:solidFill>
                  <a:schemeClr val="tx1">
                    <a:lumMod val="95000"/>
                  </a:schemeClr>
                </a:solidFill>
              </a:rPr>
              <a:t> ý </a:t>
            </a:r>
            <a:r>
              <a:rPr lang="en-US" sz="2800" dirty="0" err="1">
                <a:solidFill>
                  <a:schemeClr val="tx1">
                    <a:lumMod val="95000"/>
                  </a:schemeClr>
                </a:solidFill>
              </a:rPr>
              <a:t>nghĩa</a:t>
            </a:r>
            <a:r>
              <a:rPr lang="en-US" sz="2800" dirty="0">
                <a:solidFill>
                  <a:schemeClr val="tx1">
                    <a:lumMod val="95000"/>
                  </a:schemeClr>
                </a:solidFill>
              </a:rPr>
              <a:t> </a:t>
            </a:r>
            <a:r>
              <a:rPr lang="en-US" sz="2800" dirty="0" err="1">
                <a:solidFill>
                  <a:schemeClr val="tx1">
                    <a:lumMod val="95000"/>
                  </a:schemeClr>
                </a:solidFill>
              </a:rPr>
              <a:t>cho</a:t>
            </a:r>
            <a:r>
              <a:rPr lang="en-US" sz="2800" dirty="0">
                <a:solidFill>
                  <a:schemeClr val="tx1">
                    <a:lumMod val="95000"/>
                  </a:schemeClr>
                </a:solidFill>
              </a:rPr>
              <a:t> </a:t>
            </a:r>
            <a:r>
              <a:rPr lang="en-US" sz="2800" dirty="0" err="1">
                <a:solidFill>
                  <a:schemeClr val="tx1">
                    <a:lumMod val="95000"/>
                  </a:schemeClr>
                </a:solidFill>
              </a:rPr>
              <a:t>bạn</a:t>
            </a:r>
            <a:r>
              <a:rPr lang="en-US" sz="2800" dirty="0">
                <a:solidFill>
                  <a:schemeClr val="tx1">
                    <a:lumMod val="95000"/>
                  </a:schemeClr>
                </a:solidFill>
              </a:rPr>
              <a:t> </a:t>
            </a:r>
            <a:r>
              <a:rPr lang="en-US" sz="2800" dirty="0" err="1">
                <a:solidFill>
                  <a:schemeClr val="tx1">
                    <a:lumMod val="95000"/>
                  </a:schemeClr>
                </a:solidFill>
              </a:rPr>
              <a:t>đọc</a:t>
            </a:r>
            <a:r>
              <a:rPr lang="en-US" sz="2800" dirty="0">
                <a:solidFill>
                  <a:schemeClr val="tx1">
                    <a:lumMod val="95000"/>
                  </a:schemeClr>
                </a:solidFill>
              </a:rPr>
              <a:t>!</a:t>
            </a:r>
            <a:br>
              <a:rPr lang="en-US" sz="2800" dirty="0">
                <a:solidFill>
                  <a:schemeClr val="tx1">
                    <a:lumMod val="95000"/>
                  </a:schemeClr>
                </a:solidFill>
              </a:rPr>
            </a:br>
            <a:endParaRPr lang="en-US" sz="2800" dirty="0">
              <a:solidFill>
                <a:schemeClr val="tx1">
                  <a:lumMod val="95000"/>
                </a:schemeClr>
              </a:solidFill>
            </a:endParaRPr>
          </a:p>
        </p:txBody>
      </p:sp>
    </p:spTree>
    <p:extLst>
      <p:ext uri="{BB962C8B-B14F-4D97-AF65-F5344CB8AC3E}">
        <p14:creationId xmlns:p14="http://schemas.microsoft.com/office/powerpoint/2010/main" val="342745556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4AE02B7-E79D-6B41-89FD-858DE51875EC}"/>
              </a:ext>
            </a:extLst>
          </p:cNvPr>
          <p:cNvPicPr>
            <a:picLocks noGrp="1" noChangeAspect="1"/>
          </p:cNvPicPr>
          <p:nvPr>
            <p:ph idx="1"/>
          </p:nvPr>
        </p:nvPicPr>
        <p:blipFill>
          <a:blip r:embed="rId2"/>
          <a:stretch>
            <a:fillRect/>
          </a:stretch>
        </p:blipFill>
        <p:spPr>
          <a:xfrm rot="16200000">
            <a:off x="2667000" y="-2667004"/>
            <a:ext cx="6858002" cy="12192001"/>
          </a:xfrm>
          <a:prstGeom prst="rect">
            <a:avLst/>
          </a:prstGeom>
          <a:ln>
            <a:solidFill>
              <a:schemeClr val="bg1"/>
            </a:solidFill>
          </a:ln>
        </p:spPr>
      </p:pic>
      <p:sp>
        <p:nvSpPr>
          <p:cNvPr id="3" name="Oval 2">
            <a:extLst>
              <a:ext uri="{FF2B5EF4-FFF2-40B4-BE49-F238E27FC236}">
                <a16:creationId xmlns:a16="http://schemas.microsoft.com/office/drawing/2014/main" id="{BF3189BD-1AA4-6A49-AFB2-9795389FE5B2}"/>
              </a:ext>
            </a:extLst>
          </p:cNvPr>
          <p:cNvSpPr/>
          <p:nvPr/>
        </p:nvSpPr>
        <p:spPr>
          <a:xfrm>
            <a:off x="3959497" y="1731554"/>
            <a:ext cx="3526972" cy="352697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FDB32FB-83A4-7A44-88CA-12C2AAA69A10}"/>
              </a:ext>
            </a:extLst>
          </p:cNvPr>
          <p:cNvSpPr/>
          <p:nvPr/>
        </p:nvSpPr>
        <p:spPr>
          <a:xfrm>
            <a:off x="4066903" y="1828800"/>
            <a:ext cx="3344091" cy="3317965"/>
          </a:xfrm>
          <a:prstGeom prst="ellipse">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1779819023"/>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五角星 4">
            <a:extLst>
              <a:ext uri="{FF2B5EF4-FFF2-40B4-BE49-F238E27FC236}">
                <a16:creationId xmlns:a16="http://schemas.microsoft.com/office/drawing/2014/main" id="{849A4E85-30B7-C449-9DD6-3CFD81140528}"/>
              </a:ext>
            </a:extLst>
          </p:cNvPr>
          <p:cNvSpPr/>
          <p:nvPr/>
        </p:nvSpPr>
        <p:spPr>
          <a:xfrm rot="19903756">
            <a:off x="9502676" y="-71985"/>
            <a:ext cx="1056364" cy="105636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五角星 6">
            <a:extLst>
              <a:ext uri="{FF2B5EF4-FFF2-40B4-BE49-F238E27FC236}">
                <a16:creationId xmlns:a16="http://schemas.microsoft.com/office/drawing/2014/main" id="{E4258C96-EC73-A847-B194-E757E7BCD760}"/>
              </a:ext>
            </a:extLst>
          </p:cNvPr>
          <p:cNvSpPr/>
          <p:nvPr/>
        </p:nvSpPr>
        <p:spPr>
          <a:xfrm rot="19938392">
            <a:off x="11226441" y="375256"/>
            <a:ext cx="487863" cy="41319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2" name="五角星 7">
            <a:extLst>
              <a:ext uri="{FF2B5EF4-FFF2-40B4-BE49-F238E27FC236}">
                <a16:creationId xmlns:a16="http://schemas.microsoft.com/office/drawing/2014/main" id="{CB7DDDDE-C0E4-0E47-BE2C-8786AD562DE9}"/>
              </a:ext>
            </a:extLst>
          </p:cNvPr>
          <p:cNvSpPr/>
          <p:nvPr/>
        </p:nvSpPr>
        <p:spPr>
          <a:xfrm rot="19938392">
            <a:off x="10915182" y="1158581"/>
            <a:ext cx="486379" cy="486379"/>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3" name="组合 8">
            <a:extLst>
              <a:ext uri="{FF2B5EF4-FFF2-40B4-BE49-F238E27FC236}">
                <a16:creationId xmlns:a16="http://schemas.microsoft.com/office/drawing/2014/main" id="{25ED73B7-21A6-9746-8663-1408A7A0AAC9}"/>
              </a:ext>
            </a:extLst>
          </p:cNvPr>
          <p:cNvGrpSpPr/>
          <p:nvPr/>
        </p:nvGrpSpPr>
        <p:grpSpPr>
          <a:xfrm>
            <a:off x="-77236" y="108086"/>
            <a:ext cx="3046059" cy="1169708"/>
            <a:chOff x="6090385" y="241539"/>
            <a:chExt cx="5768152" cy="1924755"/>
          </a:xfrm>
        </p:grpSpPr>
        <p:pic>
          <p:nvPicPr>
            <p:cNvPr id="54" name="图片 9">
              <a:extLst>
                <a:ext uri="{FF2B5EF4-FFF2-40B4-BE49-F238E27FC236}">
                  <a16:creationId xmlns:a16="http://schemas.microsoft.com/office/drawing/2014/main" id="{749C1247-E0B2-1E44-AD7E-5B71038736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391" r="31858" b="75292"/>
            <a:stretch>
              <a:fillRect/>
            </a:stretch>
          </p:blipFill>
          <p:spPr>
            <a:xfrm>
              <a:off x="6090385" y="1014166"/>
              <a:ext cx="1440160" cy="1152128"/>
            </a:xfrm>
            <a:prstGeom prst="rect">
              <a:avLst/>
            </a:prstGeom>
            <a:effectLst>
              <a:outerShdw blurRad="50800" dist="38100" dir="5400000" sx="101000" sy="101000" algn="t" rotWithShape="0">
                <a:prstClr val="black">
                  <a:alpha val="40000"/>
                </a:prstClr>
              </a:outerShdw>
            </a:effectLst>
          </p:spPr>
        </p:pic>
        <p:pic>
          <p:nvPicPr>
            <p:cNvPr id="55" name="图片 10">
              <a:extLst>
                <a:ext uri="{FF2B5EF4-FFF2-40B4-BE49-F238E27FC236}">
                  <a16:creationId xmlns:a16="http://schemas.microsoft.com/office/drawing/2014/main" id="{1A35344F-6F96-9349-B1F2-43028DB03A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887" t="14976" r="36782" b="60124"/>
            <a:stretch>
              <a:fillRect/>
            </a:stretch>
          </p:blipFill>
          <p:spPr>
            <a:xfrm>
              <a:off x="10346368" y="241539"/>
              <a:ext cx="1512169" cy="1296144"/>
            </a:xfrm>
            <a:prstGeom prst="rect">
              <a:avLst/>
            </a:prstGeom>
            <a:effectLst>
              <a:outerShdw blurRad="50800" dist="38100" dir="5400000" sx="101000" sy="101000" algn="t" rotWithShape="0">
                <a:prstClr val="black">
                  <a:alpha val="40000"/>
                </a:prstClr>
              </a:outerShdw>
            </a:effectLst>
          </p:spPr>
        </p:pic>
        <p:pic>
          <p:nvPicPr>
            <p:cNvPr id="56" name="图片 11">
              <a:extLst>
                <a:ext uri="{FF2B5EF4-FFF2-40B4-BE49-F238E27FC236}">
                  <a16:creationId xmlns:a16="http://schemas.microsoft.com/office/drawing/2014/main" id="{E417B7AF-26FB-7443-BB4E-876CE1F551A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245" r="61735" b="71006"/>
            <a:stretch>
              <a:fillRect/>
            </a:stretch>
          </p:blipFill>
          <p:spPr>
            <a:xfrm>
              <a:off x="8891858" y="575379"/>
              <a:ext cx="1440160" cy="1466360"/>
            </a:xfrm>
            <a:prstGeom prst="rect">
              <a:avLst/>
            </a:prstGeom>
            <a:effectLst>
              <a:outerShdw blurRad="50800" dist="38100" dir="5400000" sx="101000" sy="101000" algn="t" rotWithShape="0">
                <a:prstClr val="black">
                  <a:alpha val="40000"/>
                </a:prstClr>
              </a:outerShdw>
            </a:effectLst>
          </p:spPr>
        </p:pic>
        <p:pic>
          <p:nvPicPr>
            <p:cNvPr id="57" name="图片 12">
              <a:extLst>
                <a:ext uri="{FF2B5EF4-FFF2-40B4-BE49-F238E27FC236}">
                  <a16:creationId xmlns:a16="http://schemas.microsoft.com/office/drawing/2014/main" id="{2144D963-7948-F64D-952B-D9F9E54164D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380" t="10900" r="47724" b="68247"/>
            <a:stretch>
              <a:fillRect/>
            </a:stretch>
          </p:blipFill>
          <p:spPr>
            <a:xfrm>
              <a:off x="7291064" y="313546"/>
              <a:ext cx="1512168" cy="1152129"/>
            </a:xfrm>
            <a:prstGeom prst="rect">
              <a:avLst/>
            </a:prstGeom>
            <a:effectLst>
              <a:outerShdw blurRad="50800" dist="38100" dir="5400000" sx="101000" sy="101000" algn="t" rotWithShape="0">
                <a:prstClr val="black">
                  <a:alpha val="40000"/>
                </a:prstClr>
              </a:outerShdw>
            </a:effectLst>
          </p:spPr>
        </p:pic>
      </p:grpSp>
      <p:sp>
        <p:nvSpPr>
          <p:cNvPr id="33" name="椭圆形标注 48">
            <a:extLst>
              <a:ext uri="{FF2B5EF4-FFF2-40B4-BE49-F238E27FC236}">
                <a16:creationId xmlns:a16="http://schemas.microsoft.com/office/drawing/2014/main" id="{9F93B2A7-7C9A-DD49-9949-BC596DF6CE02}"/>
              </a:ext>
            </a:extLst>
          </p:cNvPr>
          <p:cNvSpPr/>
          <p:nvPr/>
        </p:nvSpPr>
        <p:spPr>
          <a:xfrm>
            <a:off x="916685" y="852015"/>
            <a:ext cx="4822418" cy="3883869"/>
          </a:xfrm>
          <a:prstGeom prst="wedgeEllipseCallout">
            <a:avLst>
              <a:gd name="adj1" fmla="val 67736"/>
              <a:gd name="adj2" fmla="val 30466"/>
            </a:avLst>
          </a:prstGeom>
          <a:ln w="38100">
            <a:solidFill>
              <a:srgbClr val="FFFF00"/>
            </a:solidFill>
          </a:ln>
        </p:spPr>
        <p:style>
          <a:lnRef idx="3">
            <a:schemeClr val="lt1"/>
          </a:lnRef>
          <a:fillRef idx="1">
            <a:schemeClr val="dk1"/>
          </a:fillRef>
          <a:effectRef idx="1">
            <a:schemeClr val="dk1"/>
          </a:effectRef>
          <a:fontRef idx="minor">
            <a:schemeClr val="lt1"/>
          </a:fontRef>
        </p:style>
        <p:txBody>
          <a:bodyPr rtlCol="0" anchor="ctr"/>
          <a:lstStyle/>
          <a:p>
            <a:pPr algn="ctr"/>
            <a:r>
              <a:rPr lang="en-VN" sz="2800" b="1" i="1" dirty="0">
                <a:solidFill>
                  <a:schemeClr val="bg1"/>
                </a:solidFill>
                <a:latin typeface="Times New Roman" panose="02020603050405020304" pitchFamily="18" charset="0"/>
                <a:cs typeface="Times New Roman" panose="02020603050405020304" pitchFamily="18" charset="0"/>
              </a:rPr>
              <a:t>Em có bao giờ thắc mắc về ý nghĩa tên gọi của mình không? Em hãy chia sẻ cho mọi người hiểu về ý nghĩa tên của em</a:t>
            </a:r>
          </a:p>
        </p:txBody>
      </p:sp>
      <p:pic>
        <p:nvPicPr>
          <p:cNvPr id="34" name="Picture 33" descr="A picture containing text, vector graphics&#10;&#10;Description automatically generated">
            <a:extLst>
              <a:ext uri="{FF2B5EF4-FFF2-40B4-BE49-F238E27FC236}">
                <a16:creationId xmlns:a16="http://schemas.microsoft.com/office/drawing/2014/main" id="{458D6028-A2F9-D54A-8331-9284C7A217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41283" y="2546498"/>
            <a:ext cx="4572000" cy="4572000"/>
          </a:xfrm>
          <a:prstGeom prst="rect">
            <a:avLst/>
          </a:prstGeom>
        </p:spPr>
      </p:pic>
    </p:spTree>
    <p:extLst>
      <p:ext uri="{BB962C8B-B14F-4D97-AF65-F5344CB8AC3E}">
        <p14:creationId xmlns:p14="http://schemas.microsoft.com/office/powerpoint/2010/main" val="700848729"/>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五角星 4">
            <a:extLst>
              <a:ext uri="{FF2B5EF4-FFF2-40B4-BE49-F238E27FC236}">
                <a16:creationId xmlns:a16="http://schemas.microsoft.com/office/drawing/2014/main" id="{849A4E85-30B7-C449-9DD6-3CFD81140528}"/>
              </a:ext>
            </a:extLst>
          </p:cNvPr>
          <p:cNvSpPr/>
          <p:nvPr/>
        </p:nvSpPr>
        <p:spPr>
          <a:xfrm rot="19903756">
            <a:off x="9502676" y="-71985"/>
            <a:ext cx="1056364" cy="105636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五角星 6">
            <a:extLst>
              <a:ext uri="{FF2B5EF4-FFF2-40B4-BE49-F238E27FC236}">
                <a16:creationId xmlns:a16="http://schemas.microsoft.com/office/drawing/2014/main" id="{E4258C96-EC73-A847-B194-E757E7BCD760}"/>
              </a:ext>
            </a:extLst>
          </p:cNvPr>
          <p:cNvSpPr/>
          <p:nvPr/>
        </p:nvSpPr>
        <p:spPr>
          <a:xfrm rot="19938392">
            <a:off x="11226441" y="375256"/>
            <a:ext cx="487863" cy="41319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2" name="五角星 7">
            <a:extLst>
              <a:ext uri="{FF2B5EF4-FFF2-40B4-BE49-F238E27FC236}">
                <a16:creationId xmlns:a16="http://schemas.microsoft.com/office/drawing/2014/main" id="{CB7DDDDE-C0E4-0E47-BE2C-8786AD562DE9}"/>
              </a:ext>
            </a:extLst>
          </p:cNvPr>
          <p:cNvSpPr/>
          <p:nvPr/>
        </p:nvSpPr>
        <p:spPr>
          <a:xfrm rot="19938392">
            <a:off x="10915182" y="1158581"/>
            <a:ext cx="486379" cy="486379"/>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3" name="组合 8">
            <a:extLst>
              <a:ext uri="{FF2B5EF4-FFF2-40B4-BE49-F238E27FC236}">
                <a16:creationId xmlns:a16="http://schemas.microsoft.com/office/drawing/2014/main" id="{25ED73B7-21A6-9746-8663-1408A7A0AAC9}"/>
              </a:ext>
            </a:extLst>
          </p:cNvPr>
          <p:cNvGrpSpPr/>
          <p:nvPr/>
        </p:nvGrpSpPr>
        <p:grpSpPr>
          <a:xfrm>
            <a:off x="-77236" y="108086"/>
            <a:ext cx="3046059" cy="1169708"/>
            <a:chOff x="6090385" y="241539"/>
            <a:chExt cx="5768152" cy="1924755"/>
          </a:xfrm>
        </p:grpSpPr>
        <p:pic>
          <p:nvPicPr>
            <p:cNvPr id="54" name="图片 9">
              <a:extLst>
                <a:ext uri="{FF2B5EF4-FFF2-40B4-BE49-F238E27FC236}">
                  <a16:creationId xmlns:a16="http://schemas.microsoft.com/office/drawing/2014/main" id="{749C1247-E0B2-1E44-AD7E-5B71038736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391" r="31858" b="75292"/>
            <a:stretch>
              <a:fillRect/>
            </a:stretch>
          </p:blipFill>
          <p:spPr>
            <a:xfrm>
              <a:off x="6090385" y="1014166"/>
              <a:ext cx="1440160" cy="1152128"/>
            </a:xfrm>
            <a:prstGeom prst="rect">
              <a:avLst/>
            </a:prstGeom>
            <a:effectLst>
              <a:outerShdw blurRad="50800" dist="38100" dir="5400000" sx="101000" sy="101000" algn="t" rotWithShape="0">
                <a:prstClr val="black">
                  <a:alpha val="40000"/>
                </a:prstClr>
              </a:outerShdw>
            </a:effectLst>
          </p:spPr>
        </p:pic>
        <p:pic>
          <p:nvPicPr>
            <p:cNvPr id="55" name="图片 10">
              <a:extLst>
                <a:ext uri="{FF2B5EF4-FFF2-40B4-BE49-F238E27FC236}">
                  <a16:creationId xmlns:a16="http://schemas.microsoft.com/office/drawing/2014/main" id="{1A35344F-6F96-9349-B1F2-43028DB03A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887" t="14976" r="36782" b="60124"/>
            <a:stretch>
              <a:fillRect/>
            </a:stretch>
          </p:blipFill>
          <p:spPr>
            <a:xfrm>
              <a:off x="10346368" y="241539"/>
              <a:ext cx="1512169" cy="1296144"/>
            </a:xfrm>
            <a:prstGeom prst="rect">
              <a:avLst/>
            </a:prstGeom>
            <a:effectLst>
              <a:outerShdw blurRad="50800" dist="38100" dir="5400000" sx="101000" sy="101000" algn="t" rotWithShape="0">
                <a:prstClr val="black">
                  <a:alpha val="40000"/>
                </a:prstClr>
              </a:outerShdw>
            </a:effectLst>
          </p:spPr>
        </p:pic>
        <p:pic>
          <p:nvPicPr>
            <p:cNvPr id="56" name="图片 11">
              <a:extLst>
                <a:ext uri="{FF2B5EF4-FFF2-40B4-BE49-F238E27FC236}">
                  <a16:creationId xmlns:a16="http://schemas.microsoft.com/office/drawing/2014/main" id="{E417B7AF-26FB-7443-BB4E-876CE1F551A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245" r="61735" b="71006"/>
            <a:stretch>
              <a:fillRect/>
            </a:stretch>
          </p:blipFill>
          <p:spPr>
            <a:xfrm>
              <a:off x="8891858" y="575379"/>
              <a:ext cx="1440160" cy="1466360"/>
            </a:xfrm>
            <a:prstGeom prst="rect">
              <a:avLst/>
            </a:prstGeom>
            <a:effectLst>
              <a:outerShdw blurRad="50800" dist="38100" dir="5400000" sx="101000" sy="101000" algn="t" rotWithShape="0">
                <a:prstClr val="black">
                  <a:alpha val="40000"/>
                </a:prstClr>
              </a:outerShdw>
            </a:effectLst>
          </p:spPr>
        </p:pic>
        <p:pic>
          <p:nvPicPr>
            <p:cNvPr id="57" name="图片 12">
              <a:extLst>
                <a:ext uri="{FF2B5EF4-FFF2-40B4-BE49-F238E27FC236}">
                  <a16:creationId xmlns:a16="http://schemas.microsoft.com/office/drawing/2014/main" id="{2144D963-7948-F64D-952B-D9F9E54164D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380" t="10900" r="47724" b="68247"/>
            <a:stretch>
              <a:fillRect/>
            </a:stretch>
          </p:blipFill>
          <p:spPr>
            <a:xfrm>
              <a:off x="7291064" y="313546"/>
              <a:ext cx="1512168" cy="1152129"/>
            </a:xfrm>
            <a:prstGeom prst="rect">
              <a:avLst/>
            </a:prstGeom>
            <a:effectLst>
              <a:outerShdw blurRad="50800" dist="38100" dir="5400000" sx="101000" sy="101000" algn="t" rotWithShape="0">
                <a:prstClr val="black">
                  <a:alpha val="40000"/>
                </a:prstClr>
              </a:outerShdw>
            </a:effectLst>
          </p:spPr>
        </p:pic>
      </p:grpSp>
      <p:sp>
        <p:nvSpPr>
          <p:cNvPr id="33" name="椭圆形标注 48">
            <a:extLst>
              <a:ext uri="{FF2B5EF4-FFF2-40B4-BE49-F238E27FC236}">
                <a16:creationId xmlns:a16="http://schemas.microsoft.com/office/drawing/2014/main" id="{9F93B2A7-7C9A-DD49-9949-BC596DF6CE02}"/>
              </a:ext>
            </a:extLst>
          </p:cNvPr>
          <p:cNvSpPr/>
          <p:nvPr/>
        </p:nvSpPr>
        <p:spPr>
          <a:xfrm>
            <a:off x="812783" y="310967"/>
            <a:ext cx="4822418" cy="4424917"/>
          </a:xfrm>
          <a:prstGeom prst="wedgeEllipseCallout">
            <a:avLst>
              <a:gd name="adj1" fmla="val 67736"/>
              <a:gd name="adj2" fmla="val 30466"/>
            </a:avLst>
          </a:prstGeom>
          <a:ln w="38100">
            <a:solidFill>
              <a:srgbClr val="FFFF00"/>
            </a:solidFill>
          </a:ln>
        </p:spPr>
        <p:style>
          <a:lnRef idx="3">
            <a:schemeClr val="lt1"/>
          </a:lnRef>
          <a:fillRef idx="1">
            <a:schemeClr val="dk1"/>
          </a:fillRef>
          <a:effectRef idx="1">
            <a:schemeClr val="dk1"/>
          </a:effectRef>
          <a:fontRef idx="minor">
            <a:schemeClr val="lt1"/>
          </a:fontRef>
        </p:style>
        <p:txBody>
          <a:bodyPr rtlCol="0" anchor="ctr"/>
          <a:lstStyle/>
          <a:p>
            <a:pPr algn="ctr"/>
            <a:r>
              <a:rPr lang="en-VN" sz="2600" i="1" dirty="0">
                <a:solidFill>
                  <a:schemeClr val="bg1"/>
                </a:solidFill>
                <a:latin typeface="Times New Roman" panose="02020603050405020304" pitchFamily="18" charset="0"/>
                <a:cs typeface="Times New Roman" panose="02020603050405020304" pitchFamily="18" charset="0"/>
              </a:rPr>
              <a:t>Thời gian gần đây đất nước đối diện với dịch bênh Covid-19, trên các phương tiện thông tin đại chúng thường sử dụng các từ “truy vết”, “phong toả”. Em hiểu như thế nào về nghĩa của 1 ừ đó?</a:t>
            </a:r>
          </a:p>
        </p:txBody>
      </p:sp>
      <p:pic>
        <p:nvPicPr>
          <p:cNvPr id="34" name="Picture 33" descr="A picture containing text, vector graphics&#10;&#10;Description automatically generated">
            <a:extLst>
              <a:ext uri="{FF2B5EF4-FFF2-40B4-BE49-F238E27FC236}">
                <a16:creationId xmlns:a16="http://schemas.microsoft.com/office/drawing/2014/main" id="{458D6028-A2F9-D54A-8331-9284C7A217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41283" y="2546498"/>
            <a:ext cx="4572000" cy="4572000"/>
          </a:xfrm>
          <a:prstGeom prst="rect">
            <a:avLst/>
          </a:prstGeom>
        </p:spPr>
      </p:pic>
    </p:spTree>
    <p:extLst>
      <p:ext uri="{BB962C8B-B14F-4D97-AF65-F5344CB8AC3E}">
        <p14:creationId xmlns:p14="http://schemas.microsoft.com/office/powerpoint/2010/main" val="1496807717"/>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1F999A26-E650-DA40-A035-9E8C16547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907" y="525410"/>
            <a:ext cx="9670311" cy="4113049"/>
          </a:xfrm>
          <a:prstGeom prst="rect">
            <a:avLst/>
          </a:prstGeom>
        </p:spPr>
      </p:pic>
      <p:pic>
        <p:nvPicPr>
          <p:cNvPr id="5" name="图片 3">
            <a:extLst>
              <a:ext uri="{FF2B5EF4-FFF2-40B4-BE49-F238E27FC236}">
                <a16:creationId xmlns:a16="http://schemas.microsoft.com/office/drawing/2014/main" id="{1089C779-B538-D34B-9654-521FB16A8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6916" y="5152065"/>
            <a:ext cx="886349" cy="1394497"/>
          </a:xfrm>
          <a:prstGeom prst="rect">
            <a:avLst/>
          </a:prstGeom>
        </p:spPr>
      </p:pic>
      <p:pic>
        <p:nvPicPr>
          <p:cNvPr id="6" name="图片 4">
            <a:extLst>
              <a:ext uri="{FF2B5EF4-FFF2-40B4-BE49-F238E27FC236}">
                <a16:creationId xmlns:a16="http://schemas.microsoft.com/office/drawing/2014/main" id="{B7518809-FA2D-0643-B682-3902C9CF28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9120" y="3091719"/>
            <a:ext cx="7253776" cy="3642847"/>
          </a:xfrm>
          <a:prstGeom prst="rect">
            <a:avLst/>
          </a:prstGeom>
        </p:spPr>
      </p:pic>
      <p:pic>
        <p:nvPicPr>
          <p:cNvPr id="7" name="图片 5">
            <a:extLst>
              <a:ext uri="{FF2B5EF4-FFF2-40B4-BE49-F238E27FC236}">
                <a16:creationId xmlns:a16="http://schemas.microsoft.com/office/drawing/2014/main" id="{F1FBC58F-FD49-984D-BE03-D471815757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7627" y="5093225"/>
            <a:ext cx="3898381" cy="1453336"/>
          </a:xfrm>
          <a:prstGeom prst="rect">
            <a:avLst/>
          </a:prstGeom>
        </p:spPr>
      </p:pic>
      <p:pic>
        <p:nvPicPr>
          <p:cNvPr id="8" name="图片 6">
            <a:extLst>
              <a:ext uri="{FF2B5EF4-FFF2-40B4-BE49-F238E27FC236}">
                <a16:creationId xmlns:a16="http://schemas.microsoft.com/office/drawing/2014/main" id="{F5BFE810-B474-0A41-B0AA-285F626D7F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5955" y="4609424"/>
            <a:ext cx="1491672" cy="1317349"/>
          </a:xfrm>
          <a:prstGeom prst="rect">
            <a:avLst/>
          </a:prstGeom>
        </p:spPr>
      </p:pic>
      <p:pic>
        <p:nvPicPr>
          <p:cNvPr id="9" name="图片 7">
            <a:extLst>
              <a:ext uri="{FF2B5EF4-FFF2-40B4-BE49-F238E27FC236}">
                <a16:creationId xmlns:a16="http://schemas.microsoft.com/office/drawing/2014/main" id="{770F14A8-0B75-424E-8DF8-211382506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3943" y="4457343"/>
            <a:ext cx="1048141" cy="1650548"/>
          </a:xfrm>
          <a:prstGeom prst="rect">
            <a:avLst/>
          </a:prstGeom>
        </p:spPr>
      </p:pic>
      <p:pic>
        <p:nvPicPr>
          <p:cNvPr id="10" name="图片 2">
            <a:extLst>
              <a:ext uri="{FF2B5EF4-FFF2-40B4-BE49-F238E27FC236}">
                <a16:creationId xmlns:a16="http://schemas.microsoft.com/office/drawing/2014/main" id="{6FB249CE-5FCE-EA42-9125-196DBCAA77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3989" y="4185117"/>
            <a:ext cx="2901048" cy="2513979"/>
          </a:xfrm>
          <a:prstGeom prst="rect">
            <a:avLst/>
          </a:prstGeom>
        </p:spPr>
      </p:pic>
      <p:sp>
        <p:nvSpPr>
          <p:cNvPr id="2" name="TextBox 1">
            <a:extLst>
              <a:ext uri="{FF2B5EF4-FFF2-40B4-BE49-F238E27FC236}">
                <a16:creationId xmlns:a16="http://schemas.microsoft.com/office/drawing/2014/main" id="{653A910C-A73A-0F43-B3A0-E122E918D940}"/>
              </a:ext>
            </a:extLst>
          </p:cNvPr>
          <p:cNvSpPr txBox="1"/>
          <p:nvPr/>
        </p:nvSpPr>
        <p:spPr>
          <a:xfrm>
            <a:off x="2948719" y="1558539"/>
            <a:ext cx="6294561" cy="2169825"/>
          </a:xfrm>
          <a:prstGeom prst="rect">
            <a:avLst/>
          </a:prstGeom>
          <a:noFill/>
        </p:spPr>
        <p:txBody>
          <a:bodyPr wrap="square" rtlCol="0">
            <a:spAutoFit/>
          </a:bodyPr>
          <a:lstStyle/>
          <a:p>
            <a:pPr algn="ctr"/>
            <a:r>
              <a:rPr lang="en-VN" sz="4500" b="1" dirty="0">
                <a:latin typeface="Times New Roman" panose="02020603050405020304" pitchFamily="18" charset="0"/>
                <a:cs typeface="Times New Roman" panose="02020603050405020304" pitchFamily="18" charset="0"/>
              </a:rPr>
              <a:t>I. </a:t>
            </a:r>
          </a:p>
          <a:p>
            <a:pPr algn="ctr"/>
            <a:r>
              <a:rPr lang="en-VN" sz="4500" b="1" dirty="0">
                <a:latin typeface="Times New Roman" panose="02020603050405020304" pitchFamily="18" charset="0"/>
                <a:cs typeface="Times New Roman" panose="02020603050405020304" pitchFamily="18" charset="0"/>
              </a:rPr>
              <a:t>KHÁI QUÁT </a:t>
            </a:r>
          </a:p>
          <a:p>
            <a:pPr algn="ctr"/>
            <a:r>
              <a:rPr lang="en-VN" sz="4500" b="1" dirty="0">
                <a:latin typeface="Times New Roman" panose="02020603050405020304" pitchFamily="18" charset="0"/>
                <a:cs typeface="Times New Roman" panose="02020603050405020304" pitchFamily="18" charset="0"/>
              </a:rPr>
              <a:t>LÝ THUYẾT</a:t>
            </a:r>
          </a:p>
        </p:txBody>
      </p:sp>
    </p:spTree>
    <p:extLst>
      <p:ext uri="{BB962C8B-B14F-4D97-AF65-F5344CB8AC3E}">
        <p14:creationId xmlns:p14="http://schemas.microsoft.com/office/powerpoint/2010/main" val="2626533706"/>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par>
                                <p:cTn id="12" presetID="10" presetClass="entr" presetSubtype="0"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750"/>
                                        <p:tgtEl>
                                          <p:spTgt spid="9"/>
                                        </p:tgtEl>
                                      </p:cBhvr>
                                    </p:animEffect>
                                  </p:childTnLst>
                                </p:cTn>
                              </p:par>
                              <p:par>
                                <p:cTn id="24" presetID="10" presetClass="entr" presetSubtype="0" fill="hold" nodeType="withEffect">
                                  <p:stCondLst>
                                    <p:cond delay="5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750"/>
                                        <p:tgtEl>
                                          <p:spTgt spid="5"/>
                                        </p:tgtEl>
                                      </p:cBhvr>
                                    </p:animEffect>
                                  </p:childTnLst>
                                </p:cTn>
                              </p:par>
                            </p:childTnLst>
                          </p:cTn>
                        </p:par>
                        <p:par>
                          <p:cTn id="27" fill="hold">
                            <p:stCondLst>
                              <p:cond delay="2750"/>
                            </p:stCondLst>
                            <p:childTnLst>
                              <p:par>
                                <p:cTn id="28" presetID="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1+#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0EA9ED6-4E66-C843-A748-9A4929608566}"/>
              </a:ext>
            </a:extLst>
          </p:cNvPr>
          <p:cNvGrpSpPr/>
          <p:nvPr/>
        </p:nvGrpSpPr>
        <p:grpSpPr>
          <a:xfrm>
            <a:off x="2293505" y="1940476"/>
            <a:ext cx="1432943" cy="1753864"/>
            <a:chOff x="2371986" y="1959551"/>
            <a:chExt cx="1955800" cy="2327306"/>
          </a:xfrm>
        </p:grpSpPr>
        <p:sp>
          <p:nvSpPr>
            <p:cNvPr id="53" name="MH_Other_2"/>
            <p:cNvSpPr/>
            <p:nvPr>
              <p:custDataLst>
                <p:tags r:id="rId9"/>
              </p:custDataLst>
            </p:nvPr>
          </p:nvSpPr>
          <p:spPr bwMode="auto">
            <a:xfrm>
              <a:off x="2371986" y="3429000"/>
              <a:ext cx="1955800" cy="87294"/>
            </a:xfrm>
            <a:custGeom>
              <a:avLst/>
              <a:gdLst>
                <a:gd name="T0" fmla="*/ 1333400 w 1524"/>
                <a:gd name="T1" fmla="*/ 67651 h 69"/>
                <a:gd name="T2" fmla="*/ 1494192 w 1524"/>
                <a:gd name="T3" fmla="*/ 0 h 69"/>
                <a:gd name="T4" fmla="*/ 0 w 1524"/>
                <a:gd name="T5" fmla="*/ 0 h 69"/>
                <a:gd name="T6" fmla="*/ 162753 w 1524"/>
                <a:gd name="T7" fmla="*/ 67651 h 69"/>
                <a:gd name="T8" fmla="*/ 1333400 w 1524"/>
                <a:gd name="T9" fmla="*/ 67651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4" h="69">
                  <a:moveTo>
                    <a:pt x="1360" y="69"/>
                  </a:moveTo>
                  <a:lnTo>
                    <a:pt x="1524" y="0"/>
                  </a:lnTo>
                  <a:lnTo>
                    <a:pt x="0" y="0"/>
                  </a:lnTo>
                  <a:lnTo>
                    <a:pt x="166" y="69"/>
                  </a:lnTo>
                  <a:lnTo>
                    <a:pt x="1360" y="69"/>
                  </a:lnTo>
                  <a:close/>
                </a:path>
              </a:pathLst>
            </a:custGeom>
            <a:solidFill>
              <a:schemeClr val="accent1">
                <a:lumMod val="50000"/>
              </a:schemeClr>
            </a:solidFill>
            <a:ln>
              <a:noFill/>
            </a:ln>
          </p:spPr>
          <p:txBody>
            <a:bodyPr bIns="36000"/>
            <a:lstStyle/>
            <a:p>
              <a:pPr>
                <a:defRPr/>
              </a:pPr>
              <a:endParaRPr lang="zh-CN" altLang="en-US" sz="3200">
                <a:latin typeface="Times New Roman" panose="02020603050405020304" pitchFamily="18" charset="0"/>
                <a:cs typeface="Times New Roman" panose="02020603050405020304" pitchFamily="18" charset="0"/>
              </a:endParaRPr>
            </a:p>
          </p:txBody>
        </p:sp>
        <p:sp>
          <p:nvSpPr>
            <p:cNvPr id="54" name="任意多边形 53"/>
            <p:cNvSpPr/>
            <p:nvPr>
              <p:custDataLst>
                <p:tags r:id="rId10"/>
              </p:custDataLst>
            </p:nvPr>
          </p:nvSpPr>
          <p:spPr bwMode="auto">
            <a:xfrm>
              <a:off x="2371986" y="1959551"/>
              <a:ext cx="1955800" cy="1469449"/>
            </a:xfrm>
            <a:custGeom>
              <a:avLst/>
              <a:gdLst>
                <a:gd name="connsiteX0" fmla="*/ 2164 w 1493838"/>
                <a:gd name="connsiteY0" fmla="*/ 0 h 1008064"/>
                <a:gd name="connsiteX1" fmla="*/ 1491674 w 1493838"/>
                <a:gd name="connsiteY1" fmla="*/ 0 h 1008064"/>
                <a:gd name="connsiteX2" fmla="*/ 1493838 w 1493838"/>
                <a:gd name="connsiteY2" fmla="*/ 21356 h 1008064"/>
                <a:gd name="connsiteX3" fmla="*/ 1493838 w 1493838"/>
                <a:gd name="connsiteY3" fmla="*/ 1008064 h 1008064"/>
                <a:gd name="connsiteX4" fmla="*/ 0 w 1493838"/>
                <a:gd name="connsiteY4" fmla="*/ 1008064 h 1008064"/>
                <a:gd name="connsiteX5" fmla="*/ 0 w 1493838"/>
                <a:gd name="connsiteY5" fmla="*/ 21356 h 10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3838" h="1008064">
                  <a:moveTo>
                    <a:pt x="2164" y="0"/>
                  </a:moveTo>
                  <a:lnTo>
                    <a:pt x="1491674" y="0"/>
                  </a:lnTo>
                  <a:lnTo>
                    <a:pt x="1493838" y="21356"/>
                  </a:lnTo>
                  <a:cubicBezTo>
                    <a:pt x="1493838" y="1008064"/>
                    <a:pt x="1493838" y="1008064"/>
                    <a:pt x="1493838" y="1008064"/>
                  </a:cubicBezTo>
                  <a:lnTo>
                    <a:pt x="0" y="1008064"/>
                  </a:lnTo>
                  <a:cubicBezTo>
                    <a:pt x="0" y="21356"/>
                    <a:pt x="0" y="21356"/>
                    <a:pt x="0" y="213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oAutofit/>
            </a:bodyPr>
            <a:lstStyle/>
            <a:p>
              <a:endParaRPr lang="zh-CN" altLang="en-US">
                <a:latin typeface="Times New Roman" panose="02020603050405020304" pitchFamily="18" charset="0"/>
                <a:cs typeface="Times New Roman" panose="02020603050405020304" pitchFamily="18" charset="0"/>
              </a:endParaRPr>
            </a:p>
          </p:txBody>
        </p:sp>
        <p:sp>
          <p:nvSpPr>
            <p:cNvPr id="55" name="任意多边形 54"/>
            <p:cNvSpPr/>
            <p:nvPr>
              <p:custDataLst>
                <p:tags r:id="rId11"/>
              </p:custDataLst>
            </p:nvPr>
          </p:nvSpPr>
          <p:spPr bwMode="auto">
            <a:xfrm>
              <a:off x="2542418" y="2109198"/>
              <a:ext cx="1617016" cy="1319803"/>
            </a:xfrm>
            <a:custGeom>
              <a:avLst/>
              <a:gdLst>
                <a:gd name="connsiteX0" fmla="*/ 2210 w 1235075"/>
                <a:gd name="connsiteY0" fmla="*/ 0 h 1008064"/>
                <a:gd name="connsiteX1" fmla="*/ 1232864 w 1235075"/>
                <a:gd name="connsiteY1" fmla="*/ 0 h 1008064"/>
                <a:gd name="connsiteX2" fmla="*/ 1235075 w 1235075"/>
                <a:gd name="connsiteY2" fmla="*/ 21907 h 1008064"/>
                <a:gd name="connsiteX3" fmla="*/ 1235075 w 1235075"/>
                <a:gd name="connsiteY3" fmla="*/ 1008064 h 1008064"/>
                <a:gd name="connsiteX4" fmla="*/ 0 w 1235075"/>
                <a:gd name="connsiteY4" fmla="*/ 1008064 h 1008064"/>
                <a:gd name="connsiteX5" fmla="*/ 0 w 1235075"/>
                <a:gd name="connsiteY5" fmla="*/ 21907 h 10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5075" h="1008064">
                  <a:moveTo>
                    <a:pt x="2210" y="0"/>
                  </a:moveTo>
                  <a:lnTo>
                    <a:pt x="1232864" y="0"/>
                  </a:lnTo>
                  <a:lnTo>
                    <a:pt x="1235075" y="21907"/>
                  </a:lnTo>
                  <a:cubicBezTo>
                    <a:pt x="1235075" y="1008064"/>
                    <a:pt x="1235075" y="1008064"/>
                    <a:pt x="1235075" y="1008064"/>
                  </a:cubicBezTo>
                  <a:lnTo>
                    <a:pt x="0" y="1008064"/>
                  </a:lnTo>
                  <a:cubicBezTo>
                    <a:pt x="0" y="21907"/>
                    <a:pt x="0" y="21907"/>
                    <a:pt x="0" y="21907"/>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no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lnSpc>
                  <a:spcPct val="110000"/>
                </a:lnSpc>
                <a:defRPr/>
              </a:pPr>
              <a:endParaRPr lang="zh-CN" altLang="en-US" sz="1800" dirty="0">
                <a:solidFill>
                  <a:schemeClr val="accent1"/>
                </a:solidFill>
                <a:latin typeface="Times New Roman" panose="02020603050405020304" pitchFamily="18" charset="0"/>
                <a:ea typeface="+mn-ea"/>
                <a:cs typeface="Times New Roman" panose="02020603050405020304" pitchFamily="18" charset="0"/>
              </a:endParaRPr>
            </a:p>
          </p:txBody>
        </p:sp>
        <p:sp>
          <p:nvSpPr>
            <p:cNvPr id="56" name="MH_Other_6"/>
            <p:cNvSpPr/>
            <p:nvPr>
              <p:custDataLst>
                <p:tags r:id="rId12"/>
              </p:custDataLst>
            </p:nvPr>
          </p:nvSpPr>
          <p:spPr bwMode="auto">
            <a:xfrm>
              <a:off x="2542418" y="3429000"/>
              <a:ext cx="1617016" cy="87294"/>
            </a:xfrm>
            <a:custGeom>
              <a:avLst/>
              <a:gdLst>
                <a:gd name="T0" fmla="*/ 2147483646 w 1260"/>
                <a:gd name="T1" fmla="*/ 2147483646 h 69"/>
                <a:gd name="T2" fmla="*/ 0 w 1260"/>
                <a:gd name="T3" fmla="*/ 0 h 69"/>
                <a:gd name="T4" fmla="*/ 2147483646 w 1260"/>
                <a:gd name="T5" fmla="*/ 0 h 69"/>
                <a:gd name="T6" fmla="*/ 2147483646 w 1260"/>
                <a:gd name="T7" fmla="*/ 2147483646 h 69"/>
                <a:gd name="T8" fmla="*/ 2147483646 w 1260"/>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0" h="69">
                  <a:moveTo>
                    <a:pt x="135" y="69"/>
                  </a:moveTo>
                  <a:lnTo>
                    <a:pt x="0" y="0"/>
                  </a:lnTo>
                  <a:lnTo>
                    <a:pt x="1260" y="0"/>
                  </a:lnTo>
                  <a:lnTo>
                    <a:pt x="1122" y="69"/>
                  </a:lnTo>
                  <a:lnTo>
                    <a:pt x="135" y="69"/>
                  </a:lnTo>
                  <a:close/>
                </a:path>
              </a:pathLst>
            </a:custGeom>
            <a:solidFill>
              <a:srgbClr val="C0BFBE"/>
            </a:solidFill>
            <a:ln>
              <a:noFill/>
            </a:ln>
          </p:spPr>
          <p:txBody>
            <a:bodyPr bIns="36000"/>
            <a:lstStyle/>
            <a:p>
              <a:endParaRPr lang="zh-CN" altLang="en-US" sz="3200">
                <a:latin typeface="Times New Roman" panose="02020603050405020304" pitchFamily="18" charset="0"/>
                <a:cs typeface="Times New Roman" panose="02020603050405020304" pitchFamily="18" charset="0"/>
              </a:endParaRPr>
            </a:p>
          </p:txBody>
        </p:sp>
        <p:sp>
          <p:nvSpPr>
            <p:cNvPr id="57" name="任意多边形 56"/>
            <p:cNvSpPr/>
            <p:nvPr/>
          </p:nvSpPr>
          <p:spPr>
            <a:xfrm flipV="1">
              <a:off x="2692661" y="3516292"/>
              <a:ext cx="1282700" cy="770565"/>
            </a:xfrm>
            <a:custGeom>
              <a:avLst/>
              <a:gdLst>
                <a:gd name="connsiteX0" fmla="*/ 624356 w 1282700"/>
                <a:gd name="connsiteY0" fmla="*/ 627245 h 770565"/>
                <a:gd name="connsiteX1" fmla="*/ 624356 w 1282700"/>
                <a:gd name="connsiteY1" fmla="*/ 428008 h 770565"/>
                <a:gd name="connsiteX2" fmla="*/ 544910 w 1282700"/>
                <a:gd name="connsiteY2" fmla="*/ 513669 h 770565"/>
                <a:gd name="connsiteX3" fmla="*/ 544910 w 1282700"/>
                <a:gd name="connsiteY3" fmla="*/ 461545 h 770565"/>
                <a:gd name="connsiteX4" fmla="*/ 641138 w 1282700"/>
                <a:gd name="connsiteY4" fmla="*/ 358105 h 770565"/>
                <a:gd name="connsiteX5" fmla="*/ 737791 w 1282700"/>
                <a:gd name="connsiteY5" fmla="*/ 461545 h 770565"/>
                <a:gd name="connsiteX6" fmla="*/ 737791 w 1282700"/>
                <a:gd name="connsiteY6" fmla="*/ 513669 h 770565"/>
                <a:gd name="connsiteX7" fmla="*/ 658344 w 1282700"/>
                <a:gd name="connsiteY7" fmla="*/ 428008 h 770565"/>
                <a:gd name="connsiteX8" fmla="*/ 658344 w 1282700"/>
                <a:gd name="connsiteY8" fmla="*/ 627245 h 770565"/>
                <a:gd name="connsiteX9" fmla="*/ 641350 w 1282700"/>
                <a:gd name="connsiteY9" fmla="*/ 656194 h 770565"/>
                <a:gd name="connsiteX10" fmla="*/ 804869 w 1282700"/>
                <a:gd name="connsiteY10" fmla="*/ 492675 h 770565"/>
                <a:gd name="connsiteX11" fmla="*/ 641350 w 1282700"/>
                <a:gd name="connsiteY11" fmla="*/ 329156 h 770565"/>
                <a:gd name="connsiteX12" fmla="*/ 477831 w 1282700"/>
                <a:gd name="connsiteY12" fmla="*/ 492675 h 770565"/>
                <a:gd name="connsiteX13" fmla="*/ 641350 w 1282700"/>
                <a:gd name="connsiteY13" fmla="*/ 656194 h 770565"/>
                <a:gd name="connsiteX14" fmla="*/ 641350 w 1282700"/>
                <a:gd name="connsiteY14" fmla="*/ 694366 h 770565"/>
                <a:gd name="connsiteX15" fmla="*/ 439659 w 1282700"/>
                <a:gd name="connsiteY15" fmla="*/ 492675 h 770565"/>
                <a:gd name="connsiteX16" fmla="*/ 641350 w 1282700"/>
                <a:gd name="connsiteY16" fmla="*/ 290984 h 770565"/>
                <a:gd name="connsiteX17" fmla="*/ 843041 w 1282700"/>
                <a:gd name="connsiteY17" fmla="*/ 492675 h 770565"/>
                <a:gd name="connsiteX18" fmla="*/ 641350 w 1282700"/>
                <a:gd name="connsiteY18" fmla="*/ 694366 h 770565"/>
                <a:gd name="connsiteX19" fmla="*/ 0 w 1282700"/>
                <a:gd name="connsiteY19" fmla="*/ 770565 h 770565"/>
                <a:gd name="connsiteX20" fmla="*/ 1282700 w 1282700"/>
                <a:gd name="connsiteY20" fmla="*/ 770565 h 770565"/>
                <a:gd name="connsiteX21" fmla="*/ 641350 w 1282700"/>
                <a:gd name="connsiteY21" fmla="*/ 0 h 77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700" h="770565">
                  <a:moveTo>
                    <a:pt x="624356" y="627245"/>
                  </a:moveTo>
                  <a:lnTo>
                    <a:pt x="624356" y="428008"/>
                  </a:lnTo>
                  <a:lnTo>
                    <a:pt x="544910" y="513669"/>
                  </a:lnTo>
                  <a:lnTo>
                    <a:pt x="544910" y="461545"/>
                  </a:lnTo>
                  <a:lnTo>
                    <a:pt x="641138" y="358105"/>
                  </a:lnTo>
                  <a:lnTo>
                    <a:pt x="737791" y="461545"/>
                  </a:lnTo>
                  <a:lnTo>
                    <a:pt x="737791" y="513669"/>
                  </a:lnTo>
                  <a:lnTo>
                    <a:pt x="658344" y="428008"/>
                  </a:lnTo>
                  <a:lnTo>
                    <a:pt x="658344" y="627245"/>
                  </a:lnTo>
                  <a:close/>
                  <a:moveTo>
                    <a:pt x="641350" y="656194"/>
                  </a:moveTo>
                  <a:cubicBezTo>
                    <a:pt x="731660" y="656194"/>
                    <a:pt x="804869" y="582985"/>
                    <a:pt x="804869" y="492675"/>
                  </a:cubicBezTo>
                  <a:cubicBezTo>
                    <a:pt x="804869" y="402366"/>
                    <a:pt x="731660" y="329156"/>
                    <a:pt x="641350" y="329156"/>
                  </a:cubicBezTo>
                  <a:cubicBezTo>
                    <a:pt x="551041" y="329156"/>
                    <a:pt x="477831" y="402366"/>
                    <a:pt x="477831" y="492675"/>
                  </a:cubicBezTo>
                  <a:cubicBezTo>
                    <a:pt x="477831" y="582985"/>
                    <a:pt x="551041" y="656194"/>
                    <a:pt x="641350" y="656194"/>
                  </a:cubicBezTo>
                  <a:close/>
                  <a:moveTo>
                    <a:pt x="641350" y="694366"/>
                  </a:moveTo>
                  <a:cubicBezTo>
                    <a:pt x="529959" y="694366"/>
                    <a:pt x="439659" y="604066"/>
                    <a:pt x="439659" y="492675"/>
                  </a:cubicBezTo>
                  <a:cubicBezTo>
                    <a:pt x="439659" y="381284"/>
                    <a:pt x="529959" y="290984"/>
                    <a:pt x="641350" y="290984"/>
                  </a:cubicBezTo>
                  <a:cubicBezTo>
                    <a:pt x="752741" y="290984"/>
                    <a:pt x="843041" y="381284"/>
                    <a:pt x="843041" y="492675"/>
                  </a:cubicBezTo>
                  <a:cubicBezTo>
                    <a:pt x="843041" y="604066"/>
                    <a:pt x="752741" y="694366"/>
                    <a:pt x="641350" y="694366"/>
                  </a:cubicBezTo>
                  <a:close/>
                  <a:moveTo>
                    <a:pt x="0" y="770565"/>
                  </a:moveTo>
                  <a:lnTo>
                    <a:pt x="1282700" y="770565"/>
                  </a:lnTo>
                  <a:lnTo>
                    <a:pt x="6413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58" name="文本框 57"/>
          <p:cNvSpPr txBox="1"/>
          <p:nvPr/>
        </p:nvSpPr>
        <p:spPr>
          <a:xfrm>
            <a:off x="1932343" y="4003935"/>
            <a:ext cx="2132003" cy="531940"/>
          </a:xfrm>
          <a:prstGeom prst="rect">
            <a:avLst/>
          </a:prstGeom>
          <a:noFill/>
        </p:spPr>
        <p:txBody>
          <a:bodyPr wrap="square" rtlCol="0">
            <a:spAutoFit/>
          </a:bodyPr>
          <a:lstStyle/>
          <a:p>
            <a:pPr algn="ctr">
              <a:lnSpc>
                <a:spcPct val="110000"/>
              </a:lnSpc>
              <a:defRPr/>
            </a:pPr>
            <a:r>
              <a:rPr lang="en-US" altLang="zh-CN" sz="2800" dirty="0" err="1">
                <a:latin typeface="Times New Roman" panose="02020603050405020304" pitchFamily="18" charset="0"/>
                <a:cs typeface="Times New Roman" panose="02020603050405020304" pitchFamily="18" charset="0"/>
              </a:rPr>
              <a:t>Từ</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điển</a:t>
            </a:r>
            <a:endParaRPr lang="zh-CN" altLang="en-US" sz="2800" dirty="0">
              <a:latin typeface="Times New Roman" panose="02020603050405020304" pitchFamily="18" charset="0"/>
              <a:cs typeface="Times New Roman" panose="02020603050405020304" pitchFamily="18" charset="0"/>
            </a:endParaRPr>
          </a:p>
        </p:txBody>
      </p:sp>
      <p:sp>
        <p:nvSpPr>
          <p:cNvPr id="64" name="文本框 63"/>
          <p:cNvSpPr txBox="1"/>
          <p:nvPr/>
        </p:nvSpPr>
        <p:spPr>
          <a:xfrm>
            <a:off x="4721440" y="3875421"/>
            <a:ext cx="2340998" cy="2623795"/>
          </a:xfrm>
          <a:prstGeom prst="rect">
            <a:avLst/>
          </a:prstGeom>
          <a:noFill/>
        </p:spPr>
        <p:txBody>
          <a:bodyPr wrap="square" rtlCol="0">
            <a:spAutoFit/>
          </a:bodyPr>
          <a:lstStyle/>
          <a:p>
            <a:pPr algn="ctr">
              <a:lnSpc>
                <a:spcPct val="150000"/>
              </a:lnSpc>
              <a:defRPr/>
            </a:pPr>
            <a:r>
              <a:rPr lang="en-US" altLang="zh-CN" sz="2800" dirty="0" err="1">
                <a:latin typeface="Times New Roman" panose="02020603050405020304" pitchFamily="18" charset="0"/>
                <a:cs typeface="Times New Roman" panose="02020603050405020304" pitchFamily="18" charset="0"/>
              </a:rPr>
              <a:t>Văn</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cảnh</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câu</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văn</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đoạn</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văn</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mà</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từ</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xuất</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hiện</a:t>
            </a:r>
            <a:r>
              <a:rPr lang="en-US" altLang="zh-CN"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70" name="文本框 69"/>
          <p:cNvSpPr txBox="1"/>
          <p:nvPr/>
        </p:nvSpPr>
        <p:spPr>
          <a:xfrm>
            <a:off x="7159102" y="3875421"/>
            <a:ext cx="3100555" cy="2623795"/>
          </a:xfrm>
          <a:prstGeom prst="rect">
            <a:avLst/>
          </a:prstGeom>
          <a:noFill/>
        </p:spPr>
        <p:txBody>
          <a:bodyPr wrap="square" rtlCol="0">
            <a:spAutoFit/>
          </a:bodyPr>
          <a:lstStyle/>
          <a:p>
            <a:pPr algn="ctr">
              <a:lnSpc>
                <a:spcPct val="150000"/>
              </a:lnSpc>
              <a:defRPr/>
            </a:pPr>
            <a:r>
              <a:rPr lang="en-US" altLang="zh-CN" sz="2800" dirty="0" err="1">
                <a:latin typeface="Times New Roman" panose="02020603050405020304" pitchFamily="18" charset="0"/>
                <a:cs typeface="Times New Roman" panose="02020603050405020304" pitchFamily="18" charset="0"/>
              </a:rPr>
              <a:t>Với</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từ</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Hán</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Việt</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giải</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nghĩa</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từng</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thành</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tố</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cấu</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tạo</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nên</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từ</a:t>
            </a:r>
            <a:endParaRPr lang="zh-CN" altLang="en-US" sz="2800" dirty="0">
              <a:latin typeface="Times New Roman" panose="02020603050405020304" pitchFamily="18" charset="0"/>
              <a:cs typeface="Times New Roman" panose="02020603050405020304" pitchFamily="18" charset="0"/>
            </a:endParaRPr>
          </a:p>
        </p:txBody>
      </p:sp>
      <p:sp>
        <p:nvSpPr>
          <p:cNvPr id="29" name="KSO_Shape"/>
          <p:cNvSpPr/>
          <p:nvPr/>
        </p:nvSpPr>
        <p:spPr bwMode="auto">
          <a:xfrm>
            <a:off x="502093" y="2447697"/>
            <a:ext cx="1092912" cy="691938"/>
          </a:xfrm>
          <a:custGeom>
            <a:avLst/>
            <a:gdLst>
              <a:gd name="T0" fmla="*/ 2147483646 w 2758"/>
              <a:gd name="T1" fmla="*/ 2147483646 h 1666"/>
              <a:gd name="T2" fmla="*/ 2147483646 w 2758"/>
              <a:gd name="T3" fmla="*/ 2147483646 h 1666"/>
              <a:gd name="T4" fmla="*/ 2147483646 w 2758"/>
              <a:gd name="T5" fmla="*/ 2147483646 h 1666"/>
              <a:gd name="T6" fmla="*/ 2147483646 w 2758"/>
              <a:gd name="T7" fmla="*/ 2147483646 h 1666"/>
              <a:gd name="T8" fmla="*/ 2147483646 w 2758"/>
              <a:gd name="T9" fmla="*/ 2147483646 h 1666"/>
              <a:gd name="T10" fmla="*/ 2147483646 w 2758"/>
              <a:gd name="T11" fmla="*/ 2147483646 h 1666"/>
              <a:gd name="T12" fmla="*/ 2147483646 w 2758"/>
              <a:gd name="T13" fmla="*/ 2147483646 h 1666"/>
              <a:gd name="T14" fmla="*/ 2147483646 w 2758"/>
              <a:gd name="T15" fmla="*/ 2147483646 h 1666"/>
              <a:gd name="T16" fmla="*/ 2147483646 w 2758"/>
              <a:gd name="T17" fmla="*/ 2147483646 h 1666"/>
              <a:gd name="T18" fmla="*/ 2147483646 w 2758"/>
              <a:gd name="T19" fmla="*/ 2147483646 h 1666"/>
              <a:gd name="T20" fmla="*/ 2147483646 w 2758"/>
              <a:gd name="T21" fmla="*/ 2147483646 h 1666"/>
              <a:gd name="T22" fmla="*/ 2147483646 w 2758"/>
              <a:gd name="T23" fmla="*/ 2147483646 h 1666"/>
              <a:gd name="T24" fmla="*/ 2147483646 w 2758"/>
              <a:gd name="T25" fmla="*/ 2147483646 h 1666"/>
              <a:gd name="T26" fmla="*/ 2147483646 w 2758"/>
              <a:gd name="T27" fmla="*/ 2147483646 h 1666"/>
              <a:gd name="T28" fmla="*/ 2147483646 w 2758"/>
              <a:gd name="T29" fmla="*/ 2147483646 h 1666"/>
              <a:gd name="T30" fmla="*/ 2147483646 w 2758"/>
              <a:gd name="T31" fmla="*/ 2147483646 h 1666"/>
              <a:gd name="T32" fmla="*/ 2147483646 w 2758"/>
              <a:gd name="T33" fmla="*/ 2147483646 h 1666"/>
              <a:gd name="T34" fmla="*/ 2147483646 w 2758"/>
              <a:gd name="T35" fmla="*/ 2147483646 h 1666"/>
              <a:gd name="T36" fmla="*/ 2147483646 w 2758"/>
              <a:gd name="T37" fmla="*/ 2147483646 h 1666"/>
              <a:gd name="T38" fmla="*/ 2147483646 w 2758"/>
              <a:gd name="T39" fmla="*/ 2147483646 h 1666"/>
              <a:gd name="T40" fmla="*/ 2147483646 w 2758"/>
              <a:gd name="T41" fmla="*/ 2147483646 h 1666"/>
              <a:gd name="T42" fmla="*/ 2147483646 w 2758"/>
              <a:gd name="T43" fmla="*/ 2147483646 h 1666"/>
              <a:gd name="T44" fmla="*/ 2147483646 w 2758"/>
              <a:gd name="T45" fmla="*/ 2147483646 h 1666"/>
              <a:gd name="T46" fmla="*/ 2147483646 w 2758"/>
              <a:gd name="T47" fmla="*/ 2147483646 h 1666"/>
              <a:gd name="T48" fmla="*/ 2147483646 w 2758"/>
              <a:gd name="T49" fmla="*/ 2147483646 h 1666"/>
              <a:gd name="T50" fmla="*/ 2147483646 w 2758"/>
              <a:gd name="T51" fmla="*/ 2147483646 h 1666"/>
              <a:gd name="T52" fmla="*/ 2147483646 w 2758"/>
              <a:gd name="T53" fmla="*/ 2147483646 h 1666"/>
              <a:gd name="T54" fmla="*/ 2147483646 w 2758"/>
              <a:gd name="T55" fmla="*/ 2147483646 h 1666"/>
              <a:gd name="T56" fmla="*/ 2147483646 w 2758"/>
              <a:gd name="T57" fmla="*/ 2147483646 h 1666"/>
              <a:gd name="T58" fmla="*/ 2147483646 w 2758"/>
              <a:gd name="T59" fmla="*/ 2147483646 h 1666"/>
              <a:gd name="T60" fmla="*/ 2147483646 w 2758"/>
              <a:gd name="T61" fmla="*/ 2147483646 h 1666"/>
              <a:gd name="T62" fmla="*/ 2147483646 w 2758"/>
              <a:gd name="T63" fmla="*/ 2147483646 h 1666"/>
              <a:gd name="T64" fmla="*/ 2147483646 w 2758"/>
              <a:gd name="T65" fmla="*/ 2147483646 h 1666"/>
              <a:gd name="T66" fmla="*/ 2147483646 w 2758"/>
              <a:gd name="T67" fmla="*/ 2147483646 h 1666"/>
              <a:gd name="T68" fmla="*/ 2147483646 w 2758"/>
              <a:gd name="T69" fmla="*/ 2147483646 h 1666"/>
              <a:gd name="T70" fmla="*/ 2147483646 w 2758"/>
              <a:gd name="T71" fmla="*/ 2147483646 h 1666"/>
              <a:gd name="T72" fmla="*/ 2147483646 w 2758"/>
              <a:gd name="T73" fmla="*/ 2147483646 h 1666"/>
              <a:gd name="T74" fmla="*/ 2147483646 w 2758"/>
              <a:gd name="T75" fmla="*/ 2147483646 h 1666"/>
              <a:gd name="T76" fmla="*/ 2147483646 w 2758"/>
              <a:gd name="T77" fmla="*/ 2147483646 h 1666"/>
              <a:gd name="T78" fmla="*/ 2147483646 w 2758"/>
              <a:gd name="T79" fmla="*/ 2147483646 h 1666"/>
              <a:gd name="T80" fmla="*/ 2147483646 w 2758"/>
              <a:gd name="T81" fmla="*/ 2147483646 h 1666"/>
              <a:gd name="T82" fmla="*/ 2147483646 w 2758"/>
              <a:gd name="T83" fmla="*/ 2147483646 h 1666"/>
              <a:gd name="T84" fmla="*/ 2147483646 w 2758"/>
              <a:gd name="T85" fmla="*/ 2147483646 h 1666"/>
              <a:gd name="T86" fmla="*/ 2147483646 w 2758"/>
              <a:gd name="T87" fmla="*/ 2147483646 h 1666"/>
              <a:gd name="T88" fmla="*/ 2147483646 w 2758"/>
              <a:gd name="T89" fmla="*/ 2147483646 h 1666"/>
              <a:gd name="T90" fmla="*/ 2147483646 w 2758"/>
              <a:gd name="T91" fmla="*/ 2147483646 h 1666"/>
              <a:gd name="T92" fmla="*/ 2147483646 w 2758"/>
              <a:gd name="T93" fmla="*/ 2147483646 h 1666"/>
              <a:gd name="T94" fmla="*/ 2147483646 w 2758"/>
              <a:gd name="T95" fmla="*/ 2147483646 h 1666"/>
              <a:gd name="T96" fmla="*/ 2147483646 w 2758"/>
              <a:gd name="T97" fmla="*/ 2147483646 h 1666"/>
              <a:gd name="T98" fmla="*/ 2147483646 w 2758"/>
              <a:gd name="T99" fmla="*/ 2147483646 h 1666"/>
              <a:gd name="T100" fmla="*/ 2147483646 w 2758"/>
              <a:gd name="T101" fmla="*/ 2147483646 h 1666"/>
              <a:gd name="T102" fmla="*/ 2147483646 w 2758"/>
              <a:gd name="T103" fmla="*/ 2147483646 h 1666"/>
              <a:gd name="T104" fmla="*/ 2147483646 w 2758"/>
              <a:gd name="T105" fmla="*/ 2147483646 h 1666"/>
              <a:gd name="T106" fmla="*/ 2147483646 w 2758"/>
              <a:gd name="T107" fmla="*/ 2147483646 h 1666"/>
              <a:gd name="T108" fmla="*/ 2147483646 w 2758"/>
              <a:gd name="T109" fmla="*/ 2147483646 h 1666"/>
              <a:gd name="T110" fmla="*/ 2147483646 w 2758"/>
              <a:gd name="T111" fmla="*/ 2147483646 h 1666"/>
              <a:gd name="T112" fmla="*/ 2147483646 w 2758"/>
              <a:gd name="T113" fmla="*/ 2147483646 h 1666"/>
              <a:gd name="T114" fmla="*/ 2147483646 w 2758"/>
              <a:gd name="T115" fmla="*/ 2147483646 h 1666"/>
              <a:gd name="T116" fmla="*/ 2147483646 w 2758"/>
              <a:gd name="T117" fmla="*/ 2147483646 h 1666"/>
              <a:gd name="T118" fmla="*/ 2147483646 w 2758"/>
              <a:gd name="T119" fmla="*/ 2147483646 h 1666"/>
              <a:gd name="T120" fmla="*/ 2147483646 w 2758"/>
              <a:gd name="T121" fmla="*/ 2147483646 h 1666"/>
              <a:gd name="T122" fmla="*/ 2147483646 w 2758"/>
              <a:gd name="T123" fmla="*/ 2147483646 h 1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58" h="1666">
                <a:moveTo>
                  <a:pt x="931" y="1269"/>
                </a:moveTo>
                <a:lnTo>
                  <a:pt x="895" y="1297"/>
                </a:lnTo>
                <a:lnTo>
                  <a:pt x="864" y="1328"/>
                </a:lnTo>
                <a:lnTo>
                  <a:pt x="839" y="1359"/>
                </a:lnTo>
                <a:lnTo>
                  <a:pt x="816" y="1392"/>
                </a:lnTo>
                <a:lnTo>
                  <a:pt x="1102" y="1555"/>
                </a:lnTo>
                <a:lnTo>
                  <a:pt x="1172" y="1557"/>
                </a:lnTo>
                <a:lnTo>
                  <a:pt x="1210" y="1555"/>
                </a:lnTo>
                <a:lnTo>
                  <a:pt x="1243" y="1547"/>
                </a:lnTo>
                <a:lnTo>
                  <a:pt x="1269" y="1535"/>
                </a:lnTo>
                <a:lnTo>
                  <a:pt x="1293" y="1518"/>
                </a:lnTo>
                <a:lnTo>
                  <a:pt x="1310" y="1495"/>
                </a:lnTo>
                <a:lnTo>
                  <a:pt x="1323" y="1466"/>
                </a:lnTo>
                <a:lnTo>
                  <a:pt x="1331" y="1434"/>
                </a:lnTo>
                <a:lnTo>
                  <a:pt x="1333" y="1397"/>
                </a:lnTo>
                <a:lnTo>
                  <a:pt x="1164" y="1397"/>
                </a:lnTo>
                <a:lnTo>
                  <a:pt x="931" y="1269"/>
                </a:lnTo>
                <a:close/>
                <a:moveTo>
                  <a:pt x="1060" y="975"/>
                </a:moveTo>
                <a:lnTo>
                  <a:pt x="1026" y="983"/>
                </a:lnTo>
                <a:lnTo>
                  <a:pt x="993" y="992"/>
                </a:lnTo>
                <a:lnTo>
                  <a:pt x="964" y="1006"/>
                </a:lnTo>
                <a:lnTo>
                  <a:pt x="937" y="1021"/>
                </a:lnTo>
                <a:lnTo>
                  <a:pt x="912" y="1040"/>
                </a:lnTo>
                <a:lnTo>
                  <a:pt x="891" y="1061"/>
                </a:lnTo>
                <a:lnTo>
                  <a:pt x="872" y="1084"/>
                </a:lnTo>
                <a:lnTo>
                  <a:pt x="855" y="1111"/>
                </a:lnTo>
                <a:lnTo>
                  <a:pt x="1195" y="1292"/>
                </a:lnTo>
                <a:lnTo>
                  <a:pt x="1352" y="1296"/>
                </a:lnTo>
                <a:lnTo>
                  <a:pt x="1392" y="1294"/>
                </a:lnTo>
                <a:lnTo>
                  <a:pt x="1427" y="1288"/>
                </a:lnTo>
                <a:lnTo>
                  <a:pt x="1456" y="1276"/>
                </a:lnTo>
                <a:lnTo>
                  <a:pt x="1481" y="1263"/>
                </a:lnTo>
                <a:lnTo>
                  <a:pt x="1500" y="1244"/>
                </a:lnTo>
                <a:lnTo>
                  <a:pt x="1513" y="1221"/>
                </a:lnTo>
                <a:lnTo>
                  <a:pt x="1521" y="1192"/>
                </a:lnTo>
                <a:lnTo>
                  <a:pt x="1523" y="1161"/>
                </a:lnTo>
                <a:lnTo>
                  <a:pt x="1521" y="1142"/>
                </a:lnTo>
                <a:lnTo>
                  <a:pt x="1517" y="1121"/>
                </a:lnTo>
                <a:lnTo>
                  <a:pt x="1510" y="1096"/>
                </a:lnTo>
                <a:lnTo>
                  <a:pt x="1498" y="1071"/>
                </a:lnTo>
                <a:lnTo>
                  <a:pt x="1241" y="1075"/>
                </a:lnTo>
                <a:lnTo>
                  <a:pt x="1060" y="975"/>
                </a:lnTo>
                <a:close/>
                <a:moveTo>
                  <a:pt x="1137" y="668"/>
                </a:moveTo>
                <a:lnTo>
                  <a:pt x="1104" y="670"/>
                </a:lnTo>
                <a:lnTo>
                  <a:pt x="1074" y="676"/>
                </a:lnTo>
                <a:lnTo>
                  <a:pt x="1047" y="687"/>
                </a:lnTo>
                <a:lnTo>
                  <a:pt x="1020" y="702"/>
                </a:lnTo>
                <a:lnTo>
                  <a:pt x="997" y="722"/>
                </a:lnTo>
                <a:lnTo>
                  <a:pt x="976" y="745"/>
                </a:lnTo>
                <a:lnTo>
                  <a:pt x="954" y="772"/>
                </a:lnTo>
                <a:lnTo>
                  <a:pt x="937" y="804"/>
                </a:lnTo>
                <a:lnTo>
                  <a:pt x="1269" y="969"/>
                </a:lnTo>
                <a:lnTo>
                  <a:pt x="1454" y="971"/>
                </a:lnTo>
                <a:lnTo>
                  <a:pt x="1502" y="969"/>
                </a:lnTo>
                <a:lnTo>
                  <a:pt x="1542" y="962"/>
                </a:lnTo>
                <a:lnTo>
                  <a:pt x="1579" y="952"/>
                </a:lnTo>
                <a:lnTo>
                  <a:pt x="1608" y="937"/>
                </a:lnTo>
                <a:lnTo>
                  <a:pt x="1631" y="916"/>
                </a:lnTo>
                <a:lnTo>
                  <a:pt x="1646" y="893"/>
                </a:lnTo>
                <a:lnTo>
                  <a:pt x="1656" y="864"/>
                </a:lnTo>
                <a:lnTo>
                  <a:pt x="1659" y="833"/>
                </a:lnTo>
                <a:lnTo>
                  <a:pt x="1657" y="810"/>
                </a:lnTo>
                <a:lnTo>
                  <a:pt x="1650" y="789"/>
                </a:lnTo>
                <a:lnTo>
                  <a:pt x="1640" y="772"/>
                </a:lnTo>
                <a:lnTo>
                  <a:pt x="1625" y="758"/>
                </a:lnTo>
                <a:lnTo>
                  <a:pt x="1604" y="749"/>
                </a:lnTo>
                <a:lnTo>
                  <a:pt x="1579" y="741"/>
                </a:lnTo>
                <a:lnTo>
                  <a:pt x="1550" y="735"/>
                </a:lnTo>
                <a:lnTo>
                  <a:pt x="1517" y="733"/>
                </a:lnTo>
                <a:lnTo>
                  <a:pt x="1293" y="733"/>
                </a:lnTo>
                <a:lnTo>
                  <a:pt x="1273" y="718"/>
                </a:lnTo>
                <a:lnTo>
                  <a:pt x="1254" y="704"/>
                </a:lnTo>
                <a:lnTo>
                  <a:pt x="1233" y="693"/>
                </a:lnTo>
                <a:lnTo>
                  <a:pt x="1214" y="683"/>
                </a:lnTo>
                <a:lnTo>
                  <a:pt x="1195" y="678"/>
                </a:lnTo>
                <a:lnTo>
                  <a:pt x="1175" y="672"/>
                </a:lnTo>
                <a:lnTo>
                  <a:pt x="1156" y="668"/>
                </a:lnTo>
                <a:lnTo>
                  <a:pt x="1137" y="668"/>
                </a:lnTo>
                <a:close/>
                <a:moveTo>
                  <a:pt x="1694" y="240"/>
                </a:moveTo>
                <a:lnTo>
                  <a:pt x="1898" y="466"/>
                </a:lnTo>
                <a:lnTo>
                  <a:pt x="1874" y="497"/>
                </a:lnTo>
                <a:lnTo>
                  <a:pt x="1855" y="520"/>
                </a:lnTo>
                <a:lnTo>
                  <a:pt x="2251" y="518"/>
                </a:lnTo>
                <a:lnTo>
                  <a:pt x="2303" y="516"/>
                </a:lnTo>
                <a:lnTo>
                  <a:pt x="2351" y="516"/>
                </a:lnTo>
                <a:lnTo>
                  <a:pt x="2395" y="512"/>
                </a:lnTo>
                <a:lnTo>
                  <a:pt x="2435" y="511"/>
                </a:lnTo>
                <a:lnTo>
                  <a:pt x="2474" y="505"/>
                </a:lnTo>
                <a:lnTo>
                  <a:pt x="2508" y="501"/>
                </a:lnTo>
                <a:lnTo>
                  <a:pt x="2539" y="493"/>
                </a:lnTo>
                <a:lnTo>
                  <a:pt x="2568" y="488"/>
                </a:lnTo>
                <a:lnTo>
                  <a:pt x="2593" y="478"/>
                </a:lnTo>
                <a:lnTo>
                  <a:pt x="2614" y="470"/>
                </a:lnTo>
                <a:lnTo>
                  <a:pt x="2631" y="459"/>
                </a:lnTo>
                <a:lnTo>
                  <a:pt x="2647" y="449"/>
                </a:lnTo>
                <a:lnTo>
                  <a:pt x="2658" y="436"/>
                </a:lnTo>
                <a:lnTo>
                  <a:pt x="2666" y="424"/>
                </a:lnTo>
                <a:lnTo>
                  <a:pt x="2672" y="411"/>
                </a:lnTo>
                <a:lnTo>
                  <a:pt x="2673" y="395"/>
                </a:lnTo>
                <a:lnTo>
                  <a:pt x="2672" y="380"/>
                </a:lnTo>
                <a:lnTo>
                  <a:pt x="2668" y="363"/>
                </a:lnTo>
                <a:lnTo>
                  <a:pt x="2662" y="349"/>
                </a:lnTo>
                <a:lnTo>
                  <a:pt x="2652" y="336"/>
                </a:lnTo>
                <a:lnTo>
                  <a:pt x="2639" y="324"/>
                </a:lnTo>
                <a:lnTo>
                  <a:pt x="2625" y="313"/>
                </a:lnTo>
                <a:lnTo>
                  <a:pt x="2608" y="301"/>
                </a:lnTo>
                <a:lnTo>
                  <a:pt x="2587" y="294"/>
                </a:lnTo>
                <a:lnTo>
                  <a:pt x="2566" y="284"/>
                </a:lnTo>
                <a:lnTo>
                  <a:pt x="2541" y="278"/>
                </a:lnTo>
                <a:lnTo>
                  <a:pt x="2512" y="273"/>
                </a:lnTo>
                <a:lnTo>
                  <a:pt x="2481" y="267"/>
                </a:lnTo>
                <a:lnTo>
                  <a:pt x="2449" y="263"/>
                </a:lnTo>
                <a:lnTo>
                  <a:pt x="2412" y="261"/>
                </a:lnTo>
                <a:lnTo>
                  <a:pt x="2374" y="259"/>
                </a:lnTo>
                <a:lnTo>
                  <a:pt x="2334" y="259"/>
                </a:lnTo>
                <a:lnTo>
                  <a:pt x="1694" y="240"/>
                </a:lnTo>
                <a:close/>
                <a:moveTo>
                  <a:pt x="1060" y="109"/>
                </a:moveTo>
                <a:lnTo>
                  <a:pt x="1039" y="117"/>
                </a:lnTo>
                <a:lnTo>
                  <a:pt x="1018" y="125"/>
                </a:lnTo>
                <a:lnTo>
                  <a:pt x="993" y="134"/>
                </a:lnTo>
                <a:lnTo>
                  <a:pt x="966" y="146"/>
                </a:lnTo>
                <a:lnTo>
                  <a:pt x="937" y="159"/>
                </a:lnTo>
                <a:lnTo>
                  <a:pt x="906" y="173"/>
                </a:lnTo>
                <a:lnTo>
                  <a:pt x="872" y="188"/>
                </a:lnTo>
                <a:lnTo>
                  <a:pt x="835" y="203"/>
                </a:lnTo>
                <a:lnTo>
                  <a:pt x="799" y="221"/>
                </a:lnTo>
                <a:lnTo>
                  <a:pt x="757" y="240"/>
                </a:lnTo>
                <a:lnTo>
                  <a:pt x="714" y="261"/>
                </a:lnTo>
                <a:lnTo>
                  <a:pt x="670" y="282"/>
                </a:lnTo>
                <a:lnTo>
                  <a:pt x="622" y="305"/>
                </a:lnTo>
                <a:lnTo>
                  <a:pt x="572" y="328"/>
                </a:lnTo>
                <a:lnTo>
                  <a:pt x="520" y="353"/>
                </a:lnTo>
                <a:lnTo>
                  <a:pt x="467" y="380"/>
                </a:lnTo>
                <a:lnTo>
                  <a:pt x="150" y="380"/>
                </a:lnTo>
                <a:lnTo>
                  <a:pt x="123" y="480"/>
                </a:lnTo>
                <a:lnTo>
                  <a:pt x="104" y="580"/>
                </a:lnTo>
                <a:lnTo>
                  <a:pt x="92" y="679"/>
                </a:lnTo>
                <a:lnTo>
                  <a:pt x="88" y="779"/>
                </a:lnTo>
                <a:lnTo>
                  <a:pt x="92" y="875"/>
                </a:lnTo>
                <a:lnTo>
                  <a:pt x="102" y="971"/>
                </a:lnTo>
                <a:lnTo>
                  <a:pt x="119" y="1069"/>
                </a:lnTo>
                <a:lnTo>
                  <a:pt x="142" y="1169"/>
                </a:lnTo>
                <a:lnTo>
                  <a:pt x="378" y="1169"/>
                </a:lnTo>
                <a:lnTo>
                  <a:pt x="417" y="1228"/>
                </a:lnTo>
                <a:lnTo>
                  <a:pt x="459" y="1286"/>
                </a:lnTo>
                <a:lnTo>
                  <a:pt x="501" y="1340"/>
                </a:lnTo>
                <a:lnTo>
                  <a:pt x="545" y="1390"/>
                </a:lnTo>
                <a:lnTo>
                  <a:pt x="591" y="1438"/>
                </a:lnTo>
                <a:lnTo>
                  <a:pt x="640" y="1482"/>
                </a:lnTo>
                <a:lnTo>
                  <a:pt x="688" y="1524"/>
                </a:lnTo>
                <a:lnTo>
                  <a:pt x="737" y="1562"/>
                </a:lnTo>
                <a:lnTo>
                  <a:pt x="757" y="1566"/>
                </a:lnTo>
                <a:lnTo>
                  <a:pt x="774" y="1568"/>
                </a:lnTo>
                <a:lnTo>
                  <a:pt x="787" y="1570"/>
                </a:lnTo>
                <a:lnTo>
                  <a:pt x="797" y="1570"/>
                </a:lnTo>
                <a:lnTo>
                  <a:pt x="805" y="1570"/>
                </a:lnTo>
                <a:lnTo>
                  <a:pt x="814" y="1570"/>
                </a:lnTo>
                <a:lnTo>
                  <a:pt x="826" y="1568"/>
                </a:lnTo>
                <a:lnTo>
                  <a:pt x="839" y="1566"/>
                </a:lnTo>
                <a:lnTo>
                  <a:pt x="855" y="1564"/>
                </a:lnTo>
                <a:lnTo>
                  <a:pt x="872" y="1562"/>
                </a:lnTo>
                <a:lnTo>
                  <a:pt x="891" y="1559"/>
                </a:lnTo>
                <a:lnTo>
                  <a:pt x="912" y="1555"/>
                </a:lnTo>
                <a:lnTo>
                  <a:pt x="695" y="1441"/>
                </a:lnTo>
                <a:lnTo>
                  <a:pt x="720" y="1380"/>
                </a:lnTo>
                <a:lnTo>
                  <a:pt x="753" y="1322"/>
                </a:lnTo>
                <a:lnTo>
                  <a:pt x="791" y="1267"/>
                </a:lnTo>
                <a:lnTo>
                  <a:pt x="835" y="1215"/>
                </a:lnTo>
                <a:lnTo>
                  <a:pt x="728" y="1155"/>
                </a:lnTo>
                <a:lnTo>
                  <a:pt x="753" y="1107"/>
                </a:lnTo>
                <a:lnTo>
                  <a:pt x="778" y="1065"/>
                </a:lnTo>
                <a:lnTo>
                  <a:pt x="803" y="1027"/>
                </a:lnTo>
                <a:lnTo>
                  <a:pt x="830" y="994"/>
                </a:lnTo>
                <a:lnTo>
                  <a:pt x="855" y="967"/>
                </a:lnTo>
                <a:lnTo>
                  <a:pt x="883" y="942"/>
                </a:lnTo>
                <a:lnTo>
                  <a:pt x="910" y="925"/>
                </a:lnTo>
                <a:lnTo>
                  <a:pt x="939" y="912"/>
                </a:lnTo>
                <a:lnTo>
                  <a:pt x="816" y="846"/>
                </a:lnTo>
                <a:lnTo>
                  <a:pt x="832" y="812"/>
                </a:lnTo>
                <a:lnTo>
                  <a:pt x="849" y="781"/>
                </a:lnTo>
                <a:lnTo>
                  <a:pt x="864" y="750"/>
                </a:lnTo>
                <a:lnTo>
                  <a:pt x="882" y="724"/>
                </a:lnTo>
                <a:lnTo>
                  <a:pt x="899" y="697"/>
                </a:lnTo>
                <a:lnTo>
                  <a:pt x="918" y="674"/>
                </a:lnTo>
                <a:lnTo>
                  <a:pt x="937" y="653"/>
                </a:lnTo>
                <a:lnTo>
                  <a:pt x="956" y="633"/>
                </a:lnTo>
                <a:lnTo>
                  <a:pt x="976" y="616"/>
                </a:lnTo>
                <a:lnTo>
                  <a:pt x="997" y="603"/>
                </a:lnTo>
                <a:lnTo>
                  <a:pt x="1020" y="591"/>
                </a:lnTo>
                <a:lnTo>
                  <a:pt x="1041" y="580"/>
                </a:lnTo>
                <a:lnTo>
                  <a:pt x="1064" y="572"/>
                </a:lnTo>
                <a:lnTo>
                  <a:pt x="1087" y="566"/>
                </a:lnTo>
                <a:lnTo>
                  <a:pt x="1112" y="564"/>
                </a:lnTo>
                <a:lnTo>
                  <a:pt x="1137" y="562"/>
                </a:lnTo>
                <a:lnTo>
                  <a:pt x="1181" y="566"/>
                </a:lnTo>
                <a:lnTo>
                  <a:pt x="1225" y="578"/>
                </a:lnTo>
                <a:lnTo>
                  <a:pt x="1248" y="585"/>
                </a:lnTo>
                <a:lnTo>
                  <a:pt x="1271" y="597"/>
                </a:lnTo>
                <a:lnTo>
                  <a:pt x="1294" y="610"/>
                </a:lnTo>
                <a:lnTo>
                  <a:pt x="1317" y="624"/>
                </a:lnTo>
                <a:lnTo>
                  <a:pt x="1477" y="622"/>
                </a:lnTo>
                <a:lnTo>
                  <a:pt x="1431" y="599"/>
                </a:lnTo>
                <a:lnTo>
                  <a:pt x="1385" y="568"/>
                </a:lnTo>
                <a:lnTo>
                  <a:pt x="1335" y="530"/>
                </a:lnTo>
                <a:lnTo>
                  <a:pt x="1285" y="484"/>
                </a:lnTo>
                <a:lnTo>
                  <a:pt x="1248" y="505"/>
                </a:lnTo>
                <a:lnTo>
                  <a:pt x="1214" y="524"/>
                </a:lnTo>
                <a:lnTo>
                  <a:pt x="1177" y="539"/>
                </a:lnTo>
                <a:lnTo>
                  <a:pt x="1139" y="553"/>
                </a:lnTo>
                <a:lnTo>
                  <a:pt x="1102" y="562"/>
                </a:lnTo>
                <a:lnTo>
                  <a:pt x="1064" y="570"/>
                </a:lnTo>
                <a:lnTo>
                  <a:pt x="1026" y="574"/>
                </a:lnTo>
                <a:lnTo>
                  <a:pt x="987" y="576"/>
                </a:lnTo>
                <a:lnTo>
                  <a:pt x="947" y="572"/>
                </a:lnTo>
                <a:lnTo>
                  <a:pt x="943" y="466"/>
                </a:lnTo>
                <a:lnTo>
                  <a:pt x="972" y="468"/>
                </a:lnTo>
                <a:lnTo>
                  <a:pt x="1014" y="466"/>
                </a:lnTo>
                <a:lnTo>
                  <a:pt x="1056" y="461"/>
                </a:lnTo>
                <a:lnTo>
                  <a:pt x="1099" y="453"/>
                </a:lnTo>
                <a:lnTo>
                  <a:pt x="1141" y="441"/>
                </a:lnTo>
                <a:lnTo>
                  <a:pt x="1181" y="424"/>
                </a:lnTo>
                <a:lnTo>
                  <a:pt x="1221" y="405"/>
                </a:lnTo>
                <a:lnTo>
                  <a:pt x="1262" y="384"/>
                </a:lnTo>
                <a:lnTo>
                  <a:pt x="1302" y="357"/>
                </a:lnTo>
                <a:lnTo>
                  <a:pt x="1339" y="401"/>
                </a:lnTo>
                <a:lnTo>
                  <a:pt x="1375" y="440"/>
                </a:lnTo>
                <a:lnTo>
                  <a:pt x="1414" y="474"/>
                </a:lnTo>
                <a:lnTo>
                  <a:pt x="1450" y="499"/>
                </a:lnTo>
                <a:lnTo>
                  <a:pt x="1487" y="520"/>
                </a:lnTo>
                <a:lnTo>
                  <a:pt x="1525" y="536"/>
                </a:lnTo>
                <a:lnTo>
                  <a:pt x="1561" y="545"/>
                </a:lnTo>
                <a:lnTo>
                  <a:pt x="1600" y="547"/>
                </a:lnTo>
                <a:lnTo>
                  <a:pt x="1623" y="547"/>
                </a:lnTo>
                <a:lnTo>
                  <a:pt x="1646" y="543"/>
                </a:lnTo>
                <a:lnTo>
                  <a:pt x="1669" y="536"/>
                </a:lnTo>
                <a:lnTo>
                  <a:pt x="1692" y="526"/>
                </a:lnTo>
                <a:lnTo>
                  <a:pt x="1713" y="514"/>
                </a:lnTo>
                <a:lnTo>
                  <a:pt x="1734" y="501"/>
                </a:lnTo>
                <a:lnTo>
                  <a:pt x="1753" y="484"/>
                </a:lnTo>
                <a:lnTo>
                  <a:pt x="1773" y="464"/>
                </a:lnTo>
                <a:lnTo>
                  <a:pt x="1502" y="155"/>
                </a:lnTo>
                <a:lnTo>
                  <a:pt x="1060" y="109"/>
                </a:lnTo>
                <a:close/>
                <a:moveTo>
                  <a:pt x="1054" y="0"/>
                </a:moveTo>
                <a:lnTo>
                  <a:pt x="1536" y="54"/>
                </a:lnTo>
                <a:lnTo>
                  <a:pt x="1608" y="134"/>
                </a:lnTo>
                <a:lnTo>
                  <a:pt x="2318" y="154"/>
                </a:lnTo>
                <a:lnTo>
                  <a:pt x="2378" y="155"/>
                </a:lnTo>
                <a:lnTo>
                  <a:pt x="2431" y="157"/>
                </a:lnTo>
                <a:lnTo>
                  <a:pt x="2481" y="161"/>
                </a:lnTo>
                <a:lnTo>
                  <a:pt x="2528" y="167"/>
                </a:lnTo>
                <a:lnTo>
                  <a:pt x="2568" y="175"/>
                </a:lnTo>
                <a:lnTo>
                  <a:pt x="2602" y="184"/>
                </a:lnTo>
                <a:lnTo>
                  <a:pt x="2635" y="196"/>
                </a:lnTo>
                <a:lnTo>
                  <a:pt x="2662" y="207"/>
                </a:lnTo>
                <a:lnTo>
                  <a:pt x="2683" y="223"/>
                </a:lnTo>
                <a:lnTo>
                  <a:pt x="2704" y="240"/>
                </a:lnTo>
                <a:lnTo>
                  <a:pt x="2720" y="259"/>
                </a:lnTo>
                <a:lnTo>
                  <a:pt x="2735" y="280"/>
                </a:lnTo>
                <a:lnTo>
                  <a:pt x="2745" y="305"/>
                </a:lnTo>
                <a:lnTo>
                  <a:pt x="2752" y="332"/>
                </a:lnTo>
                <a:lnTo>
                  <a:pt x="2756" y="361"/>
                </a:lnTo>
                <a:lnTo>
                  <a:pt x="2758" y="393"/>
                </a:lnTo>
                <a:lnTo>
                  <a:pt x="2756" y="420"/>
                </a:lnTo>
                <a:lnTo>
                  <a:pt x="2752" y="447"/>
                </a:lnTo>
                <a:lnTo>
                  <a:pt x="2745" y="470"/>
                </a:lnTo>
                <a:lnTo>
                  <a:pt x="2733" y="493"/>
                </a:lnTo>
                <a:lnTo>
                  <a:pt x="2720" y="514"/>
                </a:lnTo>
                <a:lnTo>
                  <a:pt x="2700" y="532"/>
                </a:lnTo>
                <a:lnTo>
                  <a:pt x="2681" y="549"/>
                </a:lnTo>
                <a:lnTo>
                  <a:pt x="2656" y="564"/>
                </a:lnTo>
                <a:lnTo>
                  <a:pt x="2629" y="578"/>
                </a:lnTo>
                <a:lnTo>
                  <a:pt x="2599" y="589"/>
                </a:lnTo>
                <a:lnTo>
                  <a:pt x="2566" y="601"/>
                </a:lnTo>
                <a:lnTo>
                  <a:pt x="2529" y="608"/>
                </a:lnTo>
                <a:lnTo>
                  <a:pt x="2489" y="614"/>
                </a:lnTo>
                <a:lnTo>
                  <a:pt x="2447" y="618"/>
                </a:lnTo>
                <a:lnTo>
                  <a:pt x="2401" y="622"/>
                </a:lnTo>
                <a:lnTo>
                  <a:pt x="2353" y="622"/>
                </a:lnTo>
                <a:lnTo>
                  <a:pt x="1725" y="631"/>
                </a:lnTo>
                <a:lnTo>
                  <a:pt x="1661" y="649"/>
                </a:lnTo>
                <a:lnTo>
                  <a:pt x="1682" y="666"/>
                </a:lnTo>
                <a:lnTo>
                  <a:pt x="1700" y="685"/>
                </a:lnTo>
                <a:lnTo>
                  <a:pt x="1715" y="704"/>
                </a:lnTo>
                <a:lnTo>
                  <a:pt x="1727" y="727"/>
                </a:lnTo>
                <a:lnTo>
                  <a:pt x="1736" y="750"/>
                </a:lnTo>
                <a:lnTo>
                  <a:pt x="1744" y="777"/>
                </a:lnTo>
                <a:lnTo>
                  <a:pt x="1748" y="804"/>
                </a:lnTo>
                <a:lnTo>
                  <a:pt x="1748" y="835"/>
                </a:lnTo>
                <a:lnTo>
                  <a:pt x="1746" y="875"/>
                </a:lnTo>
                <a:lnTo>
                  <a:pt x="1738" y="912"/>
                </a:lnTo>
                <a:lnTo>
                  <a:pt x="1727" y="944"/>
                </a:lnTo>
                <a:lnTo>
                  <a:pt x="1709" y="973"/>
                </a:lnTo>
                <a:lnTo>
                  <a:pt x="1688" y="1000"/>
                </a:lnTo>
                <a:lnTo>
                  <a:pt x="1661" y="1021"/>
                </a:lnTo>
                <a:lnTo>
                  <a:pt x="1631" y="1040"/>
                </a:lnTo>
                <a:lnTo>
                  <a:pt x="1596" y="1056"/>
                </a:lnTo>
                <a:lnTo>
                  <a:pt x="1604" y="1084"/>
                </a:lnTo>
                <a:lnTo>
                  <a:pt x="1609" y="1111"/>
                </a:lnTo>
                <a:lnTo>
                  <a:pt x="1613" y="1136"/>
                </a:lnTo>
                <a:lnTo>
                  <a:pt x="1615" y="1159"/>
                </a:lnTo>
                <a:lnTo>
                  <a:pt x="1611" y="1207"/>
                </a:lnTo>
                <a:lnTo>
                  <a:pt x="1602" y="1251"/>
                </a:lnTo>
                <a:lnTo>
                  <a:pt x="1586" y="1290"/>
                </a:lnTo>
                <a:lnTo>
                  <a:pt x="1565" y="1321"/>
                </a:lnTo>
                <a:lnTo>
                  <a:pt x="1538" y="1347"/>
                </a:lnTo>
                <a:lnTo>
                  <a:pt x="1504" y="1370"/>
                </a:lnTo>
                <a:lnTo>
                  <a:pt x="1463" y="1386"/>
                </a:lnTo>
                <a:lnTo>
                  <a:pt x="1417" y="1397"/>
                </a:lnTo>
                <a:lnTo>
                  <a:pt x="1419" y="1416"/>
                </a:lnTo>
                <a:lnTo>
                  <a:pt x="1419" y="1432"/>
                </a:lnTo>
                <a:lnTo>
                  <a:pt x="1417" y="1459"/>
                </a:lnTo>
                <a:lnTo>
                  <a:pt x="1415" y="1486"/>
                </a:lnTo>
                <a:lnTo>
                  <a:pt x="1410" y="1511"/>
                </a:lnTo>
                <a:lnTo>
                  <a:pt x="1402" y="1532"/>
                </a:lnTo>
                <a:lnTo>
                  <a:pt x="1394" y="1553"/>
                </a:lnTo>
                <a:lnTo>
                  <a:pt x="1383" y="1572"/>
                </a:lnTo>
                <a:lnTo>
                  <a:pt x="1369" y="1589"/>
                </a:lnTo>
                <a:lnTo>
                  <a:pt x="1354" y="1605"/>
                </a:lnTo>
                <a:lnTo>
                  <a:pt x="1337" y="1618"/>
                </a:lnTo>
                <a:lnTo>
                  <a:pt x="1317" y="1630"/>
                </a:lnTo>
                <a:lnTo>
                  <a:pt x="1296" y="1639"/>
                </a:lnTo>
                <a:lnTo>
                  <a:pt x="1273" y="1649"/>
                </a:lnTo>
                <a:lnTo>
                  <a:pt x="1246" y="1654"/>
                </a:lnTo>
                <a:lnTo>
                  <a:pt x="1220" y="1658"/>
                </a:lnTo>
                <a:lnTo>
                  <a:pt x="1191" y="1662"/>
                </a:lnTo>
                <a:lnTo>
                  <a:pt x="1158" y="1662"/>
                </a:lnTo>
                <a:lnTo>
                  <a:pt x="1099" y="1658"/>
                </a:lnTo>
                <a:lnTo>
                  <a:pt x="1033" y="1624"/>
                </a:lnTo>
                <a:lnTo>
                  <a:pt x="979" y="1643"/>
                </a:lnTo>
                <a:lnTo>
                  <a:pt x="928" y="1656"/>
                </a:lnTo>
                <a:lnTo>
                  <a:pt x="876" y="1664"/>
                </a:lnTo>
                <a:lnTo>
                  <a:pt x="828" y="1666"/>
                </a:lnTo>
                <a:lnTo>
                  <a:pt x="809" y="1666"/>
                </a:lnTo>
                <a:lnTo>
                  <a:pt x="785" y="1664"/>
                </a:lnTo>
                <a:lnTo>
                  <a:pt x="757" y="1660"/>
                </a:lnTo>
                <a:lnTo>
                  <a:pt x="722" y="1656"/>
                </a:lnTo>
                <a:lnTo>
                  <a:pt x="676" y="1626"/>
                </a:lnTo>
                <a:lnTo>
                  <a:pt x="628" y="1591"/>
                </a:lnTo>
                <a:lnTo>
                  <a:pt x="578" y="1553"/>
                </a:lnTo>
                <a:lnTo>
                  <a:pt x="530" y="1509"/>
                </a:lnTo>
                <a:lnTo>
                  <a:pt x="482" y="1459"/>
                </a:lnTo>
                <a:lnTo>
                  <a:pt x="432" y="1403"/>
                </a:lnTo>
                <a:lnTo>
                  <a:pt x="382" y="1344"/>
                </a:lnTo>
                <a:lnTo>
                  <a:pt x="332" y="1280"/>
                </a:lnTo>
                <a:lnTo>
                  <a:pt x="83" y="1280"/>
                </a:lnTo>
                <a:lnTo>
                  <a:pt x="63" y="1219"/>
                </a:lnTo>
                <a:lnTo>
                  <a:pt x="46" y="1157"/>
                </a:lnTo>
                <a:lnTo>
                  <a:pt x="33" y="1096"/>
                </a:lnTo>
                <a:lnTo>
                  <a:pt x="19" y="1036"/>
                </a:lnTo>
                <a:lnTo>
                  <a:pt x="11" y="975"/>
                </a:lnTo>
                <a:lnTo>
                  <a:pt x="4" y="914"/>
                </a:lnTo>
                <a:lnTo>
                  <a:pt x="0" y="854"/>
                </a:lnTo>
                <a:lnTo>
                  <a:pt x="0" y="793"/>
                </a:lnTo>
                <a:lnTo>
                  <a:pt x="0" y="724"/>
                </a:lnTo>
                <a:lnTo>
                  <a:pt x="6" y="656"/>
                </a:lnTo>
                <a:lnTo>
                  <a:pt x="11" y="591"/>
                </a:lnTo>
                <a:lnTo>
                  <a:pt x="23" y="526"/>
                </a:lnTo>
                <a:lnTo>
                  <a:pt x="34" y="463"/>
                </a:lnTo>
                <a:lnTo>
                  <a:pt x="52" y="399"/>
                </a:lnTo>
                <a:lnTo>
                  <a:pt x="69" y="336"/>
                </a:lnTo>
                <a:lnTo>
                  <a:pt x="92" y="276"/>
                </a:lnTo>
                <a:lnTo>
                  <a:pt x="465" y="276"/>
                </a:lnTo>
                <a:lnTo>
                  <a:pt x="530" y="236"/>
                </a:lnTo>
                <a:lnTo>
                  <a:pt x="599" y="200"/>
                </a:lnTo>
                <a:lnTo>
                  <a:pt x="668" y="163"/>
                </a:lnTo>
                <a:lnTo>
                  <a:pt x="741" y="129"/>
                </a:lnTo>
                <a:lnTo>
                  <a:pt x="816" y="94"/>
                </a:lnTo>
                <a:lnTo>
                  <a:pt x="893" y="61"/>
                </a:lnTo>
                <a:lnTo>
                  <a:pt x="972" y="31"/>
                </a:lnTo>
                <a:lnTo>
                  <a:pt x="1054"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846774E-B913-F640-8DFC-A646F108D1EA}"/>
              </a:ext>
            </a:extLst>
          </p:cNvPr>
          <p:cNvSpPr>
            <a:spLocks noGrp="1"/>
          </p:cNvSpPr>
          <p:nvPr>
            <p:ph type="title"/>
          </p:nvPr>
        </p:nvSpPr>
        <p:spPr>
          <a:xfrm>
            <a:off x="1096169" y="503627"/>
            <a:ext cx="9999662" cy="848454"/>
          </a:xfrm>
        </p:spPr>
        <p:txBody>
          <a:bodyPr/>
          <a:lstStyle/>
          <a:p>
            <a:r>
              <a:rPr lang="en-VN" dirty="0">
                <a:latin typeface="Times New Roman" panose="02020603050405020304" pitchFamily="18" charset="0"/>
                <a:cs typeface="Times New Roman" panose="02020603050405020304" pitchFamily="18" charset="0"/>
              </a:rPr>
              <a:t>Các cách để giải nghĩa từ:</a:t>
            </a:r>
          </a:p>
        </p:txBody>
      </p:sp>
      <p:grpSp>
        <p:nvGrpSpPr>
          <p:cNvPr id="33" name="Group 32">
            <a:extLst>
              <a:ext uri="{FF2B5EF4-FFF2-40B4-BE49-F238E27FC236}">
                <a16:creationId xmlns:a16="http://schemas.microsoft.com/office/drawing/2014/main" id="{98B1001C-17BF-DA42-B332-CE4CB9BCEE90}"/>
              </a:ext>
            </a:extLst>
          </p:cNvPr>
          <p:cNvGrpSpPr/>
          <p:nvPr/>
        </p:nvGrpSpPr>
        <p:grpSpPr>
          <a:xfrm>
            <a:off x="5187099" y="1916734"/>
            <a:ext cx="1432943" cy="1753864"/>
            <a:chOff x="2371986" y="1959551"/>
            <a:chExt cx="1955800" cy="2327306"/>
          </a:xfrm>
        </p:grpSpPr>
        <p:sp>
          <p:nvSpPr>
            <p:cNvPr id="34" name="MH_Other_2">
              <a:extLst>
                <a:ext uri="{FF2B5EF4-FFF2-40B4-BE49-F238E27FC236}">
                  <a16:creationId xmlns:a16="http://schemas.microsoft.com/office/drawing/2014/main" id="{D9B1ECBE-BDC6-EF40-A4E2-99455BE27908}"/>
                </a:ext>
              </a:extLst>
            </p:cNvPr>
            <p:cNvSpPr/>
            <p:nvPr>
              <p:custDataLst>
                <p:tags r:id="rId5"/>
              </p:custDataLst>
            </p:nvPr>
          </p:nvSpPr>
          <p:spPr bwMode="auto">
            <a:xfrm>
              <a:off x="2371986" y="3429000"/>
              <a:ext cx="1955800" cy="87294"/>
            </a:xfrm>
            <a:custGeom>
              <a:avLst/>
              <a:gdLst>
                <a:gd name="T0" fmla="*/ 1333400 w 1524"/>
                <a:gd name="T1" fmla="*/ 67651 h 69"/>
                <a:gd name="T2" fmla="*/ 1494192 w 1524"/>
                <a:gd name="T3" fmla="*/ 0 h 69"/>
                <a:gd name="T4" fmla="*/ 0 w 1524"/>
                <a:gd name="T5" fmla="*/ 0 h 69"/>
                <a:gd name="T6" fmla="*/ 162753 w 1524"/>
                <a:gd name="T7" fmla="*/ 67651 h 69"/>
                <a:gd name="T8" fmla="*/ 1333400 w 1524"/>
                <a:gd name="T9" fmla="*/ 67651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4" h="69">
                  <a:moveTo>
                    <a:pt x="1360" y="69"/>
                  </a:moveTo>
                  <a:lnTo>
                    <a:pt x="1524" y="0"/>
                  </a:lnTo>
                  <a:lnTo>
                    <a:pt x="0" y="0"/>
                  </a:lnTo>
                  <a:lnTo>
                    <a:pt x="166" y="69"/>
                  </a:lnTo>
                  <a:lnTo>
                    <a:pt x="1360" y="69"/>
                  </a:lnTo>
                  <a:close/>
                </a:path>
              </a:pathLst>
            </a:custGeom>
            <a:solidFill>
              <a:schemeClr val="accent1">
                <a:lumMod val="50000"/>
              </a:schemeClr>
            </a:solidFill>
            <a:ln>
              <a:noFill/>
            </a:ln>
          </p:spPr>
          <p:txBody>
            <a:bodyPr bIns="36000"/>
            <a:lstStyle/>
            <a:p>
              <a:pPr>
                <a:defRPr/>
              </a:pPr>
              <a:endParaRPr lang="zh-CN" altLang="en-US" sz="3200">
                <a:latin typeface="Times New Roman" panose="02020603050405020304" pitchFamily="18" charset="0"/>
                <a:cs typeface="Times New Roman" panose="02020603050405020304" pitchFamily="18" charset="0"/>
              </a:endParaRPr>
            </a:p>
          </p:txBody>
        </p:sp>
        <p:sp>
          <p:nvSpPr>
            <p:cNvPr id="35" name="任意多边形 53">
              <a:extLst>
                <a:ext uri="{FF2B5EF4-FFF2-40B4-BE49-F238E27FC236}">
                  <a16:creationId xmlns:a16="http://schemas.microsoft.com/office/drawing/2014/main" id="{9CC82E9C-0721-924B-B71A-4A94220506B5}"/>
                </a:ext>
              </a:extLst>
            </p:cNvPr>
            <p:cNvSpPr/>
            <p:nvPr>
              <p:custDataLst>
                <p:tags r:id="rId6"/>
              </p:custDataLst>
            </p:nvPr>
          </p:nvSpPr>
          <p:spPr bwMode="auto">
            <a:xfrm>
              <a:off x="2371986" y="1959551"/>
              <a:ext cx="1955800" cy="1469449"/>
            </a:xfrm>
            <a:custGeom>
              <a:avLst/>
              <a:gdLst>
                <a:gd name="connsiteX0" fmla="*/ 2164 w 1493838"/>
                <a:gd name="connsiteY0" fmla="*/ 0 h 1008064"/>
                <a:gd name="connsiteX1" fmla="*/ 1491674 w 1493838"/>
                <a:gd name="connsiteY1" fmla="*/ 0 h 1008064"/>
                <a:gd name="connsiteX2" fmla="*/ 1493838 w 1493838"/>
                <a:gd name="connsiteY2" fmla="*/ 21356 h 1008064"/>
                <a:gd name="connsiteX3" fmla="*/ 1493838 w 1493838"/>
                <a:gd name="connsiteY3" fmla="*/ 1008064 h 1008064"/>
                <a:gd name="connsiteX4" fmla="*/ 0 w 1493838"/>
                <a:gd name="connsiteY4" fmla="*/ 1008064 h 1008064"/>
                <a:gd name="connsiteX5" fmla="*/ 0 w 1493838"/>
                <a:gd name="connsiteY5" fmla="*/ 21356 h 10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3838" h="1008064">
                  <a:moveTo>
                    <a:pt x="2164" y="0"/>
                  </a:moveTo>
                  <a:lnTo>
                    <a:pt x="1491674" y="0"/>
                  </a:lnTo>
                  <a:lnTo>
                    <a:pt x="1493838" y="21356"/>
                  </a:lnTo>
                  <a:cubicBezTo>
                    <a:pt x="1493838" y="1008064"/>
                    <a:pt x="1493838" y="1008064"/>
                    <a:pt x="1493838" y="1008064"/>
                  </a:cubicBezTo>
                  <a:lnTo>
                    <a:pt x="0" y="1008064"/>
                  </a:lnTo>
                  <a:cubicBezTo>
                    <a:pt x="0" y="21356"/>
                    <a:pt x="0" y="21356"/>
                    <a:pt x="0" y="213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oAutofit/>
            </a:bodyPr>
            <a:lstStyle/>
            <a:p>
              <a:endParaRPr lang="zh-CN" altLang="en-US">
                <a:latin typeface="Times New Roman" panose="02020603050405020304" pitchFamily="18" charset="0"/>
                <a:cs typeface="Times New Roman" panose="02020603050405020304" pitchFamily="18" charset="0"/>
              </a:endParaRPr>
            </a:p>
          </p:txBody>
        </p:sp>
        <p:sp>
          <p:nvSpPr>
            <p:cNvPr id="36" name="任意多边形 54">
              <a:extLst>
                <a:ext uri="{FF2B5EF4-FFF2-40B4-BE49-F238E27FC236}">
                  <a16:creationId xmlns:a16="http://schemas.microsoft.com/office/drawing/2014/main" id="{3AFEFA96-184C-6D46-935B-D1383BE38C3F}"/>
                </a:ext>
              </a:extLst>
            </p:cNvPr>
            <p:cNvSpPr/>
            <p:nvPr>
              <p:custDataLst>
                <p:tags r:id="rId7"/>
              </p:custDataLst>
            </p:nvPr>
          </p:nvSpPr>
          <p:spPr bwMode="auto">
            <a:xfrm>
              <a:off x="2542418" y="2109198"/>
              <a:ext cx="1617016" cy="1319803"/>
            </a:xfrm>
            <a:custGeom>
              <a:avLst/>
              <a:gdLst>
                <a:gd name="connsiteX0" fmla="*/ 2210 w 1235075"/>
                <a:gd name="connsiteY0" fmla="*/ 0 h 1008064"/>
                <a:gd name="connsiteX1" fmla="*/ 1232864 w 1235075"/>
                <a:gd name="connsiteY1" fmla="*/ 0 h 1008064"/>
                <a:gd name="connsiteX2" fmla="*/ 1235075 w 1235075"/>
                <a:gd name="connsiteY2" fmla="*/ 21907 h 1008064"/>
                <a:gd name="connsiteX3" fmla="*/ 1235075 w 1235075"/>
                <a:gd name="connsiteY3" fmla="*/ 1008064 h 1008064"/>
                <a:gd name="connsiteX4" fmla="*/ 0 w 1235075"/>
                <a:gd name="connsiteY4" fmla="*/ 1008064 h 1008064"/>
                <a:gd name="connsiteX5" fmla="*/ 0 w 1235075"/>
                <a:gd name="connsiteY5" fmla="*/ 21907 h 10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5075" h="1008064">
                  <a:moveTo>
                    <a:pt x="2210" y="0"/>
                  </a:moveTo>
                  <a:lnTo>
                    <a:pt x="1232864" y="0"/>
                  </a:lnTo>
                  <a:lnTo>
                    <a:pt x="1235075" y="21907"/>
                  </a:lnTo>
                  <a:cubicBezTo>
                    <a:pt x="1235075" y="1008064"/>
                    <a:pt x="1235075" y="1008064"/>
                    <a:pt x="1235075" y="1008064"/>
                  </a:cubicBezTo>
                  <a:lnTo>
                    <a:pt x="0" y="1008064"/>
                  </a:lnTo>
                  <a:cubicBezTo>
                    <a:pt x="0" y="21907"/>
                    <a:pt x="0" y="21907"/>
                    <a:pt x="0" y="21907"/>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no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lnSpc>
                  <a:spcPct val="110000"/>
                </a:lnSpc>
                <a:defRPr/>
              </a:pPr>
              <a:endParaRPr lang="zh-CN" altLang="en-US" sz="1800" dirty="0">
                <a:solidFill>
                  <a:schemeClr val="accent1"/>
                </a:solidFill>
                <a:latin typeface="Times New Roman" panose="02020603050405020304" pitchFamily="18" charset="0"/>
                <a:ea typeface="+mn-ea"/>
                <a:cs typeface="Times New Roman" panose="02020603050405020304" pitchFamily="18" charset="0"/>
              </a:endParaRPr>
            </a:p>
          </p:txBody>
        </p:sp>
        <p:sp>
          <p:nvSpPr>
            <p:cNvPr id="37" name="MH_Other_6">
              <a:extLst>
                <a:ext uri="{FF2B5EF4-FFF2-40B4-BE49-F238E27FC236}">
                  <a16:creationId xmlns:a16="http://schemas.microsoft.com/office/drawing/2014/main" id="{C10768D6-4413-E547-A8E2-D4EDFF076D58}"/>
                </a:ext>
              </a:extLst>
            </p:cNvPr>
            <p:cNvSpPr/>
            <p:nvPr>
              <p:custDataLst>
                <p:tags r:id="rId8"/>
              </p:custDataLst>
            </p:nvPr>
          </p:nvSpPr>
          <p:spPr bwMode="auto">
            <a:xfrm>
              <a:off x="2542418" y="3429000"/>
              <a:ext cx="1617016" cy="87294"/>
            </a:xfrm>
            <a:custGeom>
              <a:avLst/>
              <a:gdLst>
                <a:gd name="T0" fmla="*/ 2147483646 w 1260"/>
                <a:gd name="T1" fmla="*/ 2147483646 h 69"/>
                <a:gd name="T2" fmla="*/ 0 w 1260"/>
                <a:gd name="T3" fmla="*/ 0 h 69"/>
                <a:gd name="T4" fmla="*/ 2147483646 w 1260"/>
                <a:gd name="T5" fmla="*/ 0 h 69"/>
                <a:gd name="T6" fmla="*/ 2147483646 w 1260"/>
                <a:gd name="T7" fmla="*/ 2147483646 h 69"/>
                <a:gd name="T8" fmla="*/ 2147483646 w 1260"/>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0" h="69">
                  <a:moveTo>
                    <a:pt x="135" y="69"/>
                  </a:moveTo>
                  <a:lnTo>
                    <a:pt x="0" y="0"/>
                  </a:lnTo>
                  <a:lnTo>
                    <a:pt x="1260" y="0"/>
                  </a:lnTo>
                  <a:lnTo>
                    <a:pt x="1122" y="69"/>
                  </a:lnTo>
                  <a:lnTo>
                    <a:pt x="135" y="69"/>
                  </a:lnTo>
                  <a:close/>
                </a:path>
              </a:pathLst>
            </a:custGeom>
            <a:solidFill>
              <a:srgbClr val="C0BFBE"/>
            </a:solidFill>
            <a:ln>
              <a:noFill/>
            </a:ln>
          </p:spPr>
          <p:txBody>
            <a:bodyPr bIns="36000"/>
            <a:lstStyle/>
            <a:p>
              <a:endParaRPr lang="zh-CN" altLang="en-US" sz="3200">
                <a:latin typeface="Times New Roman" panose="02020603050405020304" pitchFamily="18" charset="0"/>
                <a:cs typeface="Times New Roman" panose="02020603050405020304" pitchFamily="18" charset="0"/>
              </a:endParaRPr>
            </a:p>
          </p:txBody>
        </p:sp>
        <p:sp>
          <p:nvSpPr>
            <p:cNvPr id="38" name="任意多边形 56">
              <a:extLst>
                <a:ext uri="{FF2B5EF4-FFF2-40B4-BE49-F238E27FC236}">
                  <a16:creationId xmlns:a16="http://schemas.microsoft.com/office/drawing/2014/main" id="{2B25DC71-9DD5-C04D-80BD-CB9FCD211CE1}"/>
                </a:ext>
              </a:extLst>
            </p:cNvPr>
            <p:cNvSpPr/>
            <p:nvPr/>
          </p:nvSpPr>
          <p:spPr>
            <a:xfrm flipV="1">
              <a:off x="2692661" y="3516292"/>
              <a:ext cx="1282700" cy="770565"/>
            </a:xfrm>
            <a:custGeom>
              <a:avLst/>
              <a:gdLst>
                <a:gd name="connsiteX0" fmla="*/ 624356 w 1282700"/>
                <a:gd name="connsiteY0" fmla="*/ 627245 h 770565"/>
                <a:gd name="connsiteX1" fmla="*/ 624356 w 1282700"/>
                <a:gd name="connsiteY1" fmla="*/ 428008 h 770565"/>
                <a:gd name="connsiteX2" fmla="*/ 544910 w 1282700"/>
                <a:gd name="connsiteY2" fmla="*/ 513669 h 770565"/>
                <a:gd name="connsiteX3" fmla="*/ 544910 w 1282700"/>
                <a:gd name="connsiteY3" fmla="*/ 461545 h 770565"/>
                <a:gd name="connsiteX4" fmla="*/ 641138 w 1282700"/>
                <a:gd name="connsiteY4" fmla="*/ 358105 h 770565"/>
                <a:gd name="connsiteX5" fmla="*/ 737791 w 1282700"/>
                <a:gd name="connsiteY5" fmla="*/ 461545 h 770565"/>
                <a:gd name="connsiteX6" fmla="*/ 737791 w 1282700"/>
                <a:gd name="connsiteY6" fmla="*/ 513669 h 770565"/>
                <a:gd name="connsiteX7" fmla="*/ 658344 w 1282700"/>
                <a:gd name="connsiteY7" fmla="*/ 428008 h 770565"/>
                <a:gd name="connsiteX8" fmla="*/ 658344 w 1282700"/>
                <a:gd name="connsiteY8" fmla="*/ 627245 h 770565"/>
                <a:gd name="connsiteX9" fmla="*/ 641350 w 1282700"/>
                <a:gd name="connsiteY9" fmla="*/ 656194 h 770565"/>
                <a:gd name="connsiteX10" fmla="*/ 804869 w 1282700"/>
                <a:gd name="connsiteY10" fmla="*/ 492675 h 770565"/>
                <a:gd name="connsiteX11" fmla="*/ 641350 w 1282700"/>
                <a:gd name="connsiteY11" fmla="*/ 329156 h 770565"/>
                <a:gd name="connsiteX12" fmla="*/ 477831 w 1282700"/>
                <a:gd name="connsiteY12" fmla="*/ 492675 h 770565"/>
                <a:gd name="connsiteX13" fmla="*/ 641350 w 1282700"/>
                <a:gd name="connsiteY13" fmla="*/ 656194 h 770565"/>
                <a:gd name="connsiteX14" fmla="*/ 641350 w 1282700"/>
                <a:gd name="connsiteY14" fmla="*/ 694366 h 770565"/>
                <a:gd name="connsiteX15" fmla="*/ 439659 w 1282700"/>
                <a:gd name="connsiteY15" fmla="*/ 492675 h 770565"/>
                <a:gd name="connsiteX16" fmla="*/ 641350 w 1282700"/>
                <a:gd name="connsiteY16" fmla="*/ 290984 h 770565"/>
                <a:gd name="connsiteX17" fmla="*/ 843041 w 1282700"/>
                <a:gd name="connsiteY17" fmla="*/ 492675 h 770565"/>
                <a:gd name="connsiteX18" fmla="*/ 641350 w 1282700"/>
                <a:gd name="connsiteY18" fmla="*/ 694366 h 770565"/>
                <a:gd name="connsiteX19" fmla="*/ 0 w 1282700"/>
                <a:gd name="connsiteY19" fmla="*/ 770565 h 770565"/>
                <a:gd name="connsiteX20" fmla="*/ 1282700 w 1282700"/>
                <a:gd name="connsiteY20" fmla="*/ 770565 h 770565"/>
                <a:gd name="connsiteX21" fmla="*/ 641350 w 1282700"/>
                <a:gd name="connsiteY21" fmla="*/ 0 h 77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700" h="770565">
                  <a:moveTo>
                    <a:pt x="624356" y="627245"/>
                  </a:moveTo>
                  <a:lnTo>
                    <a:pt x="624356" y="428008"/>
                  </a:lnTo>
                  <a:lnTo>
                    <a:pt x="544910" y="513669"/>
                  </a:lnTo>
                  <a:lnTo>
                    <a:pt x="544910" y="461545"/>
                  </a:lnTo>
                  <a:lnTo>
                    <a:pt x="641138" y="358105"/>
                  </a:lnTo>
                  <a:lnTo>
                    <a:pt x="737791" y="461545"/>
                  </a:lnTo>
                  <a:lnTo>
                    <a:pt x="737791" y="513669"/>
                  </a:lnTo>
                  <a:lnTo>
                    <a:pt x="658344" y="428008"/>
                  </a:lnTo>
                  <a:lnTo>
                    <a:pt x="658344" y="627245"/>
                  </a:lnTo>
                  <a:close/>
                  <a:moveTo>
                    <a:pt x="641350" y="656194"/>
                  </a:moveTo>
                  <a:cubicBezTo>
                    <a:pt x="731660" y="656194"/>
                    <a:pt x="804869" y="582985"/>
                    <a:pt x="804869" y="492675"/>
                  </a:cubicBezTo>
                  <a:cubicBezTo>
                    <a:pt x="804869" y="402366"/>
                    <a:pt x="731660" y="329156"/>
                    <a:pt x="641350" y="329156"/>
                  </a:cubicBezTo>
                  <a:cubicBezTo>
                    <a:pt x="551041" y="329156"/>
                    <a:pt x="477831" y="402366"/>
                    <a:pt x="477831" y="492675"/>
                  </a:cubicBezTo>
                  <a:cubicBezTo>
                    <a:pt x="477831" y="582985"/>
                    <a:pt x="551041" y="656194"/>
                    <a:pt x="641350" y="656194"/>
                  </a:cubicBezTo>
                  <a:close/>
                  <a:moveTo>
                    <a:pt x="641350" y="694366"/>
                  </a:moveTo>
                  <a:cubicBezTo>
                    <a:pt x="529959" y="694366"/>
                    <a:pt x="439659" y="604066"/>
                    <a:pt x="439659" y="492675"/>
                  </a:cubicBezTo>
                  <a:cubicBezTo>
                    <a:pt x="439659" y="381284"/>
                    <a:pt x="529959" y="290984"/>
                    <a:pt x="641350" y="290984"/>
                  </a:cubicBezTo>
                  <a:cubicBezTo>
                    <a:pt x="752741" y="290984"/>
                    <a:pt x="843041" y="381284"/>
                    <a:pt x="843041" y="492675"/>
                  </a:cubicBezTo>
                  <a:cubicBezTo>
                    <a:pt x="843041" y="604066"/>
                    <a:pt x="752741" y="694366"/>
                    <a:pt x="641350" y="694366"/>
                  </a:cubicBezTo>
                  <a:close/>
                  <a:moveTo>
                    <a:pt x="0" y="770565"/>
                  </a:moveTo>
                  <a:lnTo>
                    <a:pt x="1282700" y="770565"/>
                  </a:lnTo>
                  <a:lnTo>
                    <a:pt x="6413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BA45C865-896E-4846-8123-2F601C7ED210}"/>
              </a:ext>
            </a:extLst>
          </p:cNvPr>
          <p:cNvGrpSpPr/>
          <p:nvPr/>
        </p:nvGrpSpPr>
        <p:grpSpPr>
          <a:xfrm>
            <a:off x="7969091" y="1943690"/>
            <a:ext cx="1432943" cy="1753864"/>
            <a:chOff x="2371986" y="1959551"/>
            <a:chExt cx="1955800" cy="2327306"/>
          </a:xfrm>
        </p:grpSpPr>
        <p:sp>
          <p:nvSpPr>
            <p:cNvPr id="40" name="MH_Other_2">
              <a:extLst>
                <a:ext uri="{FF2B5EF4-FFF2-40B4-BE49-F238E27FC236}">
                  <a16:creationId xmlns:a16="http://schemas.microsoft.com/office/drawing/2014/main" id="{1E19A9D6-1594-8B41-A081-6ECA45059D72}"/>
                </a:ext>
              </a:extLst>
            </p:cNvPr>
            <p:cNvSpPr/>
            <p:nvPr>
              <p:custDataLst>
                <p:tags r:id="rId1"/>
              </p:custDataLst>
            </p:nvPr>
          </p:nvSpPr>
          <p:spPr bwMode="auto">
            <a:xfrm>
              <a:off x="2371986" y="3429000"/>
              <a:ext cx="1955800" cy="87294"/>
            </a:xfrm>
            <a:custGeom>
              <a:avLst/>
              <a:gdLst>
                <a:gd name="T0" fmla="*/ 1333400 w 1524"/>
                <a:gd name="T1" fmla="*/ 67651 h 69"/>
                <a:gd name="T2" fmla="*/ 1494192 w 1524"/>
                <a:gd name="T3" fmla="*/ 0 h 69"/>
                <a:gd name="T4" fmla="*/ 0 w 1524"/>
                <a:gd name="T5" fmla="*/ 0 h 69"/>
                <a:gd name="T6" fmla="*/ 162753 w 1524"/>
                <a:gd name="T7" fmla="*/ 67651 h 69"/>
                <a:gd name="T8" fmla="*/ 1333400 w 1524"/>
                <a:gd name="T9" fmla="*/ 67651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4" h="69">
                  <a:moveTo>
                    <a:pt x="1360" y="69"/>
                  </a:moveTo>
                  <a:lnTo>
                    <a:pt x="1524" y="0"/>
                  </a:lnTo>
                  <a:lnTo>
                    <a:pt x="0" y="0"/>
                  </a:lnTo>
                  <a:lnTo>
                    <a:pt x="166" y="69"/>
                  </a:lnTo>
                  <a:lnTo>
                    <a:pt x="1360" y="69"/>
                  </a:lnTo>
                  <a:close/>
                </a:path>
              </a:pathLst>
            </a:custGeom>
            <a:solidFill>
              <a:schemeClr val="accent1">
                <a:lumMod val="50000"/>
              </a:schemeClr>
            </a:solidFill>
            <a:ln>
              <a:noFill/>
            </a:ln>
          </p:spPr>
          <p:txBody>
            <a:bodyPr bIns="36000"/>
            <a:lstStyle/>
            <a:p>
              <a:pPr>
                <a:defRPr/>
              </a:pPr>
              <a:endParaRPr lang="zh-CN" altLang="en-US" sz="3200">
                <a:latin typeface="Times New Roman" panose="02020603050405020304" pitchFamily="18" charset="0"/>
                <a:cs typeface="Times New Roman" panose="02020603050405020304" pitchFamily="18" charset="0"/>
              </a:endParaRPr>
            </a:p>
          </p:txBody>
        </p:sp>
        <p:sp>
          <p:nvSpPr>
            <p:cNvPr id="41" name="任意多边形 53">
              <a:extLst>
                <a:ext uri="{FF2B5EF4-FFF2-40B4-BE49-F238E27FC236}">
                  <a16:creationId xmlns:a16="http://schemas.microsoft.com/office/drawing/2014/main" id="{5556AB6D-8CD7-B446-A4CA-EDD3F71B29C7}"/>
                </a:ext>
              </a:extLst>
            </p:cNvPr>
            <p:cNvSpPr/>
            <p:nvPr>
              <p:custDataLst>
                <p:tags r:id="rId2"/>
              </p:custDataLst>
            </p:nvPr>
          </p:nvSpPr>
          <p:spPr bwMode="auto">
            <a:xfrm>
              <a:off x="2371986" y="1959551"/>
              <a:ext cx="1955800" cy="1469449"/>
            </a:xfrm>
            <a:custGeom>
              <a:avLst/>
              <a:gdLst>
                <a:gd name="connsiteX0" fmla="*/ 2164 w 1493838"/>
                <a:gd name="connsiteY0" fmla="*/ 0 h 1008064"/>
                <a:gd name="connsiteX1" fmla="*/ 1491674 w 1493838"/>
                <a:gd name="connsiteY1" fmla="*/ 0 h 1008064"/>
                <a:gd name="connsiteX2" fmla="*/ 1493838 w 1493838"/>
                <a:gd name="connsiteY2" fmla="*/ 21356 h 1008064"/>
                <a:gd name="connsiteX3" fmla="*/ 1493838 w 1493838"/>
                <a:gd name="connsiteY3" fmla="*/ 1008064 h 1008064"/>
                <a:gd name="connsiteX4" fmla="*/ 0 w 1493838"/>
                <a:gd name="connsiteY4" fmla="*/ 1008064 h 1008064"/>
                <a:gd name="connsiteX5" fmla="*/ 0 w 1493838"/>
                <a:gd name="connsiteY5" fmla="*/ 21356 h 10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3838" h="1008064">
                  <a:moveTo>
                    <a:pt x="2164" y="0"/>
                  </a:moveTo>
                  <a:lnTo>
                    <a:pt x="1491674" y="0"/>
                  </a:lnTo>
                  <a:lnTo>
                    <a:pt x="1493838" y="21356"/>
                  </a:lnTo>
                  <a:cubicBezTo>
                    <a:pt x="1493838" y="1008064"/>
                    <a:pt x="1493838" y="1008064"/>
                    <a:pt x="1493838" y="1008064"/>
                  </a:cubicBezTo>
                  <a:lnTo>
                    <a:pt x="0" y="1008064"/>
                  </a:lnTo>
                  <a:cubicBezTo>
                    <a:pt x="0" y="21356"/>
                    <a:pt x="0" y="21356"/>
                    <a:pt x="0" y="213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oAutofit/>
            </a:bodyPr>
            <a:lstStyle/>
            <a:p>
              <a:endParaRPr lang="zh-CN" altLang="en-US">
                <a:latin typeface="Times New Roman" panose="02020603050405020304" pitchFamily="18" charset="0"/>
                <a:cs typeface="Times New Roman" panose="02020603050405020304" pitchFamily="18" charset="0"/>
              </a:endParaRPr>
            </a:p>
          </p:txBody>
        </p:sp>
        <p:sp>
          <p:nvSpPr>
            <p:cNvPr id="42" name="任意多边形 54">
              <a:extLst>
                <a:ext uri="{FF2B5EF4-FFF2-40B4-BE49-F238E27FC236}">
                  <a16:creationId xmlns:a16="http://schemas.microsoft.com/office/drawing/2014/main" id="{220BC653-C1DE-5449-9B60-5D12BD52ED5A}"/>
                </a:ext>
              </a:extLst>
            </p:cNvPr>
            <p:cNvSpPr/>
            <p:nvPr>
              <p:custDataLst>
                <p:tags r:id="rId3"/>
              </p:custDataLst>
            </p:nvPr>
          </p:nvSpPr>
          <p:spPr bwMode="auto">
            <a:xfrm>
              <a:off x="2542418" y="2109198"/>
              <a:ext cx="1617016" cy="1319803"/>
            </a:xfrm>
            <a:custGeom>
              <a:avLst/>
              <a:gdLst>
                <a:gd name="connsiteX0" fmla="*/ 2210 w 1235075"/>
                <a:gd name="connsiteY0" fmla="*/ 0 h 1008064"/>
                <a:gd name="connsiteX1" fmla="*/ 1232864 w 1235075"/>
                <a:gd name="connsiteY1" fmla="*/ 0 h 1008064"/>
                <a:gd name="connsiteX2" fmla="*/ 1235075 w 1235075"/>
                <a:gd name="connsiteY2" fmla="*/ 21907 h 1008064"/>
                <a:gd name="connsiteX3" fmla="*/ 1235075 w 1235075"/>
                <a:gd name="connsiteY3" fmla="*/ 1008064 h 1008064"/>
                <a:gd name="connsiteX4" fmla="*/ 0 w 1235075"/>
                <a:gd name="connsiteY4" fmla="*/ 1008064 h 1008064"/>
                <a:gd name="connsiteX5" fmla="*/ 0 w 1235075"/>
                <a:gd name="connsiteY5" fmla="*/ 21907 h 10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5075" h="1008064">
                  <a:moveTo>
                    <a:pt x="2210" y="0"/>
                  </a:moveTo>
                  <a:lnTo>
                    <a:pt x="1232864" y="0"/>
                  </a:lnTo>
                  <a:lnTo>
                    <a:pt x="1235075" y="21907"/>
                  </a:lnTo>
                  <a:cubicBezTo>
                    <a:pt x="1235075" y="1008064"/>
                    <a:pt x="1235075" y="1008064"/>
                    <a:pt x="1235075" y="1008064"/>
                  </a:cubicBezTo>
                  <a:lnTo>
                    <a:pt x="0" y="1008064"/>
                  </a:lnTo>
                  <a:cubicBezTo>
                    <a:pt x="0" y="21907"/>
                    <a:pt x="0" y="21907"/>
                    <a:pt x="0" y="21907"/>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no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lnSpc>
                  <a:spcPct val="110000"/>
                </a:lnSpc>
                <a:defRPr/>
              </a:pPr>
              <a:endParaRPr lang="zh-CN" altLang="en-US" sz="1800" dirty="0">
                <a:solidFill>
                  <a:schemeClr val="accent1"/>
                </a:solidFill>
                <a:latin typeface="Times New Roman" panose="02020603050405020304" pitchFamily="18" charset="0"/>
                <a:ea typeface="+mn-ea"/>
                <a:cs typeface="Times New Roman" panose="02020603050405020304" pitchFamily="18" charset="0"/>
              </a:endParaRPr>
            </a:p>
          </p:txBody>
        </p:sp>
        <p:sp>
          <p:nvSpPr>
            <p:cNvPr id="43" name="MH_Other_6">
              <a:extLst>
                <a:ext uri="{FF2B5EF4-FFF2-40B4-BE49-F238E27FC236}">
                  <a16:creationId xmlns:a16="http://schemas.microsoft.com/office/drawing/2014/main" id="{CE3B2B8C-4D59-5942-A98D-BB83495F511D}"/>
                </a:ext>
              </a:extLst>
            </p:cNvPr>
            <p:cNvSpPr/>
            <p:nvPr>
              <p:custDataLst>
                <p:tags r:id="rId4"/>
              </p:custDataLst>
            </p:nvPr>
          </p:nvSpPr>
          <p:spPr bwMode="auto">
            <a:xfrm>
              <a:off x="2542418" y="3429000"/>
              <a:ext cx="1617016" cy="87294"/>
            </a:xfrm>
            <a:custGeom>
              <a:avLst/>
              <a:gdLst>
                <a:gd name="T0" fmla="*/ 2147483646 w 1260"/>
                <a:gd name="T1" fmla="*/ 2147483646 h 69"/>
                <a:gd name="T2" fmla="*/ 0 w 1260"/>
                <a:gd name="T3" fmla="*/ 0 h 69"/>
                <a:gd name="T4" fmla="*/ 2147483646 w 1260"/>
                <a:gd name="T5" fmla="*/ 0 h 69"/>
                <a:gd name="T6" fmla="*/ 2147483646 w 1260"/>
                <a:gd name="T7" fmla="*/ 2147483646 h 69"/>
                <a:gd name="T8" fmla="*/ 2147483646 w 1260"/>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0" h="69">
                  <a:moveTo>
                    <a:pt x="135" y="69"/>
                  </a:moveTo>
                  <a:lnTo>
                    <a:pt x="0" y="0"/>
                  </a:lnTo>
                  <a:lnTo>
                    <a:pt x="1260" y="0"/>
                  </a:lnTo>
                  <a:lnTo>
                    <a:pt x="1122" y="69"/>
                  </a:lnTo>
                  <a:lnTo>
                    <a:pt x="135" y="69"/>
                  </a:lnTo>
                  <a:close/>
                </a:path>
              </a:pathLst>
            </a:custGeom>
            <a:solidFill>
              <a:srgbClr val="C0BFBE"/>
            </a:solidFill>
            <a:ln>
              <a:noFill/>
            </a:ln>
          </p:spPr>
          <p:txBody>
            <a:bodyPr bIns="36000"/>
            <a:lstStyle/>
            <a:p>
              <a:endParaRPr lang="zh-CN" altLang="en-US" sz="3200">
                <a:latin typeface="Times New Roman" panose="02020603050405020304" pitchFamily="18" charset="0"/>
                <a:cs typeface="Times New Roman" panose="02020603050405020304" pitchFamily="18" charset="0"/>
              </a:endParaRPr>
            </a:p>
          </p:txBody>
        </p:sp>
        <p:sp>
          <p:nvSpPr>
            <p:cNvPr id="44" name="任意多边形 56">
              <a:extLst>
                <a:ext uri="{FF2B5EF4-FFF2-40B4-BE49-F238E27FC236}">
                  <a16:creationId xmlns:a16="http://schemas.microsoft.com/office/drawing/2014/main" id="{22450479-4B64-9C44-A12B-C1B682FECA28}"/>
                </a:ext>
              </a:extLst>
            </p:cNvPr>
            <p:cNvSpPr/>
            <p:nvPr/>
          </p:nvSpPr>
          <p:spPr>
            <a:xfrm flipV="1">
              <a:off x="2692661" y="3516292"/>
              <a:ext cx="1282700" cy="770565"/>
            </a:xfrm>
            <a:custGeom>
              <a:avLst/>
              <a:gdLst>
                <a:gd name="connsiteX0" fmla="*/ 624356 w 1282700"/>
                <a:gd name="connsiteY0" fmla="*/ 627245 h 770565"/>
                <a:gd name="connsiteX1" fmla="*/ 624356 w 1282700"/>
                <a:gd name="connsiteY1" fmla="*/ 428008 h 770565"/>
                <a:gd name="connsiteX2" fmla="*/ 544910 w 1282700"/>
                <a:gd name="connsiteY2" fmla="*/ 513669 h 770565"/>
                <a:gd name="connsiteX3" fmla="*/ 544910 w 1282700"/>
                <a:gd name="connsiteY3" fmla="*/ 461545 h 770565"/>
                <a:gd name="connsiteX4" fmla="*/ 641138 w 1282700"/>
                <a:gd name="connsiteY4" fmla="*/ 358105 h 770565"/>
                <a:gd name="connsiteX5" fmla="*/ 737791 w 1282700"/>
                <a:gd name="connsiteY5" fmla="*/ 461545 h 770565"/>
                <a:gd name="connsiteX6" fmla="*/ 737791 w 1282700"/>
                <a:gd name="connsiteY6" fmla="*/ 513669 h 770565"/>
                <a:gd name="connsiteX7" fmla="*/ 658344 w 1282700"/>
                <a:gd name="connsiteY7" fmla="*/ 428008 h 770565"/>
                <a:gd name="connsiteX8" fmla="*/ 658344 w 1282700"/>
                <a:gd name="connsiteY8" fmla="*/ 627245 h 770565"/>
                <a:gd name="connsiteX9" fmla="*/ 641350 w 1282700"/>
                <a:gd name="connsiteY9" fmla="*/ 656194 h 770565"/>
                <a:gd name="connsiteX10" fmla="*/ 804869 w 1282700"/>
                <a:gd name="connsiteY10" fmla="*/ 492675 h 770565"/>
                <a:gd name="connsiteX11" fmla="*/ 641350 w 1282700"/>
                <a:gd name="connsiteY11" fmla="*/ 329156 h 770565"/>
                <a:gd name="connsiteX12" fmla="*/ 477831 w 1282700"/>
                <a:gd name="connsiteY12" fmla="*/ 492675 h 770565"/>
                <a:gd name="connsiteX13" fmla="*/ 641350 w 1282700"/>
                <a:gd name="connsiteY13" fmla="*/ 656194 h 770565"/>
                <a:gd name="connsiteX14" fmla="*/ 641350 w 1282700"/>
                <a:gd name="connsiteY14" fmla="*/ 694366 h 770565"/>
                <a:gd name="connsiteX15" fmla="*/ 439659 w 1282700"/>
                <a:gd name="connsiteY15" fmla="*/ 492675 h 770565"/>
                <a:gd name="connsiteX16" fmla="*/ 641350 w 1282700"/>
                <a:gd name="connsiteY16" fmla="*/ 290984 h 770565"/>
                <a:gd name="connsiteX17" fmla="*/ 843041 w 1282700"/>
                <a:gd name="connsiteY17" fmla="*/ 492675 h 770565"/>
                <a:gd name="connsiteX18" fmla="*/ 641350 w 1282700"/>
                <a:gd name="connsiteY18" fmla="*/ 694366 h 770565"/>
                <a:gd name="connsiteX19" fmla="*/ 0 w 1282700"/>
                <a:gd name="connsiteY19" fmla="*/ 770565 h 770565"/>
                <a:gd name="connsiteX20" fmla="*/ 1282700 w 1282700"/>
                <a:gd name="connsiteY20" fmla="*/ 770565 h 770565"/>
                <a:gd name="connsiteX21" fmla="*/ 641350 w 1282700"/>
                <a:gd name="connsiteY21" fmla="*/ 0 h 77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700" h="770565">
                  <a:moveTo>
                    <a:pt x="624356" y="627245"/>
                  </a:moveTo>
                  <a:lnTo>
                    <a:pt x="624356" y="428008"/>
                  </a:lnTo>
                  <a:lnTo>
                    <a:pt x="544910" y="513669"/>
                  </a:lnTo>
                  <a:lnTo>
                    <a:pt x="544910" y="461545"/>
                  </a:lnTo>
                  <a:lnTo>
                    <a:pt x="641138" y="358105"/>
                  </a:lnTo>
                  <a:lnTo>
                    <a:pt x="737791" y="461545"/>
                  </a:lnTo>
                  <a:lnTo>
                    <a:pt x="737791" y="513669"/>
                  </a:lnTo>
                  <a:lnTo>
                    <a:pt x="658344" y="428008"/>
                  </a:lnTo>
                  <a:lnTo>
                    <a:pt x="658344" y="627245"/>
                  </a:lnTo>
                  <a:close/>
                  <a:moveTo>
                    <a:pt x="641350" y="656194"/>
                  </a:moveTo>
                  <a:cubicBezTo>
                    <a:pt x="731660" y="656194"/>
                    <a:pt x="804869" y="582985"/>
                    <a:pt x="804869" y="492675"/>
                  </a:cubicBezTo>
                  <a:cubicBezTo>
                    <a:pt x="804869" y="402366"/>
                    <a:pt x="731660" y="329156"/>
                    <a:pt x="641350" y="329156"/>
                  </a:cubicBezTo>
                  <a:cubicBezTo>
                    <a:pt x="551041" y="329156"/>
                    <a:pt x="477831" y="402366"/>
                    <a:pt x="477831" y="492675"/>
                  </a:cubicBezTo>
                  <a:cubicBezTo>
                    <a:pt x="477831" y="582985"/>
                    <a:pt x="551041" y="656194"/>
                    <a:pt x="641350" y="656194"/>
                  </a:cubicBezTo>
                  <a:close/>
                  <a:moveTo>
                    <a:pt x="641350" y="694366"/>
                  </a:moveTo>
                  <a:cubicBezTo>
                    <a:pt x="529959" y="694366"/>
                    <a:pt x="439659" y="604066"/>
                    <a:pt x="439659" y="492675"/>
                  </a:cubicBezTo>
                  <a:cubicBezTo>
                    <a:pt x="439659" y="381284"/>
                    <a:pt x="529959" y="290984"/>
                    <a:pt x="641350" y="290984"/>
                  </a:cubicBezTo>
                  <a:cubicBezTo>
                    <a:pt x="752741" y="290984"/>
                    <a:pt x="843041" y="381284"/>
                    <a:pt x="843041" y="492675"/>
                  </a:cubicBezTo>
                  <a:cubicBezTo>
                    <a:pt x="843041" y="604066"/>
                    <a:pt x="752741" y="694366"/>
                    <a:pt x="641350" y="694366"/>
                  </a:cubicBezTo>
                  <a:close/>
                  <a:moveTo>
                    <a:pt x="0" y="770565"/>
                  </a:moveTo>
                  <a:lnTo>
                    <a:pt x="1282700" y="770565"/>
                  </a:lnTo>
                  <a:lnTo>
                    <a:pt x="6413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Tree>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1F999A26-E650-DA40-A035-9E8C16547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907" y="525410"/>
            <a:ext cx="9670311" cy="4113049"/>
          </a:xfrm>
          <a:prstGeom prst="rect">
            <a:avLst/>
          </a:prstGeom>
        </p:spPr>
      </p:pic>
      <p:pic>
        <p:nvPicPr>
          <p:cNvPr id="5" name="图片 3">
            <a:extLst>
              <a:ext uri="{FF2B5EF4-FFF2-40B4-BE49-F238E27FC236}">
                <a16:creationId xmlns:a16="http://schemas.microsoft.com/office/drawing/2014/main" id="{1089C779-B538-D34B-9654-521FB16A8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6916" y="5152065"/>
            <a:ext cx="886349" cy="1394497"/>
          </a:xfrm>
          <a:prstGeom prst="rect">
            <a:avLst/>
          </a:prstGeom>
        </p:spPr>
      </p:pic>
      <p:pic>
        <p:nvPicPr>
          <p:cNvPr id="6" name="图片 4">
            <a:extLst>
              <a:ext uri="{FF2B5EF4-FFF2-40B4-BE49-F238E27FC236}">
                <a16:creationId xmlns:a16="http://schemas.microsoft.com/office/drawing/2014/main" id="{B7518809-FA2D-0643-B682-3902C9CF28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9120" y="3091719"/>
            <a:ext cx="7253776" cy="3642847"/>
          </a:xfrm>
          <a:prstGeom prst="rect">
            <a:avLst/>
          </a:prstGeom>
        </p:spPr>
      </p:pic>
      <p:pic>
        <p:nvPicPr>
          <p:cNvPr id="7" name="图片 5">
            <a:extLst>
              <a:ext uri="{FF2B5EF4-FFF2-40B4-BE49-F238E27FC236}">
                <a16:creationId xmlns:a16="http://schemas.microsoft.com/office/drawing/2014/main" id="{F1FBC58F-FD49-984D-BE03-D471815757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7627" y="5093225"/>
            <a:ext cx="3898381" cy="1453336"/>
          </a:xfrm>
          <a:prstGeom prst="rect">
            <a:avLst/>
          </a:prstGeom>
        </p:spPr>
      </p:pic>
      <p:pic>
        <p:nvPicPr>
          <p:cNvPr id="8" name="图片 6">
            <a:extLst>
              <a:ext uri="{FF2B5EF4-FFF2-40B4-BE49-F238E27FC236}">
                <a16:creationId xmlns:a16="http://schemas.microsoft.com/office/drawing/2014/main" id="{F5BFE810-B474-0A41-B0AA-285F626D7F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5955" y="4609424"/>
            <a:ext cx="1491672" cy="1317349"/>
          </a:xfrm>
          <a:prstGeom prst="rect">
            <a:avLst/>
          </a:prstGeom>
        </p:spPr>
      </p:pic>
      <p:pic>
        <p:nvPicPr>
          <p:cNvPr id="9" name="图片 7">
            <a:extLst>
              <a:ext uri="{FF2B5EF4-FFF2-40B4-BE49-F238E27FC236}">
                <a16:creationId xmlns:a16="http://schemas.microsoft.com/office/drawing/2014/main" id="{770F14A8-0B75-424E-8DF8-211382506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3943" y="4457343"/>
            <a:ext cx="1048141" cy="1650548"/>
          </a:xfrm>
          <a:prstGeom prst="rect">
            <a:avLst/>
          </a:prstGeom>
        </p:spPr>
      </p:pic>
      <p:pic>
        <p:nvPicPr>
          <p:cNvPr id="10" name="图片 2">
            <a:extLst>
              <a:ext uri="{FF2B5EF4-FFF2-40B4-BE49-F238E27FC236}">
                <a16:creationId xmlns:a16="http://schemas.microsoft.com/office/drawing/2014/main" id="{6FB249CE-5FCE-EA42-9125-196DBCAA77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3989" y="4185117"/>
            <a:ext cx="2901048" cy="2513979"/>
          </a:xfrm>
          <a:prstGeom prst="rect">
            <a:avLst/>
          </a:prstGeom>
        </p:spPr>
      </p:pic>
      <p:sp>
        <p:nvSpPr>
          <p:cNvPr id="2" name="TextBox 1">
            <a:extLst>
              <a:ext uri="{FF2B5EF4-FFF2-40B4-BE49-F238E27FC236}">
                <a16:creationId xmlns:a16="http://schemas.microsoft.com/office/drawing/2014/main" id="{653A910C-A73A-0F43-B3A0-E122E918D940}"/>
              </a:ext>
            </a:extLst>
          </p:cNvPr>
          <p:cNvSpPr txBox="1"/>
          <p:nvPr/>
        </p:nvSpPr>
        <p:spPr>
          <a:xfrm>
            <a:off x="2948719" y="1558539"/>
            <a:ext cx="6294561" cy="1477328"/>
          </a:xfrm>
          <a:prstGeom prst="rect">
            <a:avLst/>
          </a:prstGeom>
          <a:noFill/>
        </p:spPr>
        <p:txBody>
          <a:bodyPr wrap="square" rtlCol="0">
            <a:spAutoFit/>
          </a:bodyPr>
          <a:lstStyle/>
          <a:p>
            <a:pPr algn="ctr"/>
            <a:r>
              <a:rPr lang="en-VN" sz="4500" b="1" dirty="0">
                <a:latin typeface="Times New Roman" panose="02020603050405020304" pitchFamily="18" charset="0"/>
                <a:cs typeface="Times New Roman" panose="02020603050405020304" pitchFamily="18" charset="0"/>
              </a:rPr>
              <a:t>II. </a:t>
            </a:r>
          </a:p>
          <a:p>
            <a:pPr algn="ctr"/>
            <a:r>
              <a:rPr lang="en-VN" sz="4500" b="1" dirty="0">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54879101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par>
                                <p:cTn id="12" presetID="10" presetClass="entr" presetSubtype="0"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750"/>
                                        <p:tgtEl>
                                          <p:spTgt spid="9"/>
                                        </p:tgtEl>
                                      </p:cBhvr>
                                    </p:animEffect>
                                  </p:childTnLst>
                                </p:cTn>
                              </p:par>
                              <p:par>
                                <p:cTn id="24" presetID="10" presetClass="entr" presetSubtype="0" fill="hold" nodeType="withEffect">
                                  <p:stCondLst>
                                    <p:cond delay="5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750"/>
                                        <p:tgtEl>
                                          <p:spTgt spid="5"/>
                                        </p:tgtEl>
                                      </p:cBhvr>
                                    </p:animEffect>
                                  </p:childTnLst>
                                </p:cTn>
                              </p:par>
                            </p:childTnLst>
                          </p:cTn>
                        </p:par>
                        <p:par>
                          <p:cTn id="27" fill="hold">
                            <p:stCondLst>
                              <p:cond delay="2750"/>
                            </p:stCondLst>
                            <p:childTnLst>
                              <p:par>
                                <p:cTn id="28" presetID="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1+#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a:xfrm>
            <a:off x="4701574" y="707295"/>
            <a:ext cx="3015420" cy="848454"/>
          </a:xfrm>
          <a:solidFill>
            <a:schemeClr val="tx1"/>
          </a:solidFill>
        </p:spPr>
        <p:txBody>
          <a:bodyPr/>
          <a:lstStyle/>
          <a:p>
            <a:pPr eaLnBrk="1" hangingPunct="1"/>
            <a:r>
              <a:rPr lang="vi-VN" altLang="zh-CN" dirty="0">
                <a:latin typeface="Times New Roman" panose="02020603050405020304" pitchFamily="18" charset="0"/>
                <a:cs typeface="Times New Roman" panose="02020603050405020304" pitchFamily="18" charset="0"/>
              </a:rPr>
              <a:t>…………… + hoá</a:t>
            </a:r>
            <a:endParaRPr lang="en-US" altLang="zh-CN" dirty="0">
              <a:latin typeface="Times New Roman" panose="02020603050405020304" pitchFamily="18" charset="0"/>
              <a:cs typeface="Times New Roman" panose="02020603050405020304" pitchFamily="18" charset="0"/>
            </a:endParaRPr>
          </a:p>
        </p:txBody>
      </p:sp>
      <p:sp>
        <p:nvSpPr>
          <p:cNvPr id="16" name="任意多边形 15"/>
          <p:cNvSpPr/>
          <p:nvPr/>
        </p:nvSpPr>
        <p:spPr bwMode="auto">
          <a:xfrm>
            <a:off x="4236022" y="2768600"/>
            <a:ext cx="3719957" cy="4089400"/>
          </a:xfrm>
          <a:custGeom>
            <a:avLst/>
            <a:gdLst>
              <a:gd name="connsiteX0" fmla="*/ 1116359 w 3719957"/>
              <a:gd name="connsiteY0" fmla="*/ 0 h 4089400"/>
              <a:gd name="connsiteX1" fmla="*/ 1700393 w 3719957"/>
              <a:gd name="connsiteY1" fmla="*/ 318804 h 4089400"/>
              <a:gd name="connsiteX2" fmla="*/ 1930286 w 3719957"/>
              <a:gd name="connsiteY2" fmla="*/ 887889 h 4089400"/>
              <a:gd name="connsiteX3" fmla="*/ 2462612 w 3719957"/>
              <a:gd name="connsiteY3" fmla="*/ 494293 h 4089400"/>
              <a:gd name="connsiteX4" fmla="*/ 2012869 w 3719957"/>
              <a:gd name="connsiteY4" fmla="*/ 976887 h 4089400"/>
              <a:gd name="connsiteX5" fmla="*/ 2026633 w 3719957"/>
              <a:gd name="connsiteY5" fmla="*/ 1784552 h 4089400"/>
              <a:gd name="connsiteX6" fmla="*/ 2978198 w 3719957"/>
              <a:gd name="connsiteY6" fmla="*/ 1091790 h 4089400"/>
              <a:gd name="connsiteX7" fmla="*/ 3115464 w 3719957"/>
              <a:gd name="connsiteY7" fmla="*/ 531480 h 4089400"/>
              <a:gd name="connsiteX8" fmla="*/ 3026185 w 3719957"/>
              <a:gd name="connsiteY8" fmla="*/ 1143601 h 4089400"/>
              <a:gd name="connsiteX9" fmla="*/ 3719957 w 3719957"/>
              <a:gd name="connsiteY9" fmla="*/ 1094715 h 4089400"/>
              <a:gd name="connsiteX10" fmla="*/ 2895615 w 3719957"/>
              <a:gd name="connsiteY10" fmla="*/ 1290259 h 4089400"/>
              <a:gd name="connsiteX11" fmla="*/ 2442152 w 3719957"/>
              <a:gd name="connsiteY11" fmla="*/ 1735666 h 4089400"/>
              <a:gd name="connsiteX12" fmla="*/ 3671970 w 3719957"/>
              <a:gd name="connsiteY12" fmla="*/ 1795834 h 4089400"/>
              <a:gd name="connsiteX13" fmla="*/ 2957366 w 3719957"/>
              <a:gd name="connsiteY13" fmla="*/ 1735666 h 4089400"/>
              <a:gd name="connsiteX14" fmla="*/ 2227510 w 3719957"/>
              <a:gd name="connsiteY14" fmla="*/ 2742636 h 4089400"/>
              <a:gd name="connsiteX15" fmla="*/ 2745342 w 3719957"/>
              <a:gd name="connsiteY15" fmla="*/ 4050360 h 4089400"/>
              <a:gd name="connsiteX16" fmla="*/ 2752200 w 3719957"/>
              <a:gd name="connsiteY16" fmla="*/ 4089400 h 4089400"/>
              <a:gd name="connsiteX17" fmla="*/ 1374986 w 3719957"/>
              <a:gd name="connsiteY17" fmla="*/ 4089400 h 4089400"/>
              <a:gd name="connsiteX18" fmla="*/ 1385561 w 3719957"/>
              <a:gd name="connsiteY18" fmla="*/ 4080663 h 4089400"/>
              <a:gd name="connsiteX19" fmla="*/ 1720852 w 3719957"/>
              <a:gd name="connsiteY19" fmla="*/ 3157959 h 4089400"/>
              <a:gd name="connsiteX20" fmla="*/ 1188526 w 3719957"/>
              <a:gd name="connsiteY20" fmla="*/ 2517426 h 4089400"/>
              <a:gd name="connsiteX21" fmla="*/ 576965 w 3719957"/>
              <a:gd name="connsiteY21" fmla="*/ 2623555 h 4089400"/>
              <a:gd name="connsiteX22" fmla="*/ 1611114 w 3719957"/>
              <a:gd name="connsiteY22" fmla="*/ 2531632 h 4089400"/>
              <a:gd name="connsiteX23" fmla="*/ 1439252 w 3719957"/>
              <a:gd name="connsiteY23" fmla="*/ 2247090 h 4089400"/>
              <a:gd name="connsiteX24" fmla="*/ 817647 w 3719957"/>
              <a:gd name="connsiteY24" fmla="*/ 1721460 h 4089400"/>
              <a:gd name="connsiteX25" fmla="*/ 0 w 3719957"/>
              <a:gd name="connsiteY25" fmla="*/ 1660875 h 4089400"/>
              <a:gd name="connsiteX26" fmla="*/ 813927 w 3719957"/>
              <a:gd name="connsiteY26" fmla="*/ 1629537 h 4089400"/>
              <a:gd name="connsiteX27" fmla="*/ 773007 w 3719957"/>
              <a:gd name="connsiteY27" fmla="*/ 1091790 h 4089400"/>
              <a:gd name="connsiteX28" fmla="*/ 851870 w 3719957"/>
              <a:gd name="connsiteY28" fmla="*/ 1563102 h 4089400"/>
              <a:gd name="connsiteX29" fmla="*/ 1360388 w 3719957"/>
              <a:gd name="connsiteY29" fmla="*/ 1942492 h 4089400"/>
              <a:gd name="connsiteX30" fmla="*/ 1717504 w 3719957"/>
              <a:gd name="connsiteY30" fmla="*/ 2212828 h 4089400"/>
              <a:gd name="connsiteX31" fmla="*/ 1765492 w 3719957"/>
              <a:gd name="connsiteY31" fmla="*/ 1060453 h 4089400"/>
              <a:gd name="connsiteX32" fmla="*/ 1418420 w 3719957"/>
              <a:gd name="connsiteY32" fmla="*/ 646383 h 4089400"/>
              <a:gd name="connsiteX33" fmla="*/ 717952 w 3719957"/>
              <a:gd name="connsiteY33" fmla="*/ 531480 h 4089400"/>
              <a:gd name="connsiteX34" fmla="*/ 370880 w 3719957"/>
              <a:gd name="connsiteY34" fmla="*/ 313373 h 4089400"/>
              <a:gd name="connsiteX35" fmla="*/ 676660 w 3719957"/>
              <a:gd name="connsiteY35" fmla="*/ 474237 h 4089400"/>
              <a:gd name="connsiteX36" fmla="*/ 1294917 w 3719957"/>
              <a:gd name="connsiteY36" fmla="*/ 503067 h 4089400"/>
              <a:gd name="connsiteX37" fmla="*/ 1710436 w 3719957"/>
              <a:gd name="connsiteY37" fmla="*/ 704044 h 4089400"/>
              <a:gd name="connsiteX38" fmla="*/ 1116359 w 3719957"/>
              <a:gd name="connsiteY38" fmla="*/ 0 h 408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19957" h="4089400">
                <a:moveTo>
                  <a:pt x="1116359" y="0"/>
                </a:moveTo>
                <a:cubicBezTo>
                  <a:pt x="1198942" y="17131"/>
                  <a:pt x="1466779" y="54736"/>
                  <a:pt x="1700393" y="318804"/>
                </a:cubicBezTo>
                <a:cubicBezTo>
                  <a:pt x="1934006" y="583291"/>
                  <a:pt x="1930286" y="887889"/>
                  <a:pt x="1930286" y="887889"/>
                </a:cubicBezTo>
                <a:cubicBezTo>
                  <a:pt x="2105496" y="537330"/>
                  <a:pt x="2462612" y="494293"/>
                  <a:pt x="2462612" y="494293"/>
                </a:cubicBezTo>
                <a:cubicBezTo>
                  <a:pt x="2397512" y="511424"/>
                  <a:pt x="2115912" y="661007"/>
                  <a:pt x="2012869" y="976887"/>
                </a:cubicBezTo>
                <a:cubicBezTo>
                  <a:pt x="1899410" y="1336221"/>
                  <a:pt x="2026633" y="1784552"/>
                  <a:pt x="2026633" y="1784552"/>
                </a:cubicBezTo>
                <a:cubicBezTo>
                  <a:pt x="2184731" y="1548896"/>
                  <a:pt x="2785504" y="1258504"/>
                  <a:pt x="2978198" y="1091790"/>
                </a:cubicBezTo>
                <a:cubicBezTo>
                  <a:pt x="3170519" y="928001"/>
                  <a:pt x="3115464" y="531480"/>
                  <a:pt x="3115464" y="531480"/>
                </a:cubicBezTo>
                <a:cubicBezTo>
                  <a:pt x="3300718" y="979812"/>
                  <a:pt x="3026185" y="1143601"/>
                  <a:pt x="3026185" y="1143601"/>
                </a:cubicBezTo>
                <a:cubicBezTo>
                  <a:pt x="3390369" y="999867"/>
                  <a:pt x="3719957" y="1094715"/>
                  <a:pt x="3719957" y="1094715"/>
                </a:cubicBezTo>
                <a:cubicBezTo>
                  <a:pt x="3616914" y="1089283"/>
                  <a:pt x="3190979" y="1109339"/>
                  <a:pt x="2895615" y="1290259"/>
                </a:cubicBezTo>
                <a:cubicBezTo>
                  <a:pt x="2600250" y="1474105"/>
                  <a:pt x="2442152" y="1735666"/>
                  <a:pt x="2442152" y="1735666"/>
                </a:cubicBezTo>
                <a:cubicBezTo>
                  <a:pt x="3129228" y="1456973"/>
                  <a:pt x="3671970" y="1795834"/>
                  <a:pt x="3671970" y="1795834"/>
                </a:cubicBezTo>
                <a:cubicBezTo>
                  <a:pt x="3671970" y="1795834"/>
                  <a:pt x="3198047" y="1577726"/>
                  <a:pt x="2957366" y="1735666"/>
                </a:cubicBezTo>
                <a:cubicBezTo>
                  <a:pt x="2716685" y="1893606"/>
                  <a:pt x="2264338" y="2324806"/>
                  <a:pt x="2227510" y="2742636"/>
                </a:cubicBezTo>
                <a:cubicBezTo>
                  <a:pt x="2197588" y="3082123"/>
                  <a:pt x="2657588" y="3701581"/>
                  <a:pt x="2745342" y="4050360"/>
                </a:cubicBezTo>
                <a:lnTo>
                  <a:pt x="2752200" y="4089400"/>
                </a:lnTo>
                <a:lnTo>
                  <a:pt x="1374986" y="4089400"/>
                </a:lnTo>
                <a:lnTo>
                  <a:pt x="1385561" y="4080663"/>
                </a:lnTo>
                <a:cubicBezTo>
                  <a:pt x="1636834" y="3839395"/>
                  <a:pt x="1720852" y="3507474"/>
                  <a:pt x="1720852" y="3157959"/>
                </a:cubicBezTo>
                <a:cubicBezTo>
                  <a:pt x="1720852" y="2758514"/>
                  <a:pt x="1470127" y="2554613"/>
                  <a:pt x="1188526" y="2517426"/>
                </a:cubicBezTo>
                <a:cubicBezTo>
                  <a:pt x="906926" y="2479821"/>
                  <a:pt x="576965" y="2623555"/>
                  <a:pt x="576965" y="2623555"/>
                </a:cubicBezTo>
                <a:cubicBezTo>
                  <a:pt x="1136819" y="2284695"/>
                  <a:pt x="1611114" y="2531632"/>
                  <a:pt x="1611114" y="2531632"/>
                </a:cubicBezTo>
                <a:cubicBezTo>
                  <a:pt x="1611114" y="2531632"/>
                  <a:pt x="1528531" y="2364918"/>
                  <a:pt x="1439252" y="2247090"/>
                </a:cubicBezTo>
                <a:cubicBezTo>
                  <a:pt x="1349973" y="2129262"/>
                  <a:pt x="1143887" y="1902380"/>
                  <a:pt x="817647" y="1721460"/>
                </a:cubicBezTo>
                <a:cubicBezTo>
                  <a:pt x="522282" y="1557671"/>
                  <a:pt x="0" y="1660875"/>
                  <a:pt x="0" y="1660875"/>
                </a:cubicBezTo>
                <a:cubicBezTo>
                  <a:pt x="436351" y="1471180"/>
                  <a:pt x="813927" y="1629537"/>
                  <a:pt x="813927" y="1629537"/>
                </a:cubicBezTo>
                <a:cubicBezTo>
                  <a:pt x="656201" y="1413937"/>
                  <a:pt x="773007" y="1091790"/>
                  <a:pt x="773007" y="1091790"/>
                </a:cubicBezTo>
                <a:cubicBezTo>
                  <a:pt x="755523" y="1221317"/>
                  <a:pt x="776355" y="1468255"/>
                  <a:pt x="851870" y="1563102"/>
                </a:cubicBezTo>
                <a:cubicBezTo>
                  <a:pt x="927385" y="1657950"/>
                  <a:pt x="1143887" y="1824664"/>
                  <a:pt x="1360388" y="1942492"/>
                </a:cubicBezTo>
                <a:cubicBezTo>
                  <a:pt x="1566474" y="2054470"/>
                  <a:pt x="1717504" y="2212828"/>
                  <a:pt x="1717504" y="2212828"/>
                </a:cubicBezTo>
                <a:cubicBezTo>
                  <a:pt x="1844355" y="1747365"/>
                  <a:pt x="1796367" y="1207111"/>
                  <a:pt x="1765492" y="1060453"/>
                </a:cubicBezTo>
                <a:cubicBezTo>
                  <a:pt x="1734616" y="896663"/>
                  <a:pt x="1607394" y="750005"/>
                  <a:pt x="1418420" y="646383"/>
                </a:cubicBezTo>
                <a:cubicBezTo>
                  <a:pt x="1229818" y="543179"/>
                  <a:pt x="965329" y="594990"/>
                  <a:pt x="717952" y="531480"/>
                </a:cubicBezTo>
                <a:cubicBezTo>
                  <a:pt x="446395" y="459613"/>
                  <a:pt x="370880" y="313373"/>
                  <a:pt x="370880" y="313373"/>
                </a:cubicBezTo>
                <a:cubicBezTo>
                  <a:pt x="395060" y="359334"/>
                  <a:pt x="542742" y="451257"/>
                  <a:pt x="676660" y="474237"/>
                </a:cubicBezTo>
                <a:cubicBezTo>
                  <a:pt x="803883" y="497218"/>
                  <a:pt x="1037496" y="457106"/>
                  <a:pt x="1294917" y="503067"/>
                </a:cubicBezTo>
                <a:cubicBezTo>
                  <a:pt x="1552710" y="549029"/>
                  <a:pt x="1710436" y="704044"/>
                  <a:pt x="1710436" y="704044"/>
                </a:cubicBezTo>
                <a:cubicBezTo>
                  <a:pt x="1689977" y="169639"/>
                  <a:pt x="1116359" y="0"/>
                  <a:pt x="1116359" y="0"/>
                </a:cubicBezTo>
                <a:close/>
              </a:path>
            </a:pathLst>
          </a:custGeom>
          <a:solidFill>
            <a:schemeClr val="tx1"/>
          </a:solidFill>
          <a:ln>
            <a:noFill/>
          </a:ln>
        </p:spPr>
        <p:txBody>
          <a:bodyPr wrap="square">
            <a:noAutofit/>
          </a:bodyPr>
          <a:lstStyle/>
          <a:p>
            <a:endParaRPr lang="zh-CN" altLang="en-US">
              <a:latin typeface="Times New Roman" panose="02020603050405020304" pitchFamily="18" charset="0"/>
              <a:cs typeface="Times New Roman" panose="02020603050405020304" pitchFamily="18" charset="0"/>
            </a:endParaRPr>
          </a:p>
        </p:txBody>
      </p:sp>
      <p:sp>
        <p:nvSpPr>
          <p:cNvPr id="17" name="Rounded Rectangle 24"/>
          <p:cNvSpPr/>
          <p:nvPr/>
        </p:nvSpPr>
        <p:spPr>
          <a:xfrm>
            <a:off x="3919550" y="2492563"/>
            <a:ext cx="908880" cy="908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18" name="Freeform 688"/>
          <p:cNvSpPr>
            <a:spLocks noEditPoints="1"/>
          </p:cNvSpPr>
          <p:nvPr/>
        </p:nvSpPr>
        <p:spPr bwMode="auto">
          <a:xfrm>
            <a:off x="4092994" y="2715350"/>
            <a:ext cx="561993" cy="463306"/>
          </a:xfrm>
          <a:custGeom>
            <a:avLst/>
            <a:gdLst>
              <a:gd name="T0" fmla="*/ 2 w 49"/>
              <a:gd name="T1" fmla="*/ 0 h 42"/>
              <a:gd name="T2" fmla="*/ 2 w 49"/>
              <a:gd name="T3" fmla="*/ 0 h 42"/>
              <a:gd name="T4" fmla="*/ 47 w 49"/>
              <a:gd name="T5" fmla="*/ 0 h 42"/>
              <a:gd name="T6" fmla="*/ 49 w 49"/>
              <a:gd name="T7" fmla="*/ 2 h 42"/>
              <a:gd name="T8" fmla="*/ 49 w 49"/>
              <a:gd name="T9" fmla="*/ 2 h 42"/>
              <a:gd name="T10" fmla="*/ 49 w 49"/>
              <a:gd name="T11" fmla="*/ 35 h 42"/>
              <a:gd name="T12" fmla="*/ 47 w 49"/>
              <a:gd name="T13" fmla="*/ 37 h 42"/>
              <a:gd name="T14" fmla="*/ 47 w 49"/>
              <a:gd name="T15" fmla="*/ 37 h 42"/>
              <a:gd name="T16" fmla="*/ 26 w 49"/>
              <a:gd name="T17" fmla="*/ 37 h 42"/>
              <a:gd name="T18" fmla="*/ 26 w 49"/>
              <a:gd name="T19" fmla="*/ 39 h 42"/>
              <a:gd name="T20" fmla="*/ 26 w 49"/>
              <a:gd name="T21" fmla="*/ 40 h 42"/>
              <a:gd name="T22" fmla="*/ 37 w 49"/>
              <a:gd name="T23" fmla="*/ 40 h 42"/>
              <a:gd name="T24" fmla="*/ 38 w 49"/>
              <a:gd name="T25" fmla="*/ 41 h 42"/>
              <a:gd name="T26" fmla="*/ 37 w 49"/>
              <a:gd name="T27" fmla="*/ 42 h 42"/>
              <a:gd name="T28" fmla="*/ 12 w 49"/>
              <a:gd name="T29" fmla="*/ 42 h 42"/>
              <a:gd name="T30" fmla="*/ 11 w 49"/>
              <a:gd name="T31" fmla="*/ 41 h 42"/>
              <a:gd name="T32" fmla="*/ 12 w 49"/>
              <a:gd name="T33" fmla="*/ 40 h 42"/>
              <a:gd name="T34" fmla="*/ 23 w 49"/>
              <a:gd name="T35" fmla="*/ 40 h 42"/>
              <a:gd name="T36" fmla="*/ 23 w 49"/>
              <a:gd name="T37" fmla="*/ 39 h 42"/>
              <a:gd name="T38" fmla="*/ 23 w 49"/>
              <a:gd name="T39" fmla="*/ 37 h 42"/>
              <a:gd name="T40" fmla="*/ 2 w 49"/>
              <a:gd name="T41" fmla="*/ 37 h 42"/>
              <a:gd name="T42" fmla="*/ 0 w 49"/>
              <a:gd name="T43" fmla="*/ 35 h 42"/>
              <a:gd name="T44" fmla="*/ 0 w 49"/>
              <a:gd name="T45" fmla="*/ 35 h 42"/>
              <a:gd name="T46" fmla="*/ 0 w 49"/>
              <a:gd name="T47" fmla="*/ 2 h 42"/>
              <a:gd name="T48" fmla="*/ 2 w 49"/>
              <a:gd name="T49" fmla="*/ 0 h 42"/>
              <a:gd name="T50" fmla="*/ 42 w 49"/>
              <a:gd name="T51" fmla="*/ 28 h 42"/>
              <a:gd name="T52" fmla="*/ 42 w 49"/>
              <a:gd name="T53" fmla="*/ 28 h 42"/>
              <a:gd name="T54" fmla="*/ 40 w 49"/>
              <a:gd name="T55" fmla="*/ 30 h 42"/>
              <a:gd name="T56" fmla="*/ 42 w 49"/>
              <a:gd name="T57" fmla="*/ 32 h 42"/>
              <a:gd name="T58" fmla="*/ 44 w 49"/>
              <a:gd name="T59" fmla="*/ 30 h 42"/>
              <a:gd name="T60" fmla="*/ 42 w 49"/>
              <a:gd name="T61" fmla="*/ 28 h 42"/>
              <a:gd name="T62" fmla="*/ 46 w 49"/>
              <a:gd name="T63" fmla="*/ 4 h 42"/>
              <a:gd name="T64" fmla="*/ 46 w 49"/>
              <a:gd name="T65" fmla="*/ 4 h 42"/>
              <a:gd name="T66" fmla="*/ 3 w 49"/>
              <a:gd name="T67" fmla="*/ 4 h 42"/>
              <a:gd name="T68" fmla="*/ 3 w 49"/>
              <a:gd name="T69" fmla="*/ 33 h 42"/>
              <a:gd name="T70" fmla="*/ 46 w 49"/>
              <a:gd name="T71" fmla="*/ 33 h 42"/>
              <a:gd name="T72" fmla="*/ 46 w 49"/>
              <a:gd name="T73"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42">
                <a:moveTo>
                  <a:pt x="2" y="0"/>
                </a:moveTo>
                <a:cubicBezTo>
                  <a:pt x="2" y="0"/>
                  <a:pt x="2" y="0"/>
                  <a:pt x="2" y="0"/>
                </a:cubicBezTo>
                <a:cubicBezTo>
                  <a:pt x="47" y="0"/>
                  <a:pt x="47" y="0"/>
                  <a:pt x="47" y="0"/>
                </a:cubicBezTo>
                <a:cubicBezTo>
                  <a:pt x="49" y="0"/>
                  <a:pt x="49" y="1"/>
                  <a:pt x="49" y="2"/>
                </a:cubicBezTo>
                <a:cubicBezTo>
                  <a:pt x="49" y="2"/>
                  <a:pt x="49" y="2"/>
                  <a:pt x="49" y="2"/>
                </a:cubicBezTo>
                <a:cubicBezTo>
                  <a:pt x="49" y="35"/>
                  <a:pt x="49" y="35"/>
                  <a:pt x="49" y="35"/>
                </a:cubicBezTo>
                <a:cubicBezTo>
                  <a:pt x="49" y="36"/>
                  <a:pt x="49" y="37"/>
                  <a:pt x="47" y="37"/>
                </a:cubicBezTo>
                <a:cubicBezTo>
                  <a:pt x="47" y="37"/>
                  <a:pt x="47" y="37"/>
                  <a:pt x="47" y="37"/>
                </a:cubicBezTo>
                <a:cubicBezTo>
                  <a:pt x="26" y="37"/>
                  <a:pt x="26" y="37"/>
                  <a:pt x="26" y="37"/>
                </a:cubicBezTo>
                <a:cubicBezTo>
                  <a:pt x="26" y="39"/>
                  <a:pt x="26" y="39"/>
                  <a:pt x="26" y="39"/>
                </a:cubicBezTo>
                <a:cubicBezTo>
                  <a:pt x="26" y="40"/>
                  <a:pt x="26" y="40"/>
                  <a:pt x="26" y="40"/>
                </a:cubicBezTo>
                <a:cubicBezTo>
                  <a:pt x="37" y="40"/>
                  <a:pt x="37" y="40"/>
                  <a:pt x="37" y="40"/>
                </a:cubicBezTo>
                <a:cubicBezTo>
                  <a:pt x="38" y="40"/>
                  <a:pt x="38" y="40"/>
                  <a:pt x="38" y="41"/>
                </a:cubicBezTo>
                <a:cubicBezTo>
                  <a:pt x="38" y="41"/>
                  <a:pt x="38" y="42"/>
                  <a:pt x="37" y="42"/>
                </a:cubicBezTo>
                <a:cubicBezTo>
                  <a:pt x="12" y="42"/>
                  <a:pt x="12" y="42"/>
                  <a:pt x="12" y="42"/>
                </a:cubicBezTo>
                <a:cubicBezTo>
                  <a:pt x="11" y="42"/>
                  <a:pt x="11" y="41"/>
                  <a:pt x="11" y="41"/>
                </a:cubicBezTo>
                <a:cubicBezTo>
                  <a:pt x="11" y="40"/>
                  <a:pt x="11" y="40"/>
                  <a:pt x="12" y="40"/>
                </a:cubicBezTo>
                <a:cubicBezTo>
                  <a:pt x="23" y="40"/>
                  <a:pt x="23" y="40"/>
                  <a:pt x="23" y="40"/>
                </a:cubicBezTo>
                <a:cubicBezTo>
                  <a:pt x="23" y="39"/>
                  <a:pt x="23" y="39"/>
                  <a:pt x="23" y="39"/>
                </a:cubicBezTo>
                <a:cubicBezTo>
                  <a:pt x="23" y="37"/>
                  <a:pt x="23" y="37"/>
                  <a:pt x="23" y="37"/>
                </a:cubicBezTo>
                <a:cubicBezTo>
                  <a:pt x="2" y="37"/>
                  <a:pt x="2" y="37"/>
                  <a:pt x="2" y="37"/>
                </a:cubicBezTo>
                <a:cubicBezTo>
                  <a:pt x="1" y="37"/>
                  <a:pt x="0" y="36"/>
                  <a:pt x="0" y="35"/>
                </a:cubicBezTo>
                <a:cubicBezTo>
                  <a:pt x="0" y="35"/>
                  <a:pt x="0" y="35"/>
                  <a:pt x="0" y="35"/>
                </a:cubicBezTo>
                <a:cubicBezTo>
                  <a:pt x="0" y="2"/>
                  <a:pt x="0" y="2"/>
                  <a:pt x="0" y="2"/>
                </a:cubicBezTo>
                <a:cubicBezTo>
                  <a:pt x="0" y="1"/>
                  <a:pt x="1" y="0"/>
                  <a:pt x="2" y="0"/>
                </a:cubicBezTo>
                <a:close/>
                <a:moveTo>
                  <a:pt x="42" y="28"/>
                </a:moveTo>
                <a:cubicBezTo>
                  <a:pt x="42" y="28"/>
                  <a:pt x="42" y="28"/>
                  <a:pt x="42" y="28"/>
                </a:cubicBezTo>
                <a:cubicBezTo>
                  <a:pt x="41" y="28"/>
                  <a:pt x="40" y="29"/>
                  <a:pt x="40" y="30"/>
                </a:cubicBezTo>
                <a:cubicBezTo>
                  <a:pt x="40" y="31"/>
                  <a:pt x="41" y="32"/>
                  <a:pt x="42" y="32"/>
                </a:cubicBezTo>
                <a:cubicBezTo>
                  <a:pt x="43" y="32"/>
                  <a:pt x="44" y="31"/>
                  <a:pt x="44" y="30"/>
                </a:cubicBezTo>
                <a:cubicBezTo>
                  <a:pt x="44" y="29"/>
                  <a:pt x="43" y="28"/>
                  <a:pt x="42" y="28"/>
                </a:cubicBezTo>
                <a:close/>
                <a:moveTo>
                  <a:pt x="46" y="4"/>
                </a:moveTo>
                <a:cubicBezTo>
                  <a:pt x="46" y="4"/>
                  <a:pt x="46" y="4"/>
                  <a:pt x="46" y="4"/>
                </a:cubicBezTo>
                <a:cubicBezTo>
                  <a:pt x="3" y="4"/>
                  <a:pt x="3" y="4"/>
                  <a:pt x="3" y="4"/>
                </a:cubicBezTo>
                <a:cubicBezTo>
                  <a:pt x="3" y="14"/>
                  <a:pt x="3" y="24"/>
                  <a:pt x="3" y="33"/>
                </a:cubicBezTo>
                <a:cubicBezTo>
                  <a:pt x="17" y="33"/>
                  <a:pt x="32" y="33"/>
                  <a:pt x="46" y="33"/>
                </a:cubicBezTo>
                <a:cubicBezTo>
                  <a:pt x="46" y="24"/>
                  <a:pt x="46" y="14"/>
                  <a:pt x="46" y="4"/>
                </a:cubicBezTo>
                <a:close/>
              </a:path>
            </a:pathLst>
          </a:custGeom>
          <a:solidFill>
            <a:srgbClr val="FFFFFF"/>
          </a:solidFill>
          <a:ln>
            <a:noFill/>
          </a:ln>
        </p:spPr>
        <p:txBody>
          <a:bodyPr/>
          <a:lstStyle/>
          <a:p>
            <a:endParaRPr lang="zh-CN" altLang="en-US" sz="2400">
              <a:latin typeface="Times New Roman" panose="02020603050405020304" pitchFamily="18" charset="0"/>
              <a:cs typeface="Times New Roman" panose="02020603050405020304" pitchFamily="18" charset="0"/>
            </a:endParaRPr>
          </a:p>
        </p:txBody>
      </p:sp>
      <p:sp>
        <p:nvSpPr>
          <p:cNvPr id="19" name="Rounded Rectangle 24"/>
          <p:cNvSpPr/>
          <p:nvPr/>
        </p:nvSpPr>
        <p:spPr>
          <a:xfrm>
            <a:off x="6357950" y="2768599"/>
            <a:ext cx="632843" cy="6328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20" name="Rounded Rectangle 24"/>
          <p:cNvSpPr/>
          <p:nvPr/>
        </p:nvSpPr>
        <p:spPr>
          <a:xfrm>
            <a:off x="7843850" y="3178656"/>
            <a:ext cx="1147750" cy="1147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21" name="Rounded Rectangle 24"/>
          <p:cNvSpPr/>
          <p:nvPr/>
        </p:nvSpPr>
        <p:spPr>
          <a:xfrm>
            <a:off x="4583340" y="5194300"/>
            <a:ext cx="490180" cy="4901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27" name="Rounded Rectangle 24"/>
          <p:cNvSpPr/>
          <p:nvPr/>
        </p:nvSpPr>
        <p:spPr>
          <a:xfrm>
            <a:off x="3562555" y="3990870"/>
            <a:ext cx="908880" cy="908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28" name="Rounded Rectangle 24"/>
          <p:cNvSpPr/>
          <p:nvPr/>
        </p:nvSpPr>
        <p:spPr>
          <a:xfrm>
            <a:off x="7527428" y="4546761"/>
            <a:ext cx="632843" cy="6328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29" name="KSO_Shape"/>
          <p:cNvSpPr/>
          <p:nvPr/>
        </p:nvSpPr>
        <p:spPr>
          <a:xfrm>
            <a:off x="8062878" y="3453867"/>
            <a:ext cx="709695" cy="597327"/>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rgbClr val="FFFFFF"/>
          </a:solidFill>
          <a:ln>
            <a:noFill/>
          </a:ln>
        </p:spPr>
        <p:txBody>
          <a:bodyPr/>
          <a:lstStyle/>
          <a:p>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30" name="KSO_Shape"/>
          <p:cNvSpPr/>
          <p:nvPr/>
        </p:nvSpPr>
        <p:spPr bwMode="auto">
          <a:xfrm>
            <a:off x="7648195" y="4736986"/>
            <a:ext cx="391309" cy="252394"/>
          </a:xfrm>
          <a:custGeom>
            <a:avLst/>
            <a:gdLst>
              <a:gd name="T0" fmla="*/ 1630803 w 5829"/>
              <a:gd name="T1" fmla="*/ 1060894 h 3763"/>
              <a:gd name="T2" fmla="*/ 1604331 w 5829"/>
              <a:gd name="T3" fmla="*/ 1127915 h 3763"/>
              <a:gd name="T4" fmla="*/ 1557597 w 5829"/>
              <a:gd name="T5" fmla="*/ 1181859 h 3763"/>
              <a:gd name="T6" fmla="*/ 1495502 w 5829"/>
              <a:gd name="T7" fmla="*/ 1217495 h 3763"/>
              <a:gd name="T8" fmla="*/ 1422949 w 5829"/>
              <a:gd name="T9" fmla="*/ 1230245 h 3763"/>
              <a:gd name="T10" fmla="*/ 1359220 w 5829"/>
              <a:gd name="T11" fmla="*/ 1220764 h 3763"/>
              <a:gd name="T12" fmla="*/ 1295492 w 5829"/>
              <a:gd name="T13" fmla="*/ 1188071 h 3763"/>
              <a:gd name="T14" fmla="*/ 1246469 w 5829"/>
              <a:gd name="T15" fmla="*/ 1136742 h 3763"/>
              <a:gd name="T16" fmla="*/ 1217056 w 5829"/>
              <a:gd name="T17" fmla="*/ 1071029 h 3763"/>
              <a:gd name="T18" fmla="*/ 694153 w 5829"/>
              <a:gd name="T19" fmla="*/ 1018066 h 3763"/>
              <a:gd name="T20" fmla="*/ 681081 w 5829"/>
              <a:gd name="T21" fmla="*/ 1090645 h 3763"/>
              <a:gd name="T22" fmla="*/ 645458 w 5829"/>
              <a:gd name="T23" fmla="*/ 1152108 h 3763"/>
              <a:gd name="T24" fmla="*/ 591861 w 5829"/>
              <a:gd name="T25" fmla="*/ 1198206 h 3763"/>
              <a:gd name="T26" fmla="*/ 524537 w 5829"/>
              <a:gd name="T27" fmla="*/ 1224360 h 3763"/>
              <a:gd name="T28" fmla="*/ 460481 w 5829"/>
              <a:gd name="T29" fmla="*/ 1227630 h 3763"/>
              <a:gd name="T30" fmla="*/ 390543 w 5829"/>
              <a:gd name="T31" fmla="*/ 1208014 h 3763"/>
              <a:gd name="T32" fmla="*/ 333024 w 5829"/>
              <a:gd name="T33" fmla="*/ 1166820 h 3763"/>
              <a:gd name="T34" fmla="*/ 291845 w 5829"/>
              <a:gd name="T35" fmla="*/ 1109607 h 3763"/>
              <a:gd name="T36" fmla="*/ 271583 w 5829"/>
              <a:gd name="T37" fmla="*/ 1039644 h 3763"/>
              <a:gd name="T38" fmla="*/ 3595 w 5829"/>
              <a:gd name="T39" fmla="*/ 957911 h 3763"/>
              <a:gd name="T40" fmla="*/ 39545 w 5829"/>
              <a:gd name="T41" fmla="*/ 824849 h 3763"/>
              <a:gd name="T42" fmla="*/ 110790 w 5829"/>
              <a:gd name="T43" fmla="*/ 703885 h 3763"/>
              <a:gd name="T44" fmla="*/ 212756 w 5829"/>
              <a:gd name="T45" fmla="*/ 601228 h 3763"/>
              <a:gd name="T46" fmla="*/ 341848 w 5829"/>
              <a:gd name="T47" fmla="*/ 521783 h 3763"/>
              <a:gd name="T48" fmla="*/ 375836 w 5829"/>
              <a:gd name="T49" fmla="*/ 446262 h 3763"/>
              <a:gd name="T50" fmla="*/ 406557 w 5829"/>
              <a:gd name="T51" fmla="*/ 357991 h 3763"/>
              <a:gd name="T52" fmla="*/ 450023 w 5829"/>
              <a:gd name="T53" fmla="*/ 276584 h 3763"/>
              <a:gd name="T54" fmla="*/ 504928 w 5829"/>
              <a:gd name="T55" fmla="*/ 203025 h 3763"/>
              <a:gd name="T56" fmla="*/ 569964 w 5829"/>
              <a:gd name="T57" fmla="*/ 139273 h 3763"/>
              <a:gd name="T58" fmla="*/ 644478 w 5829"/>
              <a:gd name="T59" fmla="*/ 85983 h 3763"/>
              <a:gd name="T60" fmla="*/ 726508 w 5829"/>
              <a:gd name="T61" fmla="*/ 44136 h 3763"/>
              <a:gd name="T62" fmla="*/ 815728 w 5829"/>
              <a:gd name="T63" fmla="*/ 15693 h 3763"/>
              <a:gd name="T64" fmla="*/ 910504 w 5829"/>
              <a:gd name="T65" fmla="*/ 1308 h 3763"/>
              <a:gd name="T66" fmla="*/ 994169 w 5829"/>
              <a:gd name="T67" fmla="*/ 1308 h 3763"/>
              <a:gd name="T68" fmla="*/ 1088945 w 5829"/>
              <a:gd name="T69" fmla="*/ 15693 h 3763"/>
              <a:gd name="T70" fmla="*/ 1178165 w 5829"/>
              <a:gd name="T71" fmla="*/ 44136 h 3763"/>
              <a:gd name="T72" fmla="*/ 1260522 w 5829"/>
              <a:gd name="T73" fmla="*/ 85983 h 3763"/>
              <a:gd name="T74" fmla="*/ 1334709 w 5829"/>
              <a:gd name="T75" fmla="*/ 139273 h 3763"/>
              <a:gd name="T76" fmla="*/ 1400072 w 5829"/>
              <a:gd name="T77" fmla="*/ 203025 h 3763"/>
              <a:gd name="T78" fmla="*/ 1454977 w 5829"/>
              <a:gd name="T79" fmla="*/ 276584 h 3763"/>
              <a:gd name="T80" fmla="*/ 1498443 w 5829"/>
              <a:gd name="T81" fmla="*/ 357991 h 3763"/>
              <a:gd name="T82" fmla="*/ 1528837 w 5829"/>
              <a:gd name="T83" fmla="*/ 446262 h 3763"/>
              <a:gd name="T84" fmla="*/ 1562826 w 5829"/>
              <a:gd name="T85" fmla="*/ 521783 h 3763"/>
              <a:gd name="T86" fmla="*/ 1691917 w 5829"/>
              <a:gd name="T87" fmla="*/ 601228 h 3763"/>
              <a:gd name="T88" fmla="*/ 1794210 w 5829"/>
              <a:gd name="T89" fmla="*/ 703885 h 3763"/>
              <a:gd name="T90" fmla="*/ 1865129 w 5829"/>
              <a:gd name="T91" fmla="*/ 824849 h 3763"/>
              <a:gd name="T92" fmla="*/ 1901078 w 5829"/>
              <a:gd name="T93" fmla="*/ 957911 h 3763"/>
              <a:gd name="T94" fmla="*/ 866711 w 5829"/>
              <a:gd name="T95" fmla="*/ 209890 h 3763"/>
              <a:gd name="T96" fmla="*/ 791544 w 5829"/>
              <a:gd name="T97" fmla="*/ 233756 h 3763"/>
              <a:gd name="T98" fmla="*/ 708206 w 5829"/>
              <a:gd name="T99" fmla="*/ 285412 h 3763"/>
              <a:gd name="T100" fmla="*/ 655589 w 5829"/>
              <a:gd name="T101" fmla="*/ 340663 h 3763"/>
              <a:gd name="T102" fmla="*/ 621601 w 5829"/>
              <a:gd name="T103" fmla="*/ 397549 h 3763"/>
              <a:gd name="T104" fmla="*/ 596763 w 5829"/>
              <a:gd name="T105" fmla="*/ 468494 h 3763"/>
              <a:gd name="T106" fmla="*/ 1316081 w 5829"/>
              <a:gd name="T107" fmla="*/ 504129 h 3763"/>
              <a:gd name="T108" fmla="*/ 1299740 w 5829"/>
              <a:gd name="T109" fmla="*/ 436454 h 3763"/>
              <a:gd name="T110" fmla="*/ 1270327 w 5829"/>
              <a:gd name="T111" fmla="*/ 371395 h 3763"/>
              <a:gd name="T112" fmla="*/ 1233397 w 5829"/>
              <a:gd name="T113" fmla="*/ 319739 h 3763"/>
              <a:gd name="T114" fmla="*/ 1161171 w 5829"/>
              <a:gd name="T115" fmla="*/ 258603 h 3763"/>
              <a:gd name="T116" fmla="*/ 1083389 w 5829"/>
              <a:gd name="T117" fmla="*/ 221660 h 3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29" h="3763">
                <a:moveTo>
                  <a:pt x="5829" y="3114"/>
                </a:moveTo>
                <a:lnTo>
                  <a:pt x="5003" y="3114"/>
                </a:lnTo>
                <a:lnTo>
                  <a:pt x="5002" y="3148"/>
                </a:lnTo>
                <a:lnTo>
                  <a:pt x="4999" y="3180"/>
                </a:lnTo>
                <a:lnTo>
                  <a:pt x="4995" y="3212"/>
                </a:lnTo>
                <a:lnTo>
                  <a:pt x="4990" y="3245"/>
                </a:lnTo>
                <a:lnTo>
                  <a:pt x="4982" y="3276"/>
                </a:lnTo>
                <a:lnTo>
                  <a:pt x="4974" y="3307"/>
                </a:lnTo>
                <a:lnTo>
                  <a:pt x="4963" y="3337"/>
                </a:lnTo>
                <a:lnTo>
                  <a:pt x="4952" y="3367"/>
                </a:lnTo>
                <a:lnTo>
                  <a:pt x="4939" y="3396"/>
                </a:lnTo>
                <a:lnTo>
                  <a:pt x="4924" y="3424"/>
                </a:lnTo>
                <a:lnTo>
                  <a:pt x="4909" y="3450"/>
                </a:lnTo>
                <a:lnTo>
                  <a:pt x="4892" y="3477"/>
                </a:lnTo>
                <a:lnTo>
                  <a:pt x="4873" y="3502"/>
                </a:lnTo>
                <a:lnTo>
                  <a:pt x="4855" y="3526"/>
                </a:lnTo>
                <a:lnTo>
                  <a:pt x="4834" y="3551"/>
                </a:lnTo>
                <a:lnTo>
                  <a:pt x="4812" y="3573"/>
                </a:lnTo>
                <a:lnTo>
                  <a:pt x="4790" y="3595"/>
                </a:lnTo>
                <a:lnTo>
                  <a:pt x="4766" y="3615"/>
                </a:lnTo>
                <a:lnTo>
                  <a:pt x="4742" y="3634"/>
                </a:lnTo>
                <a:lnTo>
                  <a:pt x="4716" y="3652"/>
                </a:lnTo>
                <a:lnTo>
                  <a:pt x="4690" y="3670"/>
                </a:lnTo>
                <a:lnTo>
                  <a:pt x="4663" y="3685"/>
                </a:lnTo>
                <a:lnTo>
                  <a:pt x="4634" y="3700"/>
                </a:lnTo>
                <a:lnTo>
                  <a:pt x="4607" y="3712"/>
                </a:lnTo>
                <a:lnTo>
                  <a:pt x="4576" y="3724"/>
                </a:lnTo>
                <a:lnTo>
                  <a:pt x="4546" y="3734"/>
                </a:lnTo>
                <a:lnTo>
                  <a:pt x="4515" y="3743"/>
                </a:lnTo>
                <a:lnTo>
                  <a:pt x="4484" y="3751"/>
                </a:lnTo>
                <a:lnTo>
                  <a:pt x="4452" y="3756"/>
                </a:lnTo>
                <a:lnTo>
                  <a:pt x="4419" y="3760"/>
                </a:lnTo>
                <a:lnTo>
                  <a:pt x="4387" y="3762"/>
                </a:lnTo>
                <a:lnTo>
                  <a:pt x="4354" y="3763"/>
                </a:lnTo>
                <a:lnTo>
                  <a:pt x="4320" y="3762"/>
                </a:lnTo>
                <a:lnTo>
                  <a:pt x="4287" y="3760"/>
                </a:lnTo>
                <a:lnTo>
                  <a:pt x="4254" y="3756"/>
                </a:lnTo>
                <a:lnTo>
                  <a:pt x="4222" y="3751"/>
                </a:lnTo>
                <a:lnTo>
                  <a:pt x="4191" y="3743"/>
                </a:lnTo>
                <a:lnTo>
                  <a:pt x="4159" y="3734"/>
                </a:lnTo>
                <a:lnTo>
                  <a:pt x="4129" y="3724"/>
                </a:lnTo>
                <a:lnTo>
                  <a:pt x="4101" y="3712"/>
                </a:lnTo>
                <a:lnTo>
                  <a:pt x="4072" y="3700"/>
                </a:lnTo>
                <a:lnTo>
                  <a:pt x="4044" y="3685"/>
                </a:lnTo>
                <a:lnTo>
                  <a:pt x="4016" y="3670"/>
                </a:lnTo>
                <a:lnTo>
                  <a:pt x="3990" y="3652"/>
                </a:lnTo>
                <a:lnTo>
                  <a:pt x="3964" y="3634"/>
                </a:lnTo>
                <a:lnTo>
                  <a:pt x="3940" y="3615"/>
                </a:lnTo>
                <a:lnTo>
                  <a:pt x="3916" y="3595"/>
                </a:lnTo>
                <a:lnTo>
                  <a:pt x="3894" y="3573"/>
                </a:lnTo>
                <a:lnTo>
                  <a:pt x="3872" y="3551"/>
                </a:lnTo>
                <a:lnTo>
                  <a:pt x="3852" y="3526"/>
                </a:lnTo>
                <a:lnTo>
                  <a:pt x="3833" y="3502"/>
                </a:lnTo>
                <a:lnTo>
                  <a:pt x="3814" y="3477"/>
                </a:lnTo>
                <a:lnTo>
                  <a:pt x="3798" y="3450"/>
                </a:lnTo>
                <a:lnTo>
                  <a:pt x="3782" y="3424"/>
                </a:lnTo>
                <a:lnTo>
                  <a:pt x="3768" y="3396"/>
                </a:lnTo>
                <a:lnTo>
                  <a:pt x="3754" y="3367"/>
                </a:lnTo>
                <a:lnTo>
                  <a:pt x="3742" y="3337"/>
                </a:lnTo>
                <a:lnTo>
                  <a:pt x="3732" y="3307"/>
                </a:lnTo>
                <a:lnTo>
                  <a:pt x="3724" y="3276"/>
                </a:lnTo>
                <a:lnTo>
                  <a:pt x="3717" y="3245"/>
                </a:lnTo>
                <a:lnTo>
                  <a:pt x="3711" y="3212"/>
                </a:lnTo>
                <a:lnTo>
                  <a:pt x="3707" y="3180"/>
                </a:lnTo>
                <a:lnTo>
                  <a:pt x="3704" y="3148"/>
                </a:lnTo>
                <a:lnTo>
                  <a:pt x="3703" y="3114"/>
                </a:lnTo>
                <a:lnTo>
                  <a:pt x="2124" y="3114"/>
                </a:lnTo>
                <a:lnTo>
                  <a:pt x="2123" y="3146"/>
                </a:lnTo>
                <a:lnTo>
                  <a:pt x="2121" y="3180"/>
                </a:lnTo>
                <a:lnTo>
                  <a:pt x="2116" y="3212"/>
                </a:lnTo>
                <a:lnTo>
                  <a:pt x="2110" y="3243"/>
                </a:lnTo>
                <a:lnTo>
                  <a:pt x="2103" y="3275"/>
                </a:lnTo>
                <a:lnTo>
                  <a:pt x="2094" y="3306"/>
                </a:lnTo>
                <a:lnTo>
                  <a:pt x="2084" y="3336"/>
                </a:lnTo>
                <a:lnTo>
                  <a:pt x="2072" y="3365"/>
                </a:lnTo>
                <a:lnTo>
                  <a:pt x="2059" y="3394"/>
                </a:lnTo>
                <a:lnTo>
                  <a:pt x="2044" y="3421"/>
                </a:lnTo>
                <a:lnTo>
                  <a:pt x="2028" y="3448"/>
                </a:lnTo>
                <a:lnTo>
                  <a:pt x="2012" y="3475"/>
                </a:lnTo>
                <a:lnTo>
                  <a:pt x="1994" y="3500"/>
                </a:lnTo>
                <a:lnTo>
                  <a:pt x="1975" y="3524"/>
                </a:lnTo>
                <a:lnTo>
                  <a:pt x="1954" y="3547"/>
                </a:lnTo>
                <a:lnTo>
                  <a:pt x="1932" y="3569"/>
                </a:lnTo>
                <a:lnTo>
                  <a:pt x="1910" y="3591"/>
                </a:lnTo>
                <a:lnTo>
                  <a:pt x="1887" y="3611"/>
                </a:lnTo>
                <a:lnTo>
                  <a:pt x="1862" y="3630"/>
                </a:lnTo>
                <a:lnTo>
                  <a:pt x="1836" y="3648"/>
                </a:lnTo>
                <a:lnTo>
                  <a:pt x="1811" y="3665"/>
                </a:lnTo>
                <a:lnTo>
                  <a:pt x="1783" y="3680"/>
                </a:lnTo>
                <a:lnTo>
                  <a:pt x="1756" y="3695"/>
                </a:lnTo>
                <a:lnTo>
                  <a:pt x="1727" y="3708"/>
                </a:lnTo>
                <a:lnTo>
                  <a:pt x="1698" y="3719"/>
                </a:lnTo>
                <a:lnTo>
                  <a:pt x="1668" y="3730"/>
                </a:lnTo>
                <a:lnTo>
                  <a:pt x="1637" y="3738"/>
                </a:lnTo>
                <a:lnTo>
                  <a:pt x="1605" y="3745"/>
                </a:lnTo>
                <a:lnTo>
                  <a:pt x="1574" y="3751"/>
                </a:lnTo>
                <a:lnTo>
                  <a:pt x="1542" y="3755"/>
                </a:lnTo>
                <a:lnTo>
                  <a:pt x="1508" y="3758"/>
                </a:lnTo>
                <a:lnTo>
                  <a:pt x="1476" y="3759"/>
                </a:lnTo>
                <a:lnTo>
                  <a:pt x="1443" y="3758"/>
                </a:lnTo>
                <a:lnTo>
                  <a:pt x="1409" y="3755"/>
                </a:lnTo>
                <a:lnTo>
                  <a:pt x="1377" y="3751"/>
                </a:lnTo>
                <a:lnTo>
                  <a:pt x="1345" y="3745"/>
                </a:lnTo>
                <a:lnTo>
                  <a:pt x="1314" y="3738"/>
                </a:lnTo>
                <a:lnTo>
                  <a:pt x="1283" y="3730"/>
                </a:lnTo>
                <a:lnTo>
                  <a:pt x="1253" y="3719"/>
                </a:lnTo>
                <a:lnTo>
                  <a:pt x="1224" y="3708"/>
                </a:lnTo>
                <a:lnTo>
                  <a:pt x="1195" y="3695"/>
                </a:lnTo>
                <a:lnTo>
                  <a:pt x="1168" y="3680"/>
                </a:lnTo>
                <a:lnTo>
                  <a:pt x="1141" y="3665"/>
                </a:lnTo>
                <a:lnTo>
                  <a:pt x="1114" y="3648"/>
                </a:lnTo>
                <a:lnTo>
                  <a:pt x="1089" y="3630"/>
                </a:lnTo>
                <a:lnTo>
                  <a:pt x="1065" y="3611"/>
                </a:lnTo>
                <a:lnTo>
                  <a:pt x="1042" y="3591"/>
                </a:lnTo>
                <a:lnTo>
                  <a:pt x="1019" y="3569"/>
                </a:lnTo>
                <a:lnTo>
                  <a:pt x="998" y="3547"/>
                </a:lnTo>
                <a:lnTo>
                  <a:pt x="977" y="3524"/>
                </a:lnTo>
                <a:lnTo>
                  <a:pt x="957" y="3500"/>
                </a:lnTo>
                <a:lnTo>
                  <a:pt x="940" y="3475"/>
                </a:lnTo>
                <a:lnTo>
                  <a:pt x="923" y="3448"/>
                </a:lnTo>
                <a:lnTo>
                  <a:pt x="908" y="3421"/>
                </a:lnTo>
                <a:lnTo>
                  <a:pt x="893" y="3394"/>
                </a:lnTo>
                <a:lnTo>
                  <a:pt x="880" y="3365"/>
                </a:lnTo>
                <a:lnTo>
                  <a:pt x="868" y="3336"/>
                </a:lnTo>
                <a:lnTo>
                  <a:pt x="858" y="3306"/>
                </a:lnTo>
                <a:lnTo>
                  <a:pt x="849" y="3275"/>
                </a:lnTo>
                <a:lnTo>
                  <a:pt x="842" y="3243"/>
                </a:lnTo>
                <a:lnTo>
                  <a:pt x="836" y="3212"/>
                </a:lnTo>
                <a:lnTo>
                  <a:pt x="831" y="3180"/>
                </a:lnTo>
                <a:lnTo>
                  <a:pt x="828" y="3146"/>
                </a:lnTo>
                <a:lnTo>
                  <a:pt x="828" y="3114"/>
                </a:lnTo>
                <a:lnTo>
                  <a:pt x="0" y="3114"/>
                </a:lnTo>
                <a:lnTo>
                  <a:pt x="2" y="3053"/>
                </a:lnTo>
                <a:lnTo>
                  <a:pt x="6" y="2992"/>
                </a:lnTo>
                <a:lnTo>
                  <a:pt x="11" y="2930"/>
                </a:lnTo>
                <a:lnTo>
                  <a:pt x="21" y="2870"/>
                </a:lnTo>
                <a:lnTo>
                  <a:pt x="31" y="2811"/>
                </a:lnTo>
                <a:lnTo>
                  <a:pt x="45" y="2753"/>
                </a:lnTo>
                <a:lnTo>
                  <a:pt x="61" y="2694"/>
                </a:lnTo>
                <a:lnTo>
                  <a:pt x="78" y="2636"/>
                </a:lnTo>
                <a:lnTo>
                  <a:pt x="99" y="2579"/>
                </a:lnTo>
                <a:lnTo>
                  <a:pt x="121" y="2523"/>
                </a:lnTo>
                <a:lnTo>
                  <a:pt x="146" y="2467"/>
                </a:lnTo>
                <a:lnTo>
                  <a:pt x="173" y="2412"/>
                </a:lnTo>
                <a:lnTo>
                  <a:pt x="202" y="2359"/>
                </a:lnTo>
                <a:lnTo>
                  <a:pt x="233" y="2305"/>
                </a:lnTo>
                <a:lnTo>
                  <a:pt x="267" y="2253"/>
                </a:lnTo>
                <a:lnTo>
                  <a:pt x="301" y="2203"/>
                </a:lnTo>
                <a:lnTo>
                  <a:pt x="339" y="2153"/>
                </a:lnTo>
                <a:lnTo>
                  <a:pt x="377" y="2103"/>
                </a:lnTo>
                <a:lnTo>
                  <a:pt x="419" y="2056"/>
                </a:lnTo>
                <a:lnTo>
                  <a:pt x="462" y="2010"/>
                </a:lnTo>
                <a:lnTo>
                  <a:pt x="507" y="1965"/>
                </a:lnTo>
                <a:lnTo>
                  <a:pt x="553" y="1922"/>
                </a:lnTo>
                <a:lnTo>
                  <a:pt x="602" y="1879"/>
                </a:lnTo>
                <a:lnTo>
                  <a:pt x="651" y="1839"/>
                </a:lnTo>
                <a:lnTo>
                  <a:pt x="703" y="1799"/>
                </a:lnTo>
                <a:lnTo>
                  <a:pt x="756" y="1761"/>
                </a:lnTo>
                <a:lnTo>
                  <a:pt x="811" y="1724"/>
                </a:lnTo>
                <a:lnTo>
                  <a:pt x="867" y="1690"/>
                </a:lnTo>
                <a:lnTo>
                  <a:pt x="925" y="1657"/>
                </a:lnTo>
                <a:lnTo>
                  <a:pt x="985" y="1626"/>
                </a:lnTo>
                <a:lnTo>
                  <a:pt x="1046" y="1596"/>
                </a:lnTo>
                <a:lnTo>
                  <a:pt x="1109" y="1570"/>
                </a:lnTo>
                <a:lnTo>
                  <a:pt x="1116" y="1528"/>
                </a:lnTo>
                <a:lnTo>
                  <a:pt x="1123" y="1486"/>
                </a:lnTo>
                <a:lnTo>
                  <a:pt x="1131" y="1446"/>
                </a:lnTo>
                <a:lnTo>
                  <a:pt x="1140" y="1406"/>
                </a:lnTo>
                <a:lnTo>
                  <a:pt x="1150" y="1365"/>
                </a:lnTo>
                <a:lnTo>
                  <a:pt x="1161" y="1326"/>
                </a:lnTo>
                <a:lnTo>
                  <a:pt x="1172" y="1287"/>
                </a:lnTo>
                <a:lnTo>
                  <a:pt x="1185" y="1247"/>
                </a:lnTo>
                <a:lnTo>
                  <a:pt x="1199" y="1209"/>
                </a:lnTo>
                <a:lnTo>
                  <a:pt x="1213" y="1170"/>
                </a:lnTo>
                <a:lnTo>
                  <a:pt x="1229" y="1133"/>
                </a:lnTo>
                <a:lnTo>
                  <a:pt x="1244" y="1095"/>
                </a:lnTo>
                <a:lnTo>
                  <a:pt x="1261" y="1058"/>
                </a:lnTo>
                <a:lnTo>
                  <a:pt x="1278" y="1022"/>
                </a:lnTo>
                <a:lnTo>
                  <a:pt x="1297" y="985"/>
                </a:lnTo>
                <a:lnTo>
                  <a:pt x="1315" y="950"/>
                </a:lnTo>
                <a:lnTo>
                  <a:pt x="1335" y="915"/>
                </a:lnTo>
                <a:lnTo>
                  <a:pt x="1356" y="880"/>
                </a:lnTo>
                <a:lnTo>
                  <a:pt x="1377" y="846"/>
                </a:lnTo>
                <a:lnTo>
                  <a:pt x="1399" y="813"/>
                </a:lnTo>
                <a:lnTo>
                  <a:pt x="1422" y="779"/>
                </a:lnTo>
                <a:lnTo>
                  <a:pt x="1445" y="747"/>
                </a:lnTo>
                <a:lnTo>
                  <a:pt x="1469" y="715"/>
                </a:lnTo>
                <a:lnTo>
                  <a:pt x="1493" y="684"/>
                </a:lnTo>
                <a:lnTo>
                  <a:pt x="1519" y="652"/>
                </a:lnTo>
                <a:lnTo>
                  <a:pt x="1545" y="621"/>
                </a:lnTo>
                <a:lnTo>
                  <a:pt x="1572" y="592"/>
                </a:lnTo>
                <a:lnTo>
                  <a:pt x="1598" y="562"/>
                </a:lnTo>
                <a:lnTo>
                  <a:pt x="1627" y="535"/>
                </a:lnTo>
                <a:lnTo>
                  <a:pt x="1655" y="506"/>
                </a:lnTo>
                <a:lnTo>
                  <a:pt x="1684" y="479"/>
                </a:lnTo>
                <a:lnTo>
                  <a:pt x="1714" y="452"/>
                </a:lnTo>
                <a:lnTo>
                  <a:pt x="1744" y="426"/>
                </a:lnTo>
                <a:lnTo>
                  <a:pt x="1775" y="401"/>
                </a:lnTo>
                <a:lnTo>
                  <a:pt x="1806" y="376"/>
                </a:lnTo>
                <a:lnTo>
                  <a:pt x="1839" y="352"/>
                </a:lnTo>
                <a:lnTo>
                  <a:pt x="1871" y="329"/>
                </a:lnTo>
                <a:lnTo>
                  <a:pt x="1905" y="306"/>
                </a:lnTo>
                <a:lnTo>
                  <a:pt x="1938" y="284"/>
                </a:lnTo>
                <a:lnTo>
                  <a:pt x="1972" y="263"/>
                </a:lnTo>
                <a:lnTo>
                  <a:pt x="2006" y="242"/>
                </a:lnTo>
                <a:lnTo>
                  <a:pt x="2042" y="223"/>
                </a:lnTo>
                <a:lnTo>
                  <a:pt x="2077" y="203"/>
                </a:lnTo>
                <a:lnTo>
                  <a:pt x="2113" y="186"/>
                </a:lnTo>
                <a:lnTo>
                  <a:pt x="2149" y="167"/>
                </a:lnTo>
                <a:lnTo>
                  <a:pt x="2186" y="151"/>
                </a:lnTo>
                <a:lnTo>
                  <a:pt x="2223" y="135"/>
                </a:lnTo>
                <a:lnTo>
                  <a:pt x="2262" y="120"/>
                </a:lnTo>
                <a:lnTo>
                  <a:pt x="2300" y="106"/>
                </a:lnTo>
                <a:lnTo>
                  <a:pt x="2338" y="92"/>
                </a:lnTo>
                <a:lnTo>
                  <a:pt x="2377" y="81"/>
                </a:lnTo>
                <a:lnTo>
                  <a:pt x="2416" y="69"/>
                </a:lnTo>
                <a:lnTo>
                  <a:pt x="2456" y="57"/>
                </a:lnTo>
                <a:lnTo>
                  <a:pt x="2496" y="48"/>
                </a:lnTo>
                <a:lnTo>
                  <a:pt x="2536" y="39"/>
                </a:lnTo>
                <a:lnTo>
                  <a:pt x="2577" y="31"/>
                </a:lnTo>
                <a:lnTo>
                  <a:pt x="2618" y="24"/>
                </a:lnTo>
                <a:lnTo>
                  <a:pt x="2660" y="17"/>
                </a:lnTo>
                <a:lnTo>
                  <a:pt x="2702" y="12"/>
                </a:lnTo>
                <a:lnTo>
                  <a:pt x="2743" y="8"/>
                </a:lnTo>
                <a:lnTo>
                  <a:pt x="2786" y="4"/>
                </a:lnTo>
                <a:lnTo>
                  <a:pt x="2829" y="2"/>
                </a:lnTo>
                <a:lnTo>
                  <a:pt x="2871" y="0"/>
                </a:lnTo>
                <a:lnTo>
                  <a:pt x="2914" y="0"/>
                </a:lnTo>
                <a:lnTo>
                  <a:pt x="2958" y="0"/>
                </a:lnTo>
                <a:lnTo>
                  <a:pt x="3001" y="2"/>
                </a:lnTo>
                <a:lnTo>
                  <a:pt x="3042" y="4"/>
                </a:lnTo>
                <a:lnTo>
                  <a:pt x="3085" y="8"/>
                </a:lnTo>
                <a:lnTo>
                  <a:pt x="3127" y="12"/>
                </a:lnTo>
                <a:lnTo>
                  <a:pt x="3169" y="17"/>
                </a:lnTo>
                <a:lnTo>
                  <a:pt x="3210" y="24"/>
                </a:lnTo>
                <a:lnTo>
                  <a:pt x="3252" y="31"/>
                </a:lnTo>
                <a:lnTo>
                  <a:pt x="3292" y="39"/>
                </a:lnTo>
                <a:lnTo>
                  <a:pt x="3332" y="48"/>
                </a:lnTo>
                <a:lnTo>
                  <a:pt x="3373" y="57"/>
                </a:lnTo>
                <a:lnTo>
                  <a:pt x="3412" y="69"/>
                </a:lnTo>
                <a:lnTo>
                  <a:pt x="3451" y="81"/>
                </a:lnTo>
                <a:lnTo>
                  <a:pt x="3491" y="92"/>
                </a:lnTo>
                <a:lnTo>
                  <a:pt x="3529" y="106"/>
                </a:lnTo>
                <a:lnTo>
                  <a:pt x="3567" y="120"/>
                </a:lnTo>
                <a:lnTo>
                  <a:pt x="3605" y="135"/>
                </a:lnTo>
                <a:lnTo>
                  <a:pt x="3642" y="151"/>
                </a:lnTo>
                <a:lnTo>
                  <a:pt x="3679" y="167"/>
                </a:lnTo>
                <a:lnTo>
                  <a:pt x="3716" y="186"/>
                </a:lnTo>
                <a:lnTo>
                  <a:pt x="3752" y="203"/>
                </a:lnTo>
                <a:lnTo>
                  <a:pt x="3788" y="223"/>
                </a:lnTo>
                <a:lnTo>
                  <a:pt x="3822" y="242"/>
                </a:lnTo>
                <a:lnTo>
                  <a:pt x="3857" y="263"/>
                </a:lnTo>
                <a:lnTo>
                  <a:pt x="3891" y="284"/>
                </a:lnTo>
                <a:lnTo>
                  <a:pt x="3925" y="306"/>
                </a:lnTo>
                <a:lnTo>
                  <a:pt x="3957" y="329"/>
                </a:lnTo>
                <a:lnTo>
                  <a:pt x="3990" y="352"/>
                </a:lnTo>
                <a:lnTo>
                  <a:pt x="4022" y="376"/>
                </a:lnTo>
                <a:lnTo>
                  <a:pt x="4053" y="401"/>
                </a:lnTo>
                <a:lnTo>
                  <a:pt x="4084" y="426"/>
                </a:lnTo>
                <a:lnTo>
                  <a:pt x="4114" y="452"/>
                </a:lnTo>
                <a:lnTo>
                  <a:pt x="4144" y="479"/>
                </a:lnTo>
                <a:lnTo>
                  <a:pt x="4173" y="506"/>
                </a:lnTo>
                <a:lnTo>
                  <a:pt x="4202" y="535"/>
                </a:lnTo>
                <a:lnTo>
                  <a:pt x="4230" y="562"/>
                </a:lnTo>
                <a:lnTo>
                  <a:pt x="4258" y="592"/>
                </a:lnTo>
                <a:lnTo>
                  <a:pt x="4284" y="621"/>
                </a:lnTo>
                <a:lnTo>
                  <a:pt x="4310" y="652"/>
                </a:lnTo>
                <a:lnTo>
                  <a:pt x="4335" y="684"/>
                </a:lnTo>
                <a:lnTo>
                  <a:pt x="4360" y="715"/>
                </a:lnTo>
                <a:lnTo>
                  <a:pt x="4384" y="747"/>
                </a:lnTo>
                <a:lnTo>
                  <a:pt x="4407" y="779"/>
                </a:lnTo>
                <a:lnTo>
                  <a:pt x="4430" y="813"/>
                </a:lnTo>
                <a:lnTo>
                  <a:pt x="4452" y="846"/>
                </a:lnTo>
                <a:lnTo>
                  <a:pt x="4473" y="880"/>
                </a:lnTo>
                <a:lnTo>
                  <a:pt x="4493" y="915"/>
                </a:lnTo>
                <a:lnTo>
                  <a:pt x="4513" y="950"/>
                </a:lnTo>
                <a:lnTo>
                  <a:pt x="4533" y="985"/>
                </a:lnTo>
                <a:lnTo>
                  <a:pt x="4550" y="1022"/>
                </a:lnTo>
                <a:lnTo>
                  <a:pt x="4568" y="1058"/>
                </a:lnTo>
                <a:lnTo>
                  <a:pt x="4585" y="1095"/>
                </a:lnTo>
                <a:lnTo>
                  <a:pt x="4601" y="1133"/>
                </a:lnTo>
                <a:lnTo>
                  <a:pt x="4616" y="1170"/>
                </a:lnTo>
                <a:lnTo>
                  <a:pt x="4630" y="1209"/>
                </a:lnTo>
                <a:lnTo>
                  <a:pt x="4643" y="1247"/>
                </a:lnTo>
                <a:lnTo>
                  <a:pt x="4656" y="1287"/>
                </a:lnTo>
                <a:lnTo>
                  <a:pt x="4668" y="1326"/>
                </a:lnTo>
                <a:lnTo>
                  <a:pt x="4678" y="1365"/>
                </a:lnTo>
                <a:lnTo>
                  <a:pt x="4689" y="1406"/>
                </a:lnTo>
                <a:lnTo>
                  <a:pt x="4698" y="1446"/>
                </a:lnTo>
                <a:lnTo>
                  <a:pt x="4706" y="1486"/>
                </a:lnTo>
                <a:lnTo>
                  <a:pt x="4714" y="1528"/>
                </a:lnTo>
                <a:lnTo>
                  <a:pt x="4720" y="1570"/>
                </a:lnTo>
                <a:lnTo>
                  <a:pt x="4782" y="1596"/>
                </a:lnTo>
                <a:lnTo>
                  <a:pt x="4843" y="1626"/>
                </a:lnTo>
                <a:lnTo>
                  <a:pt x="4903" y="1657"/>
                </a:lnTo>
                <a:lnTo>
                  <a:pt x="4961" y="1690"/>
                </a:lnTo>
                <a:lnTo>
                  <a:pt x="5018" y="1724"/>
                </a:lnTo>
                <a:lnTo>
                  <a:pt x="5073" y="1761"/>
                </a:lnTo>
                <a:lnTo>
                  <a:pt x="5126" y="1799"/>
                </a:lnTo>
                <a:lnTo>
                  <a:pt x="5177" y="1839"/>
                </a:lnTo>
                <a:lnTo>
                  <a:pt x="5228" y="1879"/>
                </a:lnTo>
                <a:lnTo>
                  <a:pt x="5275" y="1922"/>
                </a:lnTo>
                <a:lnTo>
                  <a:pt x="5323" y="1965"/>
                </a:lnTo>
                <a:lnTo>
                  <a:pt x="5367" y="2010"/>
                </a:lnTo>
                <a:lnTo>
                  <a:pt x="5411" y="2056"/>
                </a:lnTo>
                <a:lnTo>
                  <a:pt x="5451" y="2103"/>
                </a:lnTo>
                <a:lnTo>
                  <a:pt x="5490" y="2153"/>
                </a:lnTo>
                <a:lnTo>
                  <a:pt x="5527" y="2203"/>
                </a:lnTo>
                <a:lnTo>
                  <a:pt x="5562" y="2253"/>
                </a:lnTo>
                <a:lnTo>
                  <a:pt x="5595" y="2305"/>
                </a:lnTo>
                <a:lnTo>
                  <a:pt x="5627" y="2359"/>
                </a:lnTo>
                <a:lnTo>
                  <a:pt x="5655" y="2412"/>
                </a:lnTo>
                <a:lnTo>
                  <a:pt x="5682" y="2467"/>
                </a:lnTo>
                <a:lnTo>
                  <a:pt x="5707" y="2523"/>
                </a:lnTo>
                <a:lnTo>
                  <a:pt x="5729" y="2579"/>
                </a:lnTo>
                <a:lnTo>
                  <a:pt x="5750" y="2636"/>
                </a:lnTo>
                <a:lnTo>
                  <a:pt x="5769" y="2694"/>
                </a:lnTo>
                <a:lnTo>
                  <a:pt x="5784" y="2753"/>
                </a:lnTo>
                <a:lnTo>
                  <a:pt x="5797" y="2811"/>
                </a:lnTo>
                <a:lnTo>
                  <a:pt x="5809" y="2870"/>
                </a:lnTo>
                <a:lnTo>
                  <a:pt x="5817" y="2930"/>
                </a:lnTo>
                <a:lnTo>
                  <a:pt x="5824" y="2992"/>
                </a:lnTo>
                <a:lnTo>
                  <a:pt x="5828" y="3053"/>
                </a:lnTo>
                <a:lnTo>
                  <a:pt x="5829" y="3114"/>
                </a:lnTo>
                <a:close/>
                <a:moveTo>
                  <a:pt x="2660" y="640"/>
                </a:moveTo>
                <a:lnTo>
                  <a:pt x="2660" y="640"/>
                </a:lnTo>
                <a:lnTo>
                  <a:pt x="2652" y="642"/>
                </a:lnTo>
                <a:lnTo>
                  <a:pt x="2629" y="647"/>
                </a:lnTo>
                <a:lnTo>
                  <a:pt x="2592" y="655"/>
                </a:lnTo>
                <a:lnTo>
                  <a:pt x="2543" y="669"/>
                </a:lnTo>
                <a:lnTo>
                  <a:pt x="2517" y="678"/>
                </a:lnTo>
                <a:lnTo>
                  <a:pt x="2487" y="688"/>
                </a:lnTo>
                <a:lnTo>
                  <a:pt x="2456" y="701"/>
                </a:lnTo>
                <a:lnTo>
                  <a:pt x="2422" y="715"/>
                </a:lnTo>
                <a:lnTo>
                  <a:pt x="2387" y="731"/>
                </a:lnTo>
                <a:lnTo>
                  <a:pt x="2352" y="748"/>
                </a:lnTo>
                <a:lnTo>
                  <a:pt x="2316" y="769"/>
                </a:lnTo>
                <a:lnTo>
                  <a:pt x="2279" y="791"/>
                </a:lnTo>
                <a:lnTo>
                  <a:pt x="2241" y="816"/>
                </a:lnTo>
                <a:lnTo>
                  <a:pt x="2204" y="843"/>
                </a:lnTo>
                <a:lnTo>
                  <a:pt x="2167" y="873"/>
                </a:lnTo>
                <a:lnTo>
                  <a:pt x="2130" y="905"/>
                </a:lnTo>
                <a:lnTo>
                  <a:pt x="2093" y="940"/>
                </a:lnTo>
                <a:lnTo>
                  <a:pt x="2076" y="960"/>
                </a:lnTo>
                <a:lnTo>
                  <a:pt x="2057" y="978"/>
                </a:lnTo>
                <a:lnTo>
                  <a:pt x="2040" y="999"/>
                </a:lnTo>
                <a:lnTo>
                  <a:pt x="2024" y="1020"/>
                </a:lnTo>
                <a:lnTo>
                  <a:pt x="2006" y="1042"/>
                </a:lnTo>
                <a:lnTo>
                  <a:pt x="1990" y="1064"/>
                </a:lnTo>
                <a:lnTo>
                  <a:pt x="1974" y="1087"/>
                </a:lnTo>
                <a:lnTo>
                  <a:pt x="1959" y="1111"/>
                </a:lnTo>
                <a:lnTo>
                  <a:pt x="1944" y="1136"/>
                </a:lnTo>
                <a:lnTo>
                  <a:pt x="1929" y="1162"/>
                </a:lnTo>
                <a:lnTo>
                  <a:pt x="1915" y="1188"/>
                </a:lnTo>
                <a:lnTo>
                  <a:pt x="1902" y="1216"/>
                </a:lnTo>
                <a:lnTo>
                  <a:pt x="1890" y="1244"/>
                </a:lnTo>
                <a:lnTo>
                  <a:pt x="1877" y="1274"/>
                </a:lnTo>
                <a:lnTo>
                  <a:pt x="1865" y="1304"/>
                </a:lnTo>
                <a:lnTo>
                  <a:pt x="1855" y="1335"/>
                </a:lnTo>
                <a:lnTo>
                  <a:pt x="1845" y="1367"/>
                </a:lnTo>
                <a:lnTo>
                  <a:pt x="1835" y="1400"/>
                </a:lnTo>
                <a:lnTo>
                  <a:pt x="1826" y="1433"/>
                </a:lnTo>
                <a:lnTo>
                  <a:pt x="1818" y="1469"/>
                </a:lnTo>
                <a:lnTo>
                  <a:pt x="1811" y="1505"/>
                </a:lnTo>
                <a:lnTo>
                  <a:pt x="1805" y="1542"/>
                </a:lnTo>
                <a:lnTo>
                  <a:pt x="2660" y="1542"/>
                </a:lnTo>
                <a:lnTo>
                  <a:pt x="2660" y="640"/>
                </a:lnTo>
                <a:close/>
                <a:moveTo>
                  <a:pt x="3171" y="1542"/>
                </a:moveTo>
                <a:lnTo>
                  <a:pt x="4027" y="1542"/>
                </a:lnTo>
                <a:lnTo>
                  <a:pt x="4020" y="1505"/>
                </a:lnTo>
                <a:lnTo>
                  <a:pt x="4013" y="1469"/>
                </a:lnTo>
                <a:lnTo>
                  <a:pt x="4005" y="1433"/>
                </a:lnTo>
                <a:lnTo>
                  <a:pt x="3997" y="1400"/>
                </a:lnTo>
                <a:lnTo>
                  <a:pt x="3987" y="1367"/>
                </a:lnTo>
                <a:lnTo>
                  <a:pt x="3977" y="1335"/>
                </a:lnTo>
                <a:lnTo>
                  <a:pt x="3965" y="1304"/>
                </a:lnTo>
                <a:lnTo>
                  <a:pt x="3954" y="1274"/>
                </a:lnTo>
                <a:lnTo>
                  <a:pt x="3942" y="1244"/>
                </a:lnTo>
                <a:lnTo>
                  <a:pt x="3930" y="1216"/>
                </a:lnTo>
                <a:lnTo>
                  <a:pt x="3916" y="1188"/>
                </a:lnTo>
                <a:lnTo>
                  <a:pt x="3902" y="1162"/>
                </a:lnTo>
                <a:lnTo>
                  <a:pt x="3887" y="1136"/>
                </a:lnTo>
                <a:lnTo>
                  <a:pt x="3872" y="1111"/>
                </a:lnTo>
                <a:lnTo>
                  <a:pt x="3857" y="1087"/>
                </a:lnTo>
                <a:lnTo>
                  <a:pt x="3841" y="1064"/>
                </a:lnTo>
                <a:lnTo>
                  <a:pt x="3824" y="1042"/>
                </a:lnTo>
                <a:lnTo>
                  <a:pt x="3808" y="1020"/>
                </a:lnTo>
                <a:lnTo>
                  <a:pt x="3791" y="999"/>
                </a:lnTo>
                <a:lnTo>
                  <a:pt x="3774" y="978"/>
                </a:lnTo>
                <a:lnTo>
                  <a:pt x="3756" y="960"/>
                </a:lnTo>
                <a:lnTo>
                  <a:pt x="3738" y="940"/>
                </a:lnTo>
                <a:lnTo>
                  <a:pt x="3702" y="905"/>
                </a:lnTo>
                <a:lnTo>
                  <a:pt x="3665" y="873"/>
                </a:lnTo>
                <a:lnTo>
                  <a:pt x="3627" y="843"/>
                </a:lnTo>
                <a:lnTo>
                  <a:pt x="3590" y="816"/>
                </a:lnTo>
                <a:lnTo>
                  <a:pt x="3553" y="791"/>
                </a:lnTo>
                <a:lnTo>
                  <a:pt x="3516" y="769"/>
                </a:lnTo>
                <a:lnTo>
                  <a:pt x="3479" y="748"/>
                </a:lnTo>
                <a:lnTo>
                  <a:pt x="3443" y="731"/>
                </a:lnTo>
                <a:lnTo>
                  <a:pt x="3410" y="715"/>
                </a:lnTo>
                <a:lnTo>
                  <a:pt x="3376" y="701"/>
                </a:lnTo>
                <a:lnTo>
                  <a:pt x="3345" y="688"/>
                </a:lnTo>
                <a:lnTo>
                  <a:pt x="3315" y="678"/>
                </a:lnTo>
                <a:lnTo>
                  <a:pt x="3287" y="669"/>
                </a:lnTo>
                <a:lnTo>
                  <a:pt x="3239" y="655"/>
                </a:lnTo>
                <a:lnTo>
                  <a:pt x="3203" y="647"/>
                </a:lnTo>
                <a:lnTo>
                  <a:pt x="3179" y="642"/>
                </a:lnTo>
                <a:lnTo>
                  <a:pt x="3171" y="640"/>
                </a:lnTo>
                <a:lnTo>
                  <a:pt x="3171" y="1542"/>
                </a:lnTo>
                <a:close/>
              </a:path>
            </a:pathLst>
          </a:custGeom>
          <a:solidFill>
            <a:srgbClr val="FFFFFF"/>
          </a:solidFill>
          <a:ln>
            <a:noFill/>
          </a:ln>
        </p:spPr>
        <p:txBody>
          <a:bodyPr/>
          <a:lstStyle/>
          <a:p>
            <a:endParaRPr lang="zh-CN" altLang="en-US">
              <a:latin typeface="Times New Roman" panose="02020603050405020304" pitchFamily="18" charset="0"/>
              <a:cs typeface="Times New Roman" panose="02020603050405020304" pitchFamily="18" charset="0"/>
            </a:endParaRPr>
          </a:p>
        </p:txBody>
      </p:sp>
      <p:sp>
        <p:nvSpPr>
          <p:cNvPr id="33" name="Freeform 522"/>
          <p:cNvSpPr>
            <a:spLocks noEditPoints="1"/>
          </p:cNvSpPr>
          <p:nvPr/>
        </p:nvSpPr>
        <p:spPr bwMode="auto">
          <a:xfrm>
            <a:off x="3732018" y="4160333"/>
            <a:ext cx="569955" cy="569955"/>
          </a:xfrm>
          <a:custGeom>
            <a:avLst/>
            <a:gdLst>
              <a:gd name="T0" fmla="*/ 42 w 50"/>
              <a:gd name="T1" fmla="*/ 7 h 50"/>
              <a:gd name="T2" fmla="*/ 42 w 50"/>
              <a:gd name="T3" fmla="*/ 42 h 50"/>
              <a:gd name="T4" fmla="*/ 7 w 50"/>
              <a:gd name="T5" fmla="*/ 42 h 50"/>
              <a:gd name="T6" fmla="*/ 7 w 50"/>
              <a:gd name="T7" fmla="*/ 7 h 50"/>
              <a:gd name="T8" fmla="*/ 24 w 50"/>
              <a:gd name="T9" fmla="*/ 46 h 50"/>
              <a:gd name="T10" fmla="*/ 24 w 50"/>
              <a:gd name="T11" fmla="*/ 38 h 50"/>
              <a:gd name="T12" fmla="*/ 16 w 50"/>
              <a:gd name="T13" fmla="*/ 39 h 50"/>
              <a:gd name="T14" fmla="*/ 21 w 50"/>
              <a:gd name="T15" fmla="*/ 46 h 50"/>
              <a:gd name="T16" fmla="*/ 40 w 50"/>
              <a:gd name="T17" fmla="*/ 10 h 50"/>
              <a:gd name="T18" fmla="*/ 39 w 50"/>
              <a:gd name="T19" fmla="*/ 9 h 50"/>
              <a:gd name="T20" fmla="*/ 39 w 50"/>
              <a:gd name="T21" fmla="*/ 24 h 50"/>
              <a:gd name="T22" fmla="*/ 40 w 50"/>
              <a:gd name="T23" fmla="*/ 10 h 50"/>
              <a:gd name="T24" fmla="*/ 37 w 50"/>
              <a:gd name="T25" fmla="*/ 8 h 50"/>
              <a:gd name="T26" fmla="*/ 35 w 50"/>
              <a:gd name="T27" fmla="*/ 8 h 50"/>
              <a:gd name="T28" fmla="*/ 37 w 50"/>
              <a:gd name="T29" fmla="*/ 8 h 50"/>
              <a:gd name="T30" fmla="*/ 28 w 50"/>
              <a:gd name="T31" fmla="*/ 4 h 50"/>
              <a:gd name="T32" fmla="*/ 26 w 50"/>
              <a:gd name="T33" fmla="*/ 12 h 50"/>
              <a:gd name="T34" fmla="*/ 33 w 50"/>
              <a:gd name="T35" fmla="*/ 10 h 50"/>
              <a:gd name="T36" fmla="*/ 28 w 50"/>
              <a:gd name="T37" fmla="*/ 4 h 50"/>
              <a:gd name="T38" fmla="*/ 24 w 50"/>
              <a:gd name="T39" fmla="*/ 4 h 50"/>
              <a:gd name="T40" fmla="*/ 17 w 50"/>
              <a:gd name="T41" fmla="*/ 9 h 50"/>
              <a:gd name="T42" fmla="*/ 17 w 50"/>
              <a:gd name="T43" fmla="*/ 10 h 50"/>
              <a:gd name="T44" fmla="*/ 24 w 50"/>
              <a:gd name="T45" fmla="*/ 4 h 50"/>
              <a:gd name="T46" fmla="*/ 17 w 50"/>
              <a:gd name="T47" fmla="*/ 5 h 50"/>
              <a:gd name="T48" fmla="*/ 14 w 50"/>
              <a:gd name="T49" fmla="*/ 9 h 50"/>
              <a:gd name="T50" fmla="*/ 17 w 50"/>
              <a:gd name="T51" fmla="*/ 5 h 50"/>
              <a:gd name="T52" fmla="*/ 10 w 50"/>
              <a:gd name="T53" fmla="*/ 9 h 50"/>
              <a:gd name="T54" fmla="*/ 4 w 50"/>
              <a:gd name="T55" fmla="*/ 24 h 50"/>
              <a:gd name="T56" fmla="*/ 13 w 50"/>
              <a:gd name="T57" fmla="*/ 11 h 50"/>
              <a:gd name="T58" fmla="*/ 4 w 50"/>
              <a:gd name="T59" fmla="*/ 26 h 50"/>
              <a:gd name="T60" fmla="*/ 10 w 50"/>
              <a:gd name="T61" fmla="*/ 40 h 50"/>
              <a:gd name="T62" fmla="*/ 13 w 50"/>
              <a:gd name="T63" fmla="*/ 38 h 50"/>
              <a:gd name="T64" fmla="*/ 4 w 50"/>
              <a:gd name="T65" fmla="*/ 26 h 50"/>
              <a:gd name="T66" fmla="*/ 12 w 50"/>
              <a:gd name="T67" fmla="*/ 42 h 50"/>
              <a:gd name="T68" fmla="*/ 15 w 50"/>
              <a:gd name="T69" fmla="*/ 42 h 50"/>
              <a:gd name="T70" fmla="*/ 12 w 50"/>
              <a:gd name="T71" fmla="*/ 42 h 50"/>
              <a:gd name="T72" fmla="*/ 26 w 50"/>
              <a:gd name="T73" fmla="*/ 46 h 50"/>
              <a:gd name="T74" fmla="*/ 33 w 50"/>
              <a:gd name="T75" fmla="*/ 40 h 50"/>
              <a:gd name="T76" fmla="*/ 32 w 50"/>
              <a:gd name="T77" fmla="*/ 39 h 50"/>
              <a:gd name="T78" fmla="*/ 26 w 50"/>
              <a:gd name="T79" fmla="*/ 46 h 50"/>
              <a:gd name="T80" fmla="*/ 33 w 50"/>
              <a:gd name="T81" fmla="*/ 44 h 50"/>
              <a:gd name="T82" fmla="*/ 35 w 50"/>
              <a:gd name="T83" fmla="*/ 40 h 50"/>
              <a:gd name="T84" fmla="*/ 33 w 50"/>
              <a:gd name="T85" fmla="*/ 44 h 50"/>
              <a:gd name="T86" fmla="*/ 39 w 50"/>
              <a:gd name="T87" fmla="*/ 40 h 50"/>
              <a:gd name="T88" fmla="*/ 46 w 50"/>
              <a:gd name="T89" fmla="*/ 26 h 50"/>
              <a:gd name="T90" fmla="*/ 36 w 50"/>
              <a:gd name="T91" fmla="*/ 38 h 50"/>
              <a:gd name="T92" fmla="*/ 34 w 50"/>
              <a:gd name="T93" fmla="*/ 12 h 50"/>
              <a:gd name="T94" fmla="*/ 33 w 50"/>
              <a:gd name="T95" fmla="*/ 13 h 50"/>
              <a:gd name="T96" fmla="*/ 26 w 50"/>
              <a:gd name="T97" fmla="*/ 24 h 50"/>
              <a:gd name="T98" fmla="*/ 34 w 50"/>
              <a:gd name="T99" fmla="*/ 12 h 50"/>
              <a:gd name="T100" fmla="*/ 24 w 50"/>
              <a:gd name="T101" fmla="*/ 14 h 50"/>
              <a:gd name="T102" fmla="*/ 15 w 50"/>
              <a:gd name="T103" fmla="*/ 12 h 50"/>
              <a:gd name="T104" fmla="*/ 24 w 50"/>
              <a:gd name="T105" fmla="*/ 24 h 50"/>
              <a:gd name="T106" fmla="*/ 24 w 50"/>
              <a:gd name="T107" fmla="*/ 35 h 50"/>
              <a:gd name="T108" fmla="*/ 24 w 50"/>
              <a:gd name="T109" fmla="*/ 26 h 50"/>
              <a:gd name="T110" fmla="*/ 15 w 50"/>
              <a:gd name="T111" fmla="*/ 37 h 50"/>
              <a:gd name="T112" fmla="*/ 24 w 50"/>
              <a:gd name="T113" fmla="*/ 35 h 50"/>
              <a:gd name="T114" fmla="*/ 26 w 50"/>
              <a:gd name="T115" fmla="*/ 35 h 50"/>
              <a:gd name="T116" fmla="*/ 34 w 50"/>
              <a:gd name="T117" fmla="*/ 37 h 50"/>
              <a:gd name="T118" fmla="*/ 26 w 50"/>
              <a:gd name="T119"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50">
                <a:moveTo>
                  <a:pt x="25" y="0"/>
                </a:moveTo>
                <a:cubicBezTo>
                  <a:pt x="32" y="0"/>
                  <a:pt x="38" y="3"/>
                  <a:pt x="42" y="7"/>
                </a:cubicBezTo>
                <a:cubicBezTo>
                  <a:pt x="47" y="12"/>
                  <a:pt x="50" y="18"/>
                  <a:pt x="50" y="25"/>
                </a:cubicBezTo>
                <a:cubicBezTo>
                  <a:pt x="50" y="32"/>
                  <a:pt x="47" y="38"/>
                  <a:pt x="42" y="42"/>
                </a:cubicBezTo>
                <a:cubicBezTo>
                  <a:pt x="38" y="47"/>
                  <a:pt x="32" y="50"/>
                  <a:pt x="25" y="50"/>
                </a:cubicBezTo>
                <a:cubicBezTo>
                  <a:pt x="18" y="50"/>
                  <a:pt x="12" y="47"/>
                  <a:pt x="7" y="42"/>
                </a:cubicBezTo>
                <a:cubicBezTo>
                  <a:pt x="3" y="38"/>
                  <a:pt x="0" y="32"/>
                  <a:pt x="0" y="25"/>
                </a:cubicBezTo>
                <a:cubicBezTo>
                  <a:pt x="0" y="18"/>
                  <a:pt x="3" y="12"/>
                  <a:pt x="7" y="7"/>
                </a:cubicBezTo>
                <a:cubicBezTo>
                  <a:pt x="12" y="3"/>
                  <a:pt x="18" y="0"/>
                  <a:pt x="25" y="0"/>
                </a:cubicBezTo>
                <a:close/>
                <a:moveTo>
                  <a:pt x="24" y="46"/>
                </a:moveTo>
                <a:cubicBezTo>
                  <a:pt x="24" y="46"/>
                  <a:pt x="24" y="46"/>
                  <a:pt x="24" y="46"/>
                </a:cubicBezTo>
                <a:cubicBezTo>
                  <a:pt x="24" y="38"/>
                  <a:pt x="24" y="38"/>
                  <a:pt x="24" y="38"/>
                </a:cubicBezTo>
                <a:cubicBezTo>
                  <a:pt x="21" y="38"/>
                  <a:pt x="19" y="38"/>
                  <a:pt x="17" y="39"/>
                </a:cubicBezTo>
                <a:cubicBezTo>
                  <a:pt x="17" y="39"/>
                  <a:pt x="17" y="39"/>
                  <a:pt x="16" y="39"/>
                </a:cubicBezTo>
                <a:cubicBezTo>
                  <a:pt x="17" y="40"/>
                  <a:pt x="17" y="40"/>
                  <a:pt x="17" y="40"/>
                </a:cubicBezTo>
                <a:cubicBezTo>
                  <a:pt x="18" y="43"/>
                  <a:pt x="20" y="44"/>
                  <a:pt x="21" y="46"/>
                </a:cubicBezTo>
                <a:cubicBezTo>
                  <a:pt x="22" y="46"/>
                  <a:pt x="23" y="46"/>
                  <a:pt x="24" y="46"/>
                </a:cubicBezTo>
                <a:close/>
                <a:moveTo>
                  <a:pt x="40" y="10"/>
                </a:moveTo>
                <a:cubicBezTo>
                  <a:pt x="40" y="10"/>
                  <a:pt x="40" y="10"/>
                  <a:pt x="40" y="10"/>
                </a:cubicBezTo>
                <a:cubicBezTo>
                  <a:pt x="40" y="10"/>
                  <a:pt x="39" y="10"/>
                  <a:pt x="39" y="9"/>
                </a:cubicBezTo>
                <a:cubicBezTo>
                  <a:pt x="38" y="10"/>
                  <a:pt x="37" y="11"/>
                  <a:pt x="36" y="11"/>
                </a:cubicBezTo>
                <a:cubicBezTo>
                  <a:pt x="38" y="15"/>
                  <a:pt x="38" y="19"/>
                  <a:pt x="39" y="24"/>
                </a:cubicBezTo>
                <a:cubicBezTo>
                  <a:pt x="46" y="24"/>
                  <a:pt x="46" y="24"/>
                  <a:pt x="46" y="24"/>
                </a:cubicBezTo>
                <a:cubicBezTo>
                  <a:pt x="46" y="18"/>
                  <a:pt x="43" y="13"/>
                  <a:pt x="40" y="10"/>
                </a:cubicBezTo>
                <a:close/>
                <a:moveTo>
                  <a:pt x="37" y="8"/>
                </a:moveTo>
                <a:cubicBezTo>
                  <a:pt x="37" y="8"/>
                  <a:pt x="37" y="8"/>
                  <a:pt x="37" y="8"/>
                </a:cubicBezTo>
                <a:cubicBezTo>
                  <a:pt x="36" y="7"/>
                  <a:pt x="35" y="6"/>
                  <a:pt x="33" y="5"/>
                </a:cubicBezTo>
                <a:cubicBezTo>
                  <a:pt x="34" y="6"/>
                  <a:pt x="34" y="7"/>
                  <a:pt x="35" y="8"/>
                </a:cubicBezTo>
                <a:cubicBezTo>
                  <a:pt x="35" y="8"/>
                  <a:pt x="35" y="9"/>
                  <a:pt x="35" y="9"/>
                </a:cubicBezTo>
                <a:cubicBezTo>
                  <a:pt x="36" y="9"/>
                  <a:pt x="37" y="8"/>
                  <a:pt x="37" y="8"/>
                </a:cubicBezTo>
                <a:close/>
                <a:moveTo>
                  <a:pt x="28" y="4"/>
                </a:moveTo>
                <a:cubicBezTo>
                  <a:pt x="28" y="4"/>
                  <a:pt x="28" y="4"/>
                  <a:pt x="28" y="4"/>
                </a:cubicBezTo>
                <a:cubicBezTo>
                  <a:pt x="28" y="4"/>
                  <a:pt x="27" y="4"/>
                  <a:pt x="26" y="4"/>
                </a:cubicBezTo>
                <a:cubicBezTo>
                  <a:pt x="26" y="12"/>
                  <a:pt x="26" y="12"/>
                  <a:pt x="26" y="12"/>
                </a:cubicBezTo>
                <a:cubicBezTo>
                  <a:pt x="28" y="12"/>
                  <a:pt x="30" y="11"/>
                  <a:pt x="32" y="10"/>
                </a:cubicBezTo>
                <a:cubicBezTo>
                  <a:pt x="33" y="10"/>
                  <a:pt x="33" y="10"/>
                  <a:pt x="33" y="10"/>
                </a:cubicBezTo>
                <a:cubicBezTo>
                  <a:pt x="33" y="10"/>
                  <a:pt x="33" y="9"/>
                  <a:pt x="33" y="9"/>
                </a:cubicBezTo>
                <a:cubicBezTo>
                  <a:pt x="31" y="7"/>
                  <a:pt x="30" y="5"/>
                  <a:pt x="28" y="4"/>
                </a:cubicBezTo>
                <a:close/>
                <a:moveTo>
                  <a:pt x="24" y="4"/>
                </a:moveTo>
                <a:cubicBezTo>
                  <a:pt x="24" y="4"/>
                  <a:pt x="24" y="4"/>
                  <a:pt x="24" y="4"/>
                </a:cubicBezTo>
                <a:cubicBezTo>
                  <a:pt x="23" y="4"/>
                  <a:pt x="22" y="4"/>
                  <a:pt x="21" y="4"/>
                </a:cubicBezTo>
                <a:cubicBezTo>
                  <a:pt x="20" y="5"/>
                  <a:pt x="18" y="7"/>
                  <a:pt x="17" y="9"/>
                </a:cubicBezTo>
                <a:cubicBezTo>
                  <a:pt x="17" y="9"/>
                  <a:pt x="17" y="10"/>
                  <a:pt x="16" y="10"/>
                </a:cubicBezTo>
                <a:cubicBezTo>
                  <a:pt x="17" y="10"/>
                  <a:pt x="17" y="10"/>
                  <a:pt x="17" y="10"/>
                </a:cubicBezTo>
                <a:cubicBezTo>
                  <a:pt x="19" y="11"/>
                  <a:pt x="21" y="12"/>
                  <a:pt x="24" y="12"/>
                </a:cubicBezTo>
                <a:cubicBezTo>
                  <a:pt x="24" y="4"/>
                  <a:pt x="24" y="4"/>
                  <a:pt x="24" y="4"/>
                </a:cubicBezTo>
                <a:close/>
                <a:moveTo>
                  <a:pt x="17" y="5"/>
                </a:moveTo>
                <a:cubicBezTo>
                  <a:pt x="17" y="5"/>
                  <a:pt x="17" y="5"/>
                  <a:pt x="17" y="5"/>
                </a:cubicBezTo>
                <a:cubicBezTo>
                  <a:pt x="15" y="6"/>
                  <a:pt x="14" y="7"/>
                  <a:pt x="12" y="8"/>
                </a:cubicBezTo>
                <a:cubicBezTo>
                  <a:pt x="13" y="8"/>
                  <a:pt x="14" y="9"/>
                  <a:pt x="14" y="9"/>
                </a:cubicBezTo>
                <a:cubicBezTo>
                  <a:pt x="14" y="9"/>
                  <a:pt x="15" y="8"/>
                  <a:pt x="15" y="8"/>
                </a:cubicBezTo>
                <a:cubicBezTo>
                  <a:pt x="15" y="7"/>
                  <a:pt x="16" y="6"/>
                  <a:pt x="17" y="5"/>
                </a:cubicBezTo>
                <a:close/>
                <a:moveTo>
                  <a:pt x="10" y="9"/>
                </a:moveTo>
                <a:cubicBezTo>
                  <a:pt x="10" y="9"/>
                  <a:pt x="10" y="9"/>
                  <a:pt x="10" y="9"/>
                </a:cubicBezTo>
                <a:cubicBezTo>
                  <a:pt x="10" y="10"/>
                  <a:pt x="10" y="10"/>
                  <a:pt x="10" y="10"/>
                </a:cubicBezTo>
                <a:cubicBezTo>
                  <a:pt x="6" y="13"/>
                  <a:pt x="4" y="18"/>
                  <a:pt x="4" y="24"/>
                </a:cubicBezTo>
                <a:cubicBezTo>
                  <a:pt x="11" y="24"/>
                  <a:pt x="11" y="24"/>
                  <a:pt x="11" y="24"/>
                </a:cubicBezTo>
                <a:cubicBezTo>
                  <a:pt x="11" y="19"/>
                  <a:pt x="12" y="15"/>
                  <a:pt x="13" y="11"/>
                </a:cubicBezTo>
                <a:cubicBezTo>
                  <a:pt x="12" y="11"/>
                  <a:pt x="11" y="10"/>
                  <a:pt x="10" y="9"/>
                </a:cubicBezTo>
                <a:close/>
                <a:moveTo>
                  <a:pt x="4" y="26"/>
                </a:moveTo>
                <a:cubicBezTo>
                  <a:pt x="4" y="26"/>
                  <a:pt x="4" y="26"/>
                  <a:pt x="4" y="26"/>
                </a:cubicBezTo>
                <a:cubicBezTo>
                  <a:pt x="4" y="31"/>
                  <a:pt x="6" y="36"/>
                  <a:pt x="10" y="40"/>
                </a:cubicBezTo>
                <a:cubicBezTo>
                  <a:pt x="10" y="40"/>
                  <a:pt x="10" y="40"/>
                  <a:pt x="10" y="40"/>
                </a:cubicBezTo>
                <a:cubicBezTo>
                  <a:pt x="11" y="39"/>
                  <a:pt x="12" y="39"/>
                  <a:pt x="13" y="38"/>
                </a:cubicBezTo>
                <a:cubicBezTo>
                  <a:pt x="12" y="35"/>
                  <a:pt x="11" y="30"/>
                  <a:pt x="11" y="26"/>
                </a:cubicBezTo>
                <a:cubicBezTo>
                  <a:pt x="4" y="26"/>
                  <a:pt x="4" y="26"/>
                  <a:pt x="4" y="26"/>
                </a:cubicBezTo>
                <a:close/>
                <a:moveTo>
                  <a:pt x="12" y="42"/>
                </a:moveTo>
                <a:cubicBezTo>
                  <a:pt x="12" y="42"/>
                  <a:pt x="12" y="42"/>
                  <a:pt x="12" y="42"/>
                </a:cubicBezTo>
                <a:cubicBezTo>
                  <a:pt x="14" y="43"/>
                  <a:pt x="15" y="43"/>
                  <a:pt x="17" y="44"/>
                </a:cubicBezTo>
                <a:cubicBezTo>
                  <a:pt x="16" y="43"/>
                  <a:pt x="15" y="42"/>
                  <a:pt x="15" y="42"/>
                </a:cubicBezTo>
                <a:cubicBezTo>
                  <a:pt x="15" y="41"/>
                  <a:pt x="14" y="41"/>
                  <a:pt x="14" y="40"/>
                </a:cubicBezTo>
                <a:cubicBezTo>
                  <a:pt x="14" y="41"/>
                  <a:pt x="13" y="41"/>
                  <a:pt x="12" y="42"/>
                </a:cubicBezTo>
                <a:close/>
                <a:moveTo>
                  <a:pt x="26" y="46"/>
                </a:moveTo>
                <a:cubicBezTo>
                  <a:pt x="26" y="46"/>
                  <a:pt x="26" y="46"/>
                  <a:pt x="26" y="46"/>
                </a:cubicBezTo>
                <a:cubicBezTo>
                  <a:pt x="27" y="46"/>
                  <a:pt x="28" y="46"/>
                  <a:pt x="28" y="46"/>
                </a:cubicBezTo>
                <a:cubicBezTo>
                  <a:pt x="30" y="44"/>
                  <a:pt x="31" y="43"/>
                  <a:pt x="33" y="40"/>
                </a:cubicBezTo>
                <a:cubicBezTo>
                  <a:pt x="33" y="40"/>
                  <a:pt x="33" y="40"/>
                  <a:pt x="33" y="39"/>
                </a:cubicBezTo>
                <a:cubicBezTo>
                  <a:pt x="33" y="39"/>
                  <a:pt x="33" y="39"/>
                  <a:pt x="32" y="39"/>
                </a:cubicBezTo>
                <a:cubicBezTo>
                  <a:pt x="30" y="38"/>
                  <a:pt x="28" y="38"/>
                  <a:pt x="26" y="38"/>
                </a:cubicBezTo>
                <a:cubicBezTo>
                  <a:pt x="26" y="46"/>
                  <a:pt x="26" y="46"/>
                  <a:pt x="26" y="46"/>
                </a:cubicBezTo>
                <a:close/>
                <a:moveTo>
                  <a:pt x="33" y="44"/>
                </a:moveTo>
                <a:cubicBezTo>
                  <a:pt x="33" y="44"/>
                  <a:pt x="33" y="44"/>
                  <a:pt x="33" y="44"/>
                </a:cubicBezTo>
                <a:cubicBezTo>
                  <a:pt x="35" y="43"/>
                  <a:pt x="36" y="43"/>
                  <a:pt x="37" y="42"/>
                </a:cubicBezTo>
                <a:cubicBezTo>
                  <a:pt x="37" y="41"/>
                  <a:pt x="36" y="41"/>
                  <a:pt x="35" y="40"/>
                </a:cubicBezTo>
                <a:cubicBezTo>
                  <a:pt x="35" y="41"/>
                  <a:pt x="35" y="41"/>
                  <a:pt x="35" y="42"/>
                </a:cubicBezTo>
                <a:cubicBezTo>
                  <a:pt x="34" y="42"/>
                  <a:pt x="34" y="43"/>
                  <a:pt x="33" y="44"/>
                </a:cubicBezTo>
                <a:close/>
                <a:moveTo>
                  <a:pt x="39" y="40"/>
                </a:moveTo>
                <a:cubicBezTo>
                  <a:pt x="39" y="40"/>
                  <a:pt x="39" y="40"/>
                  <a:pt x="39" y="40"/>
                </a:cubicBezTo>
                <a:cubicBezTo>
                  <a:pt x="40" y="40"/>
                  <a:pt x="40" y="40"/>
                  <a:pt x="40" y="40"/>
                </a:cubicBezTo>
                <a:cubicBezTo>
                  <a:pt x="43" y="36"/>
                  <a:pt x="46" y="31"/>
                  <a:pt x="46" y="26"/>
                </a:cubicBezTo>
                <a:cubicBezTo>
                  <a:pt x="39" y="26"/>
                  <a:pt x="39" y="26"/>
                  <a:pt x="39" y="26"/>
                </a:cubicBezTo>
                <a:cubicBezTo>
                  <a:pt x="38" y="30"/>
                  <a:pt x="38" y="35"/>
                  <a:pt x="36" y="38"/>
                </a:cubicBezTo>
                <a:cubicBezTo>
                  <a:pt x="37" y="39"/>
                  <a:pt x="38" y="39"/>
                  <a:pt x="39" y="40"/>
                </a:cubicBezTo>
                <a:close/>
                <a:moveTo>
                  <a:pt x="34" y="12"/>
                </a:moveTo>
                <a:cubicBezTo>
                  <a:pt x="34" y="12"/>
                  <a:pt x="34" y="12"/>
                  <a:pt x="34" y="12"/>
                </a:cubicBezTo>
                <a:cubicBezTo>
                  <a:pt x="34" y="12"/>
                  <a:pt x="34" y="12"/>
                  <a:pt x="33" y="13"/>
                </a:cubicBezTo>
                <a:cubicBezTo>
                  <a:pt x="31" y="13"/>
                  <a:pt x="29" y="14"/>
                  <a:pt x="26" y="14"/>
                </a:cubicBezTo>
                <a:cubicBezTo>
                  <a:pt x="26" y="24"/>
                  <a:pt x="26" y="24"/>
                  <a:pt x="26" y="24"/>
                </a:cubicBezTo>
                <a:cubicBezTo>
                  <a:pt x="36" y="24"/>
                  <a:pt x="36" y="24"/>
                  <a:pt x="36" y="24"/>
                </a:cubicBezTo>
                <a:cubicBezTo>
                  <a:pt x="36" y="19"/>
                  <a:pt x="35" y="15"/>
                  <a:pt x="34" y="12"/>
                </a:cubicBezTo>
                <a:close/>
                <a:moveTo>
                  <a:pt x="24" y="14"/>
                </a:moveTo>
                <a:cubicBezTo>
                  <a:pt x="24" y="14"/>
                  <a:pt x="24" y="14"/>
                  <a:pt x="24" y="14"/>
                </a:cubicBezTo>
                <a:cubicBezTo>
                  <a:pt x="21" y="14"/>
                  <a:pt x="19" y="13"/>
                  <a:pt x="16" y="13"/>
                </a:cubicBezTo>
                <a:cubicBezTo>
                  <a:pt x="16" y="12"/>
                  <a:pt x="16" y="12"/>
                  <a:pt x="15" y="12"/>
                </a:cubicBezTo>
                <a:cubicBezTo>
                  <a:pt x="14" y="15"/>
                  <a:pt x="13" y="19"/>
                  <a:pt x="13" y="24"/>
                </a:cubicBezTo>
                <a:cubicBezTo>
                  <a:pt x="24" y="24"/>
                  <a:pt x="24" y="24"/>
                  <a:pt x="24" y="24"/>
                </a:cubicBezTo>
                <a:cubicBezTo>
                  <a:pt x="24" y="14"/>
                  <a:pt x="24" y="14"/>
                  <a:pt x="24" y="14"/>
                </a:cubicBezTo>
                <a:close/>
                <a:moveTo>
                  <a:pt x="24" y="35"/>
                </a:moveTo>
                <a:cubicBezTo>
                  <a:pt x="24" y="35"/>
                  <a:pt x="24" y="35"/>
                  <a:pt x="24" y="35"/>
                </a:cubicBezTo>
                <a:cubicBezTo>
                  <a:pt x="24" y="26"/>
                  <a:pt x="24" y="26"/>
                  <a:pt x="24" y="26"/>
                </a:cubicBezTo>
                <a:cubicBezTo>
                  <a:pt x="13" y="26"/>
                  <a:pt x="13" y="26"/>
                  <a:pt x="13" y="26"/>
                </a:cubicBezTo>
                <a:cubicBezTo>
                  <a:pt x="13" y="30"/>
                  <a:pt x="14" y="34"/>
                  <a:pt x="15" y="37"/>
                </a:cubicBezTo>
                <a:cubicBezTo>
                  <a:pt x="16" y="37"/>
                  <a:pt x="16" y="37"/>
                  <a:pt x="16" y="37"/>
                </a:cubicBezTo>
                <a:cubicBezTo>
                  <a:pt x="19" y="36"/>
                  <a:pt x="21" y="36"/>
                  <a:pt x="24" y="35"/>
                </a:cubicBezTo>
                <a:close/>
                <a:moveTo>
                  <a:pt x="26" y="35"/>
                </a:moveTo>
                <a:cubicBezTo>
                  <a:pt x="26" y="35"/>
                  <a:pt x="26" y="35"/>
                  <a:pt x="26" y="35"/>
                </a:cubicBezTo>
                <a:cubicBezTo>
                  <a:pt x="29" y="36"/>
                  <a:pt x="31" y="36"/>
                  <a:pt x="33" y="37"/>
                </a:cubicBezTo>
                <a:cubicBezTo>
                  <a:pt x="34" y="37"/>
                  <a:pt x="34" y="37"/>
                  <a:pt x="34" y="37"/>
                </a:cubicBezTo>
                <a:cubicBezTo>
                  <a:pt x="35" y="34"/>
                  <a:pt x="36" y="30"/>
                  <a:pt x="36" y="26"/>
                </a:cubicBezTo>
                <a:cubicBezTo>
                  <a:pt x="26" y="26"/>
                  <a:pt x="26" y="26"/>
                  <a:pt x="26" y="26"/>
                </a:cubicBezTo>
                <a:cubicBezTo>
                  <a:pt x="26" y="35"/>
                  <a:pt x="26" y="35"/>
                  <a:pt x="26" y="35"/>
                </a:cubicBezTo>
                <a:close/>
              </a:path>
            </a:pathLst>
          </a:custGeom>
          <a:solidFill>
            <a:srgbClr val="FFFFFF"/>
          </a:solidFill>
          <a:ln>
            <a:noFill/>
          </a:ln>
          <a:effectLst/>
        </p:spPr>
        <p:txBody>
          <a:bodyPr/>
          <a:lstStyle/>
          <a:p>
            <a:endParaRPr lang="zh-CN" altLang="en-US" sz="2400">
              <a:latin typeface="Times New Roman" panose="02020603050405020304" pitchFamily="18" charset="0"/>
              <a:cs typeface="Times New Roman" panose="02020603050405020304" pitchFamily="18" charset="0"/>
            </a:endParaRPr>
          </a:p>
        </p:txBody>
      </p:sp>
      <p:sp>
        <p:nvSpPr>
          <p:cNvPr id="38" name="矩形 37"/>
          <p:cNvSpPr/>
          <p:nvPr/>
        </p:nvSpPr>
        <p:spPr>
          <a:xfrm>
            <a:off x="9157249" y="3544494"/>
            <a:ext cx="2647827" cy="881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Quá</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trình</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phát</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triển</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nâng</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cao</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tỉ</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trọng</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ngành</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công</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nghiệp</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ở</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một</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vùng</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hay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một</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quốc</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gia</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a:t>
            </a:r>
            <a:endParaRPr lang="zh-CN"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39" name="圆角矩形 38"/>
          <p:cNvSpPr/>
          <p:nvPr/>
        </p:nvSpPr>
        <p:spPr>
          <a:xfrm>
            <a:off x="9157250" y="2789376"/>
            <a:ext cx="2689254" cy="3378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en-US" altLang="zh-CN" sz="2000" dirty="0">
                <a:solidFill>
                  <a:srgbClr val="FEFFFF"/>
                </a:solidFill>
                <a:latin typeface="Times New Roman" panose="02020603050405020304" pitchFamily="18" charset="0"/>
                <a:ea typeface="幼圆" panose="02010509060101010101" pitchFamily="49" charset="-122"/>
                <a:cs typeface="Times New Roman" panose="02020603050405020304" pitchFamily="18" charset="0"/>
              </a:rPr>
              <a:t>CÔNG NGHIỆP HOÁ</a:t>
            </a:r>
            <a:endParaRPr lang="zh-CN" altLang="zh-CN" sz="2000" dirty="0">
              <a:solidFill>
                <a:srgbClr val="FEFFFF"/>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0" name="矩形 39"/>
          <p:cNvSpPr/>
          <p:nvPr/>
        </p:nvSpPr>
        <p:spPr>
          <a:xfrm>
            <a:off x="8322717" y="5649967"/>
            <a:ext cx="2647827" cy="881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Biến</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thành</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một</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hình</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dáng</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khác</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với</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ban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đầu</a:t>
            </a:r>
            <a:endParaRPr lang="zh-CN"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1" name="圆角矩形 40"/>
          <p:cNvSpPr/>
          <p:nvPr/>
        </p:nvSpPr>
        <p:spPr>
          <a:xfrm>
            <a:off x="8322718" y="4894849"/>
            <a:ext cx="2689254" cy="3378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en-US" altLang="zh-CN" sz="2800" dirty="0">
                <a:solidFill>
                  <a:srgbClr val="FEFFFF"/>
                </a:solidFill>
                <a:latin typeface="Times New Roman" panose="02020603050405020304" pitchFamily="18" charset="0"/>
                <a:ea typeface="幼圆" panose="02010509060101010101" pitchFamily="49" charset="-122"/>
                <a:cs typeface="Times New Roman" panose="02020603050405020304" pitchFamily="18" charset="0"/>
              </a:rPr>
              <a:t>BIẾN HOÁ</a:t>
            </a:r>
            <a:endParaRPr lang="zh-CN" altLang="zh-CN" sz="2800" dirty="0">
              <a:solidFill>
                <a:srgbClr val="FEFFFF"/>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2" name="矩形 41"/>
          <p:cNvSpPr/>
          <p:nvPr/>
        </p:nvSpPr>
        <p:spPr>
          <a:xfrm>
            <a:off x="418429" y="5179604"/>
            <a:ext cx="3157544" cy="1264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Gán</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cho</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loài</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vật</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hoặc</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vật</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vô</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tri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hình</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dáng</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tính</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cách</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hoặc</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ngôn</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ngữ</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của</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con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người</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a:t>
            </a:r>
            <a:endParaRPr lang="zh-CN"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3" name="圆角矩形 42"/>
          <p:cNvSpPr/>
          <p:nvPr/>
        </p:nvSpPr>
        <p:spPr>
          <a:xfrm>
            <a:off x="574475" y="4487301"/>
            <a:ext cx="2689254" cy="3378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en-US" altLang="zh-CN" sz="2200" dirty="0">
                <a:solidFill>
                  <a:srgbClr val="FEFFFF"/>
                </a:solidFill>
                <a:latin typeface="Times New Roman" panose="02020603050405020304" pitchFamily="18" charset="0"/>
                <a:ea typeface="幼圆" panose="02010509060101010101" pitchFamily="49" charset="-122"/>
                <a:cs typeface="Times New Roman" panose="02020603050405020304" pitchFamily="18" charset="0"/>
              </a:rPr>
              <a:t>NHÂN CÁCH HOÁ</a:t>
            </a:r>
            <a:endParaRPr lang="zh-CN" altLang="zh-CN" sz="2200" dirty="0">
              <a:solidFill>
                <a:srgbClr val="FEFFFF"/>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4" name="矩形 43"/>
          <p:cNvSpPr/>
          <p:nvPr/>
        </p:nvSpPr>
        <p:spPr>
          <a:xfrm>
            <a:off x="511623" y="2715350"/>
            <a:ext cx="3162666" cy="1264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Biến</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thành</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cái</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khác</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mang</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đặc</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điểm</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trái</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ngược</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với</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bản</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chất</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vốn</a:t>
            </a:r>
            <a:r>
              <a:rPr lang="en-US"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8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có</a:t>
            </a:r>
            <a:endParaRPr lang="zh-CN" altLang="zh-CN" sz="18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5" name="圆角矩形 44"/>
          <p:cNvSpPr/>
          <p:nvPr/>
        </p:nvSpPr>
        <p:spPr>
          <a:xfrm>
            <a:off x="764680" y="2202166"/>
            <a:ext cx="2689254" cy="3378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en-US" altLang="zh-CN" sz="2800" dirty="0">
                <a:solidFill>
                  <a:srgbClr val="FEFFFF"/>
                </a:solidFill>
                <a:latin typeface="Times New Roman" panose="02020603050405020304" pitchFamily="18" charset="0"/>
                <a:ea typeface="幼圆" panose="02010509060101010101" pitchFamily="49" charset="-122"/>
                <a:cs typeface="Times New Roman" panose="02020603050405020304" pitchFamily="18" charset="0"/>
              </a:rPr>
              <a:t>THA HOÁ</a:t>
            </a:r>
            <a:endParaRPr lang="zh-CN" altLang="zh-CN" sz="2800" dirty="0">
              <a:solidFill>
                <a:srgbClr val="FEFFFF"/>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54" name="Rounded Rectangle 24"/>
          <p:cNvSpPr/>
          <p:nvPr/>
        </p:nvSpPr>
        <p:spPr>
          <a:xfrm>
            <a:off x="4872319" y="3725340"/>
            <a:ext cx="288625" cy="28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55" name="Rounded Rectangle 24"/>
          <p:cNvSpPr/>
          <p:nvPr/>
        </p:nvSpPr>
        <p:spPr>
          <a:xfrm>
            <a:off x="7208589" y="3137824"/>
            <a:ext cx="288625" cy="28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pic>
        <p:nvPicPr>
          <p:cNvPr id="24" name="图片 5">
            <a:extLst>
              <a:ext uri="{FF2B5EF4-FFF2-40B4-BE49-F238E27FC236}">
                <a16:creationId xmlns:a16="http://schemas.microsoft.com/office/drawing/2014/main" id="{4B8F445F-D2FE-0242-9AD0-D2EB73E74AEE}"/>
              </a:ext>
            </a:extLst>
          </p:cNvPr>
          <p:cNvPicPr>
            <a:picLocks noChangeAspect="1"/>
          </p:cNvPicPr>
          <p:nvPr/>
        </p:nvPicPr>
        <p:blipFill rotWithShape="1">
          <a:blip r:embed="rId3">
            <a:extLst>
              <a:ext uri="{28A0092B-C50C-407E-A947-70E740481C1C}">
                <a14:useLocalDpi xmlns:a14="http://schemas.microsoft.com/office/drawing/2010/main" val="0"/>
              </a:ext>
            </a:extLst>
          </a:blip>
          <a:srcRect l="3573" t="18242" r="5966" b="25538"/>
          <a:stretch/>
        </p:blipFill>
        <p:spPr>
          <a:xfrm>
            <a:off x="1055242" y="34203"/>
            <a:ext cx="3313155" cy="1683834"/>
          </a:xfrm>
          <a:prstGeom prst="rect">
            <a:avLst/>
          </a:prstGeom>
        </p:spPr>
      </p:pic>
      <p:sp>
        <p:nvSpPr>
          <p:cNvPr id="25" name="文本框 57">
            <a:extLst>
              <a:ext uri="{FF2B5EF4-FFF2-40B4-BE49-F238E27FC236}">
                <a16:creationId xmlns:a16="http://schemas.microsoft.com/office/drawing/2014/main" id="{493CABF2-F61F-8C49-B741-4D22327B9BA6}"/>
              </a:ext>
            </a:extLst>
          </p:cNvPr>
          <p:cNvSpPr txBox="1"/>
          <p:nvPr/>
        </p:nvSpPr>
        <p:spPr>
          <a:xfrm>
            <a:off x="1321931" y="868404"/>
            <a:ext cx="2132003" cy="720390"/>
          </a:xfrm>
          <a:prstGeom prst="rect">
            <a:avLst/>
          </a:prstGeom>
          <a:noFill/>
        </p:spPr>
        <p:txBody>
          <a:bodyPr wrap="square" rtlCol="0">
            <a:spAutoFit/>
          </a:bodyPr>
          <a:lstStyle/>
          <a:p>
            <a:pPr algn="ctr">
              <a:lnSpc>
                <a:spcPct val="110000"/>
              </a:lnSpc>
              <a:defRPr/>
            </a:pPr>
            <a:r>
              <a:rPr lang="en-US" altLang="zh-CN" sz="4000" dirty="0">
                <a:solidFill>
                  <a:schemeClr val="bg1">
                    <a:lumMod val="50000"/>
                  </a:schemeClr>
                </a:solidFill>
                <a:latin typeface="Times New Roman" panose="02020603050405020304" pitchFamily="18" charset="0"/>
                <a:cs typeface="Times New Roman" panose="02020603050405020304" pitchFamily="18" charset="0"/>
              </a:rPr>
              <a:t>BÀI 1:</a:t>
            </a:r>
            <a:endParaRPr lang="zh-CN" altLang="en-US" sz="4000"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2000"/>
                                        <p:tgtEl>
                                          <p:spTgt spid="4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circle(in)">
                                      <p:cBhvr>
                                        <p:cTn id="13" dur="2000"/>
                                        <p:tgtEl>
                                          <p:spTgt spid="4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circle(in)">
                                      <p:cBhvr>
                                        <p:cTn id="16" dur="2000"/>
                                        <p:tgtEl>
                                          <p:spTgt spid="4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2000"/>
                                        <p:tgtEl>
                                          <p:spTgt spid="3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heel(1)">
                                      <p:cBhvr>
                                        <p:cTn id="22" dur="2000"/>
                                        <p:tgtEl>
                                          <p:spTgt spid="3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heel(1)">
                                      <p:cBhvr>
                                        <p:cTn id="25" dur="2000"/>
                                        <p:tgtEl>
                                          <p:spTgt spid="4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heel(1)">
                                      <p:cBhvr>
                                        <p:cTn id="28"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p:bldP spid="41" grpId="0" animBg="1"/>
      <p:bldP spid="42" grpId="0"/>
      <p:bldP spid="43" grpId="0" animBg="1"/>
      <p:bldP spid="44" grpId="0"/>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6"/>
          <p:cNvSpPr>
            <a:spLocks noChangeArrowheads="1"/>
          </p:cNvSpPr>
          <p:nvPr/>
        </p:nvSpPr>
        <p:spPr bwMode="auto">
          <a:xfrm>
            <a:off x="182563" y="685800"/>
            <a:ext cx="10966450" cy="954088"/>
          </a:xfrm>
          <a:prstGeom prst="rect">
            <a:avLst/>
          </a:prstGeom>
          <a:noFill/>
          <a:ln w="9525">
            <a:noFill/>
            <a:miter lim="800000"/>
            <a:headEnd/>
            <a:tailEnd/>
          </a:ln>
        </p:spPr>
        <p:txBody>
          <a:bodyPr>
            <a:spAutoFit/>
          </a:bodyPr>
          <a:lstStyle/>
          <a:p>
            <a:pPr algn="just"/>
            <a:r>
              <a:rPr lang="en-US" sz="2800" b="1" dirty="0" err="1">
                <a:solidFill>
                  <a:schemeClr val="tx1">
                    <a:lumMod val="95000"/>
                  </a:schemeClr>
                </a:solidFill>
                <a:latin typeface="Times New Roman" pitchFamily="18" charset="0"/>
                <a:cs typeface="Calibri" pitchFamily="34" charset="0"/>
              </a:rPr>
              <a:t>Bài</a:t>
            </a:r>
            <a:r>
              <a:rPr lang="en-US" sz="2800" b="1" dirty="0">
                <a:solidFill>
                  <a:schemeClr val="tx1">
                    <a:lumMod val="95000"/>
                  </a:schemeClr>
                </a:solidFill>
                <a:latin typeface="Times New Roman" pitchFamily="18" charset="0"/>
                <a:cs typeface="Calibri" pitchFamily="34" charset="0"/>
              </a:rPr>
              <a:t> 1 SGK </a:t>
            </a:r>
            <a:r>
              <a:rPr lang="en-US" sz="2800" b="1" dirty="0" err="1">
                <a:solidFill>
                  <a:schemeClr val="tx1">
                    <a:lumMod val="95000"/>
                  </a:schemeClr>
                </a:solidFill>
                <a:latin typeface="Times New Roman" pitchFamily="18" charset="0"/>
                <a:cs typeface="Calibri" pitchFamily="34" charset="0"/>
              </a:rPr>
              <a:t>trang</a:t>
            </a:r>
            <a:r>
              <a:rPr lang="en-US" sz="2800" b="1" dirty="0">
                <a:solidFill>
                  <a:schemeClr val="tx1">
                    <a:lumMod val="95000"/>
                  </a:schemeClr>
                </a:solidFill>
                <a:latin typeface="Times New Roman" pitchFamily="18" charset="0"/>
                <a:cs typeface="Calibri" pitchFamily="34" charset="0"/>
              </a:rPr>
              <a:t> 26: </a:t>
            </a:r>
            <a:r>
              <a:rPr lang="en-US" sz="2800" b="1" dirty="0" err="1">
                <a:solidFill>
                  <a:schemeClr val="tx1">
                    <a:lumMod val="95000"/>
                  </a:schemeClr>
                </a:solidFill>
                <a:latin typeface="Times New Roman" pitchFamily="18" charset="0"/>
                <a:cs typeface="Calibri" pitchFamily="34" charset="0"/>
              </a:rPr>
              <a:t>Tìm</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và</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giải</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thích</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nghĩa</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một</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sô</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từ</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có</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mô</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hình</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cấu</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tạo</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như</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từ</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cảm</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hóa</a:t>
            </a:r>
            <a:r>
              <a:rPr lang="en-US" sz="2800" b="1" dirty="0">
                <a:solidFill>
                  <a:schemeClr val="tx1">
                    <a:lumMod val="95000"/>
                  </a:schemeClr>
                </a:solidFill>
                <a:latin typeface="Times New Roman" pitchFamily="18" charset="0"/>
                <a:cs typeface="Calibri" pitchFamily="34" charset="0"/>
              </a:rPr>
              <a:t>: </a:t>
            </a:r>
            <a:endParaRPr lang="en-US" sz="2800" dirty="0">
              <a:solidFill>
                <a:schemeClr val="tx1">
                  <a:lumMod val="95000"/>
                </a:schemeClr>
              </a:solidFill>
              <a:latin typeface="Times New Roman" pitchFamily="18" charset="0"/>
              <a:cs typeface="Calibri" pitchFamily="34" charset="0"/>
            </a:endParaRPr>
          </a:p>
        </p:txBody>
      </p:sp>
      <p:sp>
        <p:nvSpPr>
          <p:cNvPr id="2" name="Rectangle 1"/>
          <p:cNvSpPr>
            <a:spLocks noChangeArrowheads="1"/>
          </p:cNvSpPr>
          <p:nvPr/>
        </p:nvSpPr>
        <p:spPr bwMode="auto">
          <a:xfrm>
            <a:off x="304800" y="1685925"/>
            <a:ext cx="10721975" cy="954088"/>
          </a:xfrm>
          <a:prstGeom prst="rect">
            <a:avLst/>
          </a:prstGeom>
          <a:noFill/>
          <a:ln w="9525">
            <a:noFill/>
            <a:miter lim="800000"/>
            <a:headEnd/>
            <a:tailEnd/>
          </a:ln>
        </p:spPr>
        <p:txBody>
          <a:bodyPr>
            <a:spAutoFit/>
          </a:bodyPr>
          <a:lstStyle/>
          <a:p>
            <a:pPr marL="457200" indent="-457200" algn="just">
              <a:buFont typeface="Wingdings" pitchFamily="2" charset="2"/>
              <a:buChar char="v"/>
            </a:pPr>
            <a:r>
              <a:rPr lang="vi-VN" sz="2800" dirty="0">
                <a:solidFill>
                  <a:schemeClr val="tx1">
                    <a:lumMod val="95000"/>
                  </a:schemeClr>
                </a:solidFill>
                <a:latin typeface="Times New Roman" pitchFamily="18" charset="0"/>
                <a:cs typeface="Calibri" pitchFamily="34" charset="0"/>
              </a:rPr>
              <a:t>Từ có yếu tố </a:t>
            </a:r>
            <a:r>
              <a:rPr lang="vi-VN" sz="2800" b="1" i="1" dirty="0">
                <a:solidFill>
                  <a:schemeClr val="tx1">
                    <a:lumMod val="95000"/>
                  </a:schemeClr>
                </a:solidFill>
                <a:latin typeface="Times New Roman" pitchFamily="18" charset="0"/>
                <a:cs typeface="Calibri" pitchFamily="34" charset="0"/>
              </a:rPr>
              <a:t>hóa</a:t>
            </a:r>
            <a:r>
              <a:rPr lang="vi-VN" sz="2800" dirty="0">
                <a:solidFill>
                  <a:schemeClr val="tx1">
                    <a:lumMod val="95000"/>
                  </a:schemeClr>
                </a:solidFill>
                <a:latin typeface="Times New Roman" pitchFamily="18" charset="0"/>
                <a:cs typeface="Calibri" pitchFamily="34" charset="0"/>
              </a:rPr>
              <a:t> được hiểu theo nghĩa là "trở thành, làm cho trở thành hay làm cho tính chất mà trước đó chưa có":</a:t>
            </a:r>
            <a:endParaRPr lang="en-US" sz="2800" dirty="0">
              <a:solidFill>
                <a:schemeClr val="tx1">
                  <a:lumMod val="95000"/>
                </a:schemeClr>
              </a:solidFill>
              <a:latin typeface="Times New Roman" pitchFamily="18" charset="0"/>
              <a:cs typeface="Calibri" pitchFamily="34" charset="0"/>
            </a:endParaRPr>
          </a:p>
        </p:txBody>
      </p:sp>
      <p:sp>
        <p:nvSpPr>
          <p:cNvPr id="3" name="Rectangle 2"/>
          <p:cNvSpPr>
            <a:spLocks noChangeArrowheads="1"/>
          </p:cNvSpPr>
          <p:nvPr/>
        </p:nvSpPr>
        <p:spPr bwMode="auto">
          <a:xfrm>
            <a:off x="157163" y="2687638"/>
            <a:ext cx="11464925" cy="954087"/>
          </a:xfrm>
          <a:prstGeom prst="rect">
            <a:avLst/>
          </a:prstGeom>
          <a:noFill/>
          <a:ln w="9525">
            <a:noFill/>
            <a:miter lim="800000"/>
            <a:headEnd/>
            <a:tailEnd/>
          </a:ln>
        </p:spPr>
        <p:txBody>
          <a:bodyPr>
            <a:spAutoFit/>
          </a:bodyPr>
          <a:lstStyle/>
          <a:p>
            <a:pPr marL="457200" indent="-457200" algn="just">
              <a:buFont typeface="Wingdings" pitchFamily="2" charset="2"/>
              <a:buChar char="Ø"/>
            </a:pPr>
            <a:r>
              <a:rPr lang="en-US" sz="2800" dirty="0" err="1">
                <a:solidFill>
                  <a:schemeClr val="tx1">
                    <a:lumMod val="95000"/>
                  </a:schemeClr>
                </a:solidFill>
                <a:latin typeface="Times New Roman" pitchFamily="18" charset="0"/>
                <a:cs typeface="Calibri" pitchFamily="34" charset="0"/>
              </a:rPr>
              <a:t>Từ</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Hán</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Việt</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theo</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mô</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hình</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như</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từ</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cảm</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hóa</a:t>
            </a:r>
            <a:r>
              <a:rPr lang="en-US" sz="2800"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tha</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hóa</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xã</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hội</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hóa</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nhân</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cách</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hóa</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đồng</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hóa</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trẻ</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hóa</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hiện</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đại</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hóa</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công</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nghiệp</a:t>
            </a:r>
            <a:r>
              <a:rPr lang="en-US" sz="2800" b="1" dirty="0">
                <a:solidFill>
                  <a:schemeClr val="tx1">
                    <a:lumMod val="95000"/>
                  </a:schemeClr>
                </a:solidFill>
                <a:latin typeface="Times New Roman" pitchFamily="18" charset="0"/>
                <a:cs typeface="Calibri" pitchFamily="34" charset="0"/>
              </a:rPr>
              <a:t> </a:t>
            </a:r>
            <a:r>
              <a:rPr lang="en-US" sz="2800" b="1" dirty="0" err="1">
                <a:solidFill>
                  <a:schemeClr val="tx1">
                    <a:lumMod val="95000"/>
                  </a:schemeClr>
                </a:solidFill>
                <a:latin typeface="Times New Roman" pitchFamily="18" charset="0"/>
                <a:cs typeface="Calibri" pitchFamily="34" charset="0"/>
              </a:rPr>
              <a:t>hóa</a:t>
            </a:r>
            <a:r>
              <a:rPr lang="en-US" sz="2800" b="1" dirty="0">
                <a:solidFill>
                  <a:schemeClr val="tx1">
                    <a:lumMod val="95000"/>
                  </a:schemeClr>
                </a:solidFill>
                <a:latin typeface="Times New Roman" pitchFamily="18" charset="0"/>
                <a:cs typeface="Calibri" pitchFamily="34" charset="0"/>
              </a:rPr>
              <a:t>,...</a:t>
            </a:r>
            <a:endParaRPr lang="en-US" sz="2800" dirty="0">
              <a:solidFill>
                <a:schemeClr val="tx1">
                  <a:lumMod val="95000"/>
                </a:schemeClr>
              </a:solidFill>
              <a:latin typeface="Times New Roman" pitchFamily="18" charset="0"/>
              <a:cs typeface="Calibri" pitchFamily="34" charset="0"/>
            </a:endParaRPr>
          </a:p>
        </p:txBody>
      </p:sp>
      <p:sp>
        <p:nvSpPr>
          <p:cNvPr id="4" name="Rectangle 3"/>
          <p:cNvSpPr>
            <a:spLocks noChangeArrowheads="1"/>
          </p:cNvSpPr>
          <p:nvPr/>
        </p:nvSpPr>
        <p:spPr bwMode="auto">
          <a:xfrm>
            <a:off x="438150" y="3687763"/>
            <a:ext cx="11625263" cy="2246312"/>
          </a:xfrm>
          <a:prstGeom prst="rect">
            <a:avLst/>
          </a:prstGeom>
          <a:noFill/>
          <a:ln w="9525">
            <a:noFill/>
            <a:miter lim="800000"/>
            <a:headEnd/>
            <a:tailEnd/>
          </a:ln>
        </p:spPr>
        <p:txBody>
          <a:bodyPr>
            <a:spAutoFit/>
          </a:bodyPr>
          <a:lstStyle/>
          <a:p>
            <a:pPr algn="just"/>
            <a:r>
              <a:rPr lang="en-US" sz="2800" dirty="0">
                <a:solidFill>
                  <a:schemeClr val="tx1">
                    <a:lumMod val="95000"/>
                  </a:schemeClr>
                </a:solidFill>
                <a:latin typeface="Times New Roman" pitchFamily="18" charset="0"/>
                <a:cs typeface="Calibri" pitchFamily="34" charset="0"/>
              </a:rPr>
              <a:t>- </a:t>
            </a:r>
            <a:r>
              <a:rPr lang="en-US" sz="2800" b="1" i="1" dirty="0" err="1">
                <a:solidFill>
                  <a:schemeClr val="tx1">
                    <a:lumMod val="95000"/>
                  </a:schemeClr>
                </a:solidFill>
                <a:latin typeface="Times New Roman" pitchFamily="18" charset="0"/>
                <a:cs typeface="Calibri" pitchFamily="34" charset="0"/>
              </a:rPr>
              <a:t>Tha</a:t>
            </a:r>
            <a:r>
              <a:rPr lang="en-US" sz="2800" b="1" i="1" dirty="0">
                <a:solidFill>
                  <a:schemeClr val="tx1">
                    <a:lumMod val="95000"/>
                  </a:schemeClr>
                </a:solidFill>
                <a:latin typeface="Times New Roman" pitchFamily="18" charset="0"/>
                <a:cs typeface="Calibri" pitchFamily="34" charset="0"/>
              </a:rPr>
              <a:t> </a:t>
            </a:r>
            <a:r>
              <a:rPr lang="en-US" sz="2800" b="1" i="1" dirty="0" err="1">
                <a:solidFill>
                  <a:schemeClr val="tx1">
                    <a:lumMod val="95000"/>
                  </a:schemeClr>
                </a:solidFill>
                <a:latin typeface="Times New Roman" pitchFamily="18" charset="0"/>
                <a:cs typeface="Calibri" pitchFamily="34" charset="0"/>
              </a:rPr>
              <a:t>hóa</a:t>
            </a:r>
            <a:r>
              <a:rPr lang="en-US" sz="2800" b="1" i="1" dirty="0">
                <a:solidFill>
                  <a:schemeClr val="tx1">
                    <a:lumMod val="95000"/>
                  </a:schemeClr>
                </a:solidFill>
                <a:latin typeface="Times New Roman" pitchFamily="18" charset="0"/>
                <a:cs typeface="Calibri" pitchFamily="34" charset="0"/>
              </a:rPr>
              <a:t>:</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biến</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thành</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cái</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khác</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mang</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đặc</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điểm</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trái</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ngược</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với</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bản</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chất</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vốn</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có</a:t>
            </a:r>
            <a:r>
              <a:rPr lang="en-US" sz="2800" dirty="0">
                <a:solidFill>
                  <a:schemeClr val="tx1">
                    <a:lumMod val="95000"/>
                  </a:schemeClr>
                </a:solidFill>
                <a:latin typeface="Times New Roman" pitchFamily="18" charset="0"/>
                <a:cs typeface="Calibri" pitchFamily="34" charset="0"/>
              </a:rPr>
              <a:t>.</a:t>
            </a:r>
          </a:p>
          <a:p>
            <a:pPr algn="just"/>
            <a:r>
              <a:rPr lang="en-US" sz="2800" dirty="0">
                <a:solidFill>
                  <a:schemeClr val="tx1">
                    <a:lumMod val="95000"/>
                  </a:schemeClr>
                </a:solidFill>
                <a:latin typeface="Times New Roman" pitchFamily="18" charset="0"/>
                <a:cs typeface="Calibri" pitchFamily="34" charset="0"/>
              </a:rPr>
              <a:t>- </a:t>
            </a:r>
            <a:r>
              <a:rPr lang="en-US" sz="2800" b="1" i="1" dirty="0" err="1">
                <a:solidFill>
                  <a:schemeClr val="tx1">
                    <a:lumMod val="95000"/>
                  </a:schemeClr>
                </a:solidFill>
                <a:latin typeface="Times New Roman" pitchFamily="18" charset="0"/>
                <a:cs typeface="Calibri" pitchFamily="34" charset="0"/>
              </a:rPr>
              <a:t>Nhân</a:t>
            </a:r>
            <a:r>
              <a:rPr lang="en-US" sz="2800" b="1" i="1" dirty="0">
                <a:solidFill>
                  <a:schemeClr val="tx1">
                    <a:lumMod val="95000"/>
                  </a:schemeClr>
                </a:solidFill>
                <a:latin typeface="Times New Roman" pitchFamily="18" charset="0"/>
                <a:cs typeface="Calibri" pitchFamily="34" charset="0"/>
              </a:rPr>
              <a:t> </a:t>
            </a:r>
            <a:r>
              <a:rPr lang="en-US" sz="2800" b="1" i="1" dirty="0" err="1">
                <a:solidFill>
                  <a:schemeClr val="tx1">
                    <a:lumMod val="95000"/>
                  </a:schemeClr>
                </a:solidFill>
                <a:latin typeface="Times New Roman" pitchFamily="18" charset="0"/>
                <a:cs typeface="Calibri" pitchFamily="34" charset="0"/>
              </a:rPr>
              <a:t>cách</a:t>
            </a:r>
            <a:r>
              <a:rPr lang="en-US" sz="2800" b="1" i="1" dirty="0">
                <a:solidFill>
                  <a:schemeClr val="tx1">
                    <a:lumMod val="95000"/>
                  </a:schemeClr>
                </a:solidFill>
                <a:latin typeface="Times New Roman" pitchFamily="18" charset="0"/>
                <a:cs typeface="Calibri" pitchFamily="34" charset="0"/>
              </a:rPr>
              <a:t> </a:t>
            </a:r>
            <a:r>
              <a:rPr lang="en-US" sz="2800" b="1" i="1" dirty="0" err="1">
                <a:solidFill>
                  <a:schemeClr val="tx1">
                    <a:lumMod val="95000"/>
                  </a:schemeClr>
                </a:solidFill>
                <a:latin typeface="Times New Roman" pitchFamily="18" charset="0"/>
                <a:cs typeface="Calibri" pitchFamily="34" charset="0"/>
              </a:rPr>
              <a:t>hóa</a:t>
            </a:r>
            <a:r>
              <a:rPr lang="en-US" sz="2800" b="1" i="1" dirty="0">
                <a:solidFill>
                  <a:schemeClr val="tx1">
                    <a:lumMod val="95000"/>
                  </a:schemeClr>
                </a:solidFill>
                <a:latin typeface="Times New Roman" pitchFamily="18" charset="0"/>
                <a:cs typeface="Calibri" pitchFamily="34" charset="0"/>
              </a:rPr>
              <a:t>:</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gán</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cho</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loài</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vật</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hoặc</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vật</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vô</a:t>
            </a:r>
            <a:r>
              <a:rPr lang="en-US" sz="2800" dirty="0">
                <a:solidFill>
                  <a:schemeClr val="tx1">
                    <a:lumMod val="95000"/>
                  </a:schemeClr>
                </a:solidFill>
                <a:latin typeface="Times New Roman" pitchFamily="18" charset="0"/>
                <a:cs typeface="Calibri" pitchFamily="34" charset="0"/>
              </a:rPr>
              <a:t> tri </a:t>
            </a:r>
            <a:r>
              <a:rPr lang="en-US" sz="2800" dirty="0" err="1">
                <a:solidFill>
                  <a:schemeClr val="tx1">
                    <a:lumMod val="95000"/>
                  </a:schemeClr>
                </a:solidFill>
                <a:latin typeface="Times New Roman" pitchFamily="18" charset="0"/>
                <a:cs typeface="Calibri" pitchFamily="34" charset="0"/>
              </a:rPr>
              <a:t>hình</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dáng</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tính</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cách</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như</a:t>
            </a:r>
            <a:r>
              <a:rPr lang="en-US" sz="2800" dirty="0">
                <a:solidFill>
                  <a:schemeClr val="tx1">
                    <a:lumMod val="95000"/>
                  </a:schemeClr>
                </a:solidFill>
                <a:latin typeface="Times New Roman" pitchFamily="18" charset="0"/>
                <a:cs typeface="Calibri" pitchFamily="34" charset="0"/>
              </a:rPr>
              <a:t> con </a:t>
            </a:r>
            <a:r>
              <a:rPr lang="en-US" sz="2800" dirty="0" err="1">
                <a:solidFill>
                  <a:schemeClr val="tx1">
                    <a:lumMod val="95000"/>
                  </a:schemeClr>
                </a:solidFill>
                <a:latin typeface="Times New Roman" pitchFamily="18" charset="0"/>
                <a:cs typeface="Calibri" pitchFamily="34" charset="0"/>
              </a:rPr>
              <a:t>người</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một</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biện</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pháp</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tu</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từ</a:t>
            </a:r>
            <a:r>
              <a:rPr lang="en-US" sz="2800" dirty="0">
                <a:solidFill>
                  <a:schemeClr val="tx1">
                    <a:lumMod val="95000"/>
                  </a:schemeClr>
                </a:solidFill>
                <a:latin typeface="Times New Roman" pitchFamily="18" charset="0"/>
                <a:cs typeface="Calibri" pitchFamily="34" charset="0"/>
              </a:rPr>
              <a:t>).</a:t>
            </a:r>
          </a:p>
          <a:p>
            <a:pPr algn="just"/>
            <a:r>
              <a:rPr lang="en-US" sz="2800" dirty="0">
                <a:solidFill>
                  <a:schemeClr val="tx1">
                    <a:lumMod val="95000"/>
                  </a:schemeClr>
                </a:solidFill>
                <a:latin typeface="Times New Roman" pitchFamily="18" charset="0"/>
                <a:cs typeface="Calibri" pitchFamily="34" charset="0"/>
              </a:rPr>
              <a:t>- </a:t>
            </a:r>
            <a:r>
              <a:rPr lang="en-US" sz="2800" b="1" i="1" dirty="0" err="1">
                <a:solidFill>
                  <a:schemeClr val="tx1">
                    <a:lumMod val="95000"/>
                  </a:schemeClr>
                </a:solidFill>
                <a:latin typeface="Times New Roman" pitchFamily="18" charset="0"/>
                <a:cs typeface="Calibri" pitchFamily="34" charset="0"/>
              </a:rPr>
              <a:t>Công</a:t>
            </a:r>
            <a:r>
              <a:rPr lang="en-US" sz="2800" b="1" i="1" dirty="0">
                <a:solidFill>
                  <a:schemeClr val="tx1">
                    <a:lumMod val="95000"/>
                  </a:schemeClr>
                </a:solidFill>
                <a:latin typeface="Times New Roman" pitchFamily="18" charset="0"/>
                <a:cs typeface="Calibri" pitchFamily="34" charset="0"/>
              </a:rPr>
              <a:t> </a:t>
            </a:r>
            <a:r>
              <a:rPr lang="en-US" sz="2800" b="1" i="1" dirty="0" err="1">
                <a:solidFill>
                  <a:schemeClr val="tx1">
                    <a:lumMod val="95000"/>
                  </a:schemeClr>
                </a:solidFill>
                <a:latin typeface="Times New Roman" pitchFamily="18" charset="0"/>
                <a:cs typeface="Calibri" pitchFamily="34" charset="0"/>
              </a:rPr>
              <a:t>nghiệp</a:t>
            </a:r>
            <a:r>
              <a:rPr lang="en-US" sz="2800" b="1" i="1" dirty="0">
                <a:solidFill>
                  <a:schemeClr val="tx1">
                    <a:lumMod val="95000"/>
                  </a:schemeClr>
                </a:solidFill>
                <a:latin typeface="Times New Roman" pitchFamily="18" charset="0"/>
                <a:cs typeface="Calibri" pitchFamily="34" charset="0"/>
              </a:rPr>
              <a:t> </a:t>
            </a:r>
            <a:r>
              <a:rPr lang="en-US" sz="2800" b="1" i="1" dirty="0" err="1">
                <a:solidFill>
                  <a:schemeClr val="tx1">
                    <a:lumMod val="95000"/>
                  </a:schemeClr>
                </a:solidFill>
                <a:latin typeface="Times New Roman" pitchFamily="18" charset="0"/>
                <a:cs typeface="Calibri" pitchFamily="34" charset="0"/>
              </a:rPr>
              <a:t>hóa</a:t>
            </a:r>
            <a:r>
              <a:rPr lang="en-US" sz="2800" b="1"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là</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quá</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trình</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phát</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triển</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nâng</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cao</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tỉ</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trọng</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của</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ngành</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công</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nghiêp</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của</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một</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vùng</a:t>
            </a:r>
            <a:r>
              <a:rPr lang="en-US" sz="2800" dirty="0">
                <a:solidFill>
                  <a:schemeClr val="tx1">
                    <a:lumMod val="95000"/>
                  </a:schemeClr>
                </a:solidFill>
                <a:latin typeface="Times New Roman" pitchFamily="18" charset="0"/>
                <a:cs typeface="Calibri" pitchFamily="34" charset="0"/>
              </a:rPr>
              <a:t> hay </a:t>
            </a:r>
            <a:r>
              <a:rPr lang="en-US" sz="2800" dirty="0" err="1">
                <a:solidFill>
                  <a:schemeClr val="tx1">
                    <a:lumMod val="95000"/>
                  </a:schemeClr>
                </a:solidFill>
                <a:latin typeface="Times New Roman" pitchFamily="18" charset="0"/>
                <a:cs typeface="Calibri" pitchFamily="34" charset="0"/>
              </a:rPr>
              <a:t>một</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quốc</a:t>
            </a:r>
            <a:r>
              <a:rPr lang="en-US" sz="2800" dirty="0">
                <a:solidFill>
                  <a:schemeClr val="tx1">
                    <a:lumMod val="95000"/>
                  </a:schemeClr>
                </a:solidFill>
                <a:latin typeface="Times New Roman" pitchFamily="18" charset="0"/>
                <a:cs typeface="Calibri" pitchFamily="34" charset="0"/>
              </a:rPr>
              <a:t> </a:t>
            </a:r>
            <a:r>
              <a:rPr lang="en-US" sz="2800" dirty="0" err="1">
                <a:solidFill>
                  <a:schemeClr val="tx1">
                    <a:lumMod val="95000"/>
                  </a:schemeClr>
                </a:solidFill>
                <a:latin typeface="Times New Roman" pitchFamily="18" charset="0"/>
                <a:cs typeface="Calibri" pitchFamily="34" charset="0"/>
              </a:rPr>
              <a:t>gia</a:t>
            </a:r>
            <a:r>
              <a:rPr lang="en-US" sz="2800" dirty="0">
                <a:solidFill>
                  <a:schemeClr val="tx1">
                    <a:lumMod val="95000"/>
                  </a:schemeClr>
                </a:solidFill>
                <a:latin typeface="Times New Roman" pitchFamily="18" charset="0"/>
                <a:cs typeface="Calibri"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5">
            <a:extLst>
              <a:ext uri="{FF2B5EF4-FFF2-40B4-BE49-F238E27FC236}">
                <a16:creationId xmlns:a16="http://schemas.microsoft.com/office/drawing/2014/main" id="{4B8F445F-D2FE-0242-9AD0-D2EB73E74AEE}"/>
              </a:ext>
            </a:extLst>
          </p:cNvPr>
          <p:cNvPicPr>
            <a:picLocks noChangeAspect="1"/>
          </p:cNvPicPr>
          <p:nvPr/>
        </p:nvPicPr>
        <p:blipFill rotWithShape="1">
          <a:blip r:embed="rId3">
            <a:extLst>
              <a:ext uri="{28A0092B-C50C-407E-A947-70E740481C1C}">
                <a14:useLocalDpi xmlns:a14="http://schemas.microsoft.com/office/drawing/2010/main" val="0"/>
              </a:ext>
            </a:extLst>
          </a:blip>
          <a:srcRect l="3573" t="18242" r="5966" b="25538"/>
          <a:stretch/>
        </p:blipFill>
        <p:spPr>
          <a:xfrm>
            <a:off x="1055242" y="34203"/>
            <a:ext cx="3313155" cy="1683834"/>
          </a:xfrm>
          <a:prstGeom prst="rect">
            <a:avLst/>
          </a:prstGeom>
        </p:spPr>
      </p:pic>
      <p:sp>
        <p:nvSpPr>
          <p:cNvPr id="25" name="文本框 57">
            <a:extLst>
              <a:ext uri="{FF2B5EF4-FFF2-40B4-BE49-F238E27FC236}">
                <a16:creationId xmlns:a16="http://schemas.microsoft.com/office/drawing/2014/main" id="{493CABF2-F61F-8C49-B741-4D22327B9BA6}"/>
              </a:ext>
            </a:extLst>
          </p:cNvPr>
          <p:cNvSpPr txBox="1"/>
          <p:nvPr/>
        </p:nvSpPr>
        <p:spPr>
          <a:xfrm>
            <a:off x="1321931" y="868404"/>
            <a:ext cx="2132003" cy="720390"/>
          </a:xfrm>
          <a:prstGeom prst="rect">
            <a:avLst/>
          </a:prstGeom>
          <a:noFill/>
        </p:spPr>
        <p:txBody>
          <a:bodyPr wrap="square" rtlCol="0">
            <a:spAutoFit/>
          </a:bodyPr>
          <a:lstStyle/>
          <a:p>
            <a:pPr algn="ctr">
              <a:lnSpc>
                <a:spcPct val="110000"/>
              </a:lnSpc>
              <a:defRPr/>
            </a:pPr>
            <a:r>
              <a:rPr lang="en-US" altLang="zh-CN" sz="4000" dirty="0">
                <a:solidFill>
                  <a:schemeClr val="bg1">
                    <a:lumMod val="50000"/>
                  </a:schemeClr>
                </a:solidFill>
                <a:latin typeface="Times New Roman" panose="02020603050405020304" pitchFamily="18" charset="0"/>
                <a:cs typeface="Times New Roman" panose="02020603050405020304" pitchFamily="18" charset="0"/>
              </a:rPr>
              <a:t>BÀI 2:</a:t>
            </a:r>
            <a:endParaRPr lang="zh-CN" altLang="en-US" sz="40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31" name="文本框 57">
            <a:extLst>
              <a:ext uri="{FF2B5EF4-FFF2-40B4-BE49-F238E27FC236}">
                <a16:creationId xmlns:a16="http://schemas.microsoft.com/office/drawing/2014/main" id="{C3385FE2-4146-C44F-9ABF-DFC5621D275A}"/>
              </a:ext>
            </a:extLst>
          </p:cNvPr>
          <p:cNvSpPr txBox="1"/>
          <p:nvPr/>
        </p:nvSpPr>
        <p:spPr>
          <a:xfrm>
            <a:off x="4269971" y="800504"/>
            <a:ext cx="7895325" cy="641907"/>
          </a:xfrm>
          <a:prstGeom prst="rect">
            <a:avLst/>
          </a:prstGeom>
          <a:noFill/>
        </p:spPr>
        <p:txBody>
          <a:bodyPr wrap="square" rtlCol="0">
            <a:spAutoFit/>
          </a:bodyPr>
          <a:lstStyle/>
          <a:p>
            <a:pPr algn="just">
              <a:lnSpc>
                <a:spcPct val="110000"/>
              </a:lnSpc>
              <a:defRPr/>
            </a:pPr>
            <a:r>
              <a:rPr lang="en-US" altLang="zh-CN" sz="3500" dirty="0" err="1">
                <a:latin typeface="Times New Roman" panose="02020603050405020304" pitchFamily="18" charset="0"/>
                <a:cs typeface="Times New Roman" panose="02020603050405020304" pitchFamily="18" charset="0"/>
              </a:rPr>
              <a:t>Đặt</a:t>
            </a:r>
            <a:r>
              <a:rPr lang="en-US" altLang="zh-CN" sz="3500" dirty="0">
                <a:latin typeface="Times New Roman" panose="02020603050405020304" pitchFamily="18" charset="0"/>
                <a:cs typeface="Times New Roman" panose="02020603050405020304" pitchFamily="18" charset="0"/>
              </a:rPr>
              <a:t> </a:t>
            </a:r>
            <a:r>
              <a:rPr lang="en-US" altLang="zh-CN" sz="3500" dirty="0" err="1">
                <a:latin typeface="Times New Roman" panose="02020603050405020304" pitchFamily="18" charset="0"/>
                <a:cs typeface="Times New Roman" panose="02020603050405020304" pitchFamily="18" charset="0"/>
              </a:rPr>
              <a:t>câu</a:t>
            </a:r>
            <a:r>
              <a:rPr lang="en-US" altLang="zh-CN" sz="3500" dirty="0">
                <a:latin typeface="Times New Roman" panose="02020603050405020304" pitchFamily="18" charset="0"/>
                <a:cs typeface="Times New Roman" panose="02020603050405020304" pitchFamily="18" charset="0"/>
              </a:rPr>
              <a:t> </a:t>
            </a:r>
            <a:r>
              <a:rPr lang="en-US" altLang="zh-CN" sz="3500" dirty="0" err="1">
                <a:latin typeface="Times New Roman" panose="02020603050405020304" pitchFamily="18" charset="0"/>
                <a:cs typeface="Times New Roman" panose="02020603050405020304" pitchFamily="18" charset="0"/>
              </a:rPr>
              <a:t>với</a:t>
            </a:r>
            <a:r>
              <a:rPr lang="en-US" altLang="zh-CN" sz="3500" dirty="0">
                <a:latin typeface="Times New Roman" panose="02020603050405020304" pitchFamily="18" charset="0"/>
                <a:cs typeface="Times New Roman" panose="02020603050405020304" pitchFamily="18" charset="0"/>
              </a:rPr>
              <a:t> </a:t>
            </a:r>
            <a:r>
              <a:rPr lang="en-US" altLang="zh-CN" sz="3500" dirty="0" err="1">
                <a:latin typeface="Times New Roman" panose="02020603050405020304" pitchFamily="18" charset="0"/>
                <a:cs typeface="Times New Roman" panose="02020603050405020304" pitchFamily="18" charset="0"/>
              </a:rPr>
              <a:t>các</a:t>
            </a:r>
            <a:r>
              <a:rPr lang="en-US" altLang="zh-CN" sz="3500" dirty="0">
                <a:latin typeface="Times New Roman" panose="02020603050405020304" pitchFamily="18" charset="0"/>
                <a:cs typeface="Times New Roman" panose="02020603050405020304" pitchFamily="18" charset="0"/>
              </a:rPr>
              <a:t> </a:t>
            </a:r>
            <a:r>
              <a:rPr lang="en-US" altLang="zh-CN" sz="3500" dirty="0" err="1">
                <a:latin typeface="Times New Roman" panose="02020603050405020304" pitchFamily="18" charset="0"/>
                <a:cs typeface="Times New Roman" panose="02020603050405020304" pitchFamily="18" charset="0"/>
              </a:rPr>
              <a:t>từ</a:t>
            </a:r>
            <a:r>
              <a:rPr lang="en-US" altLang="zh-CN" sz="3500" dirty="0">
                <a:latin typeface="Times New Roman" panose="02020603050405020304" pitchFamily="18" charset="0"/>
                <a:cs typeface="Times New Roman" panose="02020603050405020304" pitchFamily="18" charset="0"/>
              </a:rPr>
              <a:t> </a:t>
            </a:r>
            <a:r>
              <a:rPr lang="en-US" altLang="zh-CN" sz="3500" dirty="0" err="1">
                <a:latin typeface="Times New Roman" panose="02020603050405020304" pitchFamily="18" charset="0"/>
                <a:cs typeface="Times New Roman" panose="02020603050405020304" pitchFamily="18" charset="0"/>
              </a:rPr>
              <a:t>sau</a:t>
            </a:r>
            <a:r>
              <a:rPr lang="en-US" altLang="zh-CN" sz="3500" dirty="0">
                <a:latin typeface="Times New Roman" panose="02020603050405020304" pitchFamily="18" charset="0"/>
                <a:cs typeface="Times New Roman" panose="02020603050405020304" pitchFamily="18" charset="0"/>
              </a:rPr>
              <a:t>:</a:t>
            </a:r>
            <a:endParaRPr lang="zh-CN" altLang="en-US" sz="3500" dirty="0">
              <a:latin typeface="Times New Roman" panose="02020603050405020304" pitchFamily="18" charset="0"/>
              <a:cs typeface="Times New Roman" panose="02020603050405020304" pitchFamily="18" charset="0"/>
            </a:endParaRPr>
          </a:p>
        </p:txBody>
      </p:sp>
      <p:sp>
        <p:nvSpPr>
          <p:cNvPr id="16" name="圆角矩形 22">
            <a:extLst>
              <a:ext uri="{FF2B5EF4-FFF2-40B4-BE49-F238E27FC236}">
                <a16:creationId xmlns:a16="http://schemas.microsoft.com/office/drawing/2014/main" id="{1D6BEA9E-F0C3-A84C-B664-A35054B38797}"/>
              </a:ext>
            </a:extLst>
          </p:cNvPr>
          <p:cNvSpPr/>
          <p:nvPr/>
        </p:nvSpPr>
        <p:spPr>
          <a:xfrm>
            <a:off x="3928158" y="2378811"/>
            <a:ext cx="4243268" cy="739527"/>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en-US" altLang="zh-CN" sz="3500" dirty="0" err="1">
                <a:solidFill>
                  <a:schemeClr val="accent1"/>
                </a:solidFill>
                <a:latin typeface="Times New Roman" panose="02020603050405020304" pitchFamily="18" charset="0"/>
                <a:ea typeface="幼圆" panose="02010509060101010101" pitchFamily="49" charset="-122"/>
                <a:cs typeface="Times New Roman" panose="02020603050405020304" pitchFamily="18" charset="0"/>
              </a:rPr>
              <a:t>Đơn</a:t>
            </a:r>
            <a:r>
              <a:rPr lang="en-US" altLang="zh-CN" sz="3500" dirty="0">
                <a:solidFill>
                  <a:schemeClr val="accent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500" dirty="0" err="1">
                <a:solidFill>
                  <a:schemeClr val="accent1"/>
                </a:solidFill>
                <a:latin typeface="Times New Roman" panose="02020603050405020304" pitchFamily="18" charset="0"/>
                <a:ea typeface="幼圆" panose="02010509060101010101" pitchFamily="49" charset="-122"/>
                <a:cs typeface="Times New Roman" panose="02020603050405020304" pitchFamily="18" charset="0"/>
              </a:rPr>
              <a:t>điệu</a:t>
            </a:r>
            <a:endParaRPr lang="zh-CN" altLang="zh-CN" sz="3500" dirty="0">
              <a:solidFill>
                <a:schemeClr val="accent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7" name="Oval 15">
            <a:extLst>
              <a:ext uri="{FF2B5EF4-FFF2-40B4-BE49-F238E27FC236}">
                <a16:creationId xmlns:a16="http://schemas.microsoft.com/office/drawing/2014/main" id="{C171E4F3-E083-624F-99D7-979C223690B9}"/>
              </a:ext>
            </a:extLst>
          </p:cNvPr>
          <p:cNvSpPr>
            <a:spLocks noChangeArrowheads="1"/>
          </p:cNvSpPr>
          <p:nvPr/>
        </p:nvSpPr>
        <p:spPr bwMode="auto">
          <a:xfrm>
            <a:off x="3176954" y="2271715"/>
            <a:ext cx="1125036" cy="1032620"/>
          </a:xfrm>
          <a:prstGeom prst="ellipse">
            <a:avLst/>
          </a:prstGeom>
          <a:solidFill>
            <a:schemeClr val="accent1"/>
          </a:solidFill>
          <a:ln w="38100">
            <a:solidFill>
              <a:schemeClr val="accent1">
                <a:lumMod val="20000"/>
                <a:lumOff val="80000"/>
              </a:schemeClr>
            </a:solidFill>
            <a:round/>
          </a:ln>
        </p:spPr>
        <p:txBody>
          <a:bodyPr/>
          <a:lstStyle/>
          <a:p>
            <a:endParaRPr lang="zh-CN" altLang="en-US">
              <a:latin typeface="Times New Roman" panose="02020603050405020304" pitchFamily="18" charset="0"/>
              <a:cs typeface="Times New Roman" panose="02020603050405020304" pitchFamily="18" charset="0"/>
            </a:endParaRPr>
          </a:p>
        </p:txBody>
      </p:sp>
      <p:sp>
        <p:nvSpPr>
          <p:cNvPr id="18" name="KSO_Shape">
            <a:extLst>
              <a:ext uri="{FF2B5EF4-FFF2-40B4-BE49-F238E27FC236}">
                <a16:creationId xmlns:a16="http://schemas.microsoft.com/office/drawing/2014/main" id="{63D22726-4C45-6442-8546-432BE49A4CF5}"/>
              </a:ext>
            </a:extLst>
          </p:cNvPr>
          <p:cNvSpPr/>
          <p:nvPr/>
        </p:nvSpPr>
        <p:spPr bwMode="auto">
          <a:xfrm>
            <a:off x="3474455" y="2519925"/>
            <a:ext cx="530034" cy="598413"/>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FFFFFF"/>
          </a:solidFill>
          <a:ln>
            <a:noFill/>
          </a:ln>
        </p:spPr>
        <p:txBody>
          <a:bodyPr/>
          <a:lstStyle/>
          <a:p>
            <a:endParaRPr lang="zh-CN" altLang="en-US" dirty="0">
              <a:latin typeface="Times New Roman" panose="02020603050405020304" pitchFamily="18" charset="0"/>
              <a:cs typeface="Times New Roman" panose="02020603050405020304" pitchFamily="18" charset="0"/>
            </a:endParaRPr>
          </a:p>
        </p:txBody>
      </p:sp>
      <p:sp>
        <p:nvSpPr>
          <p:cNvPr id="26" name="圆角矩形 22">
            <a:extLst>
              <a:ext uri="{FF2B5EF4-FFF2-40B4-BE49-F238E27FC236}">
                <a16:creationId xmlns:a16="http://schemas.microsoft.com/office/drawing/2014/main" id="{4080D3FB-3DBF-0040-8000-C70268315B48}"/>
              </a:ext>
            </a:extLst>
          </p:cNvPr>
          <p:cNvSpPr/>
          <p:nvPr/>
        </p:nvSpPr>
        <p:spPr>
          <a:xfrm>
            <a:off x="3974366" y="3858013"/>
            <a:ext cx="4243268" cy="739527"/>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en-US" altLang="zh-CN" sz="3500" dirty="0" err="1">
                <a:solidFill>
                  <a:schemeClr val="accent1"/>
                </a:solidFill>
                <a:latin typeface="Times New Roman" panose="02020603050405020304" pitchFamily="18" charset="0"/>
                <a:ea typeface="幼圆" panose="02010509060101010101" pitchFamily="49" charset="-122"/>
                <a:cs typeface="Times New Roman" panose="02020603050405020304" pitchFamily="18" charset="0"/>
              </a:rPr>
              <a:t>Kiên</a:t>
            </a:r>
            <a:r>
              <a:rPr lang="en-US" altLang="zh-CN" sz="3500" dirty="0">
                <a:solidFill>
                  <a:schemeClr val="accent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500" dirty="0" err="1">
                <a:solidFill>
                  <a:schemeClr val="accent1"/>
                </a:solidFill>
                <a:latin typeface="Times New Roman" panose="02020603050405020304" pitchFamily="18" charset="0"/>
                <a:ea typeface="幼圆" panose="02010509060101010101" pitchFamily="49" charset="-122"/>
                <a:cs typeface="Times New Roman" panose="02020603050405020304" pitchFamily="18" charset="0"/>
              </a:rPr>
              <a:t>nhẫn</a:t>
            </a:r>
            <a:endParaRPr lang="zh-CN" altLang="zh-CN" sz="3500" dirty="0">
              <a:solidFill>
                <a:schemeClr val="accent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7" name="Oval 15">
            <a:extLst>
              <a:ext uri="{FF2B5EF4-FFF2-40B4-BE49-F238E27FC236}">
                <a16:creationId xmlns:a16="http://schemas.microsoft.com/office/drawing/2014/main" id="{0D894C7C-BB1C-1C48-B1F5-18AE33AE607F}"/>
              </a:ext>
            </a:extLst>
          </p:cNvPr>
          <p:cNvSpPr>
            <a:spLocks noChangeArrowheads="1"/>
          </p:cNvSpPr>
          <p:nvPr/>
        </p:nvSpPr>
        <p:spPr bwMode="auto">
          <a:xfrm>
            <a:off x="3223162" y="3750917"/>
            <a:ext cx="1125036" cy="1032620"/>
          </a:xfrm>
          <a:prstGeom prst="ellipse">
            <a:avLst/>
          </a:prstGeom>
          <a:solidFill>
            <a:schemeClr val="accent1"/>
          </a:solidFill>
          <a:ln w="38100">
            <a:solidFill>
              <a:schemeClr val="accent1">
                <a:lumMod val="20000"/>
                <a:lumOff val="80000"/>
              </a:schemeClr>
            </a:solidFill>
            <a:round/>
          </a:ln>
        </p:spPr>
        <p:txBody>
          <a:bodyPr/>
          <a:lstStyle/>
          <a:p>
            <a:endParaRPr lang="zh-CN" altLang="en-US">
              <a:latin typeface="Times New Roman" panose="02020603050405020304" pitchFamily="18" charset="0"/>
              <a:cs typeface="Times New Roman" panose="02020603050405020304" pitchFamily="18" charset="0"/>
            </a:endParaRPr>
          </a:p>
        </p:txBody>
      </p:sp>
      <p:sp>
        <p:nvSpPr>
          <p:cNvPr id="33" name="圆角矩形 22">
            <a:extLst>
              <a:ext uri="{FF2B5EF4-FFF2-40B4-BE49-F238E27FC236}">
                <a16:creationId xmlns:a16="http://schemas.microsoft.com/office/drawing/2014/main" id="{08D9C306-C623-614D-9E14-F03A074A7F9B}"/>
              </a:ext>
            </a:extLst>
          </p:cNvPr>
          <p:cNvSpPr/>
          <p:nvPr/>
        </p:nvSpPr>
        <p:spPr>
          <a:xfrm>
            <a:off x="4050697" y="5333708"/>
            <a:ext cx="4243268" cy="739527"/>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en-US" altLang="zh-CN" sz="3500" dirty="0" err="1">
                <a:solidFill>
                  <a:schemeClr val="accent1"/>
                </a:solidFill>
                <a:latin typeface="Times New Roman" panose="02020603050405020304" pitchFamily="18" charset="0"/>
                <a:ea typeface="幼圆" panose="02010509060101010101" pitchFamily="49" charset="-122"/>
                <a:cs typeface="Times New Roman" panose="02020603050405020304" pitchFamily="18" charset="0"/>
              </a:rPr>
              <a:t>Cốt</a:t>
            </a:r>
            <a:r>
              <a:rPr lang="en-US" altLang="zh-CN" sz="3500" dirty="0">
                <a:solidFill>
                  <a:schemeClr val="accent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500" dirty="0" err="1">
                <a:solidFill>
                  <a:schemeClr val="accent1"/>
                </a:solidFill>
                <a:latin typeface="Times New Roman" panose="02020603050405020304" pitchFamily="18" charset="0"/>
                <a:ea typeface="幼圆" panose="02010509060101010101" pitchFamily="49" charset="-122"/>
                <a:cs typeface="Times New Roman" panose="02020603050405020304" pitchFamily="18" charset="0"/>
              </a:rPr>
              <a:t>lõi</a:t>
            </a:r>
            <a:endParaRPr lang="zh-CN" altLang="zh-CN" sz="3500" dirty="0">
              <a:solidFill>
                <a:schemeClr val="accent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34" name="Oval 15">
            <a:extLst>
              <a:ext uri="{FF2B5EF4-FFF2-40B4-BE49-F238E27FC236}">
                <a16:creationId xmlns:a16="http://schemas.microsoft.com/office/drawing/2014/main" id="{F2975A3F-DDA6-A249-B7EF-62552E692E6E}"/>
              </a:ext>
            </a:extLst>
          </p:cNvPr>
          <p:cNvSpPr>
            <a:spLocks noChangeArrowheads="1"/>
          </p:cNvSpPr>
          <p:nvPr/>
        </p:nvSpPr>
        <p:spPr bwMode="auto">
          <a:xfrm>
            <a:off x="3299493" y="5226612"/>
            <a:ext cx="1125036" cy="1032620"/>
          </a:xfrm>
          <a:prstGeom prst="ellipse">
            <a:avLst/>
          </a:prstGeom>
          <a:solidFill>
            <a:schemeClr val="accent1"/>
          </a:solidFill>
          <a:ln w="38100">
            <a:solidFill>
              <a:schemeClr val="accent1">
                <a:lumMod val="20000"/>
                <a:lumOff val="80000"/>
              </a:schemeClr>
            </a:solidFill>
            <a:round/>
          </a:ln>
        </p:spPr>
        <p:txBody>
          <a:bodyPr/>
          <a:lstStyle/>
          <a:p>
            <a:endParaRPr lang="zh-CN" altLang="en-US">
              <a:latin typeface="Times New Roman" panose="02020603050405020304" pitchFamily="18" charset="0"/>
              <a:cs typeface="Times New Roman" panose="02020603050405020304" pitchFamily="18" charset="0"/>
            </a:endParaRPr>
          </a:p>
        </p:txBody>
      </p:sp>
      <p:sp>
        <p:nvSpPr>
          <p:cNvPr id="20" name="KSO_Shape">
            <a:extLst>
              <a:ext uri="{FF2B5EF4-FFF2-40B4-BE49-F238E27FC236}">
                <a16:creationId xmlns:a16="http://schemas.microsoft.com/office/drawing/2014/main" id="{30731F9E-8035-624A-922F-47679565FCD9}"/>
              </a:ext>
            </a:extLst>
          </p:cNvPr>
          <p:cNvSpPr/>
          <p:nvPr/>
        </p:nvSpPr>
        <p:spPr>
          <a:xfrm>
            <a:off x="3474455" y="3958580"/>
            <a:ext cx="645809" cy="566119"/>
          </a:xfrm>
          <a:custGeom>
            <a:avLst/>
            <a:gdLst/>
            <a:ahLst/>
            <a:cxnLst/>
            <a:rect l="l" t="t" r="r" b="b"/>
            <a:pathLst>
              <a:path w="1690322" h="1152128">
                <a:moveTo>
                  <a:pt x="826556" y="1149986"/>
                </a:moveTo>
                <a:lnTo>
                  <a:pt x="889752" y="1149986"/>
                </a:lnTo>
                <a:cubicBezTo>
                  <a:pt x="889500" y="1150690"/>
                  <a:pt x="889449" y="1151409"/>
                  <a:pt x="889399" y="1152128"/>
                </a:cubicBezTo>
                <a:lnTo>
                  <a:pt x="826226" y="1152128"/>
                </a:lnTo>
                <a:close/>
                <a:moveTo>
                  <a:pt x="1243612" y="747450"/>
                </a:moveTo>
                <a:cubicBezTo>
                  <a:pt x="1477312" y="740021"/>
                  <a:pt x="1674794" y="919019"/>
                  <a:pt x="1690322" y="1152128"/>
                </a:cubicBezTo>
                <a:lnTo>
                  <a:pt x="1626622" y="1152128"/>
                </a:lnTo>
                <a:cubicBezTo>
                  <a:pt x="1611628" y="955005"/>
                  <a:pt x="1443876" y="804288"/>
                  <a:pt x="1245620" y="810590"/>
                </a:cubicBezTo>
                <a:cubicBezTo>
                  <a:pt x="1189595" y="812371"/>
                  <a:pt x="1136798" y="826511"/>
                  <a:pt x="1090488" y="851592"/>
                </a:cubicBezTo>
                <a:cubicBezTo>
                  <a:pt x="1079087" y="833319"/>
                  <a:pt x="1065672" y="816545"/>
                  <a:pt x="1049512" y="802255"/>
                </a:cubicBezTo>
                <a:cubicBezTo>
                  <a:pt x="1106685" y="768739"/>
                  <a:pt x="1172955" y="749696"/>
                  <a:pt x="1243612" y="747450"/>
                </a:cubicBezTo>
                <a:close/>
                <a:moveTo>
                  <a:pt x="562417" y="606836"/>
                </a:moveTo>
                <a:cubicBezTo>
                  <a:pt x="877321" y="596825"/>
                  <a:pt x="1143423" y="838020"/>
                  <a:pt x="1164346" y="1152128"/>
                </a:cubicBezTo>
                <a:lnTo>
                  <a:pt x="1078512" y="1152128"/>
                </a:lnTo>
                <a:cubicBezTo>
                  <a:pt x="1058307" y="886510"/>
                  <a:pt x="832267" y="683424"/>
                  <a:pt x="565122" y="691915"/>
                </a:cubicBezTo>
                <a:cubicBezTo>
                  <a:pt x="308709" y="700066"/>
                  <a:pt x="102467" y="900340"/>
                  <a:pt x="85124" y="1152128"/>
                </a:cubicBezTo>
                <a:lnTo>
                  <a:pt x="0" y="1152128"/>
                </a:lnTo>
                <a:cubicBezTo>
                  <a:pt x="17286" y="854342"/>
                  <a:pt x="260044" y="616447"/>
                  <a:pt x="562417" y="606836"/>
                </a:cubicBezTo>
                <a:close/>
                <a:moveTo>
                  <a:pt x="1257403" y="357877"/>
                </a:moveTo>
                <a:cubicBezTo>
                  <a:pt x="1175548" y="357877"/>
                  <a:pt x="1109192" y="424234"/>
                  <a:pt x="1109192" y="506089"/>
                </a:cubicBezTo>
                <a:cubicBezTo>
                  <a:pt x="1109192" y="587944"/>
                  <a:pt x="1175548" y="654300"/>
                  <a:pt x="1257403" y="654300"/>
                </a:cubicBezTo>
                <a:cubicBezTo>
                  <a:pt x="1339258" y="654300"/>
                  <a:pt x="1405614" y="587944"/>
                  <a:pt x="1405614" y="506089"/>
                </a:cubicBezTo>
                <a:cubicBezTo>
                  <a:pt x="1405614" y="424234"/>
                  <a:pt x="1339258" y="357877"/>
                  <a:pt x="1257403" y="357877"/>
                </a:cubicBezTo>
                <a:close/>
                <a:moveTo>
                  <a:pt x="1257403" y="297099"/>
                </a:moveTo>
                <a:cubicBezTo>
                  <a:pt x="1372825" y="297099"/>
                  <a:pt x="1466393" y="390667"/>
                  <a:pt x="1466393" y="506089"/>
                </a:cubicBezTo>
                <a:cubicBezTo>
                  <a:pt x="1466393" y="621511"/>
                  <a:pt x="1372825" y="715079"/>
                  <a:pt x="1257403" y="715079"/>
                </a:cubicBezTo>
                <a:cubicBezTo>
                  <a:pt x="1141981" y="715079"/>
                  <a:pt x="1048414" y="621511"/>
                  <a:pt x="1048414" y="506089"/>
                </a:cubicBezTo>
                <a:cubicBezTo>
                  <a:pt x="1048414" y="390667"/>
                  <a:pt x="1141981" y="297099"/>
                  <a:pt x="1257403" y="297099"/>
                </a:cubicBezTo>
                <a:close/>
                <a:moveTo>
                  <a:pt x="580999" y="81897"/>
                </a:moveTo>
                <a:cubicBezTo>
                  <a:pt x="470702" y="81897"/>
                  <a:pt x="381289" y="171311"/>
                  <a:pt x="381289" y="281608"/>
                </a:cubicBezTo>
                <a:cubicBezTo>
                  <a:pt x="381289" y="391906"/>
                  <a:pt x="470702" y="481318"/>
                  <a:pt x="580999" y="481318"/>
                </a:cubicBezTo>
                <a:cubicBezTo>
                  <a:pt x="691297" y="481318"/>
                  <a:pt x="780710" y="391906"/>
                  <a:pt x="780710" y="281608"/>
                </a:cubicBezTo>
                <a:cubicBezTo>
                  <a:pt x="780710" y="171311"/>
                  <a:pt x="691297" y="81897"/>
                  <a:pt x="580999" y="81897"/>
                </a:cubicBezTo>
                <a:close/>
                <a:moveTo>
                  <a:pt x="580999" y="0"/>
                </a:moveTo>
                <a:cubicBezTo>
                  <a:pt x="736527" y="0"/>
                  <a:pt x="862607" y="126080"/>
                  <a:pt x="862607" y="281608"/>
                </a:cubicBezTo>
                <a:cubicBezTo>
                  <a:pt x="862607" y="437136"/>
                  <a:pt x="736527" y="563216"/>
                  <a:pt x="580999" y="563216"/>
                </a:cubicBezTo>
                <a:cubicBezTo>
                  <a:pt x="425471" y="563216"/>
                  <a:pt x="299392" y="437136"/>
                  <a:pt x="299392" y="281608"/>
                </a:cubicBezTo>
                <a:cubicBezTo>
                  <a:pt x="299392" y="126080"/>
                  <a:pt x="425471" y="0"/>
                  <a:pt x="580999" y="0"/>
                </a:cubicBezTo>
                <a:close/>
              </a:path>
            </a:pathLst>
          </a:custGeom>
          <a:solidFill>
            <a:srgbClr val="FFFFFF"/>
          </a:solidFill>
          <a:ln>
            <a:noFill/>
          </a:ln>
        </p:spPr>
        <p:txBody>
          <a:bodyPr/>
          <a:lstStyle/>
          <a:p>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23" name="KSO_Shape">
            <a:extLst>
              <a:ext uri="{FF2B5EF4-FFF2-40B4-BE49-F238E27FC236}">
                <a16:creationId xmlns:a16="http://schemas.microsoft.com/office/drawing/2014/main" id="{04C1BE83-A409-3941-B2CD-5FD722789815}"/>
              </a:ext>
            </a:extLst>
          </p:cNvPr>
          <p:cNvSpPr/>
          <p:nvPr/>
        </p:nvSpPr>
        <p:spPr bwMode="auto">
          <a:xfrm>
            <a:off x="3460526" y="5412609"/>
            <a:ext cx="830831" cy="644887"/>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FFFFFF"/>
          </a:solidFill>
          <a:ln>
            <a:noFill/>
          </a:ln>
        </p:spPr>
        <p:txBody>
          <a:bodyPr/>
          <a:lstStyle/>
          <a:p>
            <a:endParaRPr lang="zh-CN" altLang="en-US">
              <a:latin typeface="Times New Roman" panose="02020603050405020304" pitchFamily="18" charset="0"/>
              <a:cs typeface="Times New Roman" panose="02020603050405020304" pitchFamily="18" charset="0"/>
            </a:endParaRPr>
          </a:p>
        </p:txBody>
      </p:sp>
      <p:pic>
        <p:nvPicPr>
          <p:cNvPr id="38" name="图片 13">
            <a:extLst>
              <a:ext uri="{FF2B5EF4-FFF2-40B4-BE49-F238E27FC236}">
                <a16:creationId xmlns:a16="http://schemas.microsoft.com/office/drawing/2014/main" id="{C4FB65D4-E2C3-0B42-96A7-41918A0B5D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793" y="4340028"/>
            <a:ext cx="3241197" cy="2692487"/>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D101C00F-D903-8840-8367-4793625A67D9}"/>
              </a:ext>
            </a:extLst>
          </p:cNvPr>
          <p:cNvPicPr>
            <a:picLocks noChangeAspect="1"/>
          </p:cNvPicPr>
          <p:nvPr/>
        </p:nvPicPr>
        <p:blipFill rotWithShape="1">
          <a:blip r:embed="rId5"/>
          <a:srcRect t="19624" r="2" b="18022"/>
          <a:stretch/>
        </p:blipFill>
        <p:spPr>
          <a:xfrm flipH="1">
            <a:off x="8708291" y="3148114"/>
            <a:ext cx="3825595" cy="3709886"/>
          </a:xfrm>
          <a:prstGeom prst="rect">
            <a:avLst/>
          </a:prstGeom>
        </p:spPr>
      </p:pic>
    </p:spTree>
    <p:extLst>
      <p:ext uri="{BB962C8B-B14F-4D97-AF65-F5344CB8AC3E}">
        <p14:creationId xmlns:p14="http://schemas.microsoft.com/office/powerpoint/2010/main" val="255441421"/>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学校开学可爱卡通教育PPT模板"/>
</p:tagLst>
</file>

<file path=ppt/tags/tag10.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6"/>
</p:tagLst>
</file>

<file path=ppt/tags/tag6.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6"/>
</p:tagLst>
</file>

<file path=ppt/theme/theme1.xml><?xml version="1.0" encoding="utf-8"?>
<a:theme xmlns:a="http://schemas.openxmlformats.org/drawingml/2006/main" name="A000120141119A01PPBG">
  <a:themeElements>
    <a:clrScheme name="自定义 121">
      <a:dk1>
        <a:srgbClr val="FFFFFF"/>
      </a:dk1>
      <a:lt1>
        <a:srgbClr val="4D4D4D"/>
      </a:lt1>
      <a:dk2>
        <a:srgbClr val="FFFFFF"/>
      </a:dk2>
      <a:lt2>
        <a:srgbClr val="4D4D4D"/>
      </a:lt2>
      <a:accent1>
        <a:srgbClr val="F03703"/>
      </a:accent1>
      <a:accent2>
        <a:srgbClr val="EF5263"/>
      </a:accent2>
      <a:accent3>
        <a:srgbClr val="FFAF0A"/>
      </a:accent3>
      <a:accent4>
        <a:srgbClr val="BD89B9"/>
      </a:accent4>
      <a:accent5>
        <a:srgbClr val="92D050"/>
      </a:accent5>
      <a:accent6>
        <a:srgbClr val="00AEC0"/>
      </a:accent6>
      <a:hlink>
        <a:srgbClr val="6292BA"/>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小清新文艺花瓣模板</Template>
  <TotalTime>489</TotalTime>
  <Words>986</Words>
  <Application>Microsoft Office PowerPoint</Application>
  <PresentationFormat>Widescreen</PresentationFormat>
  <Paragraphs>67</Paragraphs>
  <Slides>17</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等线</vt:lpstr>
      <vt:lpstr>等线 Light</vt:lpstr>
      <vt:lpstr>微软雅黑</vt:lpstr>
      <vt:lpstr>MS Mincho</vt:lpstr>
      <vt:lpstr>Arial</vt:lpstr>
      <vt:lpstr>Calibri</vt:lpstr>
      <vt:lpstr>SimSun</vt:lpstr>
      <vt:lpstr>Tempus Sans ITC</vt:lpstr>
      <vt:lpstr>Times New Roman</vt:lpstr>
      <vt:lpstr>Wingdings</vt:lpstr>
      <vt:lpstr>Wingdings 2</vt:lpstr>
      <vt:lpstr>幼圆</vt:lpstr>
      <vt:lpstr>A000120141119A01PPBG</vt:lpstr>
      <vt:lpstr>Tiet 8THỰC HÀNH TIẾNG VIỆT</vt:lpstr>
      <vt:lpstr>PowerPoint Presentation</vt:lpstr>
      <vt:lpstr>PowerPoint Presentation</vt:lpstr>
      <vt:lpstr>PowerPoint Presentation</vt:lpstr>
      <vt:lpstr>Các cách để giải nghĩa từ:</vt:lpstr>
      <vt:lpstr>PowerPoint Presentation</vt:lpstr>
      <vt:lpstr>…………… + hoá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(1)Nhân vật hoàng tử bé trong VB Nếu cậu muốn có một người bạn là một hình ảnh vô cùng đẹp đẽ và đáng yêu, có sức hấp dẫn đối với tuổi thơ. (2)Nhà văn đã tưởng tượng ra một cuộc gặp gỡ bất ngờ của hoàng tử bé và một con cáo trên Trái Đất. (3)Hai nhân vật đều chung tâm trạng buồn bã, thất vọng, đau khổ gặp nhau, trò chuyện với nhau. (4)Những nét trong sáng, thân thiện của hoàng tử thể hiện ở thái độ chân thành khi đáp lại lời chào của cáo, lời khen Cáo “cậu thật dễ thương” và những lời đề nghị “cậu cảm hóa mình đi!”.(5) Cứ thế, thế giới tâm hồn của hoàng tử được chiếu sáng từ những lời giải thích của cáo về từ “cảm hóa”. (5)Chia tay cáo, hoàng tử đã tìm được ý nghĩa của tình bạn, trách nhiệm với bông hồng duy nhất của mình, ý nghĩa của cuộc sống. (7) Tình bạn trong sáng, đẹp đẽ giữa hoàng tử bé và cáo gợi bao nhiêu ý nghĩa cho bạn đọc!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11学校开学可爱卡通教育PPT模板</dc:title>
  <dc:creator>Admin</dc:creator>
  <cp:lastModifiedBy>Admin</cp:lastModifiedBy>
  <cp:revision>30</cp:revision>
  <dcterms:created xsi:type="dcterms:W3CDTF">2017-05-04T07:23:00Z</dcterms:created>
  <dcterms:modified xsi:type="dcterms:W3CDTF">2023-09-15T00:25:32Z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