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461" r:id="rId2"/>
    <p:sldId id="256" r:id="rId3"/>
    <p:sldId id="479" r:id="rId4"/>
    <p:sldId id="258" r:id="rId5"/>
    <p:sldId id="522" r:id="rId6"/>
    <p:sldId id="523" r:id="rId7"/>
    <p:sldId id="524" r:id="rId8"/>
    <p:sldId id="525"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578" r:id="rId30"/>
    <p:sldId id="582" r:id="rId31"/>
    <p:sldId id="583" r:id="rId32"/>
    <p:sldId id="38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5CD60-4D16-4688-BC61-419534BCDF93}" type="doc">
      <dgm:prSet loTypeId="urn:microsoft.com/office/officeart/2005/8/layout/lProcess1" loCatId="process" qsTypeId="urn:microsoft.com/office/officeart/2005/8/quickstyle/simple1#25" qsCatId="simple" csTypeId="urn:microsoft.com/office/officeart/2005/8/colors/accent1_2#16" csCatId="accent1" phldr="1"/>
      <dgm:spPr/>
      <dgm:t>
        <a:bodyPr/>
        <a:lstStyle/>
        <a:p>
          <a:endParaRPr lang="en-US"/>
        </a:p>
      </dgm:t>
    </dgm:pt>
    <dgm:pt modelId="{96DC9DE8-F333-4C69-B49D-B0CCE901744B}">
      <dgm:prSet phldrT="[Text]" custT="1"/>
      <dgm:spPr>
        <a:solidFill>
          <a:schemeClr val="accent2">
            <a:lumMod val="50000"/>
          </a:schemeClr>
        </a:solidFill>
      </dgm:spPr>
      <dgm: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50A1BE57-4BF2-46C9-BB7D-BFBAFA24CE18}" type="parTrans" cxnId="{68CBC11B-E1F1-4C77-B8AD-AB0AA60EC585}">
      <dgm:prSet/>
      <dgm:spPr/>
      <dgm:t>
        <a:bodyPr/>
        <a:lstStyle/>
        <a:p>
          <a:endParaRPr lang="en-US"/>
        </a:p>
      </dgm:t>
    </dgm:pt>
    <dgm:pt modelId="{2ECA0DBC-2CE6-49B3-AE90-15D1ECFC5F74}" type="sibTrans" cxnId="{68CBC11B-E1F1-4C77-B8AD-AB0AA60EC585}">
      <dgm:prSet/>
      <dgm:spPr/>
      <dgm:t>
        <a:bodyPr/>
        <a:lstStyle/>
        <a:p>
          <a:endParaRPr lang="en-US"/>
        </a:p>
      </dgm:t>
    </dgm:pt>
    <dgm:pt modelId="{BF50C1E6-FBF3-422E-87DF-9096F927AB4C}">
      <dgm:prSet phldrT="[Text]"/>
      <dgm:spPr>
        <a:ln w="28575"/>
      </dgm:spPr>
      <dgm:t>
        <a:bodyPr/>
        <a:lstStyle/>
        <a:p>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Miêu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a:t>
          </a:r>
        </a:p>
      </dgm:t>
    </dgm:pt>
    <dgm:pt modelId="{9BABEC8A-370D-49D2-89F9-513EA252BB01}" type="parTrans" cxnId="{F6C2ABB2-C839-4ADE-A3F0-51FF47D85683}">
      <dgm:prSet/>
      <dgm:spPr/>
      <dgm:t>
        <a:bodyPr/>
        <a:lstStyle/>
        <a:p>
          <a:endParaRPr lang="en-US"/>
        </a:p>
      </dgm:t>
    </dgm:pt>
    <dgm:pt modelId="{D24CD23B-8B19-4108-8F66-1D7CCBF1ED37}" type="sibTrans" cxnId="{F6C2ABB2-C839-4ADE-A3F0-51FF47D85683}">
      <dgm:prSet/>
      <dgm:spPr/>
      <dgm:t>
        <a:bodyPr/>
        <a:lstStyle/>
        <a:p>
          <a:endParaRPr lang="en-US"/>
        </a:p>
      </dgm:t>
    </dgm:pt>
    <dgm:pt modelId="{503FD904-A065-4842-B250-A0F2ECD80CA8}">
      <dgm:prSet phldrT="[Text]"/>
      <dgm:spPr>
        <a:ln w="28575"/>
      </dgm:spPr>
      <dgm:t>
        <a:bodyPr/>
        <a:lstStyle/>
        <a:p>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5-7 </a:t>
          </a:r>
          <a:r>
            <a:rPr lang="en-US" dirty="0" err="1">
              <a:latin typeface="Times New Roman" panose="02020603050405020304" pitchFamily="18" charset="0"/>
              <a:cs typeface="Times New Roman" panose="02020603050405020304" pitchFamily="18" charset="0"/>
            </a:rPr>
            <a:t>câu</a:t>
          </a:r>
          <a:endParaRPr lang="en-US" dirty="0">
            <a:latin typeface="Times New Roman" panose="02020603050405020304" pitchFamily="18" charset="0"/>
            <a:cs typeface="Times New Roman" panose="02020603050405020304" pitchFamily="18" charset="0"/>
          </a:endParaRPr>
        </a:p>
      </dgm:t>
    </dgm:pt>
    <dgm:pt modelId="{BD7FE69F-B3F5-4D79-A805-1AD10599BB5E}" type="parTrans" cxnId="{DD2413BB-AFD5-4A02-8C7C-9F7C7176168F}">
      <dgm:prSet/>
      <dgm:spPr/>
      <dgm:t>
        <a:bodyPr/>
        <a:lstStyle/>
        <a:p>
          <a:endParaRPr lang="en-US"/>
        </a:p>
      </dgm:t>
    </dgm:pt>
    <dgm:pt modelId="{86671227-EB9B-4D50-B60E-8390F64DC18A}" type="sibTrans" cxnId="{DD2413BB-AFD5-4A02-8C7C-9F7C7176168F}">
      <dgm:prSet/>
      <dgm:spPr/>
      <dgm:t>
        <a:bodyPr/>
        <a:lstStyle/>
        <a:p>
          <a:endParaRPr lang="en-US"/>
        </a:p>
      </dgm:t>
    </dgm:pt>
    <dgm:pt modelId="{A2260109-720E-43D3-B789-C96D1E24BA44}" type="pres">
      <dgm:prSet presAssocID="{BBE5CD60-4D16-4688-BC61-419534BCDF93}" presName="Name0" presStyleCnt="0">
        <dgm:presLayoutVars>
          <dgm:dir/>
          <dgm:animLvl val="lvl"/>
          <dgm:resizeHandles val="exact"/>
        </dgm:presLayoutVars>
      </dgm:prSet>
      <dgm:spPr/>
    </dgm:pt>
    <dgm:pt modelId="{74CFA62F-7EDB-4FCB-844C-017AFAB00661}" type="pres">
      <dgm:prSet presAssocID="{96DC9DE8-F333-4C69-B49D-B0CCE901744B}" presName="vertFlow" presStyleCnt="0"/>
      <dgm:spPr/>
    </dgm:pt>
    <dgm:pt modelId="{F8F90C62-D1AC-4C2C-BF0A-DF6F4D75BBEF}" type="pres">
      <dgm:prSet presAssocID="{96DC9DE8-F333-4C69-B49D-B0CCE901744B}" presName="header" presStyleLbl="node1" presStyleIdx="0" presStyleCnt="1" custScaleX="72122" custScaleY="87938"/>
      <dgm:spPr/>
    </dgm:pt>
    <dgm:pt modelId="{6FB5F2F6-82FC-436D-B2FC-52DD3DB212BD}" type="pres">
      <dgm:prSet presAssocID="{9BABEC8A-370D-49D2-89F9-513EA252BB01}" presName="parTrans" presStyleLbl="sibTrans2D1" presStyleIdx="0" presStyleCnt="2"/>
      <dgm:spPr/>
    </dgm:pt>
    <dgm:pt modelId="{E9C1FCA4-F122-4D69-ABF3-0A0EFE57BB96}" type="pres">
      <dgm:prSet presAssocID="{BF50C1E6-FBF3-422E-87DF-9096F927AB4C}" presName="child" presStyleLbl="alignAccFollowNode1" presStyleIdx="0" presStyleCnt="2" custScaleX="140821">
        <dgm:presLayoutVars>
          <dgm:chMax val="0"/>
          <dgm:bulletEnabled val="1"/>
        </dgm:presLayoutVars>
      </dgm:prSet>
      <dgm:spPr/>
    </dgm:pt>
    <dgm:pt modelId="{C6842675-14DC-4696-9D66-F8742F5A0F3D}" type="pres">
      <dgm:prSet presAssocID="{D24CD23B-8B19-4108-8F66-1D7CCBF1ED37}" presName="sibTrans" presStyleLbl="sibTrans2D1" presStyleIdx="1" presStyleCnt="2"/>
      <dgm:spPr/>
    </dgm:pt>
    <dgm:pt modelId="{3B6577AD-2C59-4551-A6D7-783DF884AA56}" type="pres">
      <dgm:prSet presAssocID="{503FD904-A065-4842-B250-A0F2ECD80CA8}" presName="child" presStyleLbl="alignAccFollowNode1" presStyleIdx="1" presStyleCnt="2" custScaleX="142660">
        <dgm:presLayoutVars>
          <dgm:chMax val="0"/>
          <dgm:bulletEnabled val="1"/>
        </dgm:presLayoutVars>
      </dgm:prSet>
      <dgm:spPr/>
    </dgm:pt>
  </dgm:ptLst>
  <dgm:cxnLst>
    <dgm:cxn modelId="{F17D6B11-271F-46DB-8C09-4406C11D0496}" type="presOf" srcId="{96DC9DE8-F333-4C69-B49D-B0CCE901744B}" destId="{F8F90C62-D1AC-4C2C-BF0A-DF6F4D75BBEF}" srcOrd="0" destOrd="0" presId="urn:microsoft.com/office/officeart/2005/8/layout/lProcess1"/>
    <dgm:cxn modelId="{68CBC11B-E1F1-4C77-B8AD-AB0AA60EC585}" srcId="{BBE5CD60-4D16-4688-BC61-419534BCDF93}" destId="{96DC9DE8-F333-4C69-B49D-B0CCE901744B}" srcOrd="0" destOrd="0" parTransId="{50A1BE57-4BF2-46C9-BB7D-BFBAFA24CE18}" sibTransId="{2ECA0DBC-2CE6-49B3-AE90-15D1ECFC5F74}"/>
    <dgm:cxn modelId="{59981820-3C9E-4E10-8CD2-3AA45E7E3599}" type="presOf" srcId="{BF50C1E6-FBF3-422E-87DF-9096F927AB4C}" destId="{E9C1FCA4-F122-4D69-ABF3-0A0EFE57BB96}" srcOrd="0" destOrd="0" presId="urn:microsoft.com/office/officeart/2005/8/layout/lProcess1"/>
    <dgm:cxn modelId="{03633364-1BC1-4C62-B3A8-736009C56F4B}" type="presOf" srcId="{503FD904-A065-4842-B250-A0F2ECD80CA8}" destId="{3B6577AD-2C59-4551-A6D7-783DF884AA56}" srcOrd="0" destOrd="0" presId="urn:microsoft.com/office/officeart/2005/8/layout/lProcess1"/>
    <dgm:cxn modelId="{97536E66-6E72-4924-A05B-781ADBF93464}" type="presOf" srcId="{BBE5CD60-4D16-4688-BC61-419534BCDF93}" destId="{A2260109-720E-43D3-B789-C96D1E24BA44}" srcOrd="0" destOrd="0" presId="urn:microsoft.com/office/officeart/2005/8/layout/lProcess1"/>
    <dgm:cxn modelId="{F6C2ABB2-C839-4ADE-A3F0-51FF47D85683}" srcId="{96DC9DE8-F333-4C69-B49D-B0CCE901744B}" destId="{BF50C1E6-FBF3-422E-87DF-9096F927AB4C}" srcOrd="0" destOrd="0" parTransId="{9BABEC8A-370D-49D2-89F9-513EA252BB01}" sibTransId="{D24CD23B-8B19-4108-8F66-1D7CCBF1ED37}"/>
    <dgm:cxn modelId="{DD2413BB-AFD5-4A02-8C7C-9F7C7176168F}" srcId="{96DC9DE8-F333-4C69-B49D-B0CCE901744B}" destId="{503FD904-A065-4842-B250-A0F2ECD80CA8}" srcOrd="1" destOrd="0" parTransId="{BD7FE69F-B3F5-4D79-A805-1AD10599BB5E}" sibTransId="{86671227-EB9B-4D50-B60E-8390F64DC18A}"/>
    <dgm:cxn modelId="{5985D3BC-4011-4940-84AC-33AACF28DDCC}" type="presOf" srcId="{9BABEC8A-370D-49D2-89F9-513EA252BB01}" destId="{6FB5F2F6-82FC-436D-B2FC-52DD3DB212BD}" srcOrd="0" destOrd="0" presId="urn:microsoft.com/office/officeart/2005/8/layout/lProcess1"/>
    <dgm:cxn modelId="{EE9235E0-9CCF-4BB6-A774-98415B563CEE}" type="presOf" srcId="{D24CD23B-8B19-4108-8F66-1D7CCBF1ED37}" destId="{C6842675-14DC-4696-9D66-F8742F5A0F3D}" srcOrd="0" destOrd="0" presId="urn:microsoft.com/office/officeart/2005/8/layout/lProcess1"/>
    <dgm:cxn modelId="{340A3ED9-913E-4F8F-9FC9-95B55B35EB0A}" type="presParOf" srcId="{A2260109-720E-43D3-B789-C96D1E24BA44}" destId="{74CFA62F-7EDB-4FCB-844C-017AFAB00661}" srcOrd="0" destOrd="0" presId="urn:microsoft.com/office/officeart/2005/8/layout/lProcess1"/>
    <dgm:cxn modelId="{C68D34F5-37D7-4684-B045-769A24A6023A}" type="presParOf" srcId="{74CFA62F-7EDB-4FCB-844C-017AFAB00661}" destId="{F8F90C62-D1AC-4C2C-BF0A-DF6F4D75BBEF}" srcOrd="0" destOrd="0" presId="urn:microsoft.com/office/officeart/2005/8/layout/lProcess1"/>
    <dgm:cxn modelId="{4C303087-4628-4BEE-A054-CF25BB40C35D}" type="presParOf" srcId="{74CFA62F-7EDB-4FCB-844C-017AFAB00661}" destId="{6FB5F2F6-82FC-436D-B2FC-52DD3DB212BD}" srcOrd="1" destOrd="0" presId="urn:microsoft.com/office/officeart/2005/8/layout/lProcess1"/>
    <dgm:cxn modelId="{A2A7D1E5-B8D1-4C68-A95A-F0111831F356}" type="presParOf" srcId="{74CFA62F-7EDB-4FCB-844C-017AFAB00661}" destId="{E9C1FCA4-F122-4D69-ABF3-0A0EFE57BB96}" srcOrd="2" destOrd="0" presId="urn:microsoft.com/office/officeart/2005/8/layout/lProcess1"/>
    <dgm:cxn modelId="{48032C45-3511-4163-AA4C-B9E7EDCBAC1B}" type="presParOf" srcId="{74CFA62F-7EDB-4FCB-844C-017AFAB00661}" destId="{C6842675-14DC-4696-9D66-F8742F5A0F3D}" srcOrd="3" destOrd="0" presId="urn:microsoft.com/office/officeart/2005/8/layout/lProcess1"/>
    <dgm:cxn modelId="{A35ABC1F-8CBF-4309-9134-12D10ED3EBC7}" type="presParOf" srcId="{74CFA62F-7EDB-4FCB-844C-017AFAB00661}" destId="{3B6577AD-2C59-4551-A6D7-783DF884AA5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5CD60-4D16-4688-BC61-419534BCDF93}" type="doc">
      <dgm:prSet loTypeId="urn:microsoft.com/office/officeart/2005/8/layout/lProcess1" loCatId="process" qsTypeId="urn:microsoft.com/office/officeart/2005/8/quickstyle/simple1#26" qsCatId="simple" csTypeId="urn:microsoft.com/office/officeart/2005/8/colors/accent1_2#17" csCatId="accent1" phldr="1"/>
      <dgm:spPr/>
      <dgm:t>
        <a:bodyPr/>
        <a:lstStyle/>
        <a:p>
          <a:endParaRPr lang="en-US"/>
        </a:p>
      </dgm:t>
    </dgm:pt>
    <dgm:pt modelId="{96DC9DE8-F333-4C69-B49D-B0CCE901744B}">
      <dgm:prSet phldrT="[Text]" custT="1"/>
      <dgm:spPr>
        <a:solidFill>
          <a:schemeClr val="accent2">
            <a:lumMod val="50000"/>
          </a:schemeClr>
        </a:solidFill>
      </dgm:spPr>
      <dgm: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endParaRPr lang="en-US" sz="3200" dirty="0">
            <a:latin typeface="Times New Roman" panose="02020603050405020304" pitchFamily="18" charset="0"/>
            <a:cs typeface="Times New Roman" panose="02020603050405020304" pitchFamily="18" charset="0"/>
          </a:endParaRPr>
        </a:p>
      </dgm:t>
    </dgm:pt>
    <dgm:pt modelId="{50A1BE57-4BF2-46C9-BB7D-BFBAFA24CE18}" type="parTrans" cxnId="{68CBC11B-E1F1-4C77-B8AD-AB0AA60EC585}">
      <dgm:prSet/>
      <dgm:spPr/>
      <dgm:t>
        <a:bodyPr/>
        <a:lstStyle/>
        <a:p>
          <a:endParaRPr lang="en-US"/>
        </a:p>
      </dgm:t>
    </dgm:pt>
    <dgm:pt modelId="{2ECA0DBC-2CE6-49B3-AE90-15D1ECFC5F74}" type="sibTrans" cxnId="{68CBC11B-E1F1-4C77-B8AD-AB0AA60EC585}">
      <dgm:prSet/>
      <dgm:spPr/>
      <dgm:t>
        <a:bodyPr/>
        <a:lstStyle/>
        <a:p>
          <a:endParaRPr lang="en-US"/>
        </a:p>
      </dgm:t>
    </dgm:pt>
    <dgm:pt modelId="{BF50C1E6-FBF3-422E-87DF-9096F927AB4C}">
      <dgm:prSet phldrT="[Text]" custT="1"/>
      <dgm:spPr>
        <a:ln w="28575"/>
      </dgm:spPr>
      <dgm:t>
        <a:bodyPr/>
        <a:lstStyle/>
        <a:p>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a:t>
          </a:r>
        </a:p>
      </dgm:t>
    </dgm:pt>
    <dgm:pt modelId="{9BABEC8A-370D-49D2-89F9-513EA252BB01}" type="parTrans" cxnId="{F6C2ABB2-C839-4ADE-A3F0-51FF47D85683}">
      <dgm:prSet/>
      <dgm:spPr/>
      <dgm:t>
        <a:bodyPr/>
        <a:lstStyle/>
        <a:p>
          <a:endParaRPr lang="en-US"/>
        </a:p>
      </dgm:t>
    </dgm:pt>
    <dgm:pt modelId="{D24CD23B-8B19-4108-8F66-1D7CCBF1ED37}" type="sibTrans" cxnId="{F6C2ABB2-C839-4ADE-A3F0-51FF47D85683}">
      <dgm:prSet/>
      <dgm:spPr/>
      <dgm:t>
        <a:bodyPr/>
        <a:lstStyle/>
        <a:p>
          <a:endParaRPr lang="en-US"/>
        </a:p>
      </dgm:t>
    </dgm:pt>
    <dgm:pt modelId="{503FD904-A065-4842-B250-A0F2ECD80CA8}">
      <dgm:prSet phldrT="[Text]" custT="1"/>
      <dgm:spPr>
        <a:ln w="28575"/>
      </dgm:spPr>
      <dgm:t>
        <a:bodyPr/>
        <a:lstStyle/>
        <a:p>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ý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a:t>
          </a:r>
        </a:p>
      </dgm:t>
    </dgm:pt>
    <dgm:pt modelId="{BD7FE69F-B3F5-4D79-A805-1AD10599BB5E}" type="parTrans" cxnId="{DD2413BB-AFD5-4A02-8C7C-9F7C7176168F}">
      <dgm:prSet/>
      <dgm:spPr/>
      <dgm:t>
        <a:bodyPr/>
        <a:lstStyle/>
        <a:p>
          <a:endParaRPr lang="en-US"/>
        </a:p>
      </dgm:t>
    </dgm:pt>
    <dgm:pt modelId="{86671227-EB9B-4D50-B60E-8390F64DC18A}" type="sibTrans" cxnId="{DD2413BB-AFD5-4A02-8C7C-9F7C7176168F}">
      <dgm:prSet/>
      <dgm:spPr/>
      <dgm:t>
        <a:bodyPr/>
        <a:lstStyle/>
        <a:p>
          <a:endParaRPr lang="en-US"/>
        </a:p>
      </dgm:t>
    </dgm:pt>
    <dgm:pt modelId="{5C61A3A5-D37A-4FBA-BF1A-739A15E6C06E}">
      <dgm:prSet phldrT="[Text]" custT="1"/>
      <dgm:spPr>
        <a:ln w="28575"/>
      </dgm:spPr>
      <dgm:t>
        <a:bodyPr/>
        <a:lstStyle/>
        <a:p>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a:t>
          </a:r>
        </a:p>
      </dgm:t>
    </dgm:pt>
    <dgm:pt modelId="{031EF25E-CBFE-4BDB-A78D-F8DF16D58AC5}" type="parTrans" cxnId="{AAAD8D55-C4D7-49C2-93AA-6C0B240AAB56}">
      <dgm:prSet/>
      <dgm:spPr/>
      <dgm:t>
        <a:bodyPr/>
        <a:lstStyle/>
        <a:p>
          <a:endParaRPr lang="en-US"/>
        </a:p>
      </dgm:t>
    </dgm:pt>
    <dgm:pt modelId="{B2C1097D-C271-47C9-B87B-A32A697D558F}" type="sibTrans" cxnId="{AAAD8D55-C4D7-49C2-93AA-6C0B240AAB56}">
      <dgm:prSet/>
      <dgm:spPr/>
      <dgm:t>
        <a:bodyPr/>
        <a:lstStyle/>
        <a:p>
          <a:endParaRPr lang="en-US"/>
        </a:p>
      </dgm:t>
    </dgm:pt>
    <dgm:pt modelId="{B4D29EEA-7F82-4026-BB09-802B8A0B7ACC}">
      <dgm:prSet phldrT="[Text]" custT="1"/>
      <dgm:spPr>
        <a:ln w="28575"/>
      </dgm:spPr>
      <dgm:t>
        <a:bodyPr/>
        <a:lstStyle/>
        <a:p>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dgm:t>
    </dgm:pt>
    <dgm:pt modelId="{72248E65-E100-4AD2-9303-E5F1FE5ED2DC}" type="parTrans" cxnId="{FF5791CB-7DDF-4F4E-BCF6-5AAE54E451C5}">
      <dgm:prSet/>
      <dgm:spPr/>
      <dgm:t>
        <a:bodyPr/>
        <a:lstStyle/>
        <a:p>
          <a:endParaRPr lang="en-US"/>
        </a:p>
      </dgm:t>
    </dgm:pt>
    <dgm:pt modelId="{A4069BA0-9CEB-40D5-9AF5-8F035388F0ED}" type="sibTrans" cxnId="{FF5791CB-7DDF-4F4E-BCF6-5AAE54E451C5}">
      <dgm:prSet/>
      <dgm:spPr/>
      <dgm:t>
        <a:bodyPr/>
        <a:lstStyle/>
        <a:p>
          <a:endParaRPr lang="en-US"/>
        </a:p>
      </dgm:t>
    </dgm:pt>
    <dgm:pt modelId="{A2260109-720E-43D3-B789-C96D1E24BA44}" type="pres">
      <dgm:prSet presAssocID="{BBE5CD60-4D16-4688-BC61-419534BCDF93}" presName="Name0" presStyleCnt="0">
        <dgm:presLayoutVars>
          <dgm:dir/>
          <dgm:animLvl val="lvl"/>
          <dgm:resizeHandles val="exact"/>
        </dgm:presLayoutVars>
      </dgm:prSet>
      <dgm:spPr/>
    </dgm:pt>
    <dgm:pt modelId="{74CFA62F-7EDB-4FCB-844C-017AFAB00661}" type="pres">
      <dgm:prSet presAssocID="{96DC9DE8-F333-4C69-B49D-B0CCE901744B}" presName="vertFlow" presStyleCnt="0"/>
      <dgm:spPr/>
    </dgm:pt>
    <dgm:pt modelId="{F8F90C62-D1AC-4C2C-BF0A-DF6F4D75BBEF}" type="pres">
      <dgm:prSet presAssocID="{96DC9DE8-F333-4C69-B49D-B0CCE901744B}" presName="header" presStyleLbl="node1" presStyleIdx="0" presStyleCnt="1" custScaleX="168477" custScaleY="87938"/>
      <dgm:spPr/>
    </dgm:pt>
    <dgm:pt modelId="{6FB5F2F6-82FC-436D-B2FC-52DD3DB212BD}" type="pres">
      <dgm:prSet presAssocID="{9BABEC8A-370D-49D2-89F9-513EA252BB01}" presName="parTrans" presStyleLbl="sibTrans2D1" presStyleIdx="0" presStyleCnt="4"/>
      <dgm:spPr/>
    </dgm:pt>
    <dgm:pt modelId="{E9C1FCA4-F122-4D69-ABF3-0A0EFE57BB96}" type="pres">
      <dgm:prSet presAssocID="{BF50C1E6-FBF3-422E-87DF-9096F927AB4C}" presName="child" presStyleLbl="alignAccFollowNode1" presStyleIdx="0" presStyleCnt="4" custScaleX="332364" custScaleY="143370" custLinFactNeighborX="5588" custLinFactNeighborY="63192">
        <dgm:presLayoutVars>
          <dgm:chMax val="0"/>
          <dgm:bulletEnabled val="1"/>
        </dgm:presLayoutVars>
      </dgm:prSet>
      <dgm:spPr/>
    </dgm:pt>
    <dgm:pt modelId="{C6842675-14DC-4696-9D66-F8742F5A0F3D}" type="pres">
      <dgm:prSet presAssocID="{D24CD23B-8B19-4108-8F66-1D7CCBF1ED37}" presName="sibTrans" presStyleLbl="sibTrans2D1" presStyleIdx="1" presStyleCnt="4"/>
      <dgm:spPr/>
    </dgm:pt>
    <dgm:pt modelId="{3B6577AD-2C59-4551-A6D7-783DF884AA56}" type="pres">
      <dgm:prSet presAssocID="{503FD904-A065-4842-B250-A0F2ECD80CA8}" presName="child" presStyleLbl="alignAccFollowNode1" presStyleIdx="1" presStyleCnt="4" custScaleX="334201" custScaleY="191885" custLinFactNeighborX="-4547" custLinFactNeighborY="2046">
        <dgm:presLayoutVars>
          <dgm:chMax val="0"/>
          <dgm:bulletEnabled val="1"/>
        </dgm:presLayoutVars>
      </dgm:prSet>
      <dgm:spPr/>
    </dgm:pt>
    <dgm:pt modelId="{1DB7C157-A433-41EB-A1D6-CE5DD4E80E3F}" type="pres">
      <dgm:prSet presAssocID="{86671227-EB9B-4D50-B60E-8390F64DC18A}" presName="sibTrans" presStyleLbl="sibTrans2D1" presStyleIdx="2" presStyleCnt="4"/>
      <dgm:spPr/>
    </dgm:pt>
    <dgm:pt modelId="{B3304188-B326-4DC6-A937-BCA88F5DAE09}" type="pres">
      <dgm:prSet presAssocID="{B4D29EEA-7F82-4026-BB09-802B8A0B7ACC}" presName="child" presStyleLbl="alignAccFollowNode1" presStyleIdx="2" presStyleCnt="4" custScaleX="321757" custLinFactNeighborX="-3483" custLinFactNeighborY="-75506">
        <dgm:presLayoutVars>
          <dgm:chMax val="0"/>
          <dgm:bulletEnabled val="1"/>
        </dgm:presLayoutVars>
      </dgm:prSet>
      <dgm:spPr/>
    </dgm:pt>
    <dgm:pt modelId="{91D96037-065A-4C08-BE00-8EC8851778BC}" type="pres">
      <dgm:prSet presAssocID="{A4069BA0-9CEB-40D5-9AF5-8F035388F0ED}" presName="sibTrans" presStyleLbl="sibTrans2D1" presStyleIdx="3" presStyleCnt="4"/>
      <dgm:spPr/>
    </dgm:pt>
    <dgm:pt modelId="{1C1056A6-E50D-4D47-B688-480EC115A270}" type="pres">
      <dgm:prSet presAssocID="{5C61A3A5-D37A-4FBA-BF1A-739A15E6C06E}" presName="child" presStyleLbl="alignAccFollowNode1" presStyleIdx="3" presStyleCnt="4" custScaleX="331757" custScaleY="90650" custLinFactNeighborX="33880" custLinFactNeighborY="-68480">
        <dgm:presLayoutVars>
          <dgm:chMax val="0"/>
          <dgm:bulletEnabled val="1"/>
        </dgm:presLayoutVars>
      </dgm:prSet>
      <dgm:spPr/>
    </dgm:pt>
  </dgm:ptLst>
  <dgm:cxnLst>
    <dgm:cxn modelId="{F17D6B11-271F-46DB-8C09-4406C11D0496}" type="presOf" srcId="{96DC9DE8-F333-4C69-B49D-B0CCE901744B}" destId="{F8F90C62-D1AC-4C2C-BF0A-DF6F4D75BBEF}" srcOrd="0" destOrd="0" presId="urn:microsoft.com/office/officeart/2005/8/layout/lProcess1"/>
    <dgm:cxn modelId="{68CBC11B-E1F1-4C77-B8AD-AB0AA60EC585}" srcId="{BBE5CD60-4D16-4688-BC61-419534BCDF93}" destId="{96DC9DE8-F333-4C69-B49D-B0CCE901744B}" srcOrd="0" destOrd="0" parTransId="{50A1BE57-4BF2-46C9-BB7D-BFBAFA24CE18}" sibTransId="{2ECA0DBC-2CE6-49B3-AE90-15D1ECFC5F74}"/>
    <dgm:cxn modelId="{59981820-3C9E-4E10-8CD2-3AA45E7E3599}" type="presOf" srcId="{BF50C1E6-FBF3-422E-87DF-9096F927AB4C}" destId="{E9C1FCA4-F122-4D69-ABF3-0A0EFE57BB96}" srcOrd="0" destOrd="0" presId="urn:microsoft.com/office/officeart/2005/8/layout/lProcess1"/>
    <dgm:cxn modelId="{010F033C-EA0D-4DC4-B1B3-32ADDCC0D95F}" type="presOf" srcId="{A4069BA0-9CEB-40D5-9AF5-8F035388F0ED}" destId="{91D96037-065A-4C08-BE00-8EC8851778BC}" srcOrd="0" destOrd="0" presId="urn:microsoft.com/office/officeart/2005/8/layout/lProcess1"/>
    <dgm:cxn modelId="{03633364-1BC1-4C62-B3A8-736009C56F4B}" type="presOf" srcId="{503FD904-A065-4842-B250-A0F2ECD80CA8}" destId="{3B6577AD-2C59-4551-A6D7-783DF884AA56}" srcOrd="0" destOrd="0" presId="urn:microsoft.com/office/officeart/2005/8/layout/lProcess1"/>
    <dgm:cxn modelId="{97536E66-6E72-4924-A05B-781ADBF93464}" type="presOf" srcId="{BBE5CD60-4D16-4688-BC61-419534BCDF93}" destId="{A2260109-720E-43D3-B789-C96D1E24BA44}" srcOrd="0" destOrd="0" presId="urn:microsoft.com/office/officeart/2005/8/layout/lProcess1"/>
    <dgm:cxn modelId="{AAAD8D55-C4D7-49C2-93AA-6C0B240AAB56}" srcId="{96DC9DE8-F333-4C69-B49D-B0CCE901744B}" destId="{5C61A3A5-D37A-4FBA-BF1A-739A15E6C06E}" srcOrd="3" destOrd="0" parTransId="{031EF25E-CBFE-4BDB-A78D-F8DF16D58AC5}" sibTransId="{B2C1097D-C271-47C9-B87B-A32A697D558F}"/>
    <dgm:cxn modelId="{AC682793-F039-4F9B-BC3C-9F7EB27E7DA6}" type="presOf" srcId="{B4D29EEA-7F82-4026-BB09-802B8A0B7ACC}" destId="{B3304188-B326-4DC6-A937-BCA88F5DAE09}" srcOrd="0" destOrd="0" presId="urn:microsoft.com/office/officeart/2005/8/layout/lProcess1"/>
    <dgm:cxn modelId="{F6C2ABB2-C839-4ADE-A3F0-51FF47D85683}" srcId="{96DC9DE8-F333-4C69-B49D-B0CCE901744B}" destId="{BF50C1E6-FBF3-422E-87DF-9096F927AB4C}" srcOrd="0" destOrd="0" parTransId="{9BABEC8A-370D-49D2-89F9-513EA252BB01}" sibTransId="{D24CD23B-8B19-4108-8F66-1D7CCBF1ED37}"/>
    <dgm:cxn modelId="{DD2413BB-AFD5-4A02-8C7C-9F7C7176168F}" srcId="{96DC9DE8-F333-4C69-B49D-B0CCE901744B}" destId="{503FD904-A065-4842-B250-A0F2ECD80CA8}" srcOrd="1" destOrd="0" parTransId="{BD7FE69F-B3F5-4D79-A805-1AD10599BB5E}" sibTransId="{86671227-EB9B-4D50-B60E-8390F64DC18A}"/>
    <dgm:cxn modelId="{5985D3BC-4011-4940-84AC-33AACF28DDCC}" type="presOf" srcId="{9BABEC8A-370D-49D2-89F9-513EA252BB01}" destId="{6FB5F2F6-82FC-436D-B2FC-52DD3DB212BD}" srcOrd="0" destOrd="0" presId="urn:microsoft.com/office/officeart/2005/8/layout/lProcess1"/>
    <dgm:cxn modelId="{FF5791CB-7DDF-4F4E-BCF6-5AAE54E451C5}" srcId="{96DC9DE8-F333-4C69-B49D-B0CCE901744B}" destId="{B4D29EEA-7F82-4026-BB09-802B8A0B7ACC}" srcOrd="2" destOrd="0" parTransId="{72248E65-E100-4AD2-9303-E5F1FE5ED2DC}" sibTransId="{A4069BA0-9CEB-40D5-9AF5-8F035388F0ED}"/>
    <dgm:cxn modelId="{7FB4D4DA-1D5F-47B6-8D8D-8A2460BF9D84}" type="presOf" srcId="{5C61A3A5-D37A-4FBA-BF1A-739A15E6C06E}" destId="{1C1056A6-E50D-4D47-B688-480EC115A270}" srcOrd="0" destOrd="0" presId="urn:microsoft.com/office/officeart/2005/8/layout/lProcess1"/>
    <dgm:cxn modelId="{EE9235E0-9CCF-4BB6-A774-98415B563CEE}" type="presOf" srcId="{D24CD23B-8B19-4108-8F66-1D7CCBF1ED37}" destId="{C6842675-14DC-4696-9D66-F8742F5A0F3D}" srcOrd="0" destOrd="0" presId="urn:microsoft.com/office/officeart/2005/8/layout/lProcess1"/>
    <dgm:cxn modelId="{F19A81E5-17DA-4DD3-99B9-A64CE266C6DF}" type="presOf" srcId="{86671227-EB9B-4D50-B60E-8390F64DC18A}" destId="{1DB7C157-A433-41EB-A1D6-CE5DD4E80E3F}" srcOrd="0" destOrd="0" presId="urn:microsoft.com/office/officeart/2005/8/layout/lProcess1"/>
    <dgm:cxn modelId="{340A3ED9-913E-4F8F-9FC9-95B55B35EB0A}" type="presParOf" srcId="{A2260109-720E-43D3-B789-C96D1E24BA44}" destId="{74CFA62F-7EDB-4FCB-844C-017AFAB00661}" srcOrd="0" destOrd="0" presId="urn:microsoft.com/office/officeart/2005/8/layout/lProcess1"/>
    <dgm:cxn modelId="{C68D34F5-37D7-4684-B045-769A24A6023A}" type="presParOf" srcId="{74CFA62F-7EDB-4FCB-844C-017AFAB00661}" destId="{F8F90C62-D1AC-4C2C-BF0A-DF6F4D75BBEF}" srcOrd="0" destOrd="0" presId="urn:microsoft.com/office/officeart/2005/8/layout/lProcess1"/>
    <dgm:cxn modelId="{4C303087-4628-4BEE-A054-CF25BB40C35D}" type="presParOf" srcId="{74CFA62F-7EDB-4FCB-844C-017AFAB00661}" destId="{6FB5F2F6-82FC-436D-B2FC-52DD3DB212BD}" srcOrd="1" destOrd="0" presId="urn:microsoft.com/office/officeart/2005/8/layout/lProcess1"/>
    <dgm:cxn modelId="{A2A7D1E5-B8D1-4C68-A95A-F0111831F356}" type="presParOf" srcId="{74CFA62F-7EDB-4FCB-844C-017AFAB00661}" destId="{E9C1FCA4-F122-4D69-ABF3-0A0EFE57BB96}" srcOrd="2" destOrd="0" presId="urn:microsoft.com/office/officeart/2005/8/layout/lProcess1"/>
    <dgm:cxn modelId="{48032C45-3511-4163-AA4C-B9E7EDCBAC1B}" type="presParOf" srcId="{74CFA62F-7EDB-4FCB-844C-017AFAB00661}" destId="{C6842675-14DC-4696-9D66-F8742F5A0F3D}" srcOrd="3" destOrd="0" presId="urn:microsoft.com/office/officeart/2005/8/layout/lProcess1"/>
    <dgm:cxn modelId="{A35ABC1F-8CBF-4309-9134-12D10ED3EBC7}" type="presParOf" srcId="{74CFA62F-7EDB-4FCB-844C-017AFAB00661}" destId="{3B6577AD-2C59-4551-A6D7-783DF884AA56}" srcOrd="4" destOrd="0" presId="urn:microsoft.com/office/officeart/2005/8/layout/lProcess1"/>
    <dgm:cxn modelId="{58DB2CCF-EF2F-4F2F-A48D-F8480C149970}" type="presParOf" srcId="{74CFA62F-7EDB-4FCB-844C-017AFAB00661}" destId="{1DB7C157-A433-41EB-A1D6-CE5DD4E80E3F}" srcOrd="5" destOrd="0" presId="urn:microsoft.com/office/officeart/2005/8/layout/lProcess1"/>
    <dgm:cxn modelId="{44028421-046D-48D3-B8C3-C9493A4A627A}" type="presParOf" srcId="{74CFA62F-7EDB-4FCB-844C-017AFAB00661}" destId="{B3304188-B326-4DC6-A937-BCA88F5DAE09}" srcOrd="6" destOrd="0" presId="urn:microsoft.com/office/officeart/2005/8/layout/lProcess1"/>
    <dgm:cxn modelId="{800B23CD-4F8A-4821-BCB2-C1DCF4A19CBD}" type="presParOf" srcId="{74CFA62F-7EDB-4FCB-844C-017AFAB00661}" destId="{91D96037-065A-4C08-BE00-8EC8851778BC}" srcOrd="7" destOrd="0" presId="urn:microsoft.com/office/officeart/2005/8/layout/lProcess1"/>
    <dgm:cxn modelId="{C1AA9E88-3A0D-4809-A02E-7F17CD4B073E}" type="presParOf" srcId="{74CFA62F-7EDB-4FCB-844C-017AFAB00661}" destId="{1C1056A6-E50D-4D47-B688-480EC115A270}"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90C62-D1AC-4C2C-BF0A-DF6F4D75BBEF}">
      <dsp:nvSpPr>
        <dsp:cNvPr id="0" name=""/>
        <dsp:cNvSpPr/>
      </dsp:nvSpPr>
      <dsp:spPr>
        <a:xfrm>
          <a:off x="1702212" y="484"/>
          <a:ext cx="2691575" cy="820456"/>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2. </a:t>
          </a:r>
          <a:r>
            <a:rPr lang="en-US" sz="3200" b="1" kern="1200" dirty="0" err="1">
              <a:latin typeface="Times New Roman" panose="02020603050405020304" pitchFamily="18" charset="0"/>
              <a:cs typeface="Times New Roman" panose="02020603050405020304" pitchFamily="18" charset="0"/>
            </a:rPr>
            <a:t>Yêu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cầu</a:t>
          </a:r>
          <a:r>
            <a:rPr lang="en-US" sz="3200" b="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1726242" y="24514"/>
        <a:ext cx="2643515" cy="772396"/>
      </dsp:txXfrm>
    </dsp:sp>
    <dsp:sp modelId="{6FB5F2F6-82FC-436D-B2FC-52DD3DB212BD}">
      <dsp:nvSpPr>
        <dsp:cNvPr id="0" name=""/>
        <dsp:cNvSpPr/>
      </dsp:nvSpPr>
      <dsp:spPr>
        <a:xfrm rot="5400000">
          <a:off x="2966363" y="902578"/>
          <a:ext cx="163273" cy="16327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1FCA4-F122-4D69-ABF3-0A0EFE57BB96}">
      <dsp:nvSpPr>
        <dsp:cNvPr id="0" name=""/>
        <dsp:cNvSpPr/>
      </dsp:nvSpPr>
      <dsp:spPr>
        <a:xfrm>
          <a:off x="420297" y="1147489"/>
          <a:ext cx="5255405" cy="932994"/>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Về</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nội</a:t>
          </a:r>
          <a:r>
            <a:rPr lang="en-US" sz="2000" b="1" kern="1200" dirty="0">
              <a:latin typeface="Times New Roman" panose="02020603050405020304" pitchFamily="18" charset="0"/>
              <a:cs typeface="Times New Roman" panose="02020603050405020304" pitchFamily="18" charset="0"/>
            </a:rPr>
            <a:t> dung: </a:t>
          </a:r>
          <a:r>
            <a:rPr lang="en-US" sz="2000" kern="1200" dirty="0" err="1">
              <a:latin typeface="Times New Roman" panose="02020603050405020304" pitchFamily="18" charset="0"/>
              <a:cs typeface="Times New Roman" panose="02020603050405020304" pitchFamily="18" charset="0"/>
            </a:rPr>
            <a:t>Miêu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xúc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vật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sau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biệt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hoàng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qua </a:t>
          </a:r>
          <a:r>
            <a:rPr lang="en-US" sz="2000" kern="1200" dirty="0" err="1">
              <a:latin typeface="Times New Roman" panose="02020603050405020304" pitchFamily="18" charset="0"/>
              <a:cs typeface="Times New Roman" panose="02020603050405020304" pitchFamily="18" charset="0"/>
            </a:rPr>
            <a:t>trí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tưởng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tượng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sinh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cs typeface="Times New Roman" panose="02020603050405020304" pitchFamily="18" charset="0"/>
            </a:rPr>
            <a:t>.</a:t>
          </a:r>
        </a:p>
      </dsp:txBody>
      <dsp:txXfrm>
        <a:off x="447623" y="1174815"/>
        <a:ext cx="5200753" cy="878342"/>
      </dsp:txXfrm>
    </dsp:sp>
    <dsp:sp modelId="{C6842675-14DC-4696-9D66-F8742F5A0F3D}">
      <dsp:nvSpPr>
        <dsp:cNvPr id="0" name=""/>
        <dsp:cNvSpPr/>
      </dsp:nvSpPr>
      <dsp:spPr>
        <a:xfrm rot="5400000">
          <a:off x="2966363" y="2162120"/>
          <a:ext cx="163273" cy="16327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6577AD-2C59-4551-A6D7-783DF884AA56}">
      <dsp:nvSpPr>
        <dsp:cNvPr id="0" name=""/>
        <dsp:cNvSpPr/>
      </dsp:nvSpPr>
      <dsp:spPr>
        <a:xfrm>
          <a:off x="385981" y="2407031"/>
          <a:ext cx="5324036" cy="932994"/>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Đoạn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khoảng</a:t>
          </a:r>
          <a:r>
            <a:rPr lang="en-US" sz="2000" kern="1200" dirty="0">
              <a:latin typeface="Times New Roman" panose="02020603050405020304" pitchFamily="18" charset="0"/>
              <a:cs typeface="Times New Roman" panose="02020603050405020304" pitchFamily="18" charset="0"/>
            </a:rPr>
            <a:t> 5-7 </a:t>
          </a:r>
          <a:r>
            <a:rPr lang="en-US" sz="2000" kern="1200" dirty="0" err="1">
              <a:latin typeface="Times New Roman" panose="02020603050405020304" pitchFamily="18" charset="0"/>
              <a:cs typeface="Times New Roman" panose="02020603050405020304" pitchFamily="18" charset="0"/>
            </a:rPr>
            <a:t>câu</a:t>
          </a:r>
          <a:endParaRPr lang="en-US" sz="2000" kern="1200" dirty="0">
            <a:latin typeface="Times New Roman" panose="02020603050405020304" pitchFamily="18" charset="0"/>
            <a:cs typeface="Times New Roman" panose="02020603050405020304" pitchFamily="18" charset="0"/>
          </a:endParaRPr>
        </a:p>
      </dsp:txBody>
      <dsp:txXfrm>
        <a:off x="413307" y="2434357"/>
        <a:ext cx="5269384" cy="878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90C62-D1AC-4C2C-BF0A-DF6F4D75BBEF}">
      <dsp:nvSpPr>
        <dsp:cNvPr id="0" name=""/>
        <dsp:cNvSpPr/>
      </dsp:nvSpPr>
      <dsp:spPr>
        <a:xfrm>
          <a:off x="2037317" y="5745"/>
          <a:ext cx="4126973" cy="538527"/>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3. </a:t>
          </a:r>
          <a:r>
            <a:rPr lang="en-US" sz="3200" b="1" kern="1200" dirty="0" err="1">
              <a:latin typeface="Times New Roman" panose="02020603050405020304" pitchFamily="18" charset="0"/>
              <a:cs typeface="Times New Roman" panose="02020603050405020304" pitchFamily="18" charset="0"/>
            </a:rPr>
            <a:t>Các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bước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tiến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hành</a:t>
          </a:r>
          <a:endParaRPr lang="en-US" sz="3200" kern="1200" dirty="0">
            <a:latin typeface="Times New Roman" panose="02020603050405020304" pitchFamily="18" charset="0"/>
            <a:cs typeface="Times New Roman" panose="02020603050405020304" pitchFamily="18" charset="0"/>
          </a:endParaRPr>
        </a:p>
      </dsp:txBody>
      <dsp:txXfrm>
        <a:off x="2053090" y="21518"/>
        <a:ext cx="4095427" cy="506981"/>
      </dsp:txXfrm>
    </dsp:sp>
    <dsp:sp modelId="{6FB5F2F6-82FC-436D-B2FC-52DD3DB212BD}">
      <dsp:nvSpPr>
        <dsp:cNvPr id="0" name=""/>
        <dsp:cNvSpPr/>
      </dsp:nvSpPr>
      <dsp:spPr>
        <a:xfrm rot="5302395">
          <a:off x="4025937" y="665579"/>
          <a:ext cx="174961" cy="107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1FCA4-F122-4D69-ABF3-0A0EFE57BB96}">
      <dsp:nvSpPr>
        <dsp:cNvPr id="0" name=""/>
        <dsp:cNvSpPr/>
      </dsp:nvSpPr>
      <dsp:spPr>
        <a:xfrm>
          <a:off x="60096" y="894055"/>
          <a:ext cx="8141511" cy="877989"/>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1:</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dung, </a:t>
          </a:r>
          <a:r>
            <a:rPr lang="en-US" sz="2800" kern="1200" dirty="0" err="1">
              <a:latin typeface="Times New Roman" panose="02020603050405020304" pitchFamily="18" charset="0"/>
              <a:cs typeface="Times New Roman" panose="02020603050405020304" pitchFamily="18" charset="0"/>
            </a:rPr>
            <a:t>tưởng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a:t>
          </a:r>
          <a:endParaRPr lang="vi-VN"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nhớ</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hoàng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a:t>
          </a:r>
        </a:p>
      </dsp:txBody>
      <dsp:txXfrm>
        <a:off x="85811" y="919770"/>
        <a:ext cx="8090081" cy="826559"/>
      </dsp:txXfrm>
    </dsp:sp>
    <dsp:sp modelId="{C6842675-14DC-4696-9D66-F8742F5A0F3D}">
      <dsp:nvSpPr>
        <dsp:cNvPr id="0" name=""/>
        <dsp:cNvSpPr/>
      </dsp:nvSpPr>
      <dsp:spPr>
        <a:xfrm rot="5516414">
          <a:off x="4114569" y="1760100"/>
          <a:ext cx="0" cy="107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6577AD-2C59-4551-A6D7-783DF884AA56}">
      <dsp:nvSpPr>
        <dsp:cNvPr id="0" name=""/>
        <dsp:cNvSpPr/>
      </dsp:nvSpPr>
      <dsp:spPr>
        <a:xfrm>
          <a:off x="0" y="1855324"/>
          <a:ext cx="8186510" cy="1175092"/>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2:</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thông</a:t>
          </a:r>
          <a:r>
            <a:rPr lang="en-US" sz="2800" kern="1200" dirty="0">
              <a:latin typeface="Times New Roman" panose="02020603050405020304" pitchFamily="18" charset="0"/>
              <a:cs typeface="Times New Roman" panose="02020603050405020304" pitchFamily="18" charset="0"/>
            </a:rPr>
            <a:t> qua: ý </a:t>
          </a:r>
          <a:r>
            <a:rPr lang="en-US" sz="2800" kern="1200" dirty="0" err="1">
              <a:latin typeface="Times New Roman" panose="02020603050405020304" pitchFamily="18" charset="0"/>
              <a:cs typeface="Times New Roman" panose="02020603050405020304" pitchFamily="18" charset="0"/>
            </a:rPr>
            <a:t>nghĩ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tóc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hoàng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gũi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áp</a:t>
          </a:r>
          <a:r>
            <a:rPr lang="en-US" sz="2800" kern="1200" dirty="0">
              <a:latin typeface="Times New Roman" panose="02020603050405020304" pitchFamily="18" charset="0"/>
              <a:cs typeface="Times New Roman" panose="02020603050405020304" pitchFamily="18" charset="0"/>
            </a:rPr>
            <a:t>.</a:t>
          </a:r>
        </a:p>
      </dsp:txBody>
      <dsp:txXfrm>
        <a:off x="34417" y="1889741"/>
        <a:ext cx="8117676" cy="1106258"/>
      </dsp:txXfrm>
    </dsp:sp>
    <dsp:sp modelId="{1DB7C157-A433-41EB-A1D6-CE5DD4E80E3F}">
      <dsp:nvSpPr>
        <dsp:cNvPr id="0" name=""/>
        <dsp:cNvSpPr/>
      </dsp:nvSpPr>
      <dsp:spPr>
        <a:xfrm rot="5683215">
          <a:off x="4038345" y="3054292"/>
          <a:ext cx="0" cy="107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04188-B326-4DC6-A937-BCA88F5DAE09}">
      <dsp:nvSpPr>
        <dsp:cNvPr id="0" name=""/>
        <dsp:cNvSpPr/>
      </dsp:nvSpPr>
      <dsp:spPr>
        <a:xfrm>
          <a:off x="74642" y="3078531"/>
          <a:ext cx="7881685" cy="612394"/>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3:</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endParaRPr lang="en-US" sz="2800" kern="1200" dirty="0">
            <a:latin typeface="Times New Roman" panose="02020603050405020304" pitchFamily="18" charset="0"/>
            <a:cs typeface="Times New Roman" panose="02020603050405020304" pitchFamily="18" charset="0"/>
          </a:endParaRPr>
        </a:p>
      </dsp:txBody>
      <dsp:txXfrm>
        <a:off x="92578" y="3096467"/>
        <a:ext cx="7845813" cy="576522"/>
      </dsp:txXfrm>
    </dsp:sp>
    <dsp:sp modelId="{91D96037-065A-4C08-BE00-8EC8851778BC}">
      <dsp:nvSpPr>
        <dsp:cNvPr id="0" name=""/>
        <dsp:cNvSpPr/>
      </dsp:nvSpPr>
      <dsp:spPr>
        <a:xfrm rot="4884735">
          <a:off x="4016632" y="3752039"/>
          <a:ext cx="124829" cy="107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1056A6-E50D-4D47-B688-480EC115A270}">
      <dsp:nvSpPr>
        <dsp:cNvPr id="0" name=""/>
        <dsp:cNvSpPr/>
      </dsp:nvSpPr>
      <dsp:spPr>
        <a:xfrm>
          <a:off x="74965" y="3920323"/>
          <a:ext cx="8126642" cy="555135"/>
        </a:xfrm>
        <a:prstGeom prst="roundRect">
          <a:avLst>
            <a:gd name="adj" fmla="val 10000"/>
          </a:avLst>
        </a:prstGeom>
        <a:solidFill>
          <a:schemeClr val="accent1">
            <a:alpha val="90000"/>
            <a:tint val="4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4:</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chia </a:t>
          </a:r>
          <a:r>
            <a:rPr lang="en-US" sz="2800" kern="1200" dirty="0" err="1">
              <a:latin typeface="Times New Roman" panose="02020603050405020304" pitchFamily="18" charset="0"/>
              <a:cs typeface="Times New Roman" panose="02020603050405020304" pitchFamily="18" charset="0"/>
            </a:rPr>
            <a:t>sẻ</a:t>
          </a:r>
          <a:r>
            <a:rPr lang="en-US" sz="2800" kern="1200" dirty="0">
              <a:latin typeface="Times New Roman" panose="02020603050405020304" pitchFamily="18" charset="0"/>
              <a:cs typeface="Times New Roman" panose="02020603050405020304" pitchFamily="18" charset="0"/>
            </a:rPr>
            <a:t>.</a:t>
          </a:r>
        </a:p>
      </dsp:txBody>
      <dsp:txXfrm>
        <a:off x="91224" y="3936582"/>
        <a:ext cx="8094124" cy="52261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9/13/2023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9/13/2023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9/13/2023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6374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51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9/13/2023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9/13/2023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x-none" smtClean="0"/>
              <a:t>9/13/2023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x-none" smtClean="0"/>
              <a:t>9/13/2023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x-none" smtClean="0"/>
              <a:t>9/13/2023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9/13/2023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9/13/2023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9/13/2023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x-none" smtClean="0"/>
              <a:t>9/13/2023</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A5D29-B467-FEDA-8399-CB0BD94A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60DC7383-D158-5767-AA6C-72591D790412}"/>
              </a:ext>
            </a:extLst>
          </p:cNvPr>
          <p:cNvSpPr/>
          <p:nvPr/>
        </p:nvSpPr>
        <p:spPr>
          <a:xfrm>
            <a:off x="989045" y="1940767"/>
            <a:ext cx="6531428" cy="2100575"/>
          </a:xfrm>
          <a:prstGeom prst="rect">
            <a:avLst/>
          </a:prstGeom>
          <a:noFill/>
        </p:spPr>
        <p:txBody>
          <a:bodyPr wrap="square" lIns="68580" tIns="34290" rIns="68580" bIns="34290">
            <a:spAutoFit/>
          </a:bodyPr>
          <a:lstStyle/>
          <a:p>
            <a:pPr algn="ctr"/>
            <a:r>
              <a:rPr lang="vi-VN"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NGỮ </a:t>
            </a:r>
            <a:r>
              <a:rPr lang="vi-VN" sz="6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rPr>
              <a:t>VĂN</a:t>
            </a:r>
            <a:r>
              <a:rPr lang="vi-VN"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 6</a:t>
            </a:r>
          </a:p>
          <a:p>
            <a:pPr algn="ctr"/>
            <a:r>
              <a:rPr lang="vi-VN"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(Tiết 6,7)</a:t>
            </a:r>
            <a:endParaRPr lang="en-US" sz="66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7413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52482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GÓC CHIA SẺ</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dirty="0">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ề</a:t>
            </a:r>
            <a:r>
              <a:rPr lang="ru-RU" sz="2400" b="1" dirty="0">
                <a:solidFill>
                  <a:srgbClr val="FF0000"/>
                </a:solidFill>
                <a:latin typeface="Times New Roman" panose="02020603050405020304" pitchFamily="18" charset="0"/>
                <a:cs typeface="Times New Roman" panose="02020603050405020304" pitchFamily="18" charset="0"/>
              </a:rPr>
              <a:t>u gì khi</a:t>
            </a:r>
            <a:r>
              <a:rPr lang="en-US" sz="2400" b="1" dirty="0">
                <a:solidFill>
                  <a:srgbClr val="FF0000"/>
                </a:solidFill>
                <a:latin typeface="Times New Roman" panose="02020603050405020304" pitchFamily="18" charset="0"/>
                <a:cs typeface="Times New Roman" panose="02020603050405020304" pitchFamily="18" charset="0"/>
              </a:rPr>
              <a:t>ế</a:t>
            </a:r>
            <a:r>
              <a:rPr lang="ru-RU" sz="2400" b="1" dirty="0">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b</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IV/</a:t>
            </a:r>
            <a:r>
              <a:rPr lang="en-US"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873829" y="3135085"/>
            <a:ext cx="3720942" cy="707886"/>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V/</a:t>
            </a:r>
            <a:r>
              <a:rPr lang="en-US" sz="4000" b="1" dirty="0">
                <a:solidFill>
                  <a:srgbClr val="FF0000"/>
                </a:solidFill>
                <a:latin typeface="Times New Roman" panose="02020603050405020304" pitchFamily="18" charset="0"/>
                <a:cs typeface="Times New Roman" panose="02020603050405020304" pitchFamily="18" charset="0"/>
              </a:rPr>
              <a:t>VẬN DỤNG</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0464" y="945739"/>
            <a:ext cx="3668091" cy="559763"/>
          </a:xfrm>
          <a:prstGeom prst="rect">
            <a:avLst/>
          </a:prstGeom>
          <a:noFill/>
        </p:spPr>
        <p:txBody>
          <a:bodyPr wrap="none">
            <a:prstTxWarp prst="textWave2">
              <a:avLst>
                <a:gd name="adj1" fmla="val 12500"/>
                <a:gd name="adj2" fmla="val -1396"/>
              </a:avLst>
            </a:prstTxWarp>
            <a:spAutoFit/>
          </a:bodyPr>
          <a:lstStyle/>
          <a:p>
            <a:pPr algn="ctr">
              <a:defRPr/>
            </a:pPr>
            <a:r>
              <a:rPr lang="en-US" sz="405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VẬN DỤNG</a:t>
            </a:r>
          </a:p>
        </p:txBody>
      </p:sp>
      <p:sp>
        <p:nvSpPr>
          <p:cNvPr id="466946" name="Rectangle 5"/>
          <p:cNvSpPr>
            <a:spLocks noChangeArrowheads="1"/>
          </p:cNvSpPr>
          <p:nvPr/>
        </p:nvSpPr>
        <p:spPr bwMode="auto">
          <a:xfrm>
            <a:off x="842962" y="1864519"/>
            <a:ext cx="1194558" cy="415498"/>
          </a:xfrm>
          <a:prstGeom prst="rect">
            <a:avLst/>
          </a:prstGeom>
          <a:noFill/>
          <a:ln w="9525">
            <a:noFill/>
            <a:miter lim="800000"/>
            <a:headEnd/>
            <a:tailEnd/>
          </a:ln>
        </p:spPr>
        <p:txBody>
          <a:bodyPr wrap="none">
            <a:spAutoFit/>
          </a:bodyPr>
          <a:lstStyle/>
          <a:p>
            <a:r>
              <a:rPr lang="en-US" sz="2100" b="1">
                <a:latin typeface="Times New Roman" pitchFamily="18" charset="0"/>
                <a:cs typeface="Times New Roman" pitchFamily="18" charset="0"/>
              </a:rPr>
              <a:t>1. Đề bài</a:t>
            </a:r>
            <a:endParaRPr lang="en-US" sz="2100">
              <a:latin typeface="Times New Roman" pitchFamily="18" charset="0"/>
              <a:cs typeface="Times New Roman" pitchFamily="18" charset="0"/>
            </a:endParaRPr>
          </a:p>
        </p:txBody>
      </p:sp>
      <p:pic>
        <p:nvPicPr>
          <p:cNvPr id="466947" name="Picture 6"/>
          <p:cNvPicPr>
            <a:picLocks noChangeAspect="1"/>
          </p:cNvPicPr>
          <p:nvPr/>
        </p:nvPicPr>
        <p:blipFill>
          <a:blip r:embed="rId2"/>
          <a:srcRect/>
          <a:stretch>
            <a:fillRect/>
          </a:stretch>
        </p:blipFill>
        <p:spPr bwMode="auto">
          <a:xfrm>
            <a:off x="2082404" y="1607344"/>
            <a:ext cx="4723209" cy="3157538"/>
          </a:xfrm>
          <a:prstGeom prst="rect">
            <a:avLst/>
          </a:prstGeom>
          <a:noFill/>
          <a:ln w="9525">
            <a:noFill/>
            <a:miter lim="800000"/>
            <a:headEnd/>
            <a:tailEnd/>
          </a:ln>
        </p:spPr>
      </p:pic>
      <p:sp>
        <p:nvSpPr>
          <p:cNvPr id="466948" name="Rectangle 7"/>
          <p:cNvSpPr>
            <a:spLocks noChangeArrowheads="1"/>
          </p:cNvSpPr>
          <p:nvPr/>
        </p:nvSpPr>
        <p:spPr bwMode="auto">
          <a:xfrm>
            <a:off x="2709863" y="2412206"/>
            <a:ext cx="3705225" cy="1569660"/>
          </a:xfrm>
          <a:prstGeom prst="rect">
            <a:avLst/>
          </a:prstGeom>
          <a:noFill/>
          <a:ln w="9525">
            <a:noFill/>
            <a:miter lim="800000"/>
            <a:headEnd/>
            <a:tailEnd/>
          </a:ln>
        </p:spPr>
        <p:txBody>
          <a:bodyPr>
            <a:spAutoFit/>
          </a:bodyPr>
          <a:lstStyle/>
          <a:p>
            <a:r>
              <a:rPr lang="en-US" sz="2400">
                <a:solidFill>
                  <a:srgbClr val="385723"/>
                </a:solidFill>
                <a:latin typeface="Times New Roman" pitchFamily="18" charset="0"/>
                <a:cs typeface="Times New Roman" pitchFamily="18" charset="0"/>
              </a:rPr>
              <a:t>Tưởng tượng và viết đoạn văn (khoảng 5-7 câu) miêu tả cảm xúc của nhân vật cáo sau khi từ biệt hoàng tử bé.</a:t>
            </a:r>
          </a:p>
        </p:txBody>
      </p:sp>
      <p:pic>
        <p:nvPicPr>
          <p:cNvPr id="466949" name="Picture 8"/>
          <p:cNvPicPr>
            <a:picLocks noChangeAspect="1"/>
          </p:cNvPicPr>
          <p:nvPr/>
        </p:nvPicPr>
        <p:blipFill>
          <a:blip r:embed="rId3"/>
          <a:srcRect/>
          <a:stretch>
            <a:fillRect/>
          </a:stretch>
        </p:blipFill>
        <p:spPr bwMode="auto">
          <a:xfrm>
            <a:off x="6659166" y="2060973"/>
            <a:ext cx="2289572" cy="22252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527050" y="398585"/>
            <a:ext cx="7988300" cy="1657230"/>
          </a:xfrm>
          <a:prstGeom prst="rect">
            <a:avLst/>
          </a:prstGeom>
          <a:noFill/>
        </p:spPr>
        <p:txBody>
          <a:bodyPr spcFirstLastPara="1" wrap="none">
            <a:prstTxWarp prst="textArchUp">
              <a:avLst>
                <a:gd name="adj" fmla="val 10800000"/>
              </a:avLst>
            </a:prstTxWarp>
            <a:spAutoFit/>
          </a:bodyPr>
          <a:lstStyle/>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r>
              <a:rPr lang="vi-VN" sz="8800" b="1" dirty="0">
                <a:ln>
                  <a:solidFill>
                    <a:srgbClr val="FFC000"/>
                  </a:solidFill>
                </a:ln>
                <a:solidFill>
                  <a:srgbClr val="FF0000"/>
                </a:solidFill>
                <a:latin typeface="Times New Roman" pitchFamily="18" charset="0"/>
                <a:cs typeface="Times New Roman" pitchFamily="18" charset="0"/>
              </a:rPr>
              <a:t>Tiet 6,7</a:t>
            </a:r>
            <a:r>
              <a:rPr lang="en-US" sz="8800" b="1" dirty="0">
                <a:ln>
                  <a:solidFill>
                    <a:srgbClr val="FFC000"/>
                  </a:solidFill>
                </a:ln>
                <a:solidFill>
                  <a:srgbClr val="FF0000"/>
                </a:solidFill>
                <a:latin typeface="Times New Roman" pitchFamily="18" charset="0"/>
                <a:cs typeface="Times New Roman" pitchFamily="18" charset="0"/>
              </a:rPr>
              <a:t>NẾU CẬU MUỐN CÓ MỘT NGƯỜI BẠN</a:t>
            </a: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864940"/>
            <a:ext cx="3517988" cy="296910"/>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0464" y="945739"/>
            <a:ext cx="3668091" cy="559763"/>
          </a:xfrm>
          <a:prstGeom prst="rect">
            <a:avLst/>
          </a:prstGeom>
          <a:noFill/>
        </p:spPr>
        <p:txBody>
          <a:bodyPr wrap="none">
            <a:prstTxWarp prst="textWave2">
              <a:avLst>
                <a:gd name="adj1" fmla="val 12500"/>
                <a:gd name="adj2" fmla="val -1396"/>
              </a:avLst>
            </a:prstTxWarp>
            <a:spAutoFit/>
          </a:bodyPr>
          <a:lstStyle/>
          <a:p>
            <a:pPr algn="ctr">
              <a:defRPr/>
            </a:pPr>
            <a:r>
              <a:rPr lang="en-US" sz="405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VẬN DỤNG</a:t>
            </a:r>
          </a:p>
        </p:txBody>
      </p:sp>
      <p:graphicFrame>
        <p:nvGraphicFramePr>
          <p:cNvPr id="5" name="Diagram 4"/>
          <p:cNvGraphicFramePr/>
          <p:nvPr/>
        </p:nvGraphicFramePr>
        <p:xfrm>
          <a:off x="1501877" y="1697909"/>
          <a:ext cx="6096000" cy="3340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6367" y="457201"/>
            <a:ext cx="6288833" cy="1048302"/>
          </a:xfrm>
          <a:prstGeom prst="rect">
            <a:avLst/>
          </a:prstGeom>
          <a:noFill/>
        </p:spPr>
        <p:txBody>
          <a:bodyPr wrap="none">
            <a:prstTxWarp prst="textWave2">
              <a:avLst>
                <a:gd name="adj1" fmla="val 12500"/>
                <a:gd name="adj2" fmla="val -1396"/>
              </a:avLst>
            </a:prstTxWarp>
            <a:spAutoFit/>
          </a:bodyPr>
          <a:lstStyle/>
          <a:p>
            <a:pPr algn="ctr">
              <a:defRPr/>
            </a:pP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HOẠT ĐỘNG VẬN DỤNG</a:t>
            </a:r>
          </a:p>
        </p:txBody>
      </p:sp>
      <p:graphicFrame>
        <p:nvGraphicFramePr>
          <p:cNvPr id="5" name="Diagram 4"/>
          <p:cNvGraphicFramePr/>
          <p:nvPr>
            <p:extLst>
              <p:ext uri="{D42A27DB-BD31-4B8C-83A1-F6EECF244321}">
                <p14:modId xmlns:p14="http://schemas.microsoft.com/office/powerpoint/2010/main" val="4222521453"/>
              </p:ext>
            </p:extLst>
          </p:nvPr>
        </p:nvGraphicFramePr>
        <p:xfrm>
          <a:off x="746450" y="1642187"/>
          <a:ext cx="8201608" cy="4627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CHÚC CÁC CON HỌC TÔT!</a:t>
            </a:r>
            <a:endParaRPr lang="en-US" sz="27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46053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x-none" altLang="x-none" sz="2400" b="1">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Đề tài sáng tác: </a:t>
            </a:r>
            <a:r>
              <a:rPr lang="en-US" altLang="x-none"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x-none" altLang="x-none"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Phong cách sáng tác: </a:t>
            </a:r>
            <a:r>
              <a:rPr lang="en-US" altLang="x-none"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413538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dirty="0">
                <a:solidFill>
                  <a:srgbClr val="050505"/>
                </a:solidFill>
                <a:latin typeface="+mj-lt"/>
              </a:rPr>
              <a:t>"Nếu cậu muốn có một người bạn thì hãy thuần hoá tớ!</a:t>
            </a:r>
            <a:br>
              <a:rPr lang="vi-VN" sz="2400" dirty="0">
                <a:latin typeface="+mj-lt"/>
              </a:rPr>
            </a:br>
            <a:r>
              <a:rPr lang="vi-VN" sz="2400" dirty="0">
                <a:solidFill>
                  <a:srgbClr val="050505"/>
                </a:solidFill>
                <a:latin typeface="+mj-lt"/>
              </a:rPr>
              <a:t>-Thế phải làm gì mới được? </a:t>
            </a:r>
            <a:r>
              <a:rPr lang="en-US" sz="2400" dirty="0">
                <a:solidFill>
                  <a:srgbClr val="050505"/>
                </a:solidFill>
                <a:latin typeface="Times New Roman" pitchFamily="18" charset="0"/>
                <a:cs typeface="Times New Roman" pitchFamily="18" charset="0"/>
              </a:rPr>
              <a:t>H</a:t>
            </a:r>
            <a:r>
              <a:rPr lang="vi-VN" sz="2400" dirty="0">
                <a:solidFill>
                  <a:srgbClr val="050505"/>
                </a:solidFill>
                <a:latin typeface="+mj-lt"/>
              </a:rPr>
              <a:t>oàng tử bé nói.</a:t>
            </a:r>
            <a:br>
              <a:rPr lang="vi-VN" sz="2400" dirty="0">
                <a:latin typeface="+mj-lt"/>
              </a:rPr>
            </a:br>
            <a:r>
              <a:rPr lang="vi-VN" sz="2400" dirty="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dirty="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492214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524193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DD163C4-DB67-406B-AEA8-0EAC3B58A481}"/>
              </a:ext>
            </a:extLst>
          </p:cNvPr>
          <p:cNvSpPr/>
          <p:nvPr/>
        </p:nvSpPr>
        <p:spPr>
          <a:xfrm>
            <a:off x="360399" y="4117239"/>
            <a:ext cx="4200804" cy="348813"/>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360398" y="2032953"/>
            <a:ext cx="45579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Xuất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xứ</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Đoạn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trích</a:t>
            </a:r>
            <a:r>
              <a:rPr lang="en-US" altLang="x-none" sz="2400" dirty="0">
                <a:latin typeface="Times New Roman" panose="02020603050405020304" pitchFamily="18" charset="0"/>
                <a:cs typeface="Times New Roman" panose="02020603050405020304" pitchFamily="18" charset="0"/>
              </a:rPr>
              <a:t> “ </a:t>
            </a:r>
            <a:r>
              <a:rPr lang="en-US" altLang="x-none" sz="2400" dirty="0" err="1">
                <a:latin typeface="Times New Roman" panose="02020603050405020304" pitchFamily="18" charset="0"/>
                <a:cs typeface="Times New Roman" panose="02020603050405020304" pitchFamily="18" charset="0"/>
              </a:rPr>
              <a:t>Nếu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cậu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muốn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có</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một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bạn</a:t>
            </a:r>
            <a:r>
              <a:rPr lang="en-US" altLang="x-none" sz="2400" dirty="0">
                <a:latin typeface="Times New Roman" panose="02020603050405020304" pitchFamily="18" charset="0"/>
                <a:cs typeface="Times New Roman" panose="02020603050405020304" pitchFamily="18" charset="0"/>
              </a:rPr>
              <a:t> ( </a:t>
            </a:r>
            <a:r>
              <a:rPr lang="en-US" altLang="x-none" sz="2400" dirty="0" err="1">
                <a:latin typeface="Times New Roman" panose="02020603050405020304" pitchFamily="18" charset="0"/>
                <a:cs typeface="Times New Roman" panose="02020603050405020304" pitchFamily="18" charset="0"/>
              </a:rPr>
              <a:t>chương</a:t>
            </a:r>
            <a:r>
              <a:rPr lang="en-US" altLang="x-none" sz="2400" dirty="0">
                <a:latin typeface="Times New Roman" panose="02020603050405020304" pitchFamily="18" charset="0"/>
                <a:cs typeface="Times New Roman" panose="02020603050405020304" pitchFamily="18" charset="0"/>
              </a:rPr>
              <a:t> XXI)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Hoàng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tử</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bé</a:t>
            </a:r>
            <a:r>
              <a:rPr lang="en-US" altLang="x-none" sz="2400" dirty="0">
                <a:latin typeface="Times New Roman" panose="02020603050405020304" pitchFamily="18" charset="0"/>
                <a:cs typeface="Times New Roman" panose="02020603050405020304" pitchFamily="18" charset="0"/>
              </a:rPr>
              <a:t> </a:t>
            </a:r>
          </a:p>
          <a:p>
            <a:pPr>
              <a:spcBef>
                <a:spcPct val="0"/>
              </a:spcBef>
              <a:buFontTx/>
              <a:buNone/>
            </a:pP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tên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tiếng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Pháp</a:t>
            </a:r>
            <a:r>
              <a:rPr lang="en-US" altLang="x-none"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Le Petit Prince).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1943</a:t>
            </a:r>
            <a:endParaRPr lang="x-none" altLang="x-none" sz="2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17B0C46-DAF8-4794-AC4A-8F705FA4454A}"/>
              </a:ext>
            </a:extLst>
          </p:cNvPr>
          <p:cNvSpPr txBox="1">
            <a:spLocks noChangeArrowheads="1"/>
          </p:cNvSpPr>
          <p:nvPr/>
        </p:nvSpPr>
        <p:spPr bwMode="auto">
          <a:xfrm>
            <a:off x="360398" y="4466052"/>
            <a:ext cx="6300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Truyện đồng thoại.</a:t>
            </a:r>
            <a:endParaRPr lang="en-US"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1226BEE-1BFB-4D1E-8458-1199B532872C}"/>
              </a:ext>
            </a:extLst>
          </p:cNvPr>
          <p:cNvSpPr/>
          <p:nvPr/>
        </p:nvSpPr>
        <p:spPr>
          <a:xfrm>
            <a:off x="360399" y="5063323"/>
            <a:ext cx="4412017" cy="605294"/>
          </a:xfrm>
          <a:prstGeom prst="rect">
            <a:avLst/>
          </a:prstGeom>
        </p:spPr>
        <p:txBody>
          <a:bodyPr wrap="square">
            <a:spAutoFit/>
          </a:bodyPr>
          <a:lstStyle/>
          <a:p>
            <a:pPr algn="just">
              <a:lnSpc>
                <a:spcPts val="2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Nhân vật chính:</a:t>
            </a:r>
            <a:r>
              <a:rPr lang="vi-VN" sz="2400" dirty="0">
                <a:latin typeface="Times New Roman" panose="02020603050405020304" pitchFamily="18" charset="0"/>
                <a:cs typeface="Times New Roman" panose="02020603050405020304" pitchFamily="18" charset="0"/>
              </a:rPr>
              <a:t> Hoàng tử bé và Cáo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2576</Words>
  <Application>Microsoft Office PowerPoint</Application>
  <PresentationFormat>On-screen Show (4:3)</PresentationFormat>
  <Paragraphs>263</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91</cp:revision>
  <dcterms:created xsi:type="dcterms:W3CDTF">2021-06-07T09:05:04Z</dcterms:created>
  <dcterms:modified xsi:type="dcterms:W3CDTF">2023-09-13T16:58:50Z</dcterms:modified>
</cp:coreProperties>
</file>