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58"/>
  </p:notesMasterIdLst>
  <p:sldIdLst>
    <p:sldId id="470" r:id="rId4"/>
    <p:sldId id="471" r:id="rId5"/>
    <p:sldId id="510" r:id="rId6"/>
    <p:sldId id="524" r:id="rId7"/>
    <p:sldId id="525" r:id="rId8"/>
    <p:sldId id="526" r:id="rId9"/>
    <p:sldId id="527" r:id="rId10"/>
    <p:sldId id="528" r:id="rId11"/>
    <p:sldId id="529" r:id="rId12"/>
    <p:sldId id="530" r:id="rId13"/>
    <p:sldId id="586" r:id="rId14"/>
    <p:sldId id="512" r:id="rId15"/>
    <p:sldId id="513" r:id="rId16"/>
    <p:sldId id="571" r:id="rId17"/>
    <p:sldId id="514" r:id="rId18"/>
    <p:sldId id="515" r:id="rId19"/>
    <p:sldId id="569" r:id="rId20"/>
    <p:sldId id="568" r:id="rId21"/>
    <p:sldId id="570" r:id="rId22"/>
    <p:sldId id="572" r:id="rId23"/>
    <p:sldId id="542" r:id="rId24"/>
    <p:sldId id="541" r:id="rId25"/>
    <p:sldId id="543" r:id="rId26"/>
    <p:sldId id="545" r:id="rId27"/>
    <p:sldId id="547" r:id="rId28"/>
    <p:sldId id="553" r:id="rId29"/>
    <p:sldId id="585" r:id="rId30"/>
    <p:sldId id="580" r:id="rId31"/>
    <p:sldId id="579" r:id="rId32"/>
    <p:sldId id="581" r:id="rId33"/>
    <p:sldId id="582" r:id="rId34"/>
    <p:sldId id="583" r:id="rId35"/>
    <p:sldId id="584" r:id="rId36"/>
    <p:sldId id="554" r:id="rId37"/>
    <p:sldId id="555" r:id="rId38"/>
    <p:sldId id="519" r:id="rId39"/>
    <p:sldId id="258" r:id="rId40"/>
    <p:sldId id="298" r:id="rId41"/>
    <p:sldId id="565" r:id="rId42"/>
    <p:sldId id="299" r:id="rId43"/>
    <p:sldId id="300" r:id="rId44"/>
    <p:sldId id="301" r:id="rId45"/>
    <p:sldId id="567" r:id="rId46"/>
    <p:sldId id="523" r:id="rId47"/>
    <p:sldId id="318" r:id="rId48"/>
    <p:sldId id="566" r:id="rId49"/>
    <p:sldId id="557" r:id="rId50"/>
    <p:sldId id="559" r:id="rId51"/>
    <p:sldId id="560" r:id="rId52"/>
    <p:sldId id="561" r:id="rId53"/>
    <p:sldId id="564" r:id="rId54"/>
    <p:sldId id="562" r:id="rId55"/>
    <p:sldId id="563" r:id="rId56"/>
    <p:sldId id="55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2" autoAdjust="0"/>
    <p:restoredTop sz="94660"/>
  </p:normalViewPr>
  <p:slideViewPr>
    <p:cSldViewPr snapToGrid="0">
      <p:cViewPr varScale="1">
        <p:scale>
          <a:sx n="41" d="100"/>
          <a:sy n="41" d="100"/>
        </p:scale>
        <p:origin x="84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461C-C99A-4EF1-95D9-6E0469D77722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0302-9B6D-49B7-BFFC-DCE1AFC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3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3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1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21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2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0575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05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99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3074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5906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5292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713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500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89363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85958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6754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4022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7495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84042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3016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96035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6378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2283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10685"/>
      </p:ext>
    </p:extLst>
  </p:cSld>
  <p:clrMapOvr>
    <a:masterClrMapping/>
  </p:clrMapOvr>
  <p:transition spd="slow" advClick="0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09152"/>
      </p:ext>
    </p:extLst>
  </p:cSld>
  <p:clrMapOvr>
    <a:masterClrMapping/>
  </p:clrMapOvr>
  <p:transition spd="slow" advClick="0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33260"/>
      </p:ext>
    </p:extLst>
  </p:cSld>
  <p:clrMapOvr>
    <a:masterClrMapping/>
  </p:clrMapOvr>
  <p:transition spd="slow" advClick="0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3279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3032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747257"/>
      </p:ext>
    </p:extLst>
  </p:cSld>
  <p:clrMapOvr>
    <a:masterClrMapping/>
  </p:clrMapOvr>
  <p:transition spd="slow" advClick="0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065253"/>
      </p:ext>
    </p:extLst>
  </p:cSld>
  <p:clrMapOvr>
    <a:masterClrMapping/>
  </p:clrMapOvr>
  <p:transition spd="slow" advClick="0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574824"/>
      </p:ext>
    </p:extLst>
  </p:cSld>
  <p:clrMapOvr>
    <a:masterClrMapping/>
  </p:clrMapOvr>
  <p:transition spd="slow" advClick="0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205192"/>
      </p:ext>
    </p:extLst>
  </p:cSld>
  <p:clrMapOvr>
    <a:masterClrMapping/>
  </p:clrMapOvr>
  <p:transition spd="slow" advClick="0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137"/>
      </p:ext>
    </p:extLst>
  </p:cSld>
  <p:clrMapOvr>
    <a:masterClrMapping/>
  </p:clrMapOvr>
  <p:transition spd="slow" advClick="0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51004"/>
      </p:ext>
    </p:extLst>
  </p:cSld>
  <p:clrMapOvr>
    <a:masterClrMapping/>
  </p:clrMapOvr>
  <p:transition spd="slow" advClick="0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57516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443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1496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55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64191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766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4771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slide" Target="slide41.xml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slide" Target="slide40.xml"/><Relationship Id="rId2" Type="http://schemas.openxmlformats.org/officeDocument/2006/relationships/audio" Target="../media/audio1.wav"/><Relationship Id="rId16" Type="http://schemas.openxmlformats.org/officeDocument/2006/relationships/slide" Target="slide39.xml"/><Relationship Id="rId20" Type="http://schemas.openxmlformats.org/officeDocument/2006/relationships/slide" Target="slide4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slide" Target="slide19.xml"/><Relationship Id="rId19" Type="http://schemas.openxmlformats.org/officeDocument/2006/relationships/slide" Target="slide42.xml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8C6575-801C-4F6E-839C-957AA570E83A}"/>
              </a:ext>
            </a:extLst>
          </p:cNvPr>
          <p:cNvSpPr txBox="1"/>
          <p:nvPr/>
        </p:nvSpPr>
        <p:spPr>
          <a:xfrm>
            <a:off x="3827776" y="307528"/>
            <a:ext cx="428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108, 109, 110</a:t>
            </a:r>
            <a:endParaRPr lang="en-US" sz="4000" b="1" dirty="0"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877874D-0A72-48B5-A4C2-63E4B1A9DBF2}"/>
              </a:ext>
            </a:extLst>
          </p:cNvPr>
          <p:cNvSpPr txBox="1"/>
          <p:nvPr/>
        </p:nvSpPr>
        <p:spPr>
          <a:xfrm>
            <a:off x="2674176" y="1017266"/>
            <a:ext cx="6612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TRÌNH BÀY Ý KIẾN VỀ MỘT HIỆN TƯỢNG </a:t>
            </a:r>
          </a:p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(VẤN ĐỀ) MÀ EM QUAN TÂM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464574" y="-17155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xmlns="" id="{923FF8E7-03BD-44CE-8E16-D269DF86F231}"/>
              </a:ext>
            </a:extLst>
          </p:cNvPr>
          <p:cNvGrpSpPr/>
          <p:nvPr/>
        </p:nvGrpSpPr>
        <p:grpSpPr>
          <a:xfrm>
            <a:off x="6948529" y="1384245"/>
            <a:ext cx="4067641" cy="2880585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xmlns="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xmlns="" id="{F0882434-99D0-45D0-BDA4-0D9E30840023}"/>
                </a:ext>
              </a:extLst>
            </p:cNvPr>
            <p:cNvGrpSpPr/>
            <p:nvPr/>
          </p:nvGrpSpPr>
          <p:grpSpPr>
            <a:xfrm>
              <a:off x="1892496" y="2285104"/>
              <a:ext cx="2761594" cy="2129462"/>
              <a:chOff x="1149989" y="3194004"/>
              <a:chExt cx="2761594" cy="2129462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xmlns="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629567" y="3589887"/>
                <a:ext cx="2282016" cy="1733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 làm thế nào để có thể làm một bài văn nghị luận về những hiện tượng </a:t>
                </a:r>
                <a:r>
                  <a:rPr lang="vi-VN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này?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5" name="组合 4">
                <a:extLst>
                  <a:ext uri="{FF2B5EF4-FFF2-40B4-BE49-F238E27FC236}">
                    <a16:creationId xmlns:a16="http://schemas.microsoft.com/office/drawing/2014/main" xmlns="" id="{CBDCF15A-7CA3-4B29-9B61-594641CEDC5E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56" name="Freeform 108">
                  <a:extLst>
                    <a:ext uri="{FF2B5EF4-FFF2-40B4-BE49-F238E27FC236}">
                      <a16:creationId xmlns:a16="http://schemas.microsoft.com/office/drawing/2014/main" xmlns="" id="{7BC8C9EF-CEBE-4DF1-B3CE-F1C69B092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09">
                  <a:extLst>
                    <a:ext uri="{FF2B5EF4-FFF2-40B4-BE49-F238E27FC236}">
                      <a16:creationId xmlns:a16="http://schemas.microsoft.com/office/drawing/2014/main" xmlns="" id="{977462CA-1F27-416E-B31C-6E686B0FBC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10">
                  <a:extLst>
                    <a:ext uri="{FF2B5EF4-FFF2-40B4-BE49-F238E27FC236}">
                      <a16:creationId xmlns:a16="http://schemas.microsoft.com/office/drawing/2014/main" xmlns="" id="{E215937E-CA59-4367-9931-961890CBB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11">
                  <a:extLst>
                    <a:ext uri="{FF2B5EF4-FFF2-40B4-BE49-F238E27FC236}">
                      <a16:creationId xmlns:a16="http://schemas.microsoft.com/office/drawing/2014/main" xmlns="" id="{E61E1EC1-494C-4D44-8EF0-95EB2E66D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12">
                  <a:extLst>
                    <a:ext uri="{FF2B5EF4-FFF2-40B4-BE49-F238E27FC236}">
                      <a16:creationId xmlns:a16="http://schemas.microsoft.com/office/drawing/2014/main" xmlns="" id="{B55C3FAF-0272-432E-A28A-9182FE3B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13">
                  <a:extLst>
                    <a:ext uri="{FF2B5EF4-FFF2-40B4-BE49-F238E27FC236}">
                      <a16:creationId xmlns:a16="http://schemas.microsoft.com/office/drawing/2014/main" xmlns="" id="{E6D06358-CF3F-42A8-91F6-AAA63141B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xmlns="" id="{8ABEF6F9-0E37-40F0-993D-5401AB3B0AF4}"/>
              </a:ext>
            </a:extLst>
          </p:cNvPr>
          <p:cNvGrpSpPr/>
          <p:nvPr/>
        </p:nvGrpSpPr>
        <p:grpSpPr>
          <a:xfrm>
            <a:off x="746778" y="1792029"/>
            <a:ext cx="4718241" cy="3349084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xmlns="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xmlns="" id="{F52DF1FC-8575-4950-87EC-6F270D5FE13C}"/>
                </a:ext>
              </a:extLst>
            </p:cNvPr>
            <p:cNvGrpSpPr/>
            <p:nvPr/>
          </p:nvGrpSpPr>
          <p:grpSpPr>
            <a:xfrm>
              <a:off x="1892496" y="2285104"/>
              <a:ext cx="2856838" cy="1959396"/>
              <a:chOff x="1149989" y="3194004"/>
              <a:chExt cx="2856838" cy="1959396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xmlns="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490593" y="3946343"/>
                <a:ext cx="2516234" cy="1207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Hàng ngày có rất nhiều hiện tượng xảy ra trong đời sống, tích cực có, tiêu cực có.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xmlns="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69" name="Freeform 108">
                  <a:extLst>
                    <a:ext uri="{FF2B5EF4-FFF2-40B4-BE49-F238E27FC236}">
                      <a16:creationId xmlns:a16="http://schemas.microsoft.com/office/drawing/2014/main" xmlns="" id="{FF1DC9F5-369B-49B2-A7D7-4B6A060B8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09">
                  <a:extLst>
                    <a:ext uri="{FF2B5EF4-FFF2-40B4-BE49-F238E27FC236}">
                      <a16:creationId xmlns:a16="http://schemas.microsoft.com/office/drawing/2014/main" xmlns="" id="{744BB57B-984F-434C-B3F1-B055DB78AE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xmlns="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11">
                  <a:extLst>
                    <a:ext uri="{FF2B5EF4-FFF2-40B4-BE49-F238E27FC236}">
                      <a16:creationId xmlns:a16="http://schemas.microsoft.com/office/drawing/2014/main" xmlns="" id="{2E96CA9B-A3AB-43B5-9B25-4F66CD4B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xmlns="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13">
                  <a:extLst>
                    <a:ext uri="{FF2B5EF4-FFF2-40B4-BE49-F238E27FC236}">
                      <a16:creationId xmlns:a16="http://schemas.microsoft.com/office/drawing/2014/main" xmlns="" id="{79A10970-FC47-450D-9F1C-1F388B63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9465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xmlns="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xmlns="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xmlns="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xmlns="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xmlns="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xmlns="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xmlns="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xmlns="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xmlns="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xmlns="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xmlns="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xmlns="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xmlns="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xmlns="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xmlns="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xmlns="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xmlns="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xmlns="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xmlns="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xmlns="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xmlns="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xmlns="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xmlns="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xmlns="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xmlns="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xmlns="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xmlns="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xmlns="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xmlns="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xmlns="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xmlns="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xmlns="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xmlns="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xmlns="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xmlns="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xmlns="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xmlns="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xmlns="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8C6575-801C-4F6E-839C-957AA570E83A}"/>
              </a:ext>
            </a:extLst>
          </p:cNvPr>
          <p:cNvSpPr txBox="1"/>
          <p:nvPr/>
        </p:nvSpPr>
        <p:spPr>
          <a:xfrm>
            <a:off x="3827776" y="307528"/>
            <a:ext cx="428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108, 109, 110</a:t>
            </a:r>
            <a:endParaRPr lang="en-US" sz="4000" b="1" dirty="0"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877874D-0A72-48B5-A4C2-63E4B1A9DBF2}"/>
              </a:ext>
            </a:extLst>
          </p:cNvPr>
          <p:cNvSpPr txBox="1"/>
          <p:nvPr/>
        </p:nvSpPr>
        <p:spPr>
          <a:xfrm>
            <a:off x="2674176" y="1017266"/>
            <a:ext cx="6612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TRÌNH BÀY Ý KIẾN VỀ MỘT HIỆN TƯỢNG </a:t>
            </a:r>
          </a:p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(VẤN ĐỀ) MÀ EM QUAN TÂM</a:t>
            </a:r>
          </a:p>
        </p:txBody>
      </p:sp>
    </p:spTree>
    <p:extLst>
      <p:ext uri="{BB962C8B-B14F-4D97-AF65-F5344CB8AC3E}">
        <p14:creationId xmlns:p14="http://schemas.microsoft.com/office/powerpoint/2010/main" val="31016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23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740894" y="1508722"/>
            <a:ext cx="7469558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/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chung</a:t>
            </a:r>
            <a:endParaRPr lang="zh-CN" altLang="en-US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8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72" y="1082484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281550" y="1474396"/>
            <a:ext cx="7469558" cy="25851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defTabSz="914217"/>
            <a:r>
              <a:rPr lang="vi-VN" altLang="zh-CN" sz="3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Yêu cầu đối với bài văn nghị luận trình bày ý kiến về một hiện tượng (vấn đề)</a:t>
            </a:r>
            <a:endParaRPr lang="zh-CN" altLang="en-US" sz="36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4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25725" y="257585"/>
            <a:ext cx="746955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24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Dựa vào văn bản đã học Xem người ta kìa!, hãy trả lời các câu hỏi sau</a:t>
            </a:r>
            <a:endParaRPr lang="en-US" altLang="zh-CN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703140" y="2056753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987" y="2122046"/>
              <a:ext cx="2909328" cy="106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Hiện tượng gì được nêu để bàn luận trong văn bản?</a:t>
              </a:r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5255786" y="969778"/>
            <a:ext cx="3576744" cy="2447902"/>
            <a:chOff x="7522624" y="1711467"/>
            <a:chExt cx="2698523" cy="2005163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015" y="2052728"/>
              <a:ext cx="2095630" cy="1663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Người viết đồng tình hay phản đối hiện tượng, vấn đề đã nêu?</a:t>
              </a:r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02" name="组合 4">
            <a:extLst>
              <a:ext uri="{FF2B5EF4-FFF2-40B4-BE49-F238E27FC236}">
                <a16:creationId xmlns:a16="http://schemas.microsoft.com/office/drawing/2014/main" xmlns="" id="{3F84AF79-9A4F-44FD-B4BF-8EF2CD87BEF4}"/>
              </a:ext>
            </a:extLst>
          </p:cNvPr>
          <p:cNvGrpSpPr/>
          <p:nvPr/>
        </p:nvGrpSpPr>
        <p:grpSpPr>
          <a:xfrm>
            <a:off x="7360546" y="3105424"/>
            <a:ext cx="3134451" cy="3002913"/>
            <a:chOff x="8543412" y="3705249"/>
            <a:chExt cx="2506734" cy="1762160"/>
          </a:xfrm>
        </p:grpSpPr>
        <p:grpSp>
          <p:nvGrpSpPr>
            <p:cNvPr id="303" name="组合 315">
              <a:extLst>
                <a:ext uri="{FF2B5EF4-FFF2-40B4-BE49-F238E27FC236}">
                  <a16:creationId xmlns:a16="http://schemas.microsoft.com/office/drawing/2014/main" xmlns="" id="{4820D7E6-B640-4700-B829-F18D975E90A3}"/>
                </a:ext>
              </a:extLst>
            </p:cNvPr>
            <p:cNvGrpSpPr/>
            <p:nvPr/>
          </p:nvGrpSpPr>
          <p:grpSpPr>
            <a:xfrm rot="626096" flipH="1">
              <a:off x="8543412" y="3705249"/>
              <a:ext cx="2506734" cy="176216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05" name="Freeform 5">
                <a:extLst>
                  <a:ext uri="{FF2B5EF4-FFF2-40B4-BE49-F238E27FC236}">
                    <a16:creationId xmlns:a16="http://schemas.microsoft.com/office/drawing/2014/main" xmlns="" id="{25B0B9A5-520A-466C-89C1-95887B81DE6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6" name="Freeform 6">
                <a:extLst>
                  <a:ext uri="{FF2B5EF4-FFF2-40B4-BE49-F238E27FC236}">
                    <a16:creationId xmlns:a16="http://schemas.microsoft.com/office/drawing/2014/main" xmlns="" id="{B0F8DB78-C215-43C0-8C29-685317EE711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7" name="Freeform 7">
                <a:extLst>
                  <a:ext uri="{FF2B5EF4-FFF2-40B4-BE49-F238E27FC236}">
                    <a16:creationId xmlns:a16="http://schemas.microsoft.com/office/drawing/2014/main" xmlns="" id="{777FEBC0-9BD3-4F11-9113-CA4A189D8308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8" name="Freeform 8">
                <a:extLst>
                  <a:ext uri="{FF2B5EF4-FFF2-40B4-BE49-F238E27FC236}">
                    <a16:creationId xmlns:a16="http://schemas.microsoft.com/office/drawing/2014/main" xmlns="" id="{AC21797F-87E8-4B58-8113-AC8EB0E28D9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9" name="Freeform 9">
                <a:extLst>
                  <a:ext uri="{FF2B5EF4-FFF2-40B4-BE49-F238E27FC236}">
                    <a16:creationId xmlns:a16="http://schemas.microsoft.com/office/drawing/2014/main" xmlns="" id="{61B8C014-DD8E-42C9-9FDD-2D04E953E0DE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0" name="Freeform 10">
                <a:extLst>
                  <a:ext uri="{FF2B5EF4-FFF2-40B4-BE49-F238E27FC236}">
                    <a16:creationId xmlns:a16="http://schemas.microsoft.com/office/drawing/2014/main" xmlns="" id="{69455291-17D6-4B36-A7CE-B07EC7BD3815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1" name="Freeform 11">
                <a:extLst>
                  <a:ext uri="{FF2B5EF4-FFF2-40B4-BE49-F238E27FC236}">
                    <a16:creationId xmlns:a16="http://schemas.microsoft.com/office/drawing/2014/main" xmlns="" id="{52799F36-72EC-4BE1-AA97-5E9B84FCDE8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12" name="组合 323">
                <a:extLst>
                  <a:ext uri="{FF2B5EF4-FFF2-40B4-BE49-F238E27FC236}">
                    <a16:creationId xmlns:a16="http://schemas.microsoft.com/office/drawing/2014/main" xmlns="" id="{98C5BF76-4F42-4FCF-9BB3-5FCD9AA7245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13" name="Freeform 12">
                  <a:extLst>
                    <a:ext uri="{FF2B5EF4-FFF2-40B4-BE49-F238E27FC236}">
                      <a16:creationId xmlns:a16="http://schemas.microsoft.com/office/drawing/2014/main" xmlns="" id="{A1B48524-7EDF-4482-8D07-BBC69644ADA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4" name="Freeform 13">
                  <a:extLst>
                    <a:ext uri="{FF2B5EF4-FFF2-40B4-BE49-F238E27FC236}">
                      <a16:creationId xmlns:a16="http://schemas.microsoft.com/office/drawing/2014/main" xmlns="" id="{6402B0D6-3CEB-4E6C-B3C8-D169037527B2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5" name="Freeform 14">
                  <a:extLst>
                    <a:ext uri="{FF2B5EF4-FFF2-40B4-BE49-F238E27FC236}">
                      <a16:creationId xmlns:a16="http://schemas.microsoft.com/office/drawing/2014/main" xmlns="" id="{EFE99532-DA70-461E-A143-2BFD1FDF4A16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6" name="Freeform 15">
                  <a:extLst>
                    <a:ext uri="{FF2B5EF4-FFF2-40B4-BE49-F238E27FC236}">
                      <a16:creationId xmlns:a16="http://schemas.microsoft.com/office/drawing/2014/main" xmlns="" id="{D5117822-A717-4B37-BD53-373C9DCAA57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7" name="Freeform 16">
                  <a:extLst>
                    <a:ext uri="{FF2B5EF4-FFF2-40B4-BE49-F238E27FC236}">
                      <a16:creationId xmlns:a16="http://schemas.microsoft.com/office/drawing/2014/main" xmlns="" id="{DA738C33-2CEC-4D9D-9698-1274EB7037E6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8" name="Freeform 17">
                  <a:extLst>
                    <a:ext uri="{FF2B5EF4-FFF2-40B4-BE49-F238E27FC236}">
                      <a16:creationId xmlns:a16="http://schemas.microsoft.com/office/drawing/2014/main" xmlns="" id="{5A13625A-A0F7-42ED-B3C1-B3E266742F2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9" name="Freeform 18">
                  <a:extLst>
                    <a:ext uri="{FF2B5EF4-FFF2-40B4-BE49-F238E27FC236}">
                      <a16:creationId xmlns:a16="http://schemas.microsoft.com/office/drawing/2014/main" xmlns="" id="{692D3032-0CDF-46EF-9AE2-64B25DFC9F7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0" name="Freeform 19">
                  <a:extLst>
                    <a:ext uri="{FF2B5EF4-FFF2-40B4-BE49-F238E27FC236}">
                      <a16:creationId xmlns:a16="http://schemas.microsoft.com/office/drawing/2014/main" xmlns="" id="{C392BB19-AE60-4022-A36D-4803042DED67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1" name="Freeform 20">
                  <a:extLst>
                    <a:ext uri="{FF2B5EF4-FFF2-40B4-BE49-F238E27FC236}">
                      <a16:creationId xmlns:a16="http://schemas.microsoft.com/office/drawing/2014/main" xmlns="" id="{258A9D56-EA41-4054-8A9B-7312DD8A42E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2" name="Freeform 21">
                  <a:extLst>
                    <a:ext uri="{FF2B5EF4-FFF2-40B4-BE49-F238E27FC236}">
                      <a16:creationId xmlns:a16="http://schemas.microsoft.com/office/drawing/2014/main" xmlns="" id="{DBBA7633-22DF-4BB5-8275-6202B4054E58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3" name="Freeform 22">
                  <a:extLst>
                    <a:ext uri="{FF2B5EF4-FFF2-40B4-BE49-F238E27FC236}">
                      <a16:creationId xmlns:a16="http://schemas.microsoft.com/office/drawing/2014/main" xmlns="" id="{CD63A1EB-5CC5-464E-83E0-8D90B6CDEC37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4" name="Freeform 23">
                  <a:extLst>
                    <a:ext uri="{FF2B5EF4-FFF2-40B4-BE49-F238E27FC236}">
                      <a16:creationId xmlns:a16="http://schemas.microsoft.com/office/drawing/2014/main" xmlns="" id="{8B825D54-88D9-4F89-AB41-92536C9552E2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5" name="Freeform 24">
                  <a:extLst>
                    <a:ext uri="{FF2B5EF4-FFF2-40B4-BE49-F238E27FC236}">
                      <a16:creationId xmlns:a16="http://schemas.microsoft.com/office/drawing/2014/main" xmlns="" id="{B57CF752-3FE7-4FA5-B69D-B47572A9497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6" name="Freeform 25">
                  <a:extLst>
                    <a:ext uri="{FF2B5EF4-FFF2-40B4-BE49-F238E27FC236}">
                      <a16:creationId xmlns:a16="http://schemas.microsoft.com/office/drawing/2014/main" xmlns="" id="{78785FD6-283F-4DFF-8ED9-76D4CD510EF4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7" name="Freeform 26">
                  <a:extLst>
                    <a:ext uri="{FF2B5EF4-FFF2-40B4-BE49-F238E27FC236}">
                      <a16:creationId xmlns:a16="http://schemas.microsoft.com/office/drawing/2014/main" xmlns="" id="{4B03B1E9-345A-46BE-B376-F4DBE9E6F9A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8" name="Freeform 27">
                  <a:extLst>
                    <a:ext uri="{FF2B5EF4-FFF2-40B4-BE49-F238E27FC236}">
                      <a16:creationId xmlns:a16="http://schemas.microsoft.com/office/drawing/2014/main" xmlns="" id="{05F85081-C47E-42B5-854D-595B08513FD7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9" name="Freeform 28">
                  <a:extLst>
                    <a:ext uri="{FF2B5EF4-FFF2-40B4-BE49-F238E27FC236}">
                      <a16:creationId xmlns:a16="http://schemas.microsoft.com/office/drawing/2014/main" xmlns="" id="{B9769EE4-807E-4E67-8A59-23DDD85941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0" name="Freeform 29">
                  <a:extLst>
                    <a:ext uri="{FF2B5EF4-FFF2-40B4-BE49-F238E27FC236}">
                      <a16:creationId xmlns:a16="http://schemas.microsoft.com/office/drawing/2014/main" xmlns="" id="{4AC8B4C2-0D0E-493D-8DAA-88BA56558B2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1" name="Freeform 30">
                  <a:extLst>
                    <a:ext uri="{FF2B5EF4-FFF2-40B4-BE49-F238E27FC236}">
                      <a16:creationId xmlns:a16="http://schemas.microsoft.com/office/drawing/2014/main" xmlns="" id="{060C0B4A-3DC5-44E5-A3EC-81F3A07834E8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2" name="Freeform 31">
                  <a:extLst>
                    <a:ext uri="{FF2B5EF4-FFF2-40B4-BE49-F238E27FC236}">
                      <a16:creationId xmlns:a16="http://schemas.microsoft.com/office/drawing/2014/main" xmlns="" id="{4ECB1D5F-E935-40EB-8562-AB69B861716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3" name="Freeform 32">
                  <a:extLst>
                    <a:ext uri="{FF2B5EF4-FFF2-40B4-BE49-F238E27FC236}">
                      <a16:creationId xmlns:a16="http://schemas.microsoft.com/office/drawing/2014/main" xmlns="" id="{1E1273D4-E9D3-4CF0-A2D7-AD3714C9406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4" name="Freeform 33">
                  <a:extLst>
                    <a:ext uri="{FF2B5EF4-FFF2-40B4-BE49-F238E27FC236}">
                      <a16:creationId xmlns:a16="http://schemas.microsoft.com/office/drawing/2014/main" xmlns="" id="{95BC2193-AFE2-443B-8B14-C23EB112BBB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5" name="Freeform 34">
                  <a:extLst>
                    <a:ext uri="{FF2B5EF4-FFF2-40B4-BE49-F238E27FC236}">
                      <a16:creationId xmlns:a16="http://schemas.microsoft.com/office/drawing/2014/main" xmlns="" id="{11892AC9-0360-4320-B34C-1F3ED4192F3C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6" name="Freeform 35">
                  <a:extLst>
                    <a:ext uri="{FF2B5EF4-FFF2-40B4-BE49-F238E27FC236}">
                      <a16:creationId xmlns:a16="http://schemas.microsoft.com/office/drawing/2014/main" xmlns="" id="{8AC006EC-38C3-45F5-9D48-E9A3853D817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7" name="Freeform 36">
                  <a:extLst>
                    <a:ext uri="{FF2B5EF4-FFF2-40B4-BE49-F238E27FC236}">
                      <a16:creationId xmlns:a16="http://schemas.microsoft.com/office/drawing/2014/main" xmlns="" id="{EA9EF2D2-E491-4982-8F62-5D844E469CC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8" name="Freeform 37">
                  <a:extLst>
                    <a:ext uri="{FF2B5EF4-FFF2-40B4-BE49-F238E27FC236}">
                      <a16:creationId xmlns:a16="http://schemas.microsoft.com/office/drawing/2014/main" xmlns="" id="{1CCBA26B-9CA5-4D34-8688-DD6C62759E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9" name="Freeform 38">
                  <a:extLst>
                    <a:ext uri="{FF2B5EF4-FFF2-40B4-BE49-F238E27FC236}">
                      <a16:creationId xmlns:a16="http://schemas.microsoft.com/office/drawing/2014/main" xmlns="" id="{E3DF24B9-087F-4039-B39F-FF983B348A1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0" name="Freeform 39">
                  <a:extLst>
                    <a:ext uri="{FF2B5EF4-FFF2-40B4-BE49-F238E27FC236}">
                      <a16:creationId xmlns:a16="http://schemas.microsoft.com/office/drawing/2014/main" xmlns="" id="{35F91295-ECC5-443B-91CF-EC6D79A5927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1" name="Freeform 40">
                  <a:extLst>
                    <a:ext uri="{FF2B5EF4-FFF2-40B4-BE49-F238E27FC236}">
                      <a16:creationId xmlns:a16="http://schemas.microsoft.com/office/drawing/2014/main" xmlns="" id="{E59EC82D-4855-4C10-A48F-BD69C56F2DD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2" name="Freeform 41">
                  <a:extLst>
                    <a:ext uri="{FF2B5EF4-FFF2-40B4-BE49-F238E27FC236}">
                      <a16:creationId xmlns:a16="http://schemas.microsoft.com/office/drawing/2014/main" xmlns="" id="{28D1ED89-6A5D-4675-9D16-502F86C6F34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3" name="Freeform 42">
                  <a:extLst>
                    <a:ext uri="{FF2B5EF4-FFF2-40B4-BE49-F238E27FC236}">
                      <a16:creationId xmlns:a16="http://schemas.microsoft.com/office/drawing/2014/main" xmlns="" id="{37052C1A-BB98-4E15-A585-5884FAAA5C5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4" name="Freeform 43">
                  <a:extLst>
                    <a:ext uri="{FF2B5EF4-FFF2-40B4-BE49-F238E27FC236}">
                      <a16:creationId xmlns:a16="http://schemas.microsoft.com/office/drawing/2014/main" xmlns="" id="{280F2F6F-8EEF-4F2E-AF3B-0A448DDF86CF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5" name="Freeform 44">
                  <a:extLst>
                    <a:ext uri="{FF2B5EF4-FFF2-40B4-BE49-F238E27FC236}">
                      <a16:creationId xmlns:a16="http://schemas.microsoft.com/office/drawing/2014/main" xmlns="" id="{2E595A7C-DFE6-4937-B919-3982D6C5817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6" name="Freeform 45">
                  <a:extLst>
                    <a:ext uri="{FF2B5EF4-FFF2-40B4-BE49-F238E27FC236}">
                      <a16:creationId xmlns:a16="http://schemas.microsoft.com/office/drawing/2014/main" xmlns="" id="{76B2CBB2-00DE-4AE4-9104-AE969A1F1FF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7" name="Freeform 46">
                  <a:extLst>
                    <a:ext uri="{FF2B5EF4-FFF2-40B4-BE49-F238E27FC236}">
                      <a16:creationId xmlns:a16="http://schemas.microsoft.com/office/drawing/2014/main" xmlns="" id="{02C4D7D1-9038-4256-BB9C-85998ECF1B92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8" name="Freeform 47">
                  <a:extLst>
                    <a:ext uri="{FF2B5EF4-FFF2-40B4-BE49-F238E27FC236}">
                      <a16:creationId xmlns:a16="http://schemas.microsoft.com/office/drawing/2014/main" xmlns="" id="{8835537C-12E9-4E7B-A4BF-E33AF6BDE3D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9" name="Freeform 48">
                  <a:extLst>
                    <a:ext uri="{FF2B5EF4-FFF2-40B4-BE49-F238E27FC236}">
                      <a16:creationId xmlns:a16="http://schemas.microsoft.com/office/drawing/2014/main" xmlns="" id="{E264714D-6816-4995-8A84-0A18AC2E82E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0" name="Freeform 49">
                  <a:extLst>
                    <a:ext uri="{FF2B5EF4-FFF2-40B4-BE49-F238E27FC236}">
                      <a16:creationId xmlns:a16="http://schemas.microsoft.com/office/drawing/2014/main" xmlns="" id="{E3DFE761-1771-4256-8E4A-759B4FA7B6D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1" name="Freeform 50">
                  <a:extLst>
                    <a:ext uri="{FF2B5EF4-FFF2-40B4-BE49-F238E27FC236}">
                      <a16:creationId xmlns:a16="http://schemas.microsoft.com/office/drawing/2014/main" xmlns="" id="{800B85CD-ACF2-4BE9-9EEE-17051752E605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2" name="Freeform 51">
                  <a:extLst>
                    <a:ext uri="{FF2B5EF4-FFF2-40B4-BE49-F238E27FC236}">
                      <a16:creationId xmlns:a16="http://schemas.microsoft.com/office/drawing/2014/main" xmlns="" id="{3D8E79E6-3879-4925-BEB4-0AC27B0795EB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3" name="Freeform 52">
                  <a:extLst>
                    <a:ext uri="{FF2B5EF4-FFF2-40B4-BE49-F238E27FC236}">
                      <a16:creationId xmlns:a16="http://schemas.microsoft.com/office/drawing/2014/main" xmlns="" id="{57A9C175-CFB7-49F2-8763-FC767A5EB0C1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4" name="Freeform 53">
                  <a:extLst>
                    <a:ext uri="{FF2B5EF4-FFF2-40B4-BE49-F238E27FC236}">
                      <a16:creationId xmlns:a16="http://schemas.microsoft.com/office/drawing/2014/main" xmlns="" id="{04077714-809D-4603-AB1C-4C49AC53F6BF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5" name="Freeform 54">
                  <a:extLst>
                    <a:ext uri="{FF2B5EF4-FFF2-40B4-BE49-F238E27FC236}">
                      <a16:creationId xmlns:a16="http://schemas.microsoft.com/office/drawing/2014/main" xmlns="" id="{344867DF-A95C-4DCA-8CCA-AA63F6F4236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6" name="Freeform 55">
                  <a:extLst>
                    <a:ext uri="{FF2B5EF4-FFF2-40B4-BE49-F238E27FC236}">
                      <a16:creationId xmlns:a16="http://schemas.microsoft.com/office/drawing/2014/main" xmlns="" id="{EF6C1B33-A54D-46A1-99D1-F2C2A0B9EBA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7" name="Freeform 56">
                  <a:extLst>
                    <a:ext uri="{FF2B5EF4-FFF2-40B4-BE49-F238E27FC236}">
                      <a16:creationId xmlns:a16="http://schemas.microsoft.com/office/drawing/2014/main" xmlns="" id="{63E81E99-5EDD-4DF1-B9A9-DC2DBBA782C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8" name="Freeform 57">
                  <a:extLst>
                    <a:ext uri="{FF2B5EF4-FFF2-40B4-BE49-F238E27FC236}">
                      <a16:creationId xmlns:a16="http://schemas.microsoft.com/office/drawing/2014/main" xmlns="" id="{0AF1E3BC-D9F4-49C4-A496-0597AD64FB3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9" name="Freeform 58">
                  <a:extLst>
                    <a:ext uri="{FF2B5EF4-FFF2-40B4-BE49-F238E27FC236}">
                      <a16:creationId xmlns:a16="http://schemas.microsoft.com/office/drawing/2014/main" xmlns="" id="{27E02501-8FAB-4598-9F2D-14072716EA54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0" name="Freeform 59">
                  <a:extLst>
                    <a:ext uri="{FF2B5EF4-FFF2-40B4-BE49-F238E27FC236}">
                      <a16:creationId xmlns:a16="http://schemas.microsoft.com/office/drawing/2014/main" xmlns="" id="{968D0DEC-580D-4209-B97D-D72BFC0987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1" name="Freeform 60">
                  <a:extLst>
                    <a:ext uri="{FF2B5EF4-FFF2-40B4-BE49-F238E27FC236}">
                      <a16:creationId xmlns:a16="http://schemas.microsoft.com/office/drawing/2014/main" xmlns="" id="{C67560C6-68BC-4E9C-9E6E-9FE9E339570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2" name="Freeform 61">
                  <a:extLst>
                    <a:ext uri="{FF2B5EF4-FFF2-40B4-BE49-F238E27FC236}">
                      <a16:creationId xmlns:a16="http://schemas.microsoft.com/office/drawing/2014/main" xmlns="" id="{E154B541-15EF-4985-B69E-740511DBE871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3" name="Freeform 62">
                  <a:extLst>
                    <a:ext uri="{FF2B5EF4-FFF2-40B4-BE49-F238E27FC236}">
                      <a16:creationId xmlns:a16="http://schemas.microsoft.com/office/drawing/2014/main" xmlns="" id="{A7E67B55-32C6-4852-8BFF-6C00D850E5CE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4" name="Freeform 63">
                  <a:extLst>
                    <a:ext uri="{FF2B5EF4-FFF2-40B4-BE49-F238E27FC236}">
                      <a16:creationId xmlns:a16="http://schemas.microsoft.com/office/drawing/2014/main" xmlns="" id="{658B33E6-F654-40D1-9A7B-9537C6F1DB89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5" name="Freeform 64">
                  <a:extLst>
                    <a:ext uri="{FF2B5EF4-FFF2-40B4-BE49-F238E27FC236}">
                      <a16:creationId xmlns:a16="http://schemas.microsoft.com/office/drawing/2014/main" xmlns="" id="{016A21C9-3567-483E-B4BD-088C372D62B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6" name="Freeform 65">
                  <a:extLst>
                    <a:ext uri="{FF2B5EF4-FFF2-40B4-BE49-F238E27FC236}">
                      <a16:creationId xmlns:a16="http://schemas.microsoft.com/office/drawing/2014/main" xmlns="" id="{7A6ADA72-3CD5-4866-BC02-940351E31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7" name="Freeform 66">
                  <a:extLst>
                    <a:ext uri="{FF2B5EF4-FFF2-40B4-BE49-F238E27FC236}">
                      <a16:creationId xmlns:a16="http://schemas.microsoft.com/office/drawing/2014/main" xmlns="" id="{05748531-0FFD-4163-A2BC-28E24753ACB7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8" name="Freeform 67">
                  <a:extLst>
                    <a:ext uri="{FF2B5EF4-FFF2-40B4-BE49-F238E27FC236}">
                      <a16:creationId xmlns:a16="http://schemas.microsoft.com/office/drawing/2014/main" xmlns="" id="{46910843-4A63-41AF-94F3-3C60974F9036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9" name="Freeform 68">
                  <a:extLst>
                    <a:ext uri="{FF2B5EF4-FFF2-40B4-BE49-F238E27FC236}">
                      <a16:creationId xmlns:a16="http://schemas.microsoft.com/office/drawing/2014/main" xmlns="" id="{C98E936F-F183-4338-B8BC-95372EC32115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0" name="Freeform 69">
                  <a:extLst>
                    <a:ext uri="{FF2B5EF4-FFF2-40B4-BE49-F238E27FC236}">
                      <a16:creationId xmlns:a16="http://schemas.microsoft.com/office/drawing/2014/main" xmlns="" id="{B931F5F1-D9FA-4766-AC24-DF237F1131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1" name="Freeform 70">
                  <a:extLst>
                    <a:ext uri="{FF2B5EF4-FFF2-40B4-BE49-F238E27FC236}">
                      <a16:creationId xmlns:a16="http://schemas.microsoft.com/office/drawing/2014/main" xmlns="" id="{882ED73C-82B0-48DC-A85D-0F6993FB5F5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2" name="Freeform 71">
                  <a:extLst>
                    <a:ext uri="{FF2B5EF4-FFF2-40B4-BE49-F238E27FC236}">
                      <a16:creationId xmlns:a16="http://schemas.microsoft.com/office/drawing/2014/main" xmlns="" id="{C6B2195F-E5B0-4B78-A0AB-7AA6B150181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3" name="Freeform 72">
                  <a:extLst>
                    <a:ext uri="{FF2B5EF4-FFF2-40B4-BE49-F238E27FC236}">
                      <a16:creationId xmlns:a16="http://schemas.microsoft.com/office/drawing/2014/main" xmlns="" id="{117D9EAB-2BAE-4832-8A34-86E6187014D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4" name="Freeform 73">
                  <a:extLst>
                    <a:ext uri="{FF2B5EF4-FFF2-40B4-BE49-F238E27FC236}">
                      <a16:creationId xmlns:a16="http://schemas.microsoft.com/office/drawing/2014/main" xmlns="" id="{6C9AC6A8-93B0-4C9D-A981-CCECE759585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5" name="Freeform 74">
                  <a:extLst>
                    <a:ext uri="{FF2B5EF4-FFF2-40B4-BE49-F238E27FC236}">
                      <a16:creationId xmlns:a16="http://schemas.microsoft.com/office/drawing/2014/main" xmlns="" id="{54401DE2-B7F2-4B69-AC29-31621AA77A5A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6" name="Freeform 75">
                  <a:extLst>
                    <a:ext uri="{FF2B5EF4-FFF2-40B4-BE49-F238E27FC236}">
                      <a16:creationId xmlns:a16="http://schemas.microsoft.com/office/drawing/2014/main" xmlns="" id="{14C086A1-504D-498C-B48E-92AAC57B7C45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7" name="Freeform 76">
                  <a:extLst>
                    <a:ext uri="{FF2B5EF4-FFF2-40B4-BE49-F238E27FC236}">
                      <a16:creationId xmlns:a16="http://schemas.microsoft.com/office/drawing/2014/main" xmlns="" id="{E45ED14E-4974-4ABD-9C02-4B8EB6D4B6B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8" name="Freeform 77">
                  <a:extLst>
                    <a:ext uri="{FF2B5EF4-FFF2-40B4-BE49-F238E27FC236}">
                      <a16:creationId xmlns:a16="http://schemas.microsoft.com/office/drawing/2014/main" xmlns="" id="{4C1E7C62-EB6A-4B2F-AE53-2171AAF6869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9" name="Freeform 78">
                  <a:extLst>
                    <a:ext uri="{FF2B5EF4-FFF2-40B4-BE49-F238E27FC236}">
                      <a16:creationId xmlns:a16="http://schemas.microsoft.com/office/drawing/2014/main" xmlns="" id="{385B44C6-B646-40FC-8FD7-9914C8BBA8BF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0" name="Freeform 79">
                  <a:extLst>
                    <a:ext uri="{FF2B5EF4-FFF2-40B4-BE49-F238E27FC236}">
                      <a16:creationId xmlns:a16="http://schemas.microsoft.com/office/drawing/2014/main" xmlns="" id="{B66EBA87-EED6-4D3A-8340-055AF196AE24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1" name="Freeform 80">
                  <a:extLst>
                    <a:ext uri="{FF2B5EF4-FFF2-40B4-BE49-F238E27FC236}">
                      <a16:creationId xmlns:a16="http://schemas.microsoft.com/office/drawing/2014/main" xmlns="" id="{16DFEC05-8AD6-43E1-A298-EE50F3E05B5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2" name="Freeform 81">
                  <a:extLst>
                    <a:ext uri="{FF2B5EF4-FFF2-40B4-BE49-F238E27FC236}">
                      <a16:creationId xmlns:a16="http://schemas.microsoft.com/office/drawing/2014/main" xmlns="" id="{6256324F-DFE2-4AF3-99CF-03D76CC8D93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3" name="Freeform 82">
                  <a:extLst>
                    <a:ext uri="{FF2B5EF4-FFF2-40B4-BE49-F238E27FC236}">
                      <a16:creationId xmlns:a16="http://schemas.microsoft.com/office/drawing/2014/main" xmlns="" id="{8F565891-94A0-4494-9C9B-C50065A371F5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4" name="Freeform 83">
                  <a:extLst>
                    <a:ext uri="{FF2B5EF4-FFF2-40B4-BE49-F238E27FC236}">
                      <a16:creationId xmlns:a16="http://schemas.microsoft.com/office/drawing/2014/main" xmlns="" id="{1FE876A0-9DCA-46B2-94EA-8D3A78B008C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5" name="Freeform 84">
                  <a:extLst>
                    <a:ext uri="{FF2B5EF4-FFF2-40B4-BE49-F238E27FC236}">
                      <a16:creationId xmlns:a16="http://schemas.microsoft.com/office/drawing/2014/main" xmlns="" id="{C0289F7D-47A3-4BE2-B3E8-8C9FD6C02D1B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6" name="Freeform 85">
                  <a:extLst>
                    <a:ext uri="{FF2B5EF4-FFF2-40B4-BE49-F238E27FC236}">
                      <a16:creationId xmlns:a16="http://schemas.microsoft.com/office/drawing/2014/main" xmlns="" id="{59ED7AB8-2CAC-4825-99D4-390FA713677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7" name="Freeform 86">
                  <a:extLst>
                    <a:ext uri="{FF2B5EF4-FFF2-40B4-BE49-F238E27FC236}">
                      <a16:creationId xmlns:a16="http://schemas.microsoft.com/office/drawing/2014/main" xmlns="" id="{C9942416-35D8-4F35-98E8-9DFB7AD55DA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8" name="Freeform 87">
                  <a:extLst>
                    <a:ext uri="{FF2B5EF4-FFF2-40B4-BE49-F238E27FC236}">
                      <a16:creationId xmlns:a16="http://schemas.microsoft.com/office/drawing/2014/main" xmlns="" id="{0E01D2F9-127E-4741-8F09-A2B7E288CAC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9" name="Freeform 88">
                  <a:extLst>
                    <a:ext uri="{FF2B5EF4-FFF2-40B4-BE49-F238E27FC236}">
                      <a16:creationId xmlns:a16="http://schemas.microsoft.com/office/drawing/2014/main" xmlns="" id="{C29E2495-2964-4251-B516-19CE6617D4B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0" name="Freeform 89">
                  <a:extLst>
                    <a:ext uri="{FF2B5EF4-FFF2-40B4-BE49-F238E27FC236}">
                      <a16:creationId xmlns:a16="http://schemas.microsoft.com/office/drawing/2014/main" xmlns="" id="{5E981BA0-576D-449C-BE21-8FF701546C1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1" name="Freeform 90">
                  <a:extLst>
                    <a:ext uri="{FF2B5EF4-FFF2-40B4-BE49-F238E27FC236}">
                      <a16:creationId xmlns:a16="http://schemas.microsoft.com/office/drawing/2014/main" xmlns="" id="{3E0A9832-A398-4D04-A868-243FE262BE3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2" name="Freeform 91">
                  <a:extLst>
                    <a:ext uri="{FF2B5EF4-FFF2-40B4-BE49-F238E27FC236}">
                      <a16:creationId xmlns:a16="http://schemas.microsoft.com/office/drawing/2014/main" xmlns="" id="{466CA51B-B70A-43E9-9F30-0D6382CA6480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3" name="Freeform 92">
                  <a:extLst>
                    <a:ext uri="{FF2B5EF4-FFF2-40B4-BE49-F238E27FC236}">
                      <a16:creationId xmlns:a16="http://schemas.microsoft.com/office/drawing/2014/main" xmlns="" id="{59B42516-8398-4828-86DC-261B6C1E78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304" name="文本框 49">
              <a:extLst>
                <a:ext uri="{FF2B5EF4-FFF2-40B4-BE49-F238E27FC236}">
                  <a16:creationId xmlns:a16="http://schemas.microsoft.com/office/drawing/2014/main" xmlns="" id="{91C3532E-A27A-4BF9-8550-6CE157410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953" y="4134936"/>
              <a:ext cx="1964710" cy="739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126">
                <a:lnSpc>
                  <a:spcPts val="1800"/>
                </a:lnSpc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 và bằng chứng được người viết đưa ra để khẳng định điều gì?</a:t>
              </a:r>
              <a:endPara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193066" y="301510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65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 tượng bàn luận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1202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 mẹ thường so sánh con cái của mình với những tấm gương tốt hơn.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523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Người viết có sự đồng tình ở một mức độ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80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103870" y="343335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viết đã đưa ra những dẫn chứng và lí lẽ để khẳng định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355" y="2298907"/>
              <a:ext cx="2563249" cy="64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 đồng, gần gũi với mọi người.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523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ần tôn trọng sự riêng biệt ở mỗi người.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056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ăn nghị luận trình bày ý kiến về một hiện tượng 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xmlns="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xmlns="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xmlns="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xmlns="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xmlns="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xmlns="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xmlns="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xmlns="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xmlns="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xmlns="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xmlns="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xmlns="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xmlns="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xmlns="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xmlns="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xmlns="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xmlns="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xmlns="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xmlns="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xmlns="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xmlns="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xmlns="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xmlns="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xmlns="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xmlns="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xmlns="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xmlns="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xmlns="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xmlns="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xmlns="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xmlns="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xmlns="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xmlns="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xmlns="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xmlns="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xmlns="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xmlns="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xmlns="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xmlns="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xmlns="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xmlns="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xmlns="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xmlns="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xmlns="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xmlns="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xmlns="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xmlns="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xmlns="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xmlns="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xmlns="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xmlns="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xmlns="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xmlns="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xmlns="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xmlns="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xmlns="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xmlns="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xmlns="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xmlns="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xmlns="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xmlns="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xmlns="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xmlns="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xmlns="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xmlns="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xmlns="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xmlns="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xmlns="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xmlns="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xmlns="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xmlns="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xmlns="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xmlns="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xmlns="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xmlns="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xmlns="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xmlns="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xmlns="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xmlns="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xmlns="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xmlns="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xmlns="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xmlns="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xmlns="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xmlns="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xmlns="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xmlns="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xmlns="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xmlns="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xmlns="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xmlns="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64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xmlns="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xmlns="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xmlns="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xmlns="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xmlns="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xmlns="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xmlns="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xmlns="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xmlns="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xmlns="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xmlns="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xmlns="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xmlns="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xmlns="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xmlns="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xmlns="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xmlns="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xmlns="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xmlns="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xmlns="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xmlns="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xmlns="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xmlns="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xmlns="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xmlns="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xmlns="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xmlns="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xmlns="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xmlns="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xmlns="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xmlns="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xmlns="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xmlns="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xmlns="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xmlns="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xmlns="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xmlns="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xmlns="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xmlns="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xmlns="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xmlns="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xmlns="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xmlns="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xmlns="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xmlns="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xmlns="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xmlns="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xmlns="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xmlns="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xmlns="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xmlns="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xmlns="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xmlns="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xmlns="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xmlns="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xmlns="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xmlns="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xmlns="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xmlns="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xmlns="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xmlns="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xmlns="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xmlns="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xmlns="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xmlns="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xmlns="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xmlns="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xmlns="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xmlns="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xmlns="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xmlns="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xmlns="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xmlns="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xmlns="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xmlns="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xmlns="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xmlns="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xmlns="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xmlns="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xmlns="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xmlns="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xmlns="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xmlns="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xmlns="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xmlns="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xmlns="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xmlns="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xmlns="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xmlns="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xmlns="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xmlns="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xmlns="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98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rong đó người viết đưa ra ý kiến của mình về một hiện tượng trong đời sống.</a:t>
              </a: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xmlns="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xmlns="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xmlns="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xmlns="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xmlns="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xmlns="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xmlns="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xmlns="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xmlns="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xmlns="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xmlns="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xmlns="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xmlns="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xmlns="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xmlns="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xmlns="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xmlns="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xmlns="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xmlns="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xmlns="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xmlns="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xmlns="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xmlns="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xmlns="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xmlns="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xmlns="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xmlns="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xmlns="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xmlns="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xmlns="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xmlns="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xmlns="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xmlns="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xmlns="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xmlns="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xmlns="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xmlns="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xmlns="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xmlns="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xmlns="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xmlns="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xmlns="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xmlns="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59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9268557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413259" y="178704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xmlns="" id="{A294A436-52C1-4F65-95AE-EB3DD2AF0CC0}"/>
              </a:ext>
            </a:extLst>
          </p:cNvPr>
          <p:cNvGrpSpPr/>
          <p:nvPr/>
        </p:nvGrpSpPr>
        <p:grpSpPr>
          <a:xfrm rot="473564">
            <a:off x="9410305" y="-312967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xmlns="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xmlns="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xmlns="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xmlns="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xmlns="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xmlns="" id="{CCDCCE70-B292-41E5-88B4-B0B14DB4A978}"/>
              </a:ext>
            </a:extLst>
          </p:cNvPr>
          <p:cNvGrpSpPr/>
          <p:nvPr/>
        </p:nvGrpSpPr>
        <p:grpSpPr>
          <a:xfrm rot="473564">
            <a:off x="8651344" y="348003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xmlns="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xmlns="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14934" y="1611639"/>
            <a:ext cx="5491878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Nêu được hiện tượng (vấn đề) cần bàn luận.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809103" y="2911101"/>
            <a:ext cx="4956332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Thể hiện được ý kiến của người viết.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889367" y="4407601"/>
            <a:ext cx="5042665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Dùng lí lẽ và bằng chứng để thuyết phục người đọc.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065311" y="323504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6932515" y="21851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xmlns="" id="{D6E16814-3D46-4099-BB4D-12E0CD7D30E2}"/>
              </a:ext>
            </a:extLst>
          </p:cNvPr>
          <p:cNvSpPr/>
          <p:nvPr/>
        </p:nvSpPr>
        <p:spPr>
          <a:xfrm>
            <a:off x="7461121" y="1805575"/>
            <a:ext cx="771787" cy="367006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F4120F-4D1F-4B86-9ACE-57DAD58CBC7E}"/>
              </a:ext>
            </a:extLst>
          </p:cNvPr>
          <p:cNvSpPr/>
          <p:nvPr/>
        </p:nvSpPr>
        <p:spPr>
          <a:xfrm>
            <a:off x="8592495" y="2837941"/>
            <a:ext cx="2347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ràng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mạch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thuyết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9688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2" grpId="0"/>
      <p:bldP spid="53" grpId="0"/>
      <p:bldP spid="54" grpId="0"/>
      <p:bldP spid="55" grpId="0" animBg="1"/>
      <p:bldP spid="5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9268557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9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121847" y="1721886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xmlns="" id="{A294A436-52C1-4F65-95AE-EB3DD2AF0CC0}"/>
              </a:ext>
            </a:extLst>
          </p:cNvPr>
          <p:cNvGrpSpPr/>
          <p:nvPr/>
        </p:nvGrpSpPr>
        <p:grpSpPr>
          <a:xfrm rot="473564">
            <a:off x="9436909" y="1971316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xmlns="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xmlns="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xmlns="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xmlns="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xmlns="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xmlns="" id="{CCDCCE70-B292-41E5-88B4-B0B14DB4A978}"/>
              </a:ext>
            </a:extLst>
          </p:cNvPr>
          <p:cNvGrpSpPr/>
          <p:nvPr/>
        </p:nvGrpSpPr>
        <p:grpSpPr>
          <a:xfrm rot="473564">
            <a:off x="8804252" y="3097236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xmlns="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xmlns="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89368" y="1827529"/>
            <a:ext cx="6936969" cy="5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217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Mở bài.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903956" y="2939396"/>
            <a:ext cx="693696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217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bài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1889368" y="4407601"/>
            <a:ext cx="1919234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marL="0" marR="0" lvl="0" indent="0" algn="just" defTabSz="914217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bài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 panose="02010600040101010101" pitchFamily="2" charset="-122"/>
                <a:cs typeface="+mn-cs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26B9D2-108B-4FDE-A604-4922C1B4784C}"/>
              </a:ext>
            </a:extLst>
          </p:cNvPr>
          <p:cNvSpPr/>
          <p:nvPr/>
        </p:nvSpPr>
        <p:spPr>
          <a:xfrm>
            <a:off x="2551064" y="1032571"/>
            <a:ext cx="4474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Bố cục bài viết cần 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 bảo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513946" y="2993114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5910032" y="3995730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7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52" grpId="0"/>
      <p:bldP spid="53" grpId="0"/>
      <p:bldP spid="54" grpId="0"/>
      <p:bldP spid="3" grpId="0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252" y="1397141"/>
            <a:ext cx="5272115" cy="4447752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4396939" y="2651521"/>
            <a:ext cx="3356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 được hiện tượng người viết quan tâm và thể hiện rõ ràng ý kiến của người viết về hiện tượng ấy.</a:t>
            </a:r>
            <a:endParaRPr kumimoji="0" lang="zh-CN" altLang="en-US" sz="24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xmlns="" id="{9A74FFE7-556F-44C5-BAAE-96FC9E354ACD}"/>
              </a:ext>
            </a:extLst>
          </p:cNvPr>
          <p:cNvSpPr txBox="1"/>
          <p:nvPr/>
        </p:nvSpPr>
        <p:spPr>
          <a:xfrm>
            <a:off x="1486711" y="366322"/>
            <a:ext cx="2489672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 bài</a:t>
            </a:r>
            <a:endParaRPr lang="en-US" altLang="zh-CN" sz="39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5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486710" y="366322"/>
            <a:ext cx="9268557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 bài</a:t>
            </a:r>
            <a:endParaRPr lang="en-US" altLang="zh-CN" sz="39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883637" y="947554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963" y="636642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xmlns="" id="{A851A25E-6F4B-4CE0-8E19-717F34A0DB2F}"/>
              </a:ext>
            </a:extLst>
          </p:cNvPr>
          <p:cNvGrpSpPr/>
          <p:nvPr/>
        </p:nvGrpSpPr>
        <p:grpSpPr>
          <a:xfrm>
            <a:off x="928621" y="1315191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xmlns="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xmlns="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xmlns="" id="{6CBA95BA-80E0-44A0-BE19-2808F6BE2E4F}"/>
              </a:ext>
            </a:extLst>
          </p:cNvPr>
          <p:cNvGrpSpPr/>
          <p:nvPr/>
        </p:nvGrpSpPr>
        <p:grpSpPr>
          <a:xfrm>
            <a:off x="928620" y="2397435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xmlns="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xmlns="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xmlns="" id="{5BA945B7-B42D-4AA0-B325-FFFF95A83140}"/>
              </a:ext>
            </a:extLst>
          </p:cNvPr>
          <p:cNvGrpSpPr/>
          <p:nvPr/>
        </p:nvGrpSpPr>
        <p:grpSpPr>
          <a:xfrm>
            <a:off x="995831" y="3551705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xmlns="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xmlns="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xmlns="" id="{A294A436-52C1-4F65-95AE-EB3DD2AF0CC0}"/>
              </a:ext>
            </a:extLst>
          </p:cNvPr>
          <p:cNvGrpSpPr/>
          <p:nvPr/>
        </p:nvGrpSpPr>
        <p:grpSpPr>
          <a:xfrm rot="473564">
            <a:off x="9436909" y="1971316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xmlns="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xmlns="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xmlns="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defTabSz="457109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xmlns="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defTabSz="457109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xmlns="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defTabSz="457109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999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Calibri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xmlns="" id="{CCDCCE70-B292-41E5-88B4-B0B14DB4A978}"/>
              </a:ext>
            </a:extLst>
          </p:cNvPr>
          <p:cNvGrpSpPr/>
          <p:nvPr/>
        </p:nvGrpSpPr>
        <p:grpSpPr>
          <a:xfrm rot="473564">
            <a:off x="8804252" y="3097236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xmlns="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xmlns="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xmlns="" id="{17590673-AC80-44F1-B5A1-549D9F074A94}"/>
              </a:ext>
            </a:extLst>
          </p:cNvPr>
          <p:cNvSpPr txBox="1"/>
          <p:nvPr/>
        </p:nvSpPr>
        <p:spPr>
          <a:xfrm>
            <a:off x="1802717" y="1230958"/>
            <a:ext cx="6936969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Đưa ra được ít nhất hai lí lẽ cụ thể đề lí giải cho ý kiến cùa người viết. </a:t>
            </a:r>
            <a:endParaRPr lang="en-US" sz="24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xmlns="" id="{B53622B7-ABBE-4E0A-9085-A8E9D4C81976}"/>
              </a:ext>
            </a:extLst>
          </p:cNvPr>
          <p:cNvSpPr txBox="1"/>
          <p:nvPr/>
        </p:nvSpPr>
        <p:spPr>
          <a:xfrm>
            <a:off x="1840522" y="2504003"/>
            <a:ext cx="6936969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Các lí lẽ được sắp xếp theo trình tự hợp lí. </a:t>
            </a:r>
            <a:endParaRPr lang="en-US" sz="24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xmlns="" id="{0FF0441A-D995-4E94-BF02-535555E9C93D}"/>
              </a:ext>
            </a:extLst>
          </p:cNvPr>
          <p:cNvSpPr txBox="1"/>
          <p:nvPr/>
        </p:nvSpPr>
        <p:spPr>
          <a:xfrm>
            <a:off x="2040694" y="3416929"/>
            <a:ext cx="5928830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Người viết có thể sử dụng các từ ngữ để giúp người đọc nhận ra mạch lập luận. </a:t>
            </a:r>
            <a:endParaRPr lang="zh-CN" altLang="en-US" sz="2400" dirty="0">
              <a:solidFill>
                <a:srgbClr val="002060"/>
              </a:solidFill>
              <a:latin typeface="Calibri"/>
              <a:ea typeface="方正静蕾简体" panose="02000000000000000000" pitchFamily="2" charset="-122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xmlns="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523403" y="216455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xmlns="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975098" y="328631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57" name="Group 44">
            <a:extLst>
              <a:ext uri="{FF2B5EF4-FFF2-40B4-BE49-F238E27FC236}">
                <a16:creationId xmlns:a16="http://schemas.microsoft.com/office/drawing/2014/main" xmlns="" id="{6673BFDA-3390-48E2-8E1D-617F6505E5FA}"/>
              </a:ext>
            </a:extLst>
          </p:cNvPr>
          <p:cNvGrpSpPr/>
          <p:nvPr/>
        </p:nvGrpSpPr>
        <p:grpSpPr>
          <a:xfrm>
            <a:off x="1058305" y="4616475"/>
            <a:ext cx="657357" cy="738321"/>
            <a:chOff x="0" y="0"/>
            <a:chExt cx="807366" cy="906807"/>
          </a:xfrm>
        </p:grpSpPr>
        <p:sp>
          <p:nvSpPr>
            <p:cNvPr id="58" name="Shape 42">
              <a:extLst>
                <a:ext uri="{FF2B5EF4-FFF2-40B4-BE49-F238E27FC236}">
                  <a16:creationId xmlns:a16="http://schemas.microsoft.com/office/drawing/2014/main" xmlns="" id="{A124F28E-C6A8-46F1-99D6-CC242F5539FA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9" name="Shape 43">
              <a:extLst>
                <a:ext uri="{FF2B5EF4-FFF2-40B4-BE49-F238E27FC236}">
                  <a16:creationId xmlns:a16="http://schemas.microsoft.com/office/drawing/2014/main" xmlns="" id="{A48258D9-1F53-49EC-A4DA-6C3D7F6CC2D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defTabSz="457109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9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60" name="文本框 25">
            <a:extLst>
              <a:ext uri="{FF2B5EF4-FFF2-40B4-BE49-F238E27FC236}">
                <a16:creationId xmlns:a16="http://schemas.microsoft.com/office/drawing/2014/main" xmlns="" id="{BF9EE21E-A987-4193-96E6-816737520540}"/>
              </a:ext>
            </a:extLst>
          </p:cNvPr>
          <p:cNvSpPr txBox="1"/>
          <p:nvPr/>
        </p:nvSpPr>
        <p:spPr>
          <a:xfrm>
            <a:off x="2103168" y="4481699"/>
            <a:ext cx="5928830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Người viết cần đưa ra được bằng chứng thuyết phục để làm sáng tỏ lí lẽ. </a:t>
            </a:r>
            <a:endParaRPr lang="zh-CN" altLang="en-US" sz="2400" dirty="0">
              <a:solidFill>
                <a:srgbClr val="002060"/>
              </a:solidFill>
              <a:latin typeface="Calibri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662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703" y="1010781"/>
            <a:ext cx="5602127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4121508" y="2339915"/>
            <a:ext cx="4258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lại vấn đề và đưa ra những đề xuất.</a:t>
            </a:r>
            <a:endParaRPr kumimoji="0" lang="zh-CN" altLang="en-US" sz="2400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41">
            <a:extLst>
              <a:ext uri="{FF2B5EF4-FFF2-40B4-BE49-F238E27FC236}">
                <a16:creationId xmlns:a16="http://schemas.microsoft.com/office/drawing/2014/main" xmlns="" id="{9A74FFE7-556F-44C5-BAAE-96FC9E354ACD}"/>
              </a:ext>
            </a:extLst>
          </p:cNvPr>
          <p:cNvSpPr txBox="1"/>
          <p:nvPr/>
        </p:nvSpPr>
        <p:spPr>
          <a:xfrm>
            <a:off x="1486711" y="366322"/>
            <a:ext cx="2489672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 bài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5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673601" y="1315753"/>
            <a:ext cx="6282421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914217">
              <a:defRPr/>
            </a:pP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khảo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8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2C8AE9F-926A-485A-8359-544BF329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2365036E-4AF2-45CE-A5B0-B05F2A5DC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74" y="2360510"/>
            <a:ext cx="2804470" cy="324967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D2FFF016-EB88-4FA7-BEEA-F316791A6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95" y="4597956"/>
            <a:ext cx="955914" cy="121353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CB76D77B-93EE-4509-95FE-AC7004094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87" y="243103"/>
            <a:ext cx="340405" cy="9483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57C14D4E-B9C1-4F38-A24C-F21828C5D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7" y="778483"/>
            <a:ext cx="777999" cy="698205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046A7B-77D6-4172-AFBD-297E8922B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02" y="551718"/>
            <a:ext cx="542558" cy="532137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xmlns="" id="{D4A7B149-8568-4969-AF73-CC88717B0AA8}"/>
              </a:ext>
            </a:extLst>
          </p:cNvPr>
          <p:cNvGrpSpPr/>
          <p:nvPr/>
        </p:nvGrpSpPr>
        <p:grpSpPr>
          <a:xfrm>
            <a:off x="1118834" y="2197258"/>
            <a:ext cx="3410227" cy="1422475"/>
            <a:chOff x="874712" y="3195403"/>
            <a:chExt cx="3410227" cy="1422475"/>
          </a:xfrm>
        </p:grpSpPr>
        <p:sp>
          <p:nvSpPr>
            <p:cNvPr id="10" name="矩形 11">
              <a:extLst>
                <a:ext uri="{FF2B5EF4-FFF2-40B4-BE49-F238E27FC236}">
                  <a16:creationId xmlns:a16="http://schemas.microsoft.com/office/drawing/2014/main" xmlns="" id="{FC830D1B-7809-4B05-9F1B-6E18B5C2116A}"/>
                </a:ext>
              </a:extLst>
            </p:cNvPr>
            <p:cNvSpPr/>
            <p:nvPr/>
          </p:nvSpPr>
          <p:spPr>
            <a:xfrm>
              <a:off x="874712" y="3677812"/>
              <a:ext cx="3410227" cy="9400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Hiện tượng gì được nêu để bàn luận trong văn bản?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xmlns="" id="{4F28B597-BAED-40BA-8E90-39D0F7D77AC5}"/>
                </a:ext>
              </a:extLst>
            </p:cNvPr>
            <p:cNvSpPr/>
            <p:nvPr/>
          </p:nvSpPr>
          <p:spPr>
            <a:xfrm>
              <a:off x="874713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1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6">
            <a:extLst>
              <a:ext uri="{FF2B5EF4-FFF2-40B4-BE49-F238E27FC236}">
                <a16:creationId xmlns:a16="http://schemas.microsoft.com/office/drawing/2014/main" xmlns="" id="{E1E431BD-317C-431E-A0BC-05234909E7E9}"/>
              </a:ext>
            </a:extLst>
          </p:cNvPr>
          <p:cNvGrpSpPr/>
          <p:nvPr/>
        </p:nvGrpSpPr>
        <p:grpSpPr>
          <a:xfrm>
            <a:off x="7722834" y="2197258"/>
            <a:ext cx="3410227" cy="1865673"/>
            <a:chOff x="874712" y="3195403"/>
            <a:chExt cx="3410227" cy="1865673"/>
          </a:xfrm>
        </p:grpSpPr>
        <p:sp>
          <p:nvSpPr>
            <p:cNvPr id="16" name="矩形 17">
              <a:extLst>
                <a:ext uri="{FF2B5EF4-FFF2-40B4-BE49-F238E27FC236}">
                  <a16:creationId xmlns:a16="http://schemas.microsoft.com/office/drawing/2014/main" xmlns="" id="{319F55BB-30DF-43F6-BC85-54DD48B9730E}"/>
                </a:ext>
              </a:extLst>
            </p:cNvPr>
            <p:cNvSpPr/>
            <p:nvPr/>
          </p:nvSpPr>
          <p:spPr>
            <a:xfrm>
              <a:off x="874712" y="3677812"/>
              <a:ext cx="3410227" cy="13832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Người viết đồng tình hay phản đối hiện tượng, vấn đề đã nêu?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8">
              <a:extLst>
                <a:ext uri="{FF2B5EF4-FFF2-40B4-BE49-F238E27FC236}">
                  <a16:creationId xmlns:a16="http://schemas.microsoft.com/office/drawing/2014/main" xmlns="" id="{E5D31B52-0F9E-4AB7-936C-4F9CA274362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2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xmlns="" id="{CF8626B7-EEF9-49EC-96C0-BB1522B51F74}"/>
              </a:ext>
            </a:extLst>
          </p:cNvPr>
          <p:cNvGrpSpPr/>
          <p:nvPr/>
        </p:nvGrpSpPr>
        <p:grpSpPr>
          <a:xfrm>
            <a:off x="5537916" y="4745741"/>
            <a:ext cx="3943968" cy="1904337"/>
            <a:chOff x="340972" y="3195403"/>
            <a:chExt cx="3943968" cy="1904337"/>
          </a:xfrm>
        </p:grpSpPr>
        <p:sp>
          <p:nvSpPr>
            <p:cNvPr id="19" name="矩形 20">
              <a:extLst>
                <a:ext uri="{FF2B5EF4-FFF2-40B4-BE49-F238E27FC236}">
                  <a16:creationId xmlns:a16="http://schemas.microsoft.com/office/drawing/2014/main" xmlns="" id="{E78D7D8F-8A02-43F1-BD84-0FB9405130F1}"/>
                </a:ext>
              </a:extLst>
            </p:cNvPr>
            <p:cNvSpPr/>
            <p:nvPr/>
          </p:nvSpPr>
          <p:spPr>
            <a:xfrm>
              <a:off x="340972" y="3677812"/>
              <a:ext cx="3943968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Lí lẽ và bằng chứng được người viết đưa ra để khẳng định điều gì?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21">
              <a:extLst>
                <a:ext uri="{FF2B5EF4-FFF2-40B4-BE49-F238E27FC236}">
                  <a16:creationId xmlns:a16="http://schemas.microsoft.com/office/drawing/2014/main" xmlns="" id="{CAE4A30F-3111-44B9-A9AF-CEB143B55C3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3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xmlns="" id="{BD67B782-A1D2-4D3F-9657-200C26F5256B}"/>
              </a:ext>
            </a:extLst>
          </p:cNvPr>
          <p:cNvSpPr txBox="1"/>
          <p:nvPr/>
        </p:nvSpPr>
        <p:spPr>
          <a:xfrm>
            <a:off x="3859299" y="307027"/>
            <a:ext cx="450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THẢO LUẬN NHÓM</a:t>
            </a:r>
            <a:endParaRPr lang="zh-CN" altLang="en-US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3">
            <a:extLst>
              <a:ext uri="{FF2B5EF4-FFF2-40B4-BE49-F238E27FC236}">
                <a16:creationId xmlns:a16="http://schemas.microsoft.com/office/drawing/2014/main" xmlns="" id="{07A563CA-AAA2-4E84-B249-5DF422759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4" y="188002"/>
            <a:ext cx="871752" cy="1058596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1991B154-CF91-4BE5-B8B9-9D7E7BC4D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65" y="2197258"/>
            <a:ext cx="955914" cy="121353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xmlns="" id="{20173A69-6647-4D2E-95E4-3E0771B00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46" y="4819496"/>
            <a:ext cx="955914" cy="1213530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xmlns="" id="{67F01890-45CF-43ED-9646-8C9EFBEC7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3" y="2088450"/>
            <a:ext cx="955914" cy="12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69057" y="266099"/>
            <a:ext cx="9881299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99" b="1" i="0" u="none" strike="noStrike" kern="1200" cap="none" spc="0" normalizeH="0" noProof="0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1296001" y="-7038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57C29EA1-8885-4F95-9349-64486EEF3808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xmlns="" id="{DE90C27D-17B8-4B83-862A-CC9F6F33A755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xmlns="" id="{3D2EE569-C40B-4687-9BB9-B7314DB67124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xmlns="" id="{A471BCBE-683D-46ED-8132-F4D0B197091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xmlns="" id="{E8979124-353F-494E-A962-9AD4DE1B610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xmlns="" id="{9D262619-F623-4DB1-B7FC-C6D01771865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xmlns="" id="{D9F8E9B8-AABB-4379-9AC9-75FF01A25F9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xmlns="" id="{D3FFFB77-866B-4238-A0EE-5C849FFFF133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xmlns="" id="{04A4423F-9AD3-47F8-8DAF-019CD0D40C1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2" name="组合 143">
                <a:extLst>
                  <a:ext uri="{FF2B5EF4-FFF2-40B4-BE49-F238E27FC236}">
                    <a16:creationId xmlns:a16="http://schemas.microsoft.com/office/drawing/2014/main" xmlns="" id="{AC68C978-6D95-4297-9097-C790118CC84A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xmlns="" id="{A47A3D4D-FCA3-4170-875C-4991EAC02E0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xmlns="" id="{9B6AFC1F-D04F-4299-A552-4C24E741B26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xmlns="" id="{38DBAD9D-19B9-4E38-A35A-587E3CC7ACA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xmlns="" id="{6DB7851A-53DE-452A-8297-F32DD8C8AD34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xmlns="" id="{9F505703-5333-40ED-A810-09A0D0FF1EFD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xmlns="" id="{9ECC80D4-8A1D-451B-8E6E-FBF7170214DD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xmlns="" id="{0596F7B1-344D-46D6-8197-ED5AC03899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xmlns="" id="{0ED1EB8D-9F6D-4852-8590-CAE72765B8B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xmlns="" id="{47907563-E4A8-42C6-B988-FC9C8CEB9548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xmlns="" id="{473A702D-76F2-447D-8242-6EE23F7FF398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xmlns="" id="{6E97DF33-8CA0-43D7-B22B-7C9119485F52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xmlns="" id="{0CB3597B-44DD-4821-9FFE-DDCB4DBC7CB5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xmlns="" id="{9148C360-AF60-450A-94C8-9229C516BD65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xmlns="" id="{CCE067B2-CB50-495A-A033-6D57B1AA546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xmlns="" id="{E1503852-E3F8-4885-BF90-07C9C478491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xmlns="" id="{E83B26C8-9F37-40D0-BDBA-0847D4D7B8A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xmlns="" id="{913BC445-ED13-4FAA-ACFB-F23ACCBC96CA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xmlns="" id="{79B0D2D3-D9CC-4FFF-9749-1FD1E9845E62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xmlns="" id="{F6871BB1-36E9-487B-BCAB-E2F7D3DDD5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xmlns="" id="{0C8F28FA-9A5E-4CC0-8E24-529D603BD93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xmlns="" id="{A52C58E8-5E4C-4C8C-A16B-DA2BEEA35D5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xmlns="" id="{1169CBAF-B716-493D-8E4E-B3DACF2FE6E3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xmlns="" id="{FB7AB45F-EA94-4C53-92C1-D3E5B18C6FD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xmlns="" id="{423F7AFB-2B80-4450-97B3-0851B49D4C14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xmlns="" id="{8946A97D-EA59-4876-8376-878D5BE7CA21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xmlns="" id="{23616558-147D-46E2-9C94-268BEBA316AE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xmlns="" id="{27E8F5B2-E277-405B-A29A-A82868B33E5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xmlns="" id="{041EC9C3-A835-4787-9D7B-FDAE82D7FAF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xmlns="" id="{C78240DB-FF5F-4029-BB4D-866B8C1E9E9A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xmlns="" id="{A7F78BDB-8BEB-4382-BAF4-34E6E98F155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xmlns="" id="{186C4CED-F532-48B1-9E9D-EDAB78397B86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xmlns="" id="{90D14022-0A3A-4D24-8CE4-124CBD0D6EDC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xmlns="" id="{0727A895-7B24-40EF-9CCB-625EB55AEA54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xmlns="" id="{93D1665B-A9A9-4668-9D7D-3192CE81CB46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xmlns="" id="{FF541690-296D-4850-B21E-67EC030F29C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xmlns="" id="{148F7593-ABBC-4472-B502-C828D0A1E0B2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xmlns="" id="{129745A6-491A-41B0-85D9-6F75FF987DF0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xmlns="" id="{BD421F62-00E9-4EBF-9B75-DB5669B5CC36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xmlns="" id="{1810E3CF-EB88-4F67-AF7B-005901AA0FC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xmlns="" id="{A19A4183-6425-4660-B487-9FA71CFFBF85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xmlns="" id="{D63CB1A7-DD24-4E45-BBB8-4817E1821EE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xmlns="" id="{4B586C2B-BCB7-4FAB-AF3D-6D19FF90CA4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xmlns="" id="{3BC5DC8D-8D5A-4EA0-800C-20D5B0C80EC3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xmlns="" id="{BD56326B-849B-43C8-B411-92CC99E55E11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xmlns="" id="{34D0D721-F921-48ED-A058-63F04943B10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xmlns="" id="{3CA863E7-73B9-4DD6-8C23-21446825F59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xmlns="" id="{FD844868-C01D-4930-86AE-377C015EFFA7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xmlns="" id="{7049236F-B3A7-4375-B181-08B22ACA117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xmlns="" id="{23D11490-1B31-453B-BEAB-D09536B62E06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xmlns="" id="{53765487-46B0-4CDC-B421-56FE73BF3EEA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xmlns="" id="{5561DDE3-0D44-46CD-8C0B-7F59AF1493D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xmlns="" id="{2F6788AC-5BF0-4A73-B67F-B137756495E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xmlns="" id="{AC623578-41AF-4EDB-8148-A46C267B9BE7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xmlns="" id="{92C91F57-C0FD-4970-965A-3F432C2D51C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xmlns="" id="{1A66531B-CE15-468B-A3B3-856CC58F1B14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xmlns="" id="{22C52371-7B46-419F-B11A-4B64E4DF8A9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xmlns="" id="{507A9FFD-F76E-4112-B270-FD40B94A441A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xmlns="" id="{D3BFF105-FB06-4250-9764-4C8A27E0A69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xmlns="" id="{31BD6BCD-37DD-422D-82DE-C89EBC1FC5C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xmlns="" id="{AF599FD7-3430-4822-BF1F-3C3E7F788087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xmlns="" id="{BCD066B0-CE48-4C04-A356-6C9FE7539845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xmlns="" id="{FB256F03-A08F-473B-9BDF-AFA4128A031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xmlns="" id="{55FE0F2E-9200-49C8-99C6-CA329809CEE2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xmlns="" id="{60331BF3-BFAA-477F-B4DF-0AFF75FDFC1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xmlns="" id="{22EB8BBB-C64B-4162-BA45-4DCC020B2B67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xmlns="" id="{8A59AF7C-C2E1-4FE9-974E-1141F91293E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xmlns="" id="{C07EB5B3-5EF1-4B04-9A6F-52B49B41BE5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xmlns="" id="{89A70FFC-76AA-4EAA-AF95-1BEA2A0AC87B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xmlns="" id="{674732FE-223B-4FCF-AFA8-4C9683C330C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xmlns="" id="{B0E1BBD3-1BA8-4ADF-85FA-76B804D38C7B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xmlns="" id="{8E5CA173-BD5E-41F6-B40A-F952DC51BD49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xmlns="" id="{62365E49-8CA6-4885-8D7C-C8BDAAB590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xmlns="" id="{DBA62ABD-5C26-4231-AEA8-4766F76C75B3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xmlns="" id="{D8A79C16-3324-47E8-8511-3E8E093C242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xmlns="" id="{AAF1019F-0B30-4A50-A77A-C8D8496021BC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xmlns="" id="{7E9CC64E-776A-44F2-9265-88E10AD99AAE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xmlns="" id="{72C2264C-7B95-4EE6-B040-54626871C171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xmlns="" id="{2E777E04-522E-44A1-A0D8-E89799355E4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xmlns="" id="{CF46B3C6-25F7-47EE-BF27-1BA867D04C9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xmlns="" id="{16520BA4-6EDB-4BBE-A698-B3F92B52618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xmlns="" id="{A90879DE-E673-4447-ADE3-9C6C2D7A9B3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xmlns="" id="{BE88F816-8582-4E4D-A5E1-F87D94D3C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5766" y="2000955"/>
              <a:ext cx="2537746" cy="1061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just" defTabSz="914217">
                <a:buNone/>
              </a:pPr>
              <a:r>
                <a:rPr lang="vi-VN" sz="27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 thiệu được hiện tượng người viết quan tâm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组合 3">
            <a:extLst>
              <a:ext uri="{FF2B5EF4-FFF2-40B4-BE49-F238E27FC236}">
                <a16:creationId xmlns:a16="http://schemas.microsoft.com/office/drawing/2014/main" xmlns="" id="{92A2E42F-7DF8-4472-BC75-C61407873173}"/>
              </a:ext>
            </a:extLst>
          </p:cNvPr>
          <p:cNvGrpSpPr/>
          <p:nvPr/>
        </p:nvGrpSpPr>
        <p:grpSpPr>
          <a:xfrm>
            <a:off x="7786507" y="1509815"/>
            <a:ext cx="3226236" cy="2582169"/>
            <a:chOff x="7522624" y="1711467"/>
            <a:chExt cx="2698523" cy="1980244"/>
          </a:xfrm>
        </p:grpSpPr>
        <p:grpSp>
          <p:nvGrpSpPr>
            <p:cNvPr id="115" name="组合 225">
              <a:extLst>
                <a:ext uri="{FF2B5EF4-FFF2-40B4-BE49-F238E27FC236}">
                  <a16:creationId xmlns:a16="http://schemas.microsoft.com/office/drawing/2014/main" xmlns="" id="{842CE9F7-CFA7-4F9D-A08D-A52B457B799B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17" name="Freeform 5">
                <a:extLst>
                  <a:ext uri="{FF2B5EF4-FFF2-40B4-BE49-F238E27FC236}">
                    <a16:creationId xmlns:a16="http://schemas.microsoft.com/office/drawing/2014/main" xmlns="" id="{6126971F-9CCC-4E9D-9069-802603C4799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6">
                <a:extLst>
                  <a:ext uri="{FF2B5EF4-FFF2-40B4-BE49-F238E27FC236}">
                    <a16:creationId xmlns:a16="http://schemas.microsoft.com/office/drawing/2014/main" xmlns="" id="{619063CF-1B95-40D7-977B-DB31D9A81DA8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7">
                <a:extLst>
                  <a:ext uri="{FF2B5EF4-FFF2-40B4-BE49-F238E27FC236}">
                    <a16:creationId xmlns:a16="http://schemas.microsoft.com/office/drawing/2014/main" xmlns="" id="{85E6C7EB-288C-42D7-8E7D-CB7DB92EF0C4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8">
                <a:extLst>
                  <a:ext uri="{FF2B5EF4-FFF2-40B4-BE49-F238E27FC236}">
                    <a16:creationId xmlns:a16="http://schemas.microsoft.com/office/drawing/2014/main" xmlns="" id="{939ED54E-65F2-4A72-AD6E-35D4363D025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9">
                <a:extLst>
                  <a:ext uri="{FF2B5EF4-FFF2-40B4-BE49-F238E27FC236}">
                    <a16:creationId xmlns:a16="http://schemas.microsoft.com/office/drawing/2014/main" xmlns="" id="{DEA1149E-09CF-4C96-816C-F171AAB0CD8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0">
                <a:extLst>
                  <a:ext uri="{FF2B5EF4-FFF2-40B4-BE49-F238E27FC236}">
                    <a16:creationId xmlns:a16="http://schemas.microsoft.com/office/drawing/2014/main" xmlns="" id="{273F0B8A-A174-462D-9376-7A5E18EE2FD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11">
                <a:extLst>
                  <a:ext uri="{FF2B5EF4-FFF2-40B4-BE49-F238E27FC236}">
                    <a16:creationId xmlns:a16="http://schemas.microsoft.com/office/drawing/2014/main" xmlns="" id="{32FCDEAC-9E2F-447C-B048-D5549970504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4" name="组合 233">
                <a:extLst>
                  <a:ext uri="{FF2B5EF4-FFF2-40B4-BE49-F238E27FC236}">
                    <a16:creationId xmlns:a16="http://schemas.microsoft.com/office/drawing/2014/main" xmlns="" id="{2ED5530B-E556-4C14-AC59-7536CCE70522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5" name="Freeform 12">
                  <a:extLst>
                    <a:ext uri="{FF2B5EF4-FFF2-40B4-BE49-F238E27FC236}">
                      <a16:creationId xmlns:a16="http://schemas.microsoft.com/office/drawing/2014/main" xmlns="" id="{02BE4EE9-B218-4C51-9D27-B16029F573B4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3">
                  <a:extLst>
                    <a:ext uri="{FF2B5EF4-FFF2-40B4-BE49-F238E27FC236}">
                      <a16:creationId xmlns:a16="http://schemas.microsoft.com/office/drawing/2014/main" xmlns="" id="{4D769706-8073-4361-B471-AB506101C53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4">
                  <a:extLst>
                    <a:ext uri="{FF2B5EF4-FFF2-40B4-BE49-F238E27FC236}">
                      <a16:creationId xmlns:a16="http://schemas.microsoft.com/office/drawing/2014/main" xmlns="" id="{ECB5F365-346D-4A29-88E8-093370BCF52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5">
                  <a:extLst>
                    <a:ext uri="{FF2B5EF4-FFF2-40B4-BE49-F238E27FC236}">
                      <a16:creationId xmlns:a16="http://schemas.microsoft.com/office/drawing/2014/main" xmlns="" id="{2173643D-79D5-49E1-B305-53B8D8677F5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6">
                  <a:extLst>
                    <a:ext uri="{FF2B5EF4-FFF2-40B4-BE49-F238E27FC236}">
                      <a16:creationId xmlns:a16="http://schemas.microsoft.com/office/drawing/2014/main" xmlns="" id="{733B8F6C-8B62-45EB-A07F-AA8FA6129964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7">
                  <a:extLst>
                    <a:ext uri="{FF2B5EF4-FFF2-40B4-BE49-F238E27FC236}">
                      <a16:creationId xmlns:a16="http://schemas.microsoft.com/office/drawing/2014/main" xmlns="" id="{78F642DA-96AA-41BB-B167-466D1B7129CB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8">
                  <a:extLst>
                    <a:ext uri="{FF2B5EF4-FFF2-40B4-BE49-F238E27FC236}">
                      <a16:creationId xmlns:a16="http://schemas.microsoft.com/office/drawing/2014/main" xmlns="" id="{5D017DE8-80A5-43C6-857D-A34A6401CC6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9">
                  <a:extLst>
                    <a:ext uri="{FF2B5EF4-FFF2-40B4-BE49-F238E27FC236}">
                      <a16:creationId xmlns:a16="http://schemas.microsoft.com/office/drawing/2014/main" xmlns="" id="{BAF070FD-F0D0-449A-B5AC-E2FB0194D748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20">
                  <a:extLst>
                    <a:ext uri="{FF2B5EF4-FFF2-40B4-BE49-F238E27FC236}">
                      <a16:creationId xmlns:a16="http://schemas.microsoft.com/office/drawing/2014/main" xmlns="" id="{04323BF3-43A8-4D9E-BBF9-D90E0FA0A27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21">
                  <a:extLst>
                    <a:ext uri="{FF2B5EF4-FFF2-40B4-BE49-F238E27FC236}">
                      <a16:creationId xmlns:a16="http://schemas.microsoft.com/office/drawing/2014/main" xmlns="" id="{7581E151-B4CC-471A-BEEE-A1C4B852015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22">
                  <a:extLst>
                    <a:ext uri="{FF2B5EF4-FFF2-40B4-BE49-F238E27FC236}">
                      <a16:creationId xmlns:a16="http://schemas.microsoft.com/office/drawing/2014/main" xmlns="" id="{01BFB04E-A7CC-4552-89C2-C52C2A3730E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23">
                  <a:extLst>
                    <a:ext uri="{FF2B5EF4-FFF2-40B4-BE49-F238E27FC236}">
                      <a16:creationId xmlns:a16="http://schemas.microsoft.com/office/drawing/2014/main" xmlns="" id="{37704C1A-8903-485A-A368-EAEE0FA210E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4">
                  <a:extLst>
                    <a:ext uri="{FF2B5EF4-FFF2-40B4-BE49-F238E27FC236}">
                      <a16:creationId xmlns:a16="http://schemas.microsoft.com/office/drawing/2014/main" xmlns="" id="{BD4B1BB4-B5E7-4427-A751-6BDDFD26F2E3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5">
                  <a:extLst>
                    <a:ext uri="{FF2B5EF4-FFF2-40B4-BE49-F238E27FC236}">
                      <a16:creationId xmlns:a16="http://schemas.microsoft.com/office/drawing/2014/main" xmlns="" id="{B090AAA7-E04D-4C6D-A918-474469D1484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6">
                  <a:extLst>
                    <a:ext uri="{FF2B5EF4-FFF2-40B4-BE49-F238E27FC236}">
                      <a16:creationId xmlns:a16="http://schemas.microsoft.com/office/drawing/2014/main" xmlns="" id="{52FBAE33-FB6A-4B7B-9B5E-625FE18E4E05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7">
                  <a:extLst>
                    <a:ext uri="{FF2B5EF4-FFF2-40B4-BE49-F238E27FC236}">
                      <a16:creationId xmlns:a16="http://schemas.microsoft.com/office/drawing/2014/main" xmlns="" id="{7FAFE508-AA01-46F4-9B90-DC3FAA5E88C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8">
                  <a:extLst>
                    <a:ext uri="{FF2B5EF4-FFF2-40B4-BE49-F238E27FC236}">
                      <a16:creationId xmlns:a16="http://schemas.microsoft.com/office/drawing/2014/main" xmlns="" id="{1158138C-14B6-4AF2-B117-90D783CDA4BA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9">
                  <a:extLst>
                    <a:ext uri="{FF2B5EF4-FFF2-40B4-BE49-F238E27FC236}">
                      <a16:creationId xmlns:a16="http://schemas.microsoft.com/office/drawing/2014/main" xmlns="" id="{7B272BD5-5EBA-4EDE-B06D-2E8257DE74B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30">
                  <a:extLst>
                    <a:ext uri="{FF2B5EF4-FFF2-40B4-BE49-F238E27FC236}">
                      <a16:creationId xmlns:a16="http://schemas.microsoft.com/office/drawing/2014/main" xmlns="" id="{105C7293-5634-4559-9B61-D3DA9A92981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31">
                  <a:extLst>
                    <a:ext uri="{FF2B5EF4-FFF2-40B4-BE49-F238E27FC236}">
                      <a16:creationId xmlns:a16="http://schemas.microsoft.com/office/drawing/2014/main" xmlns="" id="{06D2CC4B-E470-4D45-B227-6F1767710BC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32">
                  <a:extLst>
                    <a:ext uri="{FF2B5EF4-FFF2-40B4-BE49-F238E27FC236}">
                      <a16:creationId xmlns:a16="http://schemas.microsoft.com/office/drawing/2014/main" xmlns="" id="{8EA9D380-D996-412A-B89E-D635B0B9A33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33">
                  <a:extLst>
                    <a:ext uri="{FF2B5EF4-FFF2-40B4-BE49-F238E27FC236}">
                      <a16:creationId xmlns:a16="http://schemas.microsoft.com/office/drawing/2014/main" xmlns="" id="{5A1583B1-4B31-402E-86C3-0CE15856D837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4">
                  <a:extLst>
                    <a:ext uri="{FF2B5EF4-FFF2-40B4-BE49-F238E27FC236}">
                      <a16:creationId xmlns:a16="http://schemas.microsoft.com/office/drawing/2014/main" xmlns="" id="{2519E93E-A593-4AE0-9548-EA899F85098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5">
                  <a:extLst>
                    <a:ext uri="{FF2B5EF4-FFF2-40B4-BE49-F238E27FC236}">
                      <a16:creationId xmlns:a16="http://schemas.microsoft.com/office/drawing/2014/main" xmlns="" id="{97D31C4A-5D77-44E7-9A0A-FC408B627C5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6">
                  <a:extLst>
                    <a:ext uri="{FF2B5EF4-FFF2-40B4-BE49-F238E27FC236}">
                      <a16:creationId xmlns:a16="http://schemas.microsoft.com/office/drawing/2014/main" xmlns="" id="{4A2110C3-649D-48BB-B7FA-50DED90260AB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7">
                  <a:extLst>
                    <a:ext uri="{FF2B5EF4-FFF2-40B4-BE49-F238E27FC236}">
                      <a16:creationId xmlns:a16="http://schemas.microsoft.com/office/drawing/2014/main" xmlns="" id="{C20DBEDD-0FCA-470E-A4F5-B7088F3D696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8">
                  <a:extLst>
                    <a:ext uri="{FF2B5EF4-FFF2-40B4-BE49-F238E27FC236}">
                      <a16:creationId xmlns:a16="http://schemas.microsoft.com/office/drawing/2014/main" xmlns="" id="{751052FB-0CB3-4459-89B6-28BC03837EAE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9">
                  <a:extLst>
                    <a:ext uri="{FF2B5EF4-FFF2-40B4-BE49-F238E27FC236}">
                      <a16:creationId xmlns:a16="http://schemas.microsoft.com/office/drawing/2014/main" xmlns="" id="{234D2491-5123-496D-A9D4-465C26EF4AE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40">
                  <a:extLst>
                    <a:ext uri="{FF2B5EF4-FFF2-40B4-BE49-F238E27FC236}">
                      <a16:creationId xmlns:a16="http://schemas.microsoft.com/office/drawing/2014/main" xmlns="" id="{101EE94B-F24E-4738-97A4-3F5CD86674C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41">
                  <a:extLst>
                    <a:ext uri="{FF2B5EF4-FFF2-40B4-BE49-F238E27FC236}">
                      <a16:creationId xmlns:a16="http://schemas.microsoft.com/office/drawing/2014/main" xmlns="" id="{EE9EABC2-889A-47F0-AD90-08525168D0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42">
                  <a:extLst>
                    <a:ext uri="{FF2B5EF4-FFF2-40B4-BE49-F238E27FC236}">
                      <a16:creationId xmlns:a16="http://schemas.microsoft.com/office/drawing/2014/main" xmlns="" id="{E41EE781-17F8-49CA-AFA0-4142803438F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43">
                  <a:extLst>
                    <a:ext uri="{FF2B5EF4-FFF2-40B4-BE49-F238E27FC236}">
                      <a16:creationId xmlns:a16="http://schemas.microsoft.com/office/drawing/2014/main" xmlns="" id="{F53EA730-9B9C-463D-92EF-52F4CE0A74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4">
                  <a:extLst>
                    <a:ext uri="{FF2B5EF4-FFF2-40B4-BE49-F238E27FC236}">
                      <a16:creationId xmlns:a16="http://schemas.microsoft.com/office/drawing/2014/main" xmlns="" id="{8AB90DFB-3863-4745-BB24-0298D52A8AD9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5">
                  <a:extLst>
                    <a:ext uri="{FF2B5EF4-FFF2-40B4-BE49-F238E27FC236}">
                      <a16:creationId xmlns:a16="http://schemas.microsoft.com/office/drawing/2014/main" xmlns="" id="{4DEC1DA2-1490-4D63-B98E-98DA3237B51E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6">
                  <a:extLst>
                    <a:ext uri="{FF2B5EF4-FFF2-40B4-BE49-F238E27FC236}">
                      <a16:creationId xmlns:a16="http://schemas.microsoft.com/office/drawing/2014/main" xmlns="" id="{DE4C31C8-595D-4E65-94F1-B1E6DD74CFAC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7">
                  <a:extLst>
                    <a:ext uri="{FF2B5EF4-FFF2-40B4-BE49-F238E27FC236}">
                      <a16:creationId xmlns:a16="http://schemas.microsoft.com/office/drawing/2014/main" xmlns="" id="{1980AB75-17AB-46D2-9274-E6AC44F34C42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8">
                  <a:extLst>
                    <a:ext uri="{FF2B5EF4-FFF2-40B4-BE49-F238E27FC236}">
                      <a16:creationId xmlns:a16="http://schemas.microsoft.com/office/drawing/2014/main" xmlns="" id="{83A6C6F3-3173-452A-9A12-B6A5094C4289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9">
                  <a:extLst>
                    <a:ext uri="{FF2B5EF4-FFF2-40B4-BE49-F238E27FC236}">
                      <a16:creationId xmlns:a16="http://schemas.microsoft.com/office/drawing/2014/main" xmlns="" id="{44D80083-EFA5-470A-A587-4F3784442612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50">
                  <a:extLst>
                    <a:ext uri="{FF2B5EF4-FFF2-40B4-BE49-F238E27FC236}">
                      <a16:creationId xmlns:a16="http://schemas.microsoft.com/office/drawing/2014/main" xmlns="" id="{E9638288-C690-4589-B50F-5790BA8A910E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51">
                  <a:extLst>
                    <a:ext uri="{FF2B5EF4-FFF2-40B4-BE49-F238E27FC236}">
                      <a16:creationId xmlns:a16="http://schemas.microsoft.com/office/drawing/2014/main" xmlns="" id="{E78489A6-64E8-4FEA-AF05-E12C2EF2448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52">
                  <a:extLst>
                    <a:ext uri="{FF2B5EF4-FFF2-40B4-BE49-F238E27FC236}">
                      <a16:creationId xmlns:a16="http://schemas.microsoft.com/office/drawing/2014/main" xmlns="" id="{F6EF3866-9FA9-4762-9210-A810DDEB56F6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53">
                  <a:extLst>
                    <a:ext uri="{FF2B5EF4-FFF2-40B4-BE49-F238E27FC236}">
                      <a16:creationId xmlns:a16="http://schemas.microsoft.com/office/drawing/2014/main" xmlns="" id="{AF5C905B-7E0E-4EEC-AAAD-C550FDC059C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4">
                  <a:extLst>
                    <a:ext uri="{FF2B5EF4-FFF2-40B4-BE49-F238E27FC236}">
                      <a16:creationId xmlns:a16="http://schemas.microsoft.com/office/drawing/2014/main" xmlns="" id="{A591105B-01A0-4ADC-8874-8C0114BC0F0C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5">
                  <a:extLst>
                    <a:ext uri="{FF2B5EF4-FFF2-40B4-BE49-F238E27FC236}">
                      <a16:creationId xmlns:a16="http://schemas.microsoft.com/office/drawing/2014/main" xmlns="" id="{53AACC3A-C1D6-41FE-8A2A-B624B52DB8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6">
                  <a:extLst>
                    <a:ext uri="{FF2B5EF4-FFF2-40B4-BE49-F238E27FC236}">
                      <a16:creationId xmlns:a16="http://schemas.microsoft.com/office/drawing/2014/main" xmlns="" id="{BD0B2533-C85E-4146-A636-63C29C9895A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7">
                  <a:extLst>
                    <a:ext uri="{FF2B5EF4-FFF2-40B4-BE49-F238E27FC236}">
                      <a16:creationId xmlns:a16="http://schemas.microsoft.com/office/drawing/2014/main" xmlns="" id="{A35D98F2-6728-483D-87A6-30D638BFCDC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8">
                  <a:extLst>
                    <a:ext uri="{FF2B5EF4-FFF2-40B4-BE49-F238E27FC236}">
                      <a16:creationId xmlns:a16="http://schemas.microsoft.com/office/drawing/2014/main" xmlns="" id="{1C348371-A446-4872-BCA2-9EE9A4906AA3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9">
                  <a:extLst>
                    <a:ext uri="{FF2B5EF4-FFF2-40B4-BE49-F238E27FC236}">
                      <a16:creationId xmlns:a16="http://schemas.microsoft.com/office/drawing/2014/main" xmlns="" id="{6F24BDC3-C2D1-47F5-B0EA-787E64700E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60">
                  <a:extLst>
                    <a:ext uri="{FF2B5EF4-FFF2-40B4-BE49-F238E27FC236}">
                      <a16:creationId xmlns:a16="http://schemas.microsoft.com/office/drawing/2014/main" xmlns="" id="{421D324A-4C61-47CD-B484-8CE718C20C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61">
                  <a:extLst>
                    <a:ext uri="{FF2B5EF4-FFF2-40B4-BE49-F238E27FC236}">
                      <a16:creationId xmlns:a16="http://schemas.microsoft.com/office/drawing/2014/main" xmlns="" id="{DF70BFCE-2E9D-441A-9CDB-E180A3F8594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62">
                  <a:extLst>
                    <a:ext uri="{FF2B5EF4-FFF2-40B4-BE49-F238E27FC236}">
                      <a16:creationId xmlns:a16="http://schemas.microsoft.com/office/drawing/2014/main" xmlns="" id="{BFB080A4-62BE-4C6D-A280-5EFA40F1FEF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63">
                  <a:extLst>
                    <a:ext uri="{FF2B5EF4-FFF2-40B4-BE49-F238E27FC236}">
                      <a16:creationId xmlns:a16="http://schemas.microsoft.com/office/drawing/2014/main" xmlns="" id="{8AD59DBF-2D57-4262-9E76-30479B863565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4">
                  <a:extLst>
                    <a:ext uri="{FF2B5EF4-FFF2-40B4-BE49-F238E27FC236}">
                      <a16:creationId xmlns:a16="http://schemas.microsoft.com/office/drawing/2014/main" xmlns="" id="{39789DFB-EFFA-43C3-B20F-32F19611E1F1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5">
                  <a:extLst>
                    <a:ext uri="{FF2B5EF4-FFF2-40B4-BE49-F238E27FC236}">
                      <a16:creationId xmlns:a16="http://schemas.microsoft.com/office/drawing/2014/main" xmlns="" id="{FF929848-F005-4A3C-85F3-A2A76BBC23E5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6">
                  <a:extLst>
                    <a:ext uri="{FF2B5EF4-FFF2-40B4-BE49-F238E27FC236}">
                      <a16:creationId xmlns:a16="http://schemas.microsoft.com/office/drawing/2014/main" xmlns="" id="{DED29765-D42C-4D3D-8168-11AEED2859A1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7">
                  <a:extLst>
                    <a:ext uri="{FF2B5EF4-FFF2-40B4-BE49-F238E27FC236}">
                      <a16:creationId xmlns:a16="http://schemas.microsoft.com/office/drawing/2014/main" xmlns="" id="{70F5D3E2-0C6B-49C1-81A2-DAA1FDA081B5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8">
                  <a:extLst>
                    <a:ext uri="{FF2B5EF4-FFF2-40B4-BE49-F238E27FC236}">
                      <a16:creationId xmlns:a16="http://schemas.microsoft.com/office/drawing/2014/main" xmlns="" id="{671F655B-0E36-49ED-8CAF-36366E86A9C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9">
                  <a:extLst>
                    <a:ext uri="{FF2B5EF4-FFF2-40B4-BE49-F238E27FC236}">
                      <a16:creationId xmlns:a16="http://schemas.microsoft.com/office/drawing/2014/main" xmlns="" id="{805F2140-5450-4CF5-AC8B-6757C8F6900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70">
                  <a:extLst>
                    <a:ext uri="{FF2B5EF4-FFF2-40B4-BE49-F238E27FC236}">
                      <a16:creationId xmlns:a16="http://schemas.microsoft.com/office/drawing/2014/main" xmlns="" id="{1C39F2D7-EC10-46F1-9AE2-A6E3CC4582D7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71">
                  <a:extLst>
                    <a:ext uri="{FF2B5EF4-FFF2-40B4-BE49-F238E27FC236}">
                      <a16:creationId xmlns:a16="http://schemas.microsoft.com/office/drawing/2014/main" xmlns="" id="{5B0AA1B6-31A5-489C-A827-EB449026CA5F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72">
                  <a:extLst>
                    <a:ext uri="{FF2B5EF4-FFF2-40B4-BE49-F238E27FC236}">
                      <a16:creationId xmlns:a16="http://schemas.microsoft.com/office/drawing/2014/main" xmlns="" id="{71B12894-8D38-4DCD-B0DB-357C16BC781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73">
                  <a:extLst>
                    <a:ext uri="{FF2B5EF4-FFF2-40B4-BE49-F238E27FC236}">
                      <a16:creationId xmlns:a16="http://schemas.microsoft.com/office/drawing/2014/main" xmlns="" id="{770ECF51-5AD9-4D83-899E-7F372AB450C3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4">
                  <a:extLst>
                    <a:ext uri="{FF2B5EF4-FFF2-40B4-BE49-F238E27FC236}">
                      <a16:creationId xmlns:a16="http://schemas.microsoft.com/office/drawing/2014/main" xmlns="" id="{132D4C66-4311-4EDE-A26B-46157FB1CD0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5">
                  <a:extLst>
                    <a:ext uri="{FF2B5EF4-FFF2-40B4-BE49-F238E27FC236}">
                      <a16:creationId xmlns:a16="http://schemas.microsoft.com/office/drawing/2014/main" xmlns="" id="{CA8A5DF4-D862-4835-9BBF-A7291921141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6">
                  <a:extLst>
                    <a:ext uri="{FF2B5EF4-FFF2-40B4-BE49-F238E27FC236}">
                      <a16:creationId xmlns:a16="http://schemas.microsoft.com/office/drawing/2014/main" xmlns="" id="{B238E586-F6BF-485B-8D83-44065CE0E14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7">
                  <a:extLst>
                    <a:ext uri="{FF2B5EF4-FFF2-40B4-BE49-F238E27FC236}">
                      <a16:creationId xmlns:a16="http://schemas.microsoft.com/office/drawing/2014/main" xmlns="" id="{1C184836-5856-4D80-9206-EC5CEABF7B66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8">
                  <a:extLst>
                    <a:ext uri="{FF2B5EF4-FFF2-40B4-BE49-F238E27FC236}">
                      <a16:creationId xmlns:a16="http://schemas.microsoft.com/office/drawing/2014/main" xmlns="" id="{F4D8C92E-D89B-475D-9FC2-910D8CE54B6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9">
                  <a:extLst>
                    <a:ext uri="{FF2B5EF4-FFF2-40B4-BE49-F238E27FC236}">
                      <a16:creationId xmlns:a16="http://schemas.microsoft.com/office/drawing/2014/main" xmlns="" id="{A696AAA7-EAAE-401C-9FB5-E3F1CF2E7D9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80">
                  <a:extLst>
                    <a:ext uri="{FF2B5EF4-FFF2-40B4-BE49-F238E27FC236}">
                      <a16:creationId xmlns:a16="http://schemas.microsoft.com/office/drawing/2014/main" xmlns="" id="{2B262B13-84A8-40B2-BCBD-AF50EFACC7F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81">
                  <a:extLst>
                    <a:ext uri="{FF2B5EF4-FFF2-40B4-BE49-F238E27FC236}">
                      <a16:creationId xmlns:a16="http://schemas.microsoft.com/office/drawing/2014/main" xmlns="" id="{CD331523-17F0-4569-98F3-2836C3BF6D3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82">
                  <a:extLst>
                    <a:ext uri="{FF2B5EF4-FFF2-40B4-BE49-F238E27FC236}">
                      <a16:creationId xmlns:a16="http://schemas.microsoft.com/office/drawing/2014/main" xmlns="" id="{84DC1F44-7B0F-4469-992A-1C3AD68DBF2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83">
                  <a:extLst>
                    <a:ext uri="{FF2B5EF4-FFF2-40B4-BE49-F238E27FC236}">
                      <a16:creationId xmlns:a16="http://schemas.microsoft.com/office/drawing/2014/main" xmlns="" id="{CFE4A642-D3F8-4F48-815E-6548CB49332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4">
                  <a:extLst>
                    <a:ext uri="{FF2B5EF4-FFF2-40B4-BE49-F238E27FC236}">
                      <a16:creationId xmlns:a16="http://schemas.microsoft.com/office/drawing/2014/main" xmlns="" id="{54079CBA-A083-4CEB-8571-7FAFB1B89412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5">
                  <a:extLst>
                    <a:ext uri="{FF2B5EF4-FFF2-40B4-BE49-F238E27FC236}">
                      <a16:creationId xmlns:a16="http://schemas.microsoft.com/office/drawing/2014/main" xmlns="" id="{FF0A8B95-FA28-4E03-B0FD-1DC288E749D7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6">
                  <a:extLst>
                    <a:ext uri="{FF2B5EF4-FFF2-40B4-BE49-F238E27FC236}">
                      <a16:creationId xmlns:a16="http://schemas.microsoft.com/office/drawing/2014/main" xmlns="" id="{70DDD1CE-71E0-4169-A177-051D3BFA7272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7">
                  <a:extLst>
                    <a:ext uri="{FF2B5EF4-FFF2-40B4-BE49-F238E27FC236}">
                      <a16:creationId xmlns:a16="http://schemas.microsoft.com/office/drawing/2014/main" xmlns="" id="{38844CFF-E682-4FF8-869A-99C4FE94DC34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8">
                  <a:extLst>
                    <a:ext uri="{FF2B5EF4-FFF2-40B4-BE49-F238E27FC236}">
                      <a16:creationId xmlns:a16="http://schemas.microsoft.com/office/drawing/2014/main" xmlns="" id="{0AAE6DB6-AF4A-4289-8302-DA54278BCD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9">
                  <a:extLst>
                    <a:ext uri="{FF2B5EF4-FFF2-40B4-BE49-F238E27FC236}">
                      <a16:creationId xmlns:a16="http://schemas.microsoft.com/office/drawing/2014/main" xmlns="" id="{C4523D08-EAE7-41DD-A9CE-AD27E250F48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90">
                  <a:extLst>
                    <a:ext uri="{FF2B5EF4-FFF2-40B4-BE49-F238E27FC236}">
                      <a16:creationId xmlns:a16="http://schemas.microsoft.com/office/drawing/2014/main" xmlns="" id="{A278E4F5-C106-4031-981A-691338F37F5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91">
                  <a:extLst>
                    <a:ext uri="{FF2B5EF4-FFF2-40B4-BE49-F238E27FC236}">
                      <a16:creationId xmlns:a16="http://schemas.microsoft.com/office/drawing/2014/main" xmlns="" id="{A38C1843-8555-41B2-9F4C-38380612ADD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92">
                  <a:extLst>
                    <a:ext uri="{FF2B5EF4-FFF2-40B4-BE49-F238E27FC236}">
                      <a16:creationId xmlns:a16="http://schemas.microsoft.com/office/drawing/2014/main" xmlns="" id="{7D8D2CE4-0D8D-4101-B571-7A82DFBD306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16" name="文本框 49">
              <a:extLst>
                <a:ext uri="{FF2B5EF4-FFF2-40B4-BE49-F238E27FC236}">
                  <a16:creationId xmlns:a16="http://schemas.microsoft.com/office/drawing/2014/main" xmlns="" id="{D212D029-AB84-41D3-83AF-97EC1C612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9459" y="2228646"/>
              <a:ext cx="2046128" cy="962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</a:pP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nêu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ý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kiến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mình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về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vấn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đề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206" name="组合 452">
            <a:extLst>
              <a:ext uri="{FF2B5EF4-FFF2-40B4-BE49-F238E27FC236}">
                <a16:creationId xmlns:a16="http://schemas.microsoft.com/office/drawing/2014/main" xmlns="" id="{EFC9EAF5-C1BE-4F26-8173-8BEADEBC68A5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207" name="Freeform 5">
              <a:extLst>
                <a:ext uri="{FF2B5EF4-FFF2-40B4-BE49-F238E27FC236}">
                  <a16:creationId xmlns:a16="http://schemas.microsoft.com/office/drawing/2014/main" xmlns="" id="{08CFE96F-C625-43B9-A266-B1E6BD6653EC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6">
              <a:extLst>
                <a:ext uri="{FF2B5EF4-FFF2-40B4-BE49-F238E27FC236}">
                  <a16:creationId xmlns:a16="http://schemas.microsoft.com/office/drawing/2014/main" xmlns="" id="{DC05AB9D-520D-4347-B8E3-4F6B04EBB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7">
              <a:extLst>
                <a:ext uri="{FF2B5EF4-FFF2-40B4-BE49-F238E27FC236}">
                  <a16:creationId xmlns:a16="http://schemas.microsoft.com/office/drawing/2014/main" xmlns="" id="{485B01F6-9241-4882-8230-7AB0CD7AFC3B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8">
              <a:extLst>
                <a:ext uri="{FF2B5EF4-FFF2-40B4-BE49-F238E27FC236}">
                  <a16:creationId xmlns:a16="http://schemas.microsoft.com/office/drawing/2014/main" xmlns="" id="{6B3BEE55-D4F6-45DF-86C4-2F4D5DC9ECDD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1" name="Freeform 9">
              <a:extLst>
                <a:ext uri="{FF2B5EF4-FFF2-40B4-BE49-F238E27FC236}">
                  <a16:creationId xmlns:a16="http://schemas.microsoft.com/office/drawing/2014/main" xmlns="" id="{A8473F33-C3FF-418B-85EC-74F6EDA2726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10">
              <a:extLst>
                <a:ext uri="{FF2B5EF4-FFF2-40B4-BE49-F238E27FC236}">
                  <a16:creationId xmlns:a16="http://schemas.microsoft.com/office/drawing/2014/main" xmlns="" id="{EEAC74AA-2583-46DC-B615-8ABC0474E80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Freeform 11">
              <a:extLst>
                <a:ext uri="{FF2B5EF4-FFF2-40B4-BE49-F238E27FC236}">
                  <a16:creationId xmlns:a16="http://schemas.microsoft.com/office/drawing/2014/main" xmlns="" id="{1AE7FAB0-5583-474F-A85D-117738AA63B9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Freeform 12">
              <a:extLst>
                <a:ext uri="{FF2B5EF4-FFF2-40B4-BE49-F238E27FC236}">
                  <a16:creationId xmlns:a16="http://schemas.microsoft.com/office/drawing/2014/main" xmlns="" id="{3D1D1522-507B-4D05-B86F-F7BCA746D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Freeform 13">
              <a:extLst>
                <a:ext uri="{FF2B5EF4-FFF2-40B4-BE49-F238E27FC236}">
                  <a16:creationId xmlns:a16="http://schemas.microsoft.com/office/drawing/2014/main" xmlns="" id="{3D5156D5-D7F7-4822-A596-DDEA7ED7873B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Freeform 14">
              <a:extLst>
                <a:ext uri="{FF2B5EF4-FFF2-40B4-BE49-F238E27FC236}">
                  <a16:creationId xmlns:a16="http://schemas.microsoft.com/office/drawing/2014/main" xmlns="" id="{F9B0F40E-3FF5-4008-8B39-EFCA460D556C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15">
              <a:extLst>
                <a:ext uri="{FF2B5EF4-FFF2-40B4-BE49-F238E27FC236}">
                  <a16:creationId xmlns:a16="http://schemas.microsoft.com/office/drawing/2014/main" xmlns="" id="{424F0199-9594-476B-AC8F-5056A4C1984E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xmlns="" id="{F0CBBAA3-178A-4807-94AE-C175B8BF4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17">
              <a:extLst>
                <a:ext uri="{FF2B5EF4-FFF2-40B4-BE49-F238E27FC236}">
                  <a16:creationId xmlns:a16="http://schemas.microsoft.com/office/drawing/2014/main" xmlns="" id="{C2186B83-744D-416D-99B0-7622991C0981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18">
              <a:extLst>
                <a:ext uri="{FF2B5EF4-FFF2-40B4-BE49-F238E27FC236}">
                  <a16:creationId xmlns:a16="http://schemas.microsoft.com/office/drawing/2014/main" xmlns="" id="{1554413C-6426-4236-B5A7-5EC59BA55398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xmlns="" id="{37146407-709D-4605-9C40-C0325C8A4D9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20">
              <a:extLst>
                <a:ext uri="{FF2B5EF4-FFF2-40B4-BE49-F238E27FC236}">
                  <a16:creationId xmlns:a16="http://schemas.microsoft.com/office/drawing/2014/main" xmlns="" id="{576798AB-7864-4955-893A-B0D87B0183A7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xmlns="" id="{97AE8DE9-5400-4AEE-93F9-FCBE89780704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22">
              <a:extLst>
                <a:ext uri="{FF2B5EF4-FFF2-40B4-BE49-F238E27FC236}">
                  <a16:creationId xmlns:a16="http://schemas.microsoft.com/office/drawing/2014/main" xmlns="" id="{9EB58D88-A2E6-4543-8DA4-7CA4C404CB81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Freeform 23">
              <a:extLst>
                <a:ext uri="{FF2B5EF4-FFF2-40B4-BE49-F238E27FC236}">
                  <a16:creationId xmlns:a16="http://schemas.microsoft.com/office/drawing/2014/main" xmlns="" id="{3C4B2206-D1F9-49E7-BAF2-BCAE09E9D565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Freeform 24">
              <a:extLst>
                <a:ext uri="{FF2B5EF4-FFF2-40B4-BE49-F238E27FC236}">
                  <a16:creationId xmlns:a16="http://schemas.microsoft.com/office/drawing/2014/main" xmlns="" id="{0427A229-A40F-4F05-842F-61A00A7C9F1C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Freeform 25">
              <a:extLst>
                <a:ext uri="{FF2B5EF4-FFF2-40B4-BE49-F238E27FC236}">
                  <a16:creationId xmlns:a16="http://schemas.microsoft.com/office/drawing/2014/main" xmlns="" id="{3786497E-ACF3-46DE-BB62-A4B02A4EDB33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Freeform 26">
              <a:extLst>
                <a:ext uri="{FF2B5EF4-FFF2-40B4-BE49-F238E27FC236}">
                  <a16:creationId xmlns:a16="http://schemas.microsoft.com/office/drawing/2014/main" xmlns="" id="{7896A32D-CF65-4C35-8D46-45A9FAFB2146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Freeform 27">
              <a:extLst>
                <a:ext uri="{FF2B5EF4-FFF2-40B4-BE49-F238E27FC236}">
                  <a16:creationId xmlns:a16="http://schemas.microsoft.com/office/drawing/2014/main" xmlns="" id="{48E46BB8-FECB-4CA8-A0BB-6349005F7870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0" name="Freeform 28">
              <a:extLst>
                <a:ext uri="{FF2B5EF4-FFF2-40B4-BE49-F238E27FC236}">
                  <a16:creationId xmlns:a16="http://schemas.microsoft.com/office/drawing/2014/main" xmlns="" id="{A654593F-912E-410D-9C8C-02228B5D55CC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1" name="Freeform 29">
              <a:extLst>
                <a:ext uri="{FF2B5EF4-FFF2-40B4-BE49-F238E27FC236}">
                  <a16:creationId xmlns:a16="http://schemas.microsoft.com/office/drawing/2014/main" xmlns="" id="{E8624080-55C6-4639-BBE1-E357D436AAF3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2" name="Freeform 30">
              <a:extLst>
                <a:ext uri="{FF2B5EF4-FFF2-40B4-BE49-F238E27FC236}">
                  <a16:creationId xmlns:a16="http://schemas.microsoft.com/office/drawing/2014/main" xmlns="" id="{11FCF08C-BF0C-4AE7-A4CB-8A63ACF49135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3" name="Freeform 31">
              <a:extLst>
                <a:ext uri="{FF2B5EF4-FFF2-40B4-BE49-F238E27FC236}">
                  <a16:creationId xmlns:a16="http://schemas.microsoft.com/office/drawing/2014/main" xmlns="" id="{0DB83931-691D-43E3-B00F-31313A47B08D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4" name="Freeform 32">
              <a:extLst>
                <a:ext uri="{FF2B5EF4-FFF2-40B4-BE49-F238E27FC236}">
                  <a16:creationId xmlns:a16="http://schemas.microsoft.com/office/drawing/2014/main" xmlns="" id="{22C79554-08FB-4E0A-B9D6-C547BDA6FD62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5" name="Freeform 33">
              <a:extLst>
                <a:ext uri="{FF2B5EF4-FFF2-40B4-BE49-F238E27FC236}">
                  <a16:creationId xmlns:a16="http://schemas.microsoft.com/office/drawing/2014/main" xmlns="" id="{A1BED2B7-26E9-4DA5-A675-0EB0A1420118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6" name="Freeform 34">
              <a:extLst>
                <a:ext uri="{FF2B5EF4-FFF2-40B4-BE49-F238E27FC236}">
                  <a16:creationId xmlns:a16="http://schemas.microsoft.com/office/drawing/2014/main" xmlns="" id="{7FC78F5C-DF77-48E5-A076-58A3ECF20272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7" name="Freeform 35">
              <a:extLst>
                <a:ext uri="{FF2B5EF4-FFF2-40B4-BE49-F238E27FC236}">
                  <a16:creationId xmlns:a16="http://schemas.microsoft.com/office/drawing/2014/main" xmlns="" id="{CADAA9CB-B32D-4A84-9802-30FBADBA2827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8" name="Freeform 36">
              <a:extLst>
                <a:ext uri="{FF2B5EF4-FFF2-40B4-BE49-F238E27FC236}">
                  <a16:creationId xmlns:a16="http://schemas.microsoft.com/office/drawing/2014/main" xmlns="" id="{A6F91EEC-E554-452B-8C77-27694621D1E3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9" name="Freeform 37">
              <a:extLst>
                <a:ext uri="{FF2B5EF4-FFF2-40B4-BE49-F238E27FC236}">
                  <a16:creationId xmlns:a16="http://schemas.microsoft.com/office/drawing/2014/main" xmlns="" id="{96997D64-27ED-4204-84EE-54FB54DA2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0" name="Freeform 38">
              <a:extLst>
                <a:ext uri="{FF2B5EF4-FFF2-40B4-BE49-F238E27FC236}">
                  <a16:creationId xmlns:a16="http://schemas.microsoft.com/office/drawing/2014/main" xmlns="" id="{B3B3B610-E1C0-48C6-8903-3380F4771E86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1" name="Freeform 39">
              <a:extLst>
                <a:ext uri="{FF2B5EF4-FFF2-40B4-BE49-F238E27FC236}">
                  <a16:creationId xmlns:a16="http://schemas.microsoft.com/office/drawing/2014/main" xmlns="" id="{4D3EBD3F-ED04-4175-8436-F02390F55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2" name="Freeform 40">
              <a:extLst>
                <a:ext uri="{FF2B5EF4-FFF2-40B4-BE49-F238E27FC236}">
                  <a16:creationId xmlns:a16="http://schemas.microsoft.com/office/drawing/2014/main" xmlns="" id="{7086D0F0-41B9-403A-8A31-8854B903B759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3" name="Freeform 41">
              <a:extLst>
                <a:ext uri="{FF2B5EF4-FFF2-40B4-BE49-F238E27FC236}">
                  <a16:creationId xmlns:a16="http://schemas.microsoft.com/office/drawing/2014/main" xmlns="" id="{242448C5-9CD8-46EB-B06D-9D762178E71E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42">
              <a:extLst>
                <a:ext uri="{FF2B5EF4-FFF2-40B4-BE49-F238E27FC236}">
                  <a16:creationId xmlns:a16="http://schemas.microsoft.com/office/drawing/2014/main" xmlns="" id="{4CAC61C9-9481-421D-A6A5-954BDFB2A275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5" name="Freeform 43">
              <a:extLst>
                <a:ext uri="{FF2B5EF4-FFF2-40B4-BE49-F238E27FC236}">
                  <a16:creationId xmlns:a16="http://schemas.microsoft.com/office/drawing/2014/main" xmlns="" id="{34D20ED5-595D-4A4B-BEE5-42AA7C875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" name="Freeform 44">
              <a:extLst>
                <a:ext uri="{FF2B5EF4-FFF2-40B4-BE49-F238E27FC236}">
                  <a16:creationId xmlns:a16="http://schemas.microsoft.com/office/drawing/2014/main" xmlns="" id="{34A283E9-9C1B-4E97-B894-2D9F34DA5532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7" name="Freeform 45">
              <a:extLst>
                <a:ext uri="{FF2B5EF4-FFF2-40B4-BE49-F238E27FC236}">
                  <a16:creationId xmlns:a16="http://schemas.microsoft.com/office/drawing/2014/main" xmlns="" id="{AA398211-8378-48A6-BE46-C3A319E0AA0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8" name="Freeform 46">
              <a:extLst>
                <a:ext uri="{FF2B5EF4-FFF2-40B4-BE49-F238E27FC236}">
                  <a16:creationId xmlns:a16="http://schemas.microsoft.com/office/drawing/2014/main" xmlns="" id="{B5422F84-13F9-41BF-B083-9B256CE09E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43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69057" y="266099"/>
            <a:ext cx="9881299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399" b="1" dirty="0" err="1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Thân</a:t>
            </a:r>
            <a:r>
              <a:rPr kumimoji="0" lang="en-US" altLang="zh-CN" sz="4399" b="1" i="0" u="none" strike="noStrike" kern="1200" cap="none" spc="0" normalizeH="0" noProof="0" dirty="0" smtClean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99" b="1" i="0" u="none" strike="noStrike" kern="1200" cap="none" spc="0" normalizeH="0" noProof="0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1296001" y="-7038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114" name="组合 3">
            <a:extLst>
              <a:ext uri="{FF2B5EF4-FFF2-40B4-BE49-F238E27FC236}">
                <a16:creationId xmlns:a16="http://schemas.microsoft.com/office/drawing/2014/main" xmlns="" id="{92A2E42F-7DF8-4472-BC75-C61407873173}"/>
              </a:ext>
            </a:extLst>
          </p:cNvPr>
          <p:cNvGrpSpPr/>
          <p:nvPr/>
        </p:nvGrpSpPr>
        <p:grpSpPr>
          <a:xfrm>
            <a:off x="5892674" y="1501669"/>
            <a:ext cx="4247309" cy="2582169"/>
            <a:chOff x="7522624" y="1711467"/>
            <a:chExt cx="2698523" cy="1980244"/>
          </a:xfrm>
        </p:grpSpPr>
        <p:grpSp>
          <p:nvGrpSpPr>
            <p:cNvPr id="115" name="组合 225">
              <a:extLst>
                <a:ext uri="{FF2B5EF4-FFF2-40B4-BE49-F238E27FC236}">
                  <a16:creationId xmlns:a16="http://schemas.microsoft.com/office/drawing/2014/main" xmlns="" id="{842CE9F7-CFA7-4F9D-A08D-A52B457B799B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17" name="Freeform 5">
                <a:extLst>
                  <a:ext uri="{FF2B5EF4-FFF2-40B4-BE49-F238E27FC236}">
                    <a16:creationId xmlns:a16="http://schemas.microsoft.com/office/drawing/2014/main" xmlns="" id="{6126971F-9CCC-4E9D-9069-802603C4799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6">
                <a:extLst>
                  <a:ext uri="{FF2B5EF4-FFF2-40B4-BE49-F238E27FC236}">
                    <a16:creationId xmlns:a16="http://schemas.microsoft.com/office/drawing/2014/main" xmlns="" id="{619063CF-1B95-40D7-977B-DB31D9A81DA8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7">
                <a:extLst>
                  <a:ext uri="{FF2B5EF4-FFF2-40B4-BE49-F238E27FC236}">
                    <a16:creationId xmlns:a16="http://schemas.microsoft.com/office/drawing/2014/main" xmlns="" id="{85E6C7EB-288C-42D7-8E7D-CB7DB92EF0C4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8">
                <a:extLst>
                  <a:ext uri="{FF2B5EF4-FFF2-40B4-BE49-F238E27FC236}">
                    <a16:creationId xmlns:a16="http://schemas.microsoft.com/office/drawing/2014/main" xmlns="" id="{939ED54E-65F2-4A72-AD6E-35D4363D025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9">
                <a:extLst>
                  <a:ext uri="{FF2B5EF4-FFF2-40B4-BE49-F238E27FC236}">
                    <a16:creationId xmlns:a16="http://schemas.microsoft.com/office/drawing/2014/main" xmlns="" id="{DEA1149E-09CF-4C96-816C-F171AAB0CD8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0">
                <a:extLst>
                  <a:ext uri="{FF2B5EF4-FFF2-40B4-BE49-F238E27FC236}">
                    <a16:creationId xmlns:a16="http://schemas.microsoft.com/office/drawing/2014/main" xmlns="" id="{273F0B8A-A174-462D-9376-7A5E18EE2FD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11">
                <a:extLst>
                  <a:ext uri="{FF2B5EF4-FFF2-40B4-BE49-F238E27FC236}">
                    <a16:creationId xmlns:a16="http://schemas.microsoft.com/office/drawing/2014/main" xmlns="" id="{32FCDEAC-9E2F-447C-B048-D5549970504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4" name="组合 233">
                <a:extLst>
                  <a:ext uri="{FF2B5EF4-FFF2-40B4-BE49-F238E27FC236}">
                    <a16:creationId xmlns:a16="http://schemas.microsoft.com/office/drawing/2014/main" xmlns="" id="{2ED5530B-E556-4C14-AC59-7536CCE70522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5" name="Freeform 12">
                  <a:extLst>
                    <a:ext uri="{FF2B5EF4-FFF2-40B4-BE49-F238E27FC236}">
                      <a16:creationId xmlns:a16="http://schemas.microsoft.com/office/drawing/2014/main" xmlns="" id="{02BE4EE9-B218-4C51-9D27-B16029F573B4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3">
                  <a:extLst>
                    <a:ext uri="{FF2B5EF4-FFF2-40B4-BE49-F238E27FC236}">
                      <a16:creationId xmlns:a16="http://schemas.microsoft.com/office/drawing/2014/main" xmlns="" id="{4D769706-8073-4361-B471-AB506101C53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4">
                  <a:extLst>
                    <a:ext uri="{FF2B5EF4-FFF2-40B4-BE49-F238E27FC236}">
                      <a16:creationId xmlns:a16="http://schemas.microsoft.com/office/drawing/2014/main" xmlns="" id="{ECB5F365-346D-4A29-88E8-093370BCF52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5">
                  <a:extLst>
                    <a:ext uri="{FF2B5EF4-FFF2-40B4-BE49-F238E27FC236}">
                      <a16:creationId xmlns:a16="http://schemas.microsoft.com/office/drawing/2014/main" xmlns="" id="{2173643D-79D5-49E1-B305-53B8D8677F5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6">
                  <a:extLst>
                    <a:ext uri="{FF2B5EF4-FFF2-40B4-BE49-F238E27FC236}">
                      <a16:creationId xmlns:a16="http://schemas.microsoft.com/office/drawing/2014/main" xmlns="" id="{733B8F6C-8B62-45EB-A07F-AA8FA6129964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7">
                  <a:extLst>
                    <a:ext uri="{FF2B5EF4-FFF2-40B4-BE49-F238E27FC236}">
                      <a16:creationId xmlns:a16="http://schemas.microsoft.com/office/drawing/2014/main" xmlns="" id="{78F642DA-96AA-41BB-B167-466D1B7129CB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8">
                  <a:extLst>
                    <a:ext uri="{FF2B5EF4-FFF2-40B4-BE49-F238E27FC236}">
                      <a16:creationId xmlns:a16="http://schemas.microsoft.com/office/drawing/2014/main" xmlns="" id="{5D017DE8-80A5-43C6-857D-A34A6401CC6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9">
                  <a:extLst>
                    <a:ext uri="{FF2B5EF4-FFF2-40B4-BE49-F238E27FC236}">
                      <a16:creationId xmlns:a16="http://schemas.microsoft.com/office/drawing/2014/main" xmlns="" id="{BAF070FD-F0D0-449A-B5AC-E2FB0194D748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20">
                  <a:extLst>
                    <a:ext uri="{FF2B5EF4-FFF2-40B4-BE49-F238E27FC236}">
                      <a16:creationId xmlns:a16="http://schemas.microsoft.com/office/drawing/2014/main" xmlns="" id="{04323BF3-43A8-4D9E-BBF9-D90E0FA0A27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21">
                  <a:extLst>
                    <a:ext uri="{FF2B5EF4-FFF2-40B4-BE49-F238E27FC236}">
                      <a16:creationId xmlns:a16="http://schemas.microsoft.com/office/drawing/2014/main" xmlns="" id="{7581E151-B4CC-471A-BEEE-A1C4B852015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22">
                  <a:extLst>
                    <a:ext uri="{FF2B5EF4-FFF2-40B4-BE49-F238E27FC236}">
                      <a16:creationId xmlns:a16="http://schemas.microsoft.com/office/drawing/2014/main" xmlns="" id="{01BFB04E-A7CC-4552-89C2-C52C2A3730E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23">
                  <a:extLst>
                    <a:ext uri="{FF2B5EF4-FFF2-40B4-BE49-F238E27FC236}">
                      <a16:creationId xmlns:a16="http://schemas.microsoft.com/office/drawing/2014/main" xmlns="" id="{37704C1A-8903-485A-A368-EAEE0FA210E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4">
                  <a:extLst>
                    <a:ext uri="{FF2B5EF4-FFF2-40B4-BE49-F238E27FC236}">
                      <a16:creationId xmlns:a16="http://schemas.microsoft.com/office/drawing/2014/main" xmlns="" id="{BD4B1BB4-B5E7-4427-A751-6BDDFD26F2E3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5">
                  <a:extLst>
                    <a:ext uri="{FF2B5EF4-FFF2-40B4-BE49-F238E27FC236}">
                      <a16:creationId xmlns:a16="http://schemas.microsoft.com/office/drawing/2014/main" xmlns="" id="{B090AAA7-E04D-4C6D-A918-474469D1484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6">
                  <a:extLst>
                    <a:ext uri="{FF2B5EF4-FFF2-40B4-BE49-F238E27FC236}">
                      <a16:creationId xmlns:a16="http://schemas.microsoft.com/office/drawing/2014/main" xmlns="" id="{52FBAE33-FB6A-4B7B-9B5E-625FE18E4E05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7">
                  <a:extLst>
                    <a:ext uri="{FF2B5EF4-FFF2-40B4-BE49-F238E27FC236}">
                      <a16:creationId xmlns:a16="http://schemas.microsoft.com/office/drawing/2014/main" xmlns="" id="{7FAFE508-AA01-46F4-9B90-DC3FAA5E88C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8">
                  <a:extLst>
                    <a:ext uri="{FF2B5EF4-FFF2-40B4-BE49-F238E27FC236}">
                      <a16:creationId xmlns:a16="http://schemas.microsoft.com/office/drawing/2014/main" xmlns="" id="{1158138C-14B6-4AF2-B117-90D783CDA4BA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9">
                  <a:extLst>
                    <a:ext uri="{FF2B5EF4-FFF2-40B4-BE49-F238E27FC236}">
                      <a16:creationId xmlns:a16="http://schemas.microsoft.com/office/drawing/2014/main" xmlns="" id="{7B272BD5-5EBA-4EDE-B06D-2E8257DE74B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30">
                  <a:extLst>
                    <a:ext uri="{FF2B5EF4-FFF2-40B4-BE49-F238E27FC236}">
                      <a16:creationId xmlns:a16="http://schemas.microsoft.com/office/drawing/2014/main" xmlns="" id="{105C7293-5634-4559-9B61-D3DA9A92981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31">
                  <a:extLst>
                    <a:ext uri="{FF2B5EF4-FFF2-40B4-BE49-F238E27FC236}">
                      <a16:creationId xmlns:a16="http://schemas.microsoft.com/office/drawing/2014/main" xmlns="" id="{06D2CC4B-E470-4D45-B227-6F1767710BC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32">
                  <a:extLst>
                    <a:ext uri="{FF2B5EF4-FFF2-40B4-BE49-F238E27FC236}">
                      <a16:creationId xmlns:a16="http://schemas.microsoft.com/office/drawing/2014/main" xmlns="" id="{8EA9D380-D996-412A-B89E-D635B0B9A33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33">
                  <a:extLst>
                    <a:ext uri="{FF2B5EF4-FFF2-40B4-BE49-F238E27FC236}">
                      <a16:creationId xmlns:a16="http://schemas.microsoft.com/office/drawing/2014/main" xmlns="" id="{5A1583B1-4B31-402E-86C3-0CE15856D837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4">
                  <a:extLst>
                    <a:ext uri="{FF2B5EF4-FFF2-40B4-BE49-F238E27FC236}">
                      <a16:creationId xmlns:a16="http://schemas.microsoft.com/office/drawing/2014/main" xmlns="" id="{2519E93E-A593-4AE0-9548-EA899F85098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5">
                  <a:extLst>
                    <a:ext uri="{FF2B5EF4-FFF2-40B4-BE49-F238E27FC236}">
                      <a16:creationId xmlns:a16="http://schemas.microsoft.com/office/drawing/2014/main" xmlns="" id="{97D31C4A-5D77-44E7-9A0A-FC408B627C5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6">
                  <a:extLst>
                    <a:ext uri="{FF2B5EF4-FFF2-40B4-BE49-F238E27FC236}">
                      <a16:creationId xmlns:a16="http://schemas.microsoft.com/office/drawing/2014/main" xmlns="" id="{4A2110C3-649D-48BB-B7FA-50DED90260AB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7">
                  <a:extLst>
                    <a:ext uri="{FF2B5EF4-FFF2-40B4-BE49-F238E27FC236}">
                      <a16:creationId xmlns:a16="http://schemas.microsoft.com/office/drawing/2014/main" xmlns="" id="{C20DBEDD-0FCA-470E-A4F5-B7088F3D696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8">
                  <a:extLst>
                    <a:ext uri="{FF2B5EF4-FFF2-40B4-BE49-F238E27FC236}">
                      <a16:creationId xmlns:a16="http://schemas.microsoft.com/office/drawing/2014/main" xmlns="" id="{751052FB-0CB3-4459-89B6-28BC03837EAE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9">
                  <a:extLst>
                    <a:ext uri="{FF2B5EF4-FFF2-40B4-BE49-F238E27FC236}">
                      <a16:creationId xmlns:a16="http://schemas.microsoft.com/office/drawing/2014/main" xmlns="" id="{234D2491-5123-496D-A9D4-465C26EF4AE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40">
                  <a:extLst>
                    <a:ext uri="{FF2B5EF4-FFF2-40B4-BE49-F238E27FC236}">
                      <a16:creationId xmlns:a16="http://schemas.microsoft.com/office/drawing/2014/main" xmlns="" id="{101EE94B-F24E-4738-97A4-3F5CD86674C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41">
                  <a:extLst>
                    <a:ext uri="{FF2B5EF4-FFF2-40B4-BE49-F238E27FC236}">
                      <a16:creationId xmlns:a16="http://schemas.microsoft.com/office/drawing/2014/main" xmlns="" id="{EE9EABC2-889A-47F0-AD90-08525168D0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42">
                  <a:extLst>
                    <a:ext uri="{FF2B5EF4-FFF2-40B4-BE49-F238E27FC236}">
                      <a16:creationId xmlns:a16="http://schemas.microsoft.com/office/drawing/2014/main" xmlns="" id="{E41EE781-17F8-49CA-AFA0-4142803438F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43">
                  <a:extLst>
                    <a:ext uri="{FF2B5EF4-FFF2-40B4-BE49-F238E27FC236}">
                      <a16:creationId xmlns:a16="http://schemas.microsoft.com/office/drawing/2014/main" xmlns="" id="{F53EA730-9B9C-463D-92EF-52F4CE0A74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4">
                  <a:extLst>
                    <a:ext uri="{FF2B5EF4-FFF2-40B4-BE49-F238E27FC236}">
                      <a16:creationId xmlns:a16="http://schemas.microsoft.com/office/drawing/2014/main" xmlns="" id="{8AB90DFB-3863-4745-BB24-0298D52A8AD9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5">
                  <a:extLst>
                    <a:ext uri="{FF2B5EF4-FFF2-40B4-BE49-F238E27FC236}">
                      <a16:creationId xmlns:a16="http://schemas.microsoft.com/office/drawing/2014/main" xmlns="" id="{4DEC1DA2-1490-4D63-B98E-98DA3237B51E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6">
                  <a:extLst>
                    <a:ext uri="{FF2B5EF4-FFF2-40B4-BE49-F238E27FC236}">
                      <a16:creationId xmlns:a16="http://schemas.microsoft.com/office/drawing/2014/main" xmlns="" id="{DE4C31C8-595D-4E65-94F1-B1E6DD74CFAC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7">
                  <a:extLst>
                    <a:ext uri="{FF2B5EF4-FFF2-40B4-BE49-F238E27FC236}">
                      <a16:creationId xmlns:a16="http://schemas.microsoft.com/office/drawing/2014/main" xmlns="" id="{1980AB75-17AB-46D2-9274-E6AC44F34C42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8">
                  <a:extLst>
                    <a:ext uri="{FF2B5EF4-FFF2-40B4-BE49-F238E27FC236}">
                      <a16:creationId xmlns:a16="http://schemas.microsoft.com/office/drawing/2014/main" xmlns="" id="{83A6C6F3-3173-452A-9A12-B6A5094C4289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9">
                  <a:extLst>
                    <a:ext uri="{FF2B5EF4-FFF2-40B4-BE49-F238E27FC236}">
                      <a16:creationId xmlns:a16="http://schemas.microsoft.com/office/drawing/2014/main" xmlns="" id="{44D80083-EFA5-470A-A587-4F3784442612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50">
                  <a:extLst>
                    <a:ext uri="{FF2B5EF4-FFF2-40B4-BE49-F238E27FC236}">
                      <a16:creationId xmlns:a16="http://schemas.microsoft.com/office/drawing/2014/main" xmlns="" id="{E9638288-C690-4589-B50F-5790BA8A910E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51">
                  <a:extLst>
                    <a:ext uri="{FF2B5EF4-FFF2-40B4-BE49-F238E27FC236}">
                      <a16:creationId xmlns:a16="http://schemas.microsoft.com/office/drawing/2014/main" xmlns="" id="{E78489A6-64E8-4FEA-AF05-E12C2EF2448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52">
                  <a:extLst>
                    <a:ext uri="{FF2B5EF4-FFF2-40B4-BE49-F238E27FC236}">
                      <a16:creationId xmlns:a16="http://schemas.microsoft.com/office/drawing/2014/main" xmlns="" id="{F6EF3866-9FA9-4762-9210-A810DDEB56F6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53">
                  <a:extLst>
                    <a:ext uri="{FF2B5EF4-FFF2-40B4-BE49-F238E27FC236}">
                      <a16:creationId xmlns:a16="http://schemas.microsoft.com/office/drawing/2014/main" xmlns="" id="{AF5C905B-7E0E-4EEC-AAAD-C550FDC059C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4">
                  <a:extLst>
                    <a:ext uri="{FF2B5EF4-FFF2-40B4-BE49-F238E27FC236}">
                      <a16:creationId xmlns:a16="http://schemas.microsoft.com/office/drawing/2014/main" xmlns="" id="{A591105B-01A0-4ADC-8874-8C0114BC0F0C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5">
                  <a:extLst>
                    <a:ext uri="{FF2B5EF4-FFF2-40B4-BE49-F238E27FC236}">
                      <a16:creationId xmlns:a16="http://schemas.microsoft.com/office/drawing/2014/main" xmlns="" id="{53AACC3A-C1D6-41FE-8A2A-B624B52DB8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6">
                  <a:extLst>
                    <a:ext uri="{FF2B5EF4-FFF2-40B4-BE49-F238E27FC236}">
                      <a16:creationId xmlns:a16="http://schemas.microsoft.com/office/drawing/2014/main" xmlns="" id="{BD0B2533-C85E-4146-A636-63C29C9895A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7">
                  <a:extLst>
                    <a:ext uri="{FF2B5EF4-FFF2-40B4-BE49-F238E27FC236}">
                      <a16:creationId xmlns:a16="http://schemas.microsoft.com/office/drawing/2014/main" xmlns="" id="{A35D98F2-6728-483D-87A6-30D638BFCDC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8">
                  <a:extLst>
                    <a:ext uri="{FF2B5EF4-FFF2-40B4-BE49-F238E27FC236}">
                      <a16:creationId xmlns:a16="http://schemas.microsoft.com/office/drawing/2014/main" xmlns="" id="{1C348371-A446-4872-BCA2-9EE9A4906AA3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9">
                  <a:extLst>
                    <a:ext uri="{FF2B5EF4-FFF2-40B4-BE49-F238E27FC236}">
                      <a16:creationId xmlns:a16="http://schemas.microsoft.com/office/drawing/2014/main" xmlns="" id="{6F24BDC3-C2D1-47F5-B0EA-787E64700E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60">
                  <a:extLst>
                    <a:ext uri="{FF2B5EF4-FFF2-40B4-BE49-F238E27FC236}">
                      <a16:creationId xmlns:a16="http://schemas.microsoft.com/office/drawing/2014/main" xmlns="" id="{421D324A-4C61-47CD-B484-8CE718C20C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61">
                  <a:extLst>
                    <a:ext uri="{FF2B5EF4-FFF2-40B4-BE49-F238E27FC236}">
                      <a16:creationId xmlns:a16="http://schemas.microsoft.com/office/drawing/2014/main" xmlns="" id="{DF70BFCE-2E9D-441A-9CDB-E180A3F8594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62">
                  <a:extLst>
                    <a:ext uri="{FF2B5EF4-FFF2-40B4-BE49-F238E27FC236}">
                      <a16:creationId xmlns:a16="http://schemas.microsoft.com/office/drawing/2014/main" xmlns="" id="{BFB080A4-62BE-4C6D-A280-5EFA40F1FEF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63">
                  <a:extLst>
                    <a:ext uri="{FF2B5EF4-FFF2-40B4-BE49-F238E27FC236}">
                      <a16:creationId xmlns:a16="http://schemas.microsoft.com/office/drawing/2014/main" xmlns="" id="{8AD59DBF-2D57-4262-9E76-30479B863565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4">
                  <a:extLst>
                    <a:ext uri="{FF2B5EF4-FFF2-40B4-BE49-F238E27FC236}">
                      <a16:creationId xmlns:a16="http://schemas.microsoft.com/office/drawing/2014/main" xmlns="" id="{39789DFB-EFFA-43C3-B20F-32F19611E1F1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5">
                  <a:extLst>
                    <a:ext uri="{FF2B5EF4-FFF2-40B4-BE49-F238E27FC236}">
                      <a16:creationId xmlns:a16="http://schemas.microsoft.com/office/drawing/2014/main" xmlns="" id="{FF929848-F005-4A3C-85F3-A2A76BBC23E5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6">
                  <a:extLst>
                    <a:ext uri="{FF2B5EF4-FFF2-40B4-BE49-F238E27FC236}">
                      <a16:creationId xmlns:a16="http://schemas.microsoft.com/office/drawing/2014/main" xmlns="" id="{DED29765-D42C-4D3D-8168-11AEED2859A1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7">
                  <a:extLst>
                    <a:ext uri="{FF2B5EF4-FFF2-40B4-BE49-F238E27FC236}">
                      <a16:creationId xmlns:a16="http://schemas.microsoft.com/office/drawing/2014/main" xmlns="" id="{70F5D3E2-0C6B-49C1-81A2-DAA1FDA081B5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8">
                  <a:extLst>
                    <a:ext uri="{FF2B5EF4-FFF2-40B4-BE49-F238E27FC236}">
                      <a16:creationId xmlns:a16="http://schemas.microsoft.com/office/drawing/2014/main" xmlns="" id="{671F655B-0E36-49ED-8CAF-36366E86A9C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9">
                  <a:extLst>
                    <a:ext uri="{FF2B5EF4-FFF2-40B4-BE49-F238E27FC236}">
                      <a16:creationId xmlns:a16="http://schemas.microsoft.com/office/drawing/2014/main" xmlns="" id="{805F2140-5450-4CF5-AC8B-6757C8F6900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70">
                  <a:extLst>
                    <a:ext uri="{FF2B5EF4-FFF2-40B4-BE49-F238E27FC236}">
                      <a16:creationId xmlns:a16="http://schemas.microsoft.com/office/drawing/2014/main" xmlns="" id="{1C39F2D7-EC10-46F1-9AE2-A6E3CC4582D7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71">
                  <a:extLst>
                    <a:ext uri="{FF2B5EF4-FFF2-40B4-BE49-F238E27FC236}">
                      <a16:creationId xmlns:a16="http://schemas.microsoft.com/office/drawing/2014/main" xmlns="" id="{5B0AA1B6-31A5-489C-A827-EB449026CA5F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72">
                  <a:extLst>
                    <a:ext uri="{FF2B5EF4-FFF2-40B4-BE49-F238E27FC236}">
                      <a16:creationId xmlns:a16="http://schemas.microsoft.com/office/drawing/2014/main" xmlns="" id="{71B12894-8D38-4DCD-B0DB-357C16BC781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73">
                  <a:extLst>
                    <a:ext uri="{FF2B5EF4-FFF2-40B4-BE49-F238E27FC236}">
                      <a16:creationId xmlns:a16="http://schemas.microsoft.com/office/drawing/2014/main" xmlns="" id="{770ECF51-5AD9-4D83-899E-7F372AB450C3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4">
                  <a:extLst>
                    <a:ext uri="{FF2B5EF4-FFF2-40B4-BE49-F238E27FC236}">
                      <a16:creationId xmlns:a16="http://schemas.microsoft.com/office/drawing/2014/main" xmlns="" id="{132D4C66-4311-4EDE-A26B-46157FB1CD0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5">
                  <a:extLst>
                    <a:ext uri="{FF2B5EF4-FFF2-40B4-BE49-F238E27FC236}">
                      <a16:creationId xmlns:a16="http://schemas.microsoft.com/office/drawing/2014/main" xmlns="" id="{CA8A5DF4-D862-4835-9BBF-A7291921141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6">
                  <a:extLst>
                    <a:ext uri="{FF2B5EF4-FFF2-40B4-BE49-F238E27FC236}">
                      <a16:creationId xmlns:a16="http://schemas.microsoft.com/office/drawing/2014/main" xmlns="" id="{B238E586-F6BF-485B-8D83-44065CE0E14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7">
                  <a:extLst>
                    <a:ext uri="{FF2B5EF4-FFF2-40B4-BE49-F238E27FC236}">
                      <a16:creationId xmlns:a16="http://schemas.microsoft.com/office/drawing/2014/main" xmlns="" id="{1C184836-5856-4D80-9206-EC5CEABF7B66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8">
                  <a:extLst>
                    <a:ext uri="{FF2B5EF4-FFF2-40B4-BE49-F238E27FC236}">
                      <a16:creationId xmlns:a16="http://schemas.microsoft.com/office/drawing/2014/main" xmlns="" id="{F4D8C92E-D89B-475D-9FC2-910D8CE54B6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9">
                  <a:extLst>
                    <a:ext uri="{FF2B5EF4-FFF2-40B4-BE49-F238E27FC236}">
                      <a16:creationId xmlns:a16="http://schemas.microsoft.com/office/drawing/2014/main" xmlns="" id="{A696AAA7-EAAE-401C-9FB5-E3F1CF2E7D9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80">
                  <a:extLst>
                    <a:ext uri="{FF2B5EF4-FFF2-40B4-BE49-F238E27FC236}">
                      <a16:creationId xmlns:a16="http://schemas.microsoft.com/office/drawing/2014/main" xmlns="" id="{2B262B13-84A8-40B2-BCBD-AF50EFACC7F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81">
                  <a:extLst>
                    <a:ext uri="{FF2B5EF4-FFF2-40B4-BE49-F238E27FC236}">
                      <a16:creationId xmlns:a16="http://schemas.microsoft.com/office/drawing/2014/main" xmlns="" id="{CD331523-17F0-4569-98F3-2836C3BF6D3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82">
                  <a:extLst>
                    <a:ext uri="{FF2B5EF4-FFF2-40B4-BE49-F238E27FC236}">
                      <a16:creationId xmlns:a16="http://schemas.microsoft.com/office/drawing/2014/main" xmlns="" id="{84DC1F44-7B0F-4469-992A-1C3AD68DBF2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83">
                  <a:extLst>
                    <a:ext uri="{FF2B5EF4-FFF2-40B4-BE49-F238E27FC236}">
                      <a16:creationId xmlns:a16="http://schemas.microsoft.com/office/drawing/2014/main" xmlns="" id="{CFE4A642-D3F8-4F48-815E-6548CB49332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4">
                  <a:extLst>
                    <a:ext uri="{FF2B5EF4-FFF2-40B4-BE49-F238E27FC236}">
                      <a16:creationId xmlns:a16="http://schemas.microsoft.com/office/drawing/2014/main" xmlns="" id="{54079CBA-A083-4CEB-8571-7FAFB1B89412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5">
                  <a:extLst>
                    <a:ext uri="{FF2B5EF4-FFF2-40B4-BE49-F238E27FC236}">
                      <a16:creationId xmlns:a16="http://schemas.microsoft.com/office/drawing/2014/main" xmlns="" id="{FF0A8B95-FA28-4E03-B0FD-1DC288E749D7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6">
                  <a:extLst>
                    <a:ext uri="{FF2B5EF4-FFF2-40B4-BE49-F238E27FC236}">
                      <a16:creationId xmlns:a16="http://schemas.microsoft.com/office/drawing/2014/main" xmlns="" id="{70DDD1CE-71E0-4169-A177-051D3BFA7272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7">
                  <a:extLst>
                    <a:ext uri="{FF2B5EF4-FFF2-40B4-BE49-F238E27FC236}">
                      <a16:creationId xmlns:a16="http://schemas.microsoft.com/office/drawing/2014/main" xmlns="" id="{38844CFF-E682-4FF8-869A-99C4FE94DC34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8">
                  <a:extLst>
                    <a:ext uri="{FF2B5EF4-FFF2-40B4-BE49-F238E27FC236}">
                      <a16:creationId xmlns:a16="http://schemas.microsoft.com/office/drawing/2014/main" xmlns="" id="{0AAE6DB6-AF4A-4289-8302-DA54278BCD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9">
                  <a:extLst>
                    <a:ext uri="{FF2B5EF4-FFF2-40B4-BE49-F238E27FC236}">
                      <a16:creationId xmlns:a16="http://schemas.microsoft.com/office/drawing/2014/main" xmlns="" id="{C4523D08-EAE7-41DD-A9CE-AD27E250F48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90">
                  <a:extLst>
                    <a:ext uri="{FF2B5EF4-FFF2-40B4-BE49-F238E27FC236}">
                      <a16:creationId xmlns:a16="http://schemas.microsoft.com/office/drawing/2014/main" xmlns="" id="{A278E4F5-C106-4031-981A-691338F37F5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91">
                  <a:extLst>
                    <a:ext uri="{FF2B5EF4-FFF2-40B4-BE49-F238E27FC236}">
                      <a16:creationId xmlns:a16="http://schemas.microsoft.com/office/drawing/2014/main" xmlns="" id="{A38C1843-8555-41B2-9F4C-38380612ADD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92">
                  <a:extLst>
                    <a:ext uri="{FF2B5EF4-FFF2-40B4-BE49-F238E27FC236}">
                      <a16:creationId xmlns:a16="http://schemas.microsoft.com/office/drawing/2014/main" xmlns="" id="{7D8D2CE4-0D8D-4101-B571-7A82DFBD306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16" name="文本框 49">
              <a:extLst>
                <a:ext uri="{FF2B5EF4-FFF2-40B4-BE49-F238E27FC236}">
                  <a16:creationId xmlns:a16="http://schemas.microsoft.com/office/drawing/2014/main" xmlns="" id="{D212D029-AB84-41D3-83AF-97EC1C612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9459" y="2228646"/>
              <a:ext cx="2046128" cy="665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defTabSz="914217">
                <a:buNone/>
              </a:pPr>
              <a:r>
                <a:rPr lang="en-US" sz="2799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HS </a:t>
              </a:r>
              <a:r>
                <a:rPr lang="en-US" sz="2799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sz="2799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PHT </a:t>
              </a:r>
              <a:r>
                <a:rPr lang="en-US" sz="2799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sz="2799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1</a:t>
              </a:r>
              <a:endPara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206" name="组合 452">
            <a:extLst>
              <a:ext uri="{FF2B5EF4-FFF2-40B4-BE49-F238E27FC236}">
                <a16:creationId xmlns:a16="http://schemas.microsoft.com/office/drawing/2014/main" xmlns="" id="{EFC9EAF5-C1BE-4F26-8173-8BEADEBC68A5}"/>
              </a:ext>
            </a:extLst>
          </p:cNvPr>
          <p:cNvGrpSpPr/>
          <p:nvPr/>
        </p:nvGrpSpPr>
        <p:grpSpPr>
          <a:xfrm>
            <a:off x="1699372" y="2271673"/>
            <a:ext cx="3005355" cy="3217518"/>
            <a:chOff x="4427538" y="954088"/>
            <a:chExt cx="3333750" cy="3729038"/>
          </a:xfrm>
        </p:grpSpPr>
        <p:sp>
          <p:nvSpPr>
            <p:cNvPr id="207" name="Freeform 5">
              <a:extLst>
                <a:ext uri="{FF2B5EF4-FFF2-40B4-BE49-F238E27FC236}">
                  <a16:creationId xmlns:a16="http://schemas.microsoft.com/office/drawing/2014/main" xmlns="" id="{08CFE96F-C625-43B9-A266-B1E6BD6653EC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6">
              <a:extLst>
                <a:ext uri="{FF2B5EF4-FFF2-40B4-BE49-F238E27FC236}">
                  <a16:creationId xmlns:a16="http://schemas.microsoft.com/office/drawing/2014/main" xmlns="" id="{DC05AB9D-520D-4347-B8E3-4F6B04EBB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7">
              <a:extLst>
                <a:ext uri="{FF2B5EF4-FFF2-40B4-BE49-F238E27FC236}">
                  <a16:creationId xmlns:a16="http://schemas.microsoft.com/office/drawing/2014/main" xmlns="" id="{485B01F6-9241-4882-8230-7AB0CD7AFC3B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8">
              <a:extLst>
                <a:ext uri="{FF2B5EF4-FFF2-40B4-BE49-F238E27FC236}">
                  <a16:creationId xmlns:a16="http://schemas.microsoft.com/office/drawing/2014/main" xmlns="" id="{6B3BEE55-D4F6-45DF-86C4-2F4D5DC9ECDD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1" name="Freeform 9">
              <a:extLst>
                <a:ext uri="{FF2B5EF4-FFF2-40B4-BE49-F238E27FC236}">
                  <a16:creationId xmlns:a16="http://schemas.microsoft.com/office/drawing/2014/main" xmlns="" id="{A8473F33-C3FF-418B-85EC-74F6EDA2726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10">
              <a:extLst>
                <a:ext uri="{FF2B5EF4-FFF2-40B4-BE49-F238E27FC236}">
                  <a16:creationId xmlns:a16="http://schemas.microsoft.com/office/drawing/2014/main" xmlns="" id="{EEAC74AA-2583-46DC-B615-8ABC0474E80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Freeform 11">
              <a:extLst>
                <a:ext uri="{FF2B5EF4-FFF2-40B4-BE49-F238E27FC236}">
                  <a16:creationId xmlns:a16="http://schemas.microsoft.com/office/drawing/2014/main" xmlns="" id="{1AE7FAB0-5583-474F-A85D-117738AA63B9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Freeform 12">
              <a:extLst>
                <a:ext uri="{FF2B5EF4-FFF2-40B4-BE49-F238E27FC236}">
                  <a16:creationId xmlns:a16="http://schemas.microsoft.com/office/drawing/2014/main" xmlns="" id="{3D1D1522-507B-4D05-B86F-F7BCA746D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Freeform 13">
              <a:extLst>
                <a:ext uri="{FF2B5EF4-FFF2-40B4-BE49-F238E27FC236}">
                  <a16:creationId xmlns:a16="http://schemas.microsoft.com/office/drawing/2014/main" xmlns="" id="{3D5156D5-D7F7-4822-A596-DDEA7ED7873B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Freeform 14">
              <a:extLst>
                <a:ext uri="{FF2B5EF4-FFF2-40B4-BE49-F238E27FC236}">
                  <a16:creationId xmlns:a16="http://schemas.microsoft.com/office/drawing/2014/main" xmlns="" id="{F9B0F40E-3FF5-4008-8B39-EFCA460D556C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15">
              <a:extLst>
                <a:ext uri="{FF2B5EF4-FFF2-40B4-BE49-F238E27FC236}">
                  <a16:creationId xmlns:a16="http://schemas.microsoft.com/office/drawing/2014/main" xmlns="" id="{424F0199-9594-476B-AC8F-5056A4C1984E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xmlns="" id="{F0CBBAA3-178A-4807-94AE-C175B8BF4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17">
              <a:extLst>
                <a:ext uri="{FF2B5EF4-FFF2-40B4-BE49-F238E27FC236}">
                  <a16:creationId xmlns:a16="http://schemas.microsoft.com/office/drawing/2014/main" xmlns="" id="{C2186B83-744D-416D-99B0-7622991C0981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18">
              <a:extLst>
                <a:ext uri="{FF2B5EF4-FFF2-40B4-BE49-F238E27FC236}">
                  <a16:creationId xmlns:a16="http://schemas.microsoft.com/office/drawing/2014/main" xmlns="" id="{1554413C-6426-4236-B5A7-5EC59BA55398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xmlns="" id="{37146407-709D-4605-9C40-C0325C8A4D9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20">
              <a:extLst>
                <a:ext uri="{FF2B5EF4-FFF2-40B4-BE49-F238E27FC236}">
                  <a16:creationId xmlns:a16="http://schemas.microsoft.com/office/drawing/2014/main" xmlns="" id="{576798AB-7864-4955-893A-B0D87B0183A7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xmlns="" id="{97AE8DE9-5400-4AEE-93F9-FCBE89780704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22">
              <a:extLst>
                <a:ext uri="{FF2B5EF4-FFF2-40B4-BE49-F238E27FC236}">
                  <a16:creationId xmlns:a16="http://schemas.microsoft.com/office/drawing/2014/main" xmlns="" id="{9EB58D88-A2E6-4543-8DA4-7CA4C404CB81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Freeform 23">
              <a:extLst>
                <a:ext uri="{FF2B5EF4-FFF2-40B4-BE49-F238E27FC236}">
                  <a16:creationId xmlns:a16="http://schemas.microsoft.com/office/drawing/2014/main" xmlns="" id="{3C4B2206-D1F9-49E7-BAF2-BCAE09E9D565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Freeform 24">
              <a:extLst>
                <a:ext uri="{FF2B5EF4-FFF2-40B4-BE49-F238E27FC236}">
                  <a16:creationId xmlns:a16="http://schemas.microsoft.com/office/drawing/2014/main" xmlns="" id="{0427A229-A40F-4F05-842F-61A00A7C9F1C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Freeform 25">
              <a:extLst>
                <a:ext uri="{FF2B5EF4-FFF2-40B4-BE49-F238E27FC236}">
                  <a16:creationId xmlns:a16="http://schemas.microsoft.com/office/drawing/2014/main" xmlns="" id="{3786497E-ACF3-46DE-BB62-A4B02A4EDB33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Freeform 26">
              <a:extLst>
                <a:ext uri="{FF2B5EF4-FFF2-40B4-BE49-F238E27FC236}">
                  <a16:creationId xmlns:a16="http://schemas.microsoft.com/office/drawing/2014/main" xmlns="" id="{7896A32D-CF65-4C35-8D46-45A9FAFB2146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Freeform 27">
              <a:extLst>
                <a:ext uri="{FF2B5EF4-FFF2-40B4-BE49-F238E27FC236}">
                  <a16:creationId xmlns:a16="http://schemas.microsoft.com/office/drawing/2014/main" xmlns="" id="{48E46BB8-FECB-4CA8-A0BB-6349005F7870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0" name="Freeform 28">
              <a:extLst>
                <a:ext uri="{FF2B5EF4-FFF2-40B4-BE49-F238E27FC236}">
                  <a16:creationId xmlns:a16="http://schemas.microsoft.com/office/drawing/2014/main" xmlns="" id="{A654593F-912E-410D-9C8C-02228B5D55CC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1" name="Freeform 29">
              <a:extLst>
                <a:ext uri="{FF2B5EF4-FFF2-40B4-BE49-F238E27FC236}">
                  <a16:creationId xmlns:a16="http://schemas.microsoft.com/office/drawing/2014/main" xmlns="" id="{E8624080-55C6-4639-BBE1-E357D436AAF3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2" name="Freeform 30">
              <a:extLst>
                <a:ext uri="{FF2B5EF4-FFF2-40B4-BE49-F238E27FC236}">
                  <a16:creationId xmlns:a16="http://schemas.microsoft.com/office/drawing/2014/main" xmlns="" id="{11FCF08C-BF0C-4AE7-A4CB-8A63ACF49135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3" name="Freeform 31">
              <a:extLst>
                <a:ext uri="{FF2B5EF4-FFF2-40B4-BE49-F238E27FC236}">
                  <a16:creationId xmlns:a16="http://schemas.microsoft.com/office/drawing/2014/main" xmlns="" id="{0DB83931-691D-43E3-B00F-31313A47B08D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4" name="Freeform 32">
              <a:extLst>
                <a:ext uri="{FF2B5EF4-FFF2-40B4-BE49-F238E27FC236}">
                  <a16:creationId xmlns:a16="http://schemas.microsoft.com/office/drawing/2014/main" xmlns="" id="{22C79554-08FB-4E0A-B9D6-C547BDA6FD62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5" name="Freeform 33">
              <a:extLst>
                <a:ext uri="{FF2B5EF4-FFF2-40B4-BE49-F238E27FC236}">
                  <a16:creationId xmlns:a16="http://schemas.microsoft.com/office/drawing/2014/main" xmlns="" id="{A1BED2B7-26E9-4DA5-A675-0EB0A1420118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6" name="Freeform 34">
              <a:extLst>
                <a:ext uri="{FF2B5EF4-FFF2-40B4-BE49-F238E27FC236}">
                  <a16:creationId xmlns:a16="http://schemas.microsoft.com/office/drawing/2014/main" xmlns="" id="{7FC78F5C-DF77-48E5-A076-58A3ECF20272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7" name="Freeform 35">
              <a:extLst>
                <a:ext uri="{FF2B5EF4-FFF2-40B4-BE49-F238E27FC236}">
                  <a16:creationId xmlns:a16="http://schemas.microsoft.com/office/drawing/2014/main" xmlns="" id="{CADAA9CB-B32D-4A84-9802-30FBADBA2827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8" name="Freeform 36">
              <a:extLst>
                <a:ext uri="{FF2B5EF4-FFF2-40B4-BE49-F238E27FC236}">
                  <a16:creationId xmlns:a16="http://schemas.microsoft.com/office/drawing/2014/main" xmlns="" id="{A6F91EEC-E554-452B-8C77-27694621D1E3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9" name="Freeform 37">
              <a:extLst>
                <a:ext uri="{FF2B5EF4-FFF2-40B4-BE49-F238E27FC236}">
                  <a16:creationId xmlns:a16="http://schemas.microsoft.com/office/drawing/2014/main" xmlns="" id="{96997D64-27ED-4204-84EE-54FB54DA2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0" name="Freeform 38">
              <a:extLst>
                <a:ext uri="{FF2B5EF4-FFF2-40B4-BE49-F238E27FC236}">
                  <a16:creationId xmlns:a16="http://schemas.microsoft.com/office/drawing/2014/main" xmlns="" id="{B3B3B610-E1C0-48C6-8903-3380F4771E86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1" name="Freeform 39">
              <a:extLst>
                <a:ext uri="{FF2B5EF4-FFF2-40B4-BE49-F238E27FC236}">
                  <a16:creationId xmlns:a16="http://schemas.microsoft.com/office/drawing/2014/main" xmlns="" id="{4D3EBD3F-ED04-4175-8436-F02390F55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2" name="Freeform 40">
              <a:extLst>
                <a:ext uri="{FF2B5EF4-FFF2-40B4-BE49-F238E27FC236}">
                  <a16:creationId xmlns:a16="http://schemas.microsoft.com/office/drawing/2014/main" xmlns="" id="{7086D0F0-41B9-403A-8A31-8854B903B759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3" name="Freeform 41">
              <a:extLst>
                <a:ext uri="{FF2B5EF4-FFF2-40B4-BE49-F238E27FC236}">
                  <a16:creationId xmlns:a16="http://schemas.microsoft.com/office/drawing/2014/main" xmlns="" id="{242448C5-9CD8-46EB-B06D-9D762178E71E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42">
              <a:extLst>
                <a:ext uri="{FF2B5EF4-FFF2-40B4-BE49-F238E27FC236}">
                  <a16:creationId xmlns:a16="http://schemas.microsoft.com/office/drawing/2014/main" xmlns="" id="{4CAC61C9-9481-421D-A6A5-954BDFB2A275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5" name="Freeform 43">
              <a:extLst>
                <a:ext uri="{FF2B5EF4-FFF2-40B4-BE49-F238E27FC236}">
                  <a16:creationId xmlns:a16="http://schemas.microsoft.com/office/drawing/2014/main" xmlns="" id="{34D20ED5-595D-4A4B-BEE5-42AA7C875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" name="Freeform 44">
              <a:extLst>
                <a:ext uri="{FF2B5EF4-FFF2-40B4-BE49-F238E27FC236}">
                  <a16:creationId xmlns:a16="http://schemas.microsoft.com/office/drawing/2014/main" xmlns="" id="{34A283E9-9C1B-4E97-B894-2D9F34DA5532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7" name="Freeform 45">
              <a:extLst>
                <a:ext uri="{FF2B5EF4-FFF2-40B4-BE49-F238E27FC236}">
                  <a16:creationId xmlns:a16="http://schemas.microsoft.com/office/drawing/2014/main" xmlns="" id="{AA398211-8378-48A6-BE46-C3A319E0AA0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8" name="Freeform 46">
              <a:extLst>
                <a:ext uri="{FF2B5EF4-FFF2-40B4-BE49-F238E27FC236}">
                  <a16:creationId xmlns:a16="http://schemas.microsoft.com/office/drawing/2014/main" xmlns="" id="{B5422F84-13F9-41BF-B083-9B256CE09E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742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4562080-A26D-455D-9332-2D79FDFA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1B0645D-5534-4DBA-8A10-00A047251454}"/>
              </a:ext>
            </a:extLst>
          </p:cNvPr>
          <p:cNvGrpSpPr/>
          <p:nvPr/>
        </p:nvGrpSpPr>
        <p:grpSpPr>
          <a:xfrm>
            <a:off x="746620" y="260059"/>
            <a:ext cx="10616149" cy="5642352"/>
            <a:chOff x="-1812" y="-494068"/>
            <a:chExt cx="6493510" cy="44766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ADF938C8-A80C-4795-9582-321C4F4EAF39}"/>
                </a:ext>
              </a:extLst>
            </p:cNvPr>
            <p:cNvSpPr/>
            <p:nvPr/>
          </p:nvSpPr>
          <p:spPr>
            <a:xfrm>
              <a:off x="-1812" y="-494068"/>
              <a:ext cx="6493510" cy="4476694"/>
            </a:xfrm>
            <a:prstGeom prst="roundRect">
              <a:avLst>
                <a:gd name="adj" fmla="val 3959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23B0577-FF58-45AB-A4AB-DABBAF0D1464}"/>
                </a:ext>
              </a:extLst>
            </p:cNvPr>
            <p:cNvGrpSpPr/>
            <p:nvPr/>
          </p:nvGrpSpPr>
          <p:grpSpPr>
            <a:xfrm>
              <a:off x="56644" y="184838"/>
              <a:ext cx="6418870" cy="3781023"/>
              <a:chOff x="-87289" y="-18362"/>
              <a:chExt cx="6418870" cy="37810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0E73BCFB-54A0-498B-B9F2-62BEEDAA7846}"/>
                  </a:ext>
                </a:extLst>
              </p:cNvPr>
              <p:cNvSpPr/>
              <p:nvPr/>
            </p:nvSpPr>
            <p:spPr>
              <a:xfrm>
                <a:off x="1887090" y="-18362"/>
                <a:ext cx="2186354" cy="661915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Ý KIẾN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SimSun" panose="02010600030101010101" pitchFamily="2" charset="-122"/>
                  </a:rPr>
                  <a:t>…………………………………………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E1816BC7-64DD-46EB-A1D4-65B931FD9A4B}"/>
                  </a:ext>
                </a:extLst>
              </p:cNvPr>
              <p:cNvSpPr/>
              <p:nvPr/>
            </p:nvSpPr>
            <p:spPr>
              <a:xfrm>
                <a:off x="16933" y="1033929"/>
                <a:ext cx="1311885" cy="939354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1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752C06BC-E6D3-451B-8AEB-34293502BEB6}"/>
                  </a:ext>
                </a:extLst>
              </p:cNvPr>
              <p:cNvSpPr/>
              <p:nvPr/>
            </p:nvSpPr>
            <p:spPr>
              <a:xfrm>
                <a:off x="1621479" y="1014715"/>
                <a:ext cx="1358788" cy="929202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2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D2A11216-4C1F-486A-B261-0227DA7D9DAB}"/>
                  </a:ext>
                </a:extLst>
              </p:cNvPr>
              <p:cNvSpPr/>
              <p:nvPr/>
            </p:nvSpPr>
            <p:spPr>
              <a:xfrm>
                <a:off x="3232393" y="1014715"/>
                <a:ext cx="1252318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3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A5DE7655-2AA8-4552-8580-A4FB20F5379A}"/>
                  </a:ext>
                </a:extLst>
              </p:cNvPr>
              <p:cNvSpPr/>
              <p:nvPr/>
            </p:nvSpPr>
            <p:spPr>
              <a:xfrm>
                <a:off x="-87289" y="2323751"/>
                <a:ext cx="1610315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CC04B297-0688-4CDE-BE6E-E2AA01418E4B}"/>
                  </a:ext>
                </a:extLst>
              </p:cNvPr>
              <p:cNvSpPr/>
              <p:nvPr/>
            </p:nvSpPr>
            <p:spPr>
              <a:xfrm>
                <a:off x="3189986" y="2282603"/>
                <a:ext cx="1461524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ACAA2BF6-3F93-4333-9CDB-25290E339D34}"/>
                  </a:ext>
                </a:extLst>
              </p:cNvPr>
              <p:cNvSpPr/>
              <p:nvPr/>
            </p:nvSpPr>
            <p:spPr>
              <a:xfrm>
                <a:off x="4727472" y="2290718"/>
                <a:ext cx="1604109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….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85ED1C74-3EB4-4C54-B1F7-5AABF487C9A1}"/>
                  </a:ext>
                </a:extLst>
              </p:cNvPr>
              <p:cNvCxnSpPr>
                <a:endCxn id="9" idx="0"/>
              </p:cNvCxnSpPr>
              <p:nvPr/>
            </p:nvCxnSpPr>
            <p:spPr>
              <a:xfrm flipH="1">
                <a:off x="672876" y="660400"/>
                <a:ext cx="2307392" cy="37352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651EC20F-2BF8-4281-82F1-E7702A10A1BF}"/>
                  </a:ext>
                </a:extLst>
              </p:cNvPr>
              <p:cNvCxnSpPr>
                <a:endCxn id="11" idx="0"/>
              </p:cNvCxnSpPr>
              <p:nvPr/>
            </p:nvCxnSpPr>
            <p:spPr>
              <a:xfrm>
                <a:off x="2980267" y="660400"/>
                <a:ext cx="878285" cy="3543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8531CD93-D9B0-440A-B86D-1F8464FA64F0}"/>
                  </a:ext>
                </a:extLst>
              </p:cNvPr>
              <p:cNvCxnSpPr/>
              <p:nvPr/>
            </p:nvCxnSpPr>
            <p:spPr>
              <a:xfrm>
                <a:off x="2964083" y="638207"/>
                <a:ext cx="2108412" cy="2851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2FB66E19-5E9D-4A62-9853-F7B5FF672671}"/>
                  </a:ext>
                </a:extLst>
              </p:cNvPr>
              <p:cNvCxnSpPr/>
              <p:nvPr/>
            </p:nvCxnSpPr>
            <p:spPr>
              <a:xfrm>
                <a:off x="889000" y="1980909"/>
                <a:ext cx="0" cy="33292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79CEB027-D165-45EB-A2F7-FB6AB01B86D3}"/>
                  </a:ext>
                </a:extLst>
              </p:cNvPr>
              <p:cNvCxnSpPr/>
              <p:nvPr/>
            </p:nvCxnSpPr>
            <p:spPr>
              <a:xfrm>
                <a:off x="2394681" y="1967507"/>
                <a:ext cx="0" cy="346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7A8937FD-B6A8-4F0E-83CB-EE7A114BA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1586" y="1870060"/>
                <a:ext cx="0" cy="383897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FB507A12-C538-47CD-80B2-6FF12D38788A}"/>
                  </a:ext>
                </a:extLst>
              </p:cNvPr>
              <p:cNvCxnSpPr/>
              <p:nvPr/>
            </p:nvCxnSpPr>
            <p:spPr>
              <a:xfrm>
                <a:off x="3941735" y="1870060"/>
                <a:ext cx="0" cy="346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D08F1D7-5002-4F90-9F35-170D9F0CE483}"/>
              </a:ext>
            </a:extLst>
          </p:cNvPr>
          <p:cNvSpPr/>
          <p:nvPr/>
        </p:nvSpPr>
        <p:spPr>
          <a:xfrm>
            <a:off x="8414820" y="2431659"/>
            <a:ext cx="2764600" cy="99734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1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1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4</a:t>
            </a:r>
            <a:endParaRPr lang="en-US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endParaRPr lang="en-US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67B249E-A7DF-491C-930D-48DD1FFB7B71}"/>
              </a:ext>
            </a:extLst>
          </p:cNvPr>
          <p:cNvSpPr/>
          <p:nvPr/>
        </p:nvSpPr>
        <p:spPr>
          <a:xfrm>
            <a:off x="3705533" y="4249561"/>
            <a:ext cx="2388789" cy="159755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 chứng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82717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4D5AA94-F7C3-43B6-B033-E1144DFD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05C902-60E0-491F-8F7D-322FAEF6E91C}"/>
              </a:ext>
            </a:extLst>
          </p:cNvPr>
          <p:cNvGrpSpPr/>
          <p:nvPr/>
        </p:nvGrpSpPr>
        <p:grpSpPr>
          <a:xfrm>
            <a:off x="489397" y="708338"/>
            <a:ext cx="10550515" cy="5202462"/>
            <a:chOff x="-435054" y="-534593"/>
            <a:chExt cx="6926752" cy="451721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F0DADFB5-0767-49D0-96FE-5CC2F5B20049}"/>
                </a:ext>
              </a:extLst>
            </p:cNvPr>
            <p:cNvSpPr/>
            <p:nvPr/>
          </p:nvSpPr>
          <p:spPr>
            <a:xfrm>
              <a:off x="-435054" y="-534593"/>
              <a:ext cx="6926752" cy="4517219"/>
            </a:xfrm>
            <a:prstGeom prst="roundRect">
              <a:avLst>
                <a:gd name="adj" fmla="val 3959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FF42FB6-9F85-44DF-8A86-60BAD5A8A3A6}"/>
                </a:ext>
              </a:extLst>
            </p:cNvPr>
            <p:cNvGrpSpPr/>
            <p:nvPr/>
          </p:nvGrpSpPr>
          <p:grpSpPr>
            <a:xfrm>
              <a:off x="-144305" y="-145118"/>
              <a:ext cx="5469894" cy="3300760"/>
              <a:chOff x="-288238" y="-348318"/>
              <a:chExt cx="5469894" cy="330076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C726C0BC-0BA3-429C-8D9C-7F9086679939}"/>
                  </a:ext>
                </a:extLst>
              </p:cNvPr>
              <p:cNvSpPr/>
              <p:nvPr/>
            </p:nvSpPr>
            <p:spPr>
              <a:xfrm>
                <a:off x="1921933" y="-348318"/>
                <a:ext cx="2186354" cy="1010233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Ý KIẾN 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Mặc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đồng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phục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khi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đến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trường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là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cần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thiết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402A040A-6250-44A2-A8A8-ECD5DCDCC5FD}"/>
                  </a:ext>
                </a:extLst>
              </p:cNvPr>
              <p:cNvSpPr/>
              <p:nvPr/>
            </p:nvSpPr>
            <p:spPr>
              <a:xfrm>
                <a:off x="-288238" y="1043849"/>
                <a:ext cx="1781116" cy="1908593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lẽ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1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Đồng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phục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toát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lên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cái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đẹp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chung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của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cả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tập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thể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xmlns="" id="{C7B178A0-4A75-4F80-983A-C89D90ACF7A6}"/>
                  </a:ext>
                </a:extLst>
              </p:cNvPr>
              <p:cNvSpPr/>
              <p:nvPr/>
            </p:nvSpPr>
            <p:spPr>
              <a:xfrm>
                <a:off x="1621479" y="1043849"/>
                <a:ext cx="1417968" cy="1908593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lẽ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2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Tạo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nên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bản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sắc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của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mỗi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trường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EABC05AA-0C9F-4A74-A037-65CEF15304D6}"/>
                  </a:ext>
                </a:extLst>
              </p:cNvPr>
              <p:cNvSpPr/>
              <p:nvPr/>
            </p:nvSpPr>
            <p:spPr>
              <a:xfrm>
                <a:off x="3232393" y="1043360"/>
                <a:ext cx="1383427" cy="1909082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lẽ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3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X</a:t>
                </a:r>
                <a:r>
                  <a:rPr kumimoji="0" lang="en-US" sz="2400" b="1" i="0" u="none" strike="noStrike" kern="1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óa</a:t>
                </a:r>
                <a:r>
                  <a:rPr kumimoji="0" lang="en-US" sz="2400" b="1" i="0" u="none" strike="noStrike" kern="1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đi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khoảng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cách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giàu</a:t>
                </a:r>
                <a:r>
                  <a:rPr kumimoji="0" lang="en-US" sz="2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2400" b="1" i="0" u="none" strike="noStrike" kern="1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nghèo</a:t>
                </a:r>
                <a:endParaRPr kumimoji="0" 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0CB1572F-A4B3-4F54-995F-84ED6B60E80A}"/>
                  </a:ext>
                </a:extLst>
              </p:cNvPr>
              <p:cNvCxnSpPr/>
              <p:nvPr/>
            </p:nvCxnSpPr>
            <p:spPr>
              <a:xfrm flipH="1">
                <a:off x="672876" y="660400"/>
                <a:ext cx="2307392" cy="37352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8D10C247-89AB-4FAD-B6D8-8748EE2981DB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878285" cy="3543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91C91490-E199-4CF9-8DBE-A250F3103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083" y="638207"/>
                <a:ext cx="2217573" cy="34575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53260AF-9F37-4F7C-81C9-CF6D204D6D25}"/>
              </a:ext>
            </a:extLst>
          </p:cNvPr>
          <p:cNvSpPr/>
          <p:nvPr/>
        </p:nvSpPr>
        <p:spPr>
          <a:xfrm>
            <a:off x="8571955" y="2759684"/>
            <a:ext cx="2188313" cy="2198682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4</a:t>
            </a:r>
            <a:endParaRPr lang="en-US" sz="24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mất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riêng</a:t>
            </a:r>
            <a:endParaRPr lang="en-US" sz="2400" b="1" kern="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7031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xmlns="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xmlns="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xmlns="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xmlns="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xmlns="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xmlns="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xmlns="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xmlns="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xmlns="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xmlns="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xmlns="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xmlns="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xmlns="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xmlns="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xmlns="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xmlns="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xmlns="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xmlns="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xmlns="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xmlns="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xmlns="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xmlns="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xmlns="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xmlns="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xmlns="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xmlns="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xmlns="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xmlns="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xmlns="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xmlns="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xmlns="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4" y="1256485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xmlns="" id="{2B4C73FA-BFD3-4318-9F6C-58C1E2CB2153}"/>
              </a:ext>
            </a:extLst>
          </p:cNvPr>
          <p:cNvSpPr txBox="1"/>
          <p:nvPr/>
        </p:nvSpPr>
        <p:spPr>
          <a:xfrm>
            <a:off x="742434" y="2433416"/>
            <a:ext cx="335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endParaRPr lang="zh-CN" altLang="en-US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63" y="539536"/>
            <a:ext cx="7780814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32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: Rounded Corners 42">
            <a:extLst>
              <a:ext uri="{FF2B5EF4-FFF2-40B4-BE49-F238E27FC236}">
                <a16:creationId xmlns:a16="http://schemas.microsoft.com/office/drawing/2014/main" xmlns="" id="{402A040A-6250-44A2-A8A8-ECD5DCDCC5FD}"/>
              </a:ext>
            </a:extLst>
          </p:cNvPr>
          <p:cNvSpPr/>
          <p:nvPr/>
        </p:nvSpPr>
        <p:spPr>
          <a:xfrm>
            <a:off x="854979" y="2036945"/>
            <a:ext cx="3227624" cy="2249634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1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toát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chung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: Rounded Corners 45">
            <a:extLst>
              <a:ext uri="{FF2B5EF4-FFF2-40B4-BE49-F238E27FC236}">
                <a16:creationId xmlns:a16="http://schemas.microsoft.com/office/drawing/2014/main" xmlns="" id="{78FB4BB9-98C6-4E9F-8911-A40F29BB8E6E}"/>
              </a:ext>
            </a:extLst>
          </p:cNvPr>
          <p:cNvSpPr/>
          <p:nvPr/>
        </p:nvSpPr>
        <p:spPr>
          <a:xfrm>
            <a:off x="6426557" y="1571222"/>
            <a:ext cx="4932609" cy="318108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Buổi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bên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hài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hòa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mắt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trung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toàn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trên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xuống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mảng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bức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khổng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lồ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8080D21-E4D2-4045-9897-8913D2F92693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4082603" y="3161762"/>
            <a:ext cx="2343954" cy="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452785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: Rounded Corners 38">
            <a:extLst>
              <a:ext uri="{FF2B5EF4-FFF2-40B4-BE49-F238E27FC236}">
                <a16:creationId xmlns:a16="http://schemas.microsoft.com/office/drawing/2014/main" xmlns="" id="{F48585C9-1034-4016-BF1B-938A88FC7D42}"/>
              </a:ext>
            </a:extLst>
          </p:cNvPr>
          <p:cNvSpPr/>
          <p:nvPr/>
        </p:nvSpPr>
        <p:spPr>
          <a:xfrm>
            <a:off x="6750160" y="2338741"/>
            <a:ext cx="4325671" cy="2696898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endParaRPr lang="en-US" sz="24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HS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nhờ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400" kern="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cờ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áo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bật</a:t>
            </a:r>
            <a:endParaRPr lang="en-US" sz="24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: Rounded Corners 43">
            <a:extLst>
              <a:ext uri="{FF2B5EF4-FFF2-40B4-BE49-F238E27FC236}">
                <a16:creationId xmlns:a16="http://schemas.microsoft.com/office/drawing/2014/main" xmlns="" id="{C7B178A0-4A75-4F80-983A-C89D90ACF7A6}"/>
              </a:ext>
            </a:extLst>
          </p:cNvPr>
          <p:cNvSpPr/>
          <p:nvPr/>
        </p:nvSpPr>
        <p:spPr>
          <a:xfrm>
            <a:off x="1303910" y="2807072"/>
            <a:ext cx="2559752" cy="1760236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2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8080D21-E4D2-4045-9897-8913D2F92693}"/>
              </a:ext>
            </a:extLst>
          </p:cNvPr>
          <p:cNvCxnSpPr>
            <a:stCxn id="4" idx="3"/>
            <a:endCxn id="3" idx="1"/>
          </p:cNvCxnSpPr>
          <p:nvPr/>
        </p:nvCxnSpPr>
        <p:spPr>
          <a:xfrm>
            <a:off x="3863662" y="3687190"/>
            <a:ext cx="2886498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892649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: Rounded Corners 46">
            <a:extLst>
              <a:ext uri="{FF2B5EF4-FFF2-40B4-BE49-F238E27FC236}">
                <a16:creationId xmlns:a16="http://schemas.microsoft.com/office/drawing/2014/main" xmlns="" id="{50B46B4C-2945-4351-864C-F9F2E9D24E85}"/>
              </a:ext>
            </a:extLst>
          </p:cNvPr>
          <p:cNvSpPr/>
          <p:nvPr/>
        </p:nvSpPr>
        <p:spPr>
          <a:xfrm>
            <a:off x="7080132" y="2204729"/>
            <a:ext cx="4021456" cy="2896466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Hoàn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cảnh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bố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kinh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doanh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bố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mất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: Rounded Corners 44">
            <a:extLst>
              <a:ext uri="{FF2B5EF4-FFF2-40B4-BE49-F238E27FC236}">
                <a16:creationId xmlns:a16="http://schemas.microsoft.com/office/drawing/2014/main" xmlns="" id="{EABC05AA-0C9F-4A74-A037-65CEF15304D6}"/>
              </a:ext>
            </a:extLst>
          </p:cNvPr>
          <p:cNvSpPr/>
          <p:nvPr/>
        </p:nvSpPr>
        <p:spPr>
          <a:xfrm>
            <a:off x="1468193" y="2746804"/>
            <a:ext cx="2645036" cy="1812315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3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óa</a:t>
            </a: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khoảng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giàu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nghèo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8080D21-E4D2-4045-9897-8913D2F92693}"/>
              </a:ext>
            </a:extLst>
          </p:cNvPr>
          <p:cNvCxnSpPr>
            <a:stCxn id="4" idx="3"/>
            <a:endCxn id="3" idx="1"/>
          </p:cNvCxnSpPr>
          <p:nvPr/>
        </p:nvCxnSpPr>
        <p:spPr>
          <a:xfrm>
            <a:off x="4113229" y="3652962"/>
            <a:ext cx="296690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076171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: Rounded Corners 47">
            <a:extLst>
              <a:ext uri="{FF2B5EF4-FFF2-40B4-BE49-F238E27FC236}">
                <a16:creationId xmlns:a16="http://schemas.microsoft.com/office/drawing/2014/main" xmlns="" id="{09C01B45-DF67-4180-9D4B-C40C560A0C2F}"/>
              </a:ext>
            </a:extLst>
          </p:cNvPr>
          <p:cNvSpPr/>
          <p:nvPr/>
        </p:nvSpPr>
        <p:spPr>
          <a:xfrm>
            <a:off x="7387100" y="2315945"/>
            <a:ext cx="3379638" cy="2655300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chứng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Bích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trầm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lặng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ít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Cẩm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Vân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sáo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sậu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khéo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léo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: Rounded Corners 37">
            <a:extLst>
              <a:ext uri="{FF2B5EF4-FFF2-40B4-BE49-F238E27FC236}">
                <a16:creationId xmlns:a16="http://schemas.microsoft.com/office/drawing/2014/main" xmlns="" id="{153260AF-9F37-4F7C-81C9-CF6D204D6D25}"/>
              </a:ext>
            </a:extLst>
          </p:cNvPr>
          <p:cNvSpPr/>
          <p:nvPr/>
        </p:nvSpPr>
        <p:spPr>
          <a:xfrm>
            <a:off x="1398423" y="2660166"/>
            <a:ext cx="2503876" cy="1976229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4</a:t>
            </a:r>
            <a:endParaRPr lang="en-US" sz="24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mất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riêng</a:t>
            </a:r>
            <a:endParaRPr lang="en-US" sz="2400" b="1" kern="1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8080D21-E4D2-4045-9897-8913D2F92693}"/>
              </a:ext>
            </a:extLst>
          </p:cNvPr>
          <p:cNvCxnSpPr>
            <a:stCxn id="4" idx="3"/>
            <a:endCxn id="3" idx="1"/>
          </p:cNvCxnSpPr>
          <p:nvPr/>
        </p:nvCxnSpPr>
        <p:spPr>
          <a:xfrm flipV="1">
            <a:off x="3902299" y="3643595"/>
            <a:ext cx="3484801" cy="468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1146126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6100E42-1B9F-4C8D-B484-B237526F1280}"/>
              </a:ext>
            </a:extLst>
          </p:cNvPr>
          <p:cNvSpPr txBox="1"/>
          <p:nvPr/>
        </p:nvSpPr>
        <p:spPr>
          <a:xfrm>
            <a:off x="1269058" y="266099"/>
            <a:ext cx="237715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en-US" altLang="zh-CN" sz="43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3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1296001" y="-7038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xmlns="" id="{57C29EA1-8885-4F95-9349-64486EEF3808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xmlns="" id="{DE90C27D-17B8-4B83-862A-CC9F6F33A755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xmlns="" id="{3D2EE569-C40B-4687-9BB9-B7314DB67124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xmlns="" id="{A471BCBE-683D-46ED-8132-F4D0B197091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xmlns="" id="{E8979124-353F-494E-A962-9AD4DE1B610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xmlns="" id="{9D262619-F623-4DB1-B7FC-C6D01771865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xmlns="" id="{D9F8E9B8-AABB-4379-9AC9-75FF01A25F9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xmlns="" id="{D3FFFB77-866B-4238-A0EE-5C849FFFF133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xmlns="" id="{04A4423F-9AD3-47F8-8DAF-019CD0D40C1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32" name="组合 143">
                <a:extLst>
                  <a:ext uri="{FF2B5EF4-FFF2-40B4-BE49-F238E27FC236}">
                    <a16:creationId xmlns:a16="http://schemas.microsoft.com/office/drawing/2014/main" xmlns="" id="{AC68C978-6D95-4297-9097-C790118CC84A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xmlns="" id="{A47A3D4D-FCA3-4170-875C-4991EAC02E0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xmlns="" id="{9B6AFC1F-D04F-4299-A552-4C24E741B26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xmlns="" id="{38DBAD9D-19B9-4E38-A35A-587E3CC7ACA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xmlns="" id="{6DB7851A-53DE-452A-8297-F32DD8C8AD34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xmlns="" id="{9F505703-5333-40ED-A810-09A0D0FF1EFD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xmlns="" id="{9ECC80D4-8A1D-451B-8E6E-FBF7170214DD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xmlns="" id="{0596F7B1-344D-46D6-8197-ED5AC03899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xmlns="" id="{0ED1EB8D-9F6D-4852-8590-CAE72765B8B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xmlns="" id="{47907563-E4A8-42C6-B988-FC9C8CEB9548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xmlns="" id="{473A702D-76F2-447D-8242-6EE23F7FF398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xmlns="" id="{6E97DF33-8CA0-43D7-B22B-7C9119485F52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xmlns="" id="{0CB3597B-44DD-4821-9FFE-DDCB4DBC7CB5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xmlns="" id="{9148C360-AF60-450A-94C8-9229C516BD65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xmlns="" id="{CCE067B2-CB50-495A-A033-6D57B1AA546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xmlns="" id="{E1503852-E3F8-4885-BF90-07C9C478491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xmlns="" id="{E83B26C8-9F37-40D0-BDBA-0847D4D7B8A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xmlns="" id="{913BC445-ED13-4FAA-ACFB-F23ACCBC96CA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xmlns="" id="{79B0D2D3-D9CC-4FFF-9749-1FD1E9845E62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xmlns="" id="{F6871BB1-36E9-487B-BCAB-E2F7D3DDD5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xmlns="" id="{0C8F28FA-9A5E-4CC0-8E24-529D603BD93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xmlns="" id="{A52C58E8-5E4C-4C8C-A16B-DA2BEEA35D5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xmlns="" id="{1169CBAF-B716-493D-8E4E-B3DACF2FE6E3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xmlns="" id="{FB7AB45F-EA94-4C53-92C1-D3E5B18C6FD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xmlns="" id="{423F7AFB-2B80-4450-97B3-0851B49D4C14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xmlns="" id="{8946A97D-EA59-4876-8376-878D5BE7CA21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xmlns="" id="{23616558-147D-46E2-9C94-268BEBA316AE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xmlns="" id="{27E8F5B2-E277-405B-A29A-A82868B33E5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xmlns="" id="{041EC9C3-A835-4787-9D7B-FDAE82D7FAF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xmlns="" id="{C78240DB-FF5F-4029-BB4D-866B8C1E9E9A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xmlns="" id="{A7F78BDB-8BEB-4382-BAF4-34E6E98F1558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xmlns="" id="{186C4CED-F532-48B1-9E9D-EDAB78397B86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xmlns="" id="{90D14022-0A3A-4D24-8CE4-124CBD0D6EDC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xmlns="" id="{0727A895-7B24-40EF-9CCB-625EB55AEA54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xmlns="" id="{93D1665B-A9A9-4668-9D7D-3192CE81CB46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xmlns="" id="{FF541690-296D-4850-B21E-67EC030F29C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xmlns="" id="{148F7593-ABBC-4472-B502-C828D0A1E0B2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xmlns="" id="{129745A6-491A-41B0-85D9-6F75FF987DF0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xmlns="" id="{BD421F62-00E9-4EBF-9B75-DB5669B5CC36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xmlns="" id="{1810E3CF-EB88-4F67-AF7B-005901AA0FC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xmlns="" id="{A19A4183-6425-4660-B487-9FA71CFFBF85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xmlns="" id="{D63CB1A7-DD24-4E45-BBB8-4817E1821EE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xmlns="" id="{4B586C2B-BCB7-4FAB-AF3D-6D19FF90CA4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xmlns="" id="{3BC5DC8D-8D5A-4EA0-800C-20D5B0C80EC3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xmlns="" id="{BD56326B-849B-43C8-B411-92CC99E55E11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xmlns="" id="{34D0D721-F921-48ED-A058-63F04943B10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xmlns="" id="{3CA863E7-73B9-4DD6-8C23-21446825F59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xmlns="" id="{FD844868-C01D-4930-86AE-377C015EFFA7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xmlns="" id="{7049236F-B3A7-4375-B181-08B22ACA117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xmlns="" id="{23D11490-1B31-453B-BEAB-D09536B62E06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xmlns="" id="{53765487-46B0-4CDC-B421-56FE73BF3EEA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xmlns="" id="{5561DDE3-0D44-46CD-8C0B-7F59AF1493D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xmlns="" id="{2F6788AC-5BF0-4A73-B67F-B137756495E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xmlns="" id="{AC623578-41AF-4EDB-8148-A46C267B9BE7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xmlns="" id="{92C91F57-C0FD-4970-965A-3F432C2D51C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xmlns="" id="{1A66531B-CE15-468B-A3B3-856CC58F1B14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xmlns="" id="{22C52371-7B46-419F-B11A-4B64E4DF8A9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xmlns="" id="{507A9FFD-F76E-4112-B270-FD40B94A441A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xmlns="" id="{D3BFF105-FB06-4250-9764-4C8A27E0A69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xmlns="" id="{31BD6BCD-37DD-422D-82DE-C89EBC1FC5C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xmlns="" id="{AF599FD7-3430-4822-BF1F-3C3E7F788087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xmlns="" id="{BCD066B0-CE48-4C04-A356-6C9FE7539845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xmlns="" id="{FB256F03-A08F-473B-9BDF-AFA4128A031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xmlns="" id="{55FE0F2E-9200-49C8-99C6-CA329809CEE2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xmlns="" id="{60331BF3-BFAA-477F-B4DF-0AFF75FDFC1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xmlns="" id="{22EB8BBB-C64B-4162-BA45-4DCC020B2B67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xmlns="" id="{8A59AF7C-C2E1-4FE9-974E-1141F91293E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xmlns="" id="{C07EB5B3-5EF1-4B04-9A6F-52B49B41BE5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xmlns="" id="{89A70FFC-76AA-4EAA-AF95-1BEA2A0AC87B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xmlns="" id="{674732FE-223B-4FCF-AFA8-4C9683C330C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xmlns="" id="{B0E1BBD3-1BA8-4ADF-85FA-76B804D38C7B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xmlns="" id="{8E5CA173-BD5E-41F6-B40A-F952DC51BD49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xmlns="" id="{62365E49-8CA6-4885-8D7C-C8BDAAB590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xmlns="" id="{DBA62ABD-5C26-4231-AEA8-4766F76C75B3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xmlns="" id="{D8A79C16-3324-47E8-8511-3E8E093C242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xmlns="" id="{AAF1019F-0B30-4A50-A77A-C8D8496021BC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xmlns="" id="{7E9CC64E-776A-44F2-9265-88E10AD99AAE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xmlns="" id="{72C2264C-7B95-4EE6-B040-54626871C171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xmlns="" id="{2E777E04-522E-44A1-A0D8-E89799355E4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xmlns="" id="{CF46B3C6-25F7-47EE-BF27-1BA867D04C91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xmlns="" id="{16520BA4-6EDB-4BBE-A698-B3F92B52618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xmlns="" id="{A90879DE-E673-4447-ADE3-9C6C2D7A9B3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xmlns="" id="{BE88F816-8582-4E4D-A5E1-F87D94D3C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7229" y="2392933"/>
              <a:ext cx="253774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just" defTabSz="914217">
                <a:buNone/>
              </a:pPr>
              <a:r>
                <a:rPr kumimoji="0" lang="vi-VN" sz="2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Đưa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799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799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799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99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799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99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" name="组合 3">
            <a:extLst>
              <a:ext uri="{FF2B5EF4-FFF2-40B4-BE49-F238E27FC236}">
                <a16:creationId xmlns:a16="http://schemas.microsoft.com/office/drawing/2014/main" xmlns="" id="{92A2E42F-7DF8-4472-BC75-C61407873173}"/>
              </a:ext>
            </a:extLst>
          </p:cNvPr>
          <p:cNvGrpSpPr/>
          <p:nvPr/>
        </p:nvGrpSpPr>
        <p:grpSpPr>
          <a:xfrm>
            <a:off x="7786507" y="1509815"/>
            <a:ext cx="3226236" cy="2582169"/>
            <a:chOff x="7522624" y="1711467"/>
            <a:chExt cx="2698523" cy="1980244"/>
          </a:xfrm>
        </p:grpSpPr>
        <p:grpSp>
          <p:nvGrpSpPr>
            <p:cNvPr id="115" name="组合 225">
              <a:extLst>
                <a:ext uri="{FF2B5EF4-FFF2-40B4-BE49-F238E27FC236}">
                  <a16:creationId xmlns:a16="http://schemas.microsoft.com/office/drawing/2014/main" xmlns="" id="{842CE9F7-CFA7-4F9D-A08D-A52B457B799B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17" name="Freeform 5">
                <a:extLst>
                  <a:ext uri="{FF2B5EF4-FFF2-40B4-BE49-F238E27FC236}">
                    <a16:creationId xmlns:a16="http://schemas.microsoft.com/office/drawing/2014/main" xmlns="" id="{6126971F-9CCC-4E9D-9069-802603C4799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8" name="Freeform 6">
                <a:extLst>
                  <a:ext uri="{FF2B5EF4-FFF2-40B4-BE49-F238E27FC236}">
                    <a16:creationId xmlns:a16="http://schemas.microsoft.com/office/drawing/2014/main" xmlns="" id="{619063CF-1B95-40D7-977B-DB31D9A81DA8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9" name="Freeform 7">
                <a:extLst>
                  <a:ext uri="{FF2B5EF4-FFF2-40B4-BE49-F238E27FC236}">
                    <a16:creationId xmlns:a16="http://schemas.microsoft.com/office/drawing/2014/main" xmlns="" id="{85E6C7EB-288C-42D7-8E7D-CB7DB92EF0C4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0" name="Freeform 8">
                <a:extLst>
                  <a:ext uri="{FF2B5EF4-FFF2-40B4-BE49-F238E27FC236}">
                    <a16:creationId xmlns:a16="http://schemas.microsoft.com/office/drawing/2014/main" xmlns="" id="{939ED54E-65F2-4A72-AD6E-35D4363D025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1" name="Freeform 9">
                <a:extLst>
                  <a:ext uri="{FF2B5EF4-FFF2-40B4-BE49-F238E27FC236}">
                    <a16:creationId xmlns:a16="http://schemas.microsoft.com/office/drawing/2014/main" xmlns="" id="{DEA1149E-09CF-4C96-816C-F171AAB0CD8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2" name="Freeform 10">
                <a:extLst>
                  <a:ext uri="{FF2B5EF4-FFF2-40B4-BE49-F238E27FC236}">
                    <a16:creationId xmlns:a16="http://schemas.microsoft.com/office/drawing/2014/main" xmlns="" id="{273F0B8A-A174-462D-9376-7A5E18EE2FD2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3" name="Freeform 11">
                <a:extLst>
                  <a:ext uri="{FF2B5EF4-FFF2-40B4-BE49-F238E27FC236}">
                    <a16:creationId xmlns:a16="http://schemas.microsoft.com/office/drawing/2014/main" xmlns="" id="{32FCDEAC-9E2F-447C-B048-D5549970504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24" name="组合 233">
                <a:extLst>
                  <a:ext uri="{FF2B5EF4-FFF2-40B4-BE49-F238E27FC236}">
                    <a16:creationId xmlns:a16="http://schemas.microsoft.com/office/drawing/2014/main" xmlns="" id="{2ED5530B-E556-4C14-AC59-7536CCE70522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5" name="Freeform 12">
                  <a:extLst>
                    <a:ext uri="{FF2B5EF4-FFF2-40B4-BE49-F238E27FC236}">
                      <a16:creationId xmlns:a16="http://schemas.microsoft.com/office/drawing/2014/main" xmlns="" id="{02BE4EE9-B218-4C51-9D27-B16029F573B4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3">
                  <a:extLst>
                    <a:ext uri="{FF2B5EF4-FFF2-40B4-BE49-F238E27FC236}">
                      <a16:creationId xmlns:a16="http://schemas.microsoft.com/office/drawing/2014/main" xmlns="" id="{4D769706-8073-4361-B471-AB506101C53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4">
                  <a:extLst>
                    <a:ext uri="{FF2B5EF4-FFF2-40B4-BE49-F238E27FC236}">
                      <a16:creationId xmlns:a16="http://schemas.microsoft.com/office/drawing/2014/main" xmlns="" id="{ECB5F365-346D-4A29-88E8-093370BCF52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5">
                  <a:extLst>
                    <a:ext uri="{FF2B5EF4-FFF2-40B4-BE49-F238E27FC236}">
                      <a16:creationId xmlns:a16="http://schemas.microsoft.com/office/drawing/2014/main" xmlns="" id="{2173643D-79D5-49E1-B305-53B8D8677F5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6">
                  <a:extLst>
                    <a:ext uri="{FF2B5EF4-FFF2-40B4-BE49-F238E27FC236}">
                      <a16:creationId xmlns:a16="http://schemas.microsoft.com/office/drawing/2014/main" xmlns="" id="{733B8F6C-8B62-45EB-A07F-AA8FA6129964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7">
                  <a:extLst>
                    <a:ext uri="{FF2B5EF4-FFF2-40B4-BE49-F238E27FC236}">
                      <a16:creationId xmlns:a16="http://schemas.microsoft.com/office/drawing/2014/main" xmlns="" id="{78F642DA-96AA-41BB-B167-466D1B7129CB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8">
                  <a:extLst>
                    <a:ext uri="{FF2B5EF4-FFF2-40B4-BE49-F238E27FC236}">
                      <a16:creationId xmlns:a16="http://schemas.microsoft.com/office/drawing/2014/main" xmlns="" id="{5D017DE8-80A5-43C6-857D-A34A6401CC6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9">
                  <a:extLst>
                    <a:ext uri="{FF2B5EF4-FFF2-40B4-BE49-F238E27FC236}">
                      <a16:creationId xmlns:a16="http://schemas.microsoft.com/office/drawing/2014/main" xmlns="" id="{BAF070FD-F0D0-449A-B5AC-E2FB0194D748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20">
                  <a:extLst>
                    <a:ext uri="{FF2B5EF4-FFF2-40B4-BE49-F238E27FC236}">
                      <a16:creationId xmlns:a16="http://schemas.microsoft.com/office/drawing/2014/main" xmlns="" id="{04323BF3-43A8-4D9E-BBF9-D90E0FA0A27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21">
                  <a:extLst>
                    <a:ext uri="{FF2B5EF4-FFF2-40B4-BE49-F238E27FC236}">
                      <a16:creationId xmlns:a16="http://schemas.microsoft.com/office/drawing/2014/main" xmlns="" id="{7581E151-B4CC-471A-BEEE-A1C4B852015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22">
                  <a:extLst>
                    <a:ext uri="{FF2B5EF4-FFF2-40B4-BE49-F238E27FC236}">
                      <a16:creationId xmlns:a16="http://schemas.microsoft.com/office/drawing/2014/main" xmlns="" id="{01BFB04E-A7CC-4552-89C2-C52C2A3730E8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23">
                  <a:extLst>
                    <a:ext uri="{FF2B5EF4-FFF2-40B4-BE49-F238E27FC236}">
                      <a16:creationId xmlns:a16="http://schemas.microsoft.com/office/drawing/2014/main" xmlns="" id="{37704C1A-8903-485A-A368-EAEE0FA210E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24">
                  <a:extLst>
                    <a:ext uri="{FF2B5EF4-FFF2-40B4-BE49-F238E27FC236}">
                      <a16:creationId xmlns:a16="http://schemas.microsoft.com/office/drawing/2014/main" xmlns="" id="{BD4B1BB4-B5E7-4427-A751-6BDDFD26F2E3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25">
                  <a:extLst>
                    <a:ext uri="{FF2B5EF4-FFF2-40B4-BE49-F238E27FC236}">
                      <a16:creationId xmlns:a16="http://schemas.microsoft.com/office/drawing/2014/main" xmlns="" id="{B090AAA7-E04D-4C6D-A918-474469D1484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26">
                  <a:extLst>
                    <a:ext uri="{FF2B5EF4-FFF2-40B4-BE49-F238E27FC236}">
                      <a16:creationId xmlns:a16="http://schemas.microsoft.com/office/drawing/2014/main" xmlns="" id="{52FBAE33-FB6A-4B7B-9B5E-625FE18E4E05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27">
                  <a:extLst>
                    <a:ext uri="{FF2B5EF4-FFF2-40B4-BE49-F238E27FC236}">
                      <a16:creationId xmlns:a16="http://schemas.microsoft.com/office/drawing/2014/main" xmlns="" id="{7FAFE508-AA01-46F4-9B90-DC3FAA5E88C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28">
                  <a:extLst>
                    <a:ext uri="{FF2B5EF4-FFF2-40B4-BE49-F238E27FC236}">
                      <a16:creationId xmlns:a16="http://schemas.microsoft.com/office/drawing/2014/main" xmlns="" id="{1158138C-14B6-4AF2-B117-90D783CDA4BA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29">
                  <a:extLst>
                    <a:ext uri="{FF2B5EF4-FFF2-40B4-BE49-F238E27FC236}">
                      <a16:creationId xmlns:a16="http://schemas.microsoft.com/office/drawing/2014/main" xmlns="" id="{7B272BD5-5EBA-4EDE-B06D-2E8257DE74B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30">
                  <a:extLst>
                    <a:ext uri="{FF2B5EF4-FFF2-40B4-BE49-F238E27FC236}">
                      <a16:creationId xmlns:a16="http://schemas.microsoft.com/office/drawing/2014/main" xmlns="" id="{105C7293-5634-4559-9B61-D3DA9A92981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31">
                  <a:extLst>
                    <a:ext uri="{FF2B5EF4-FFF2-40B4-BE49-F238E27FC236}">
                      <a16:creationId xmlns:a16="http://schemas.microsoft.com/office/drawing/2014/main" xmlns="" id="{06D2CC4B-E470-4D45-B227-6F1767710BC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32">
                  <a:extLst>
                    <a:ext uri="{FF2B5EF4-FFF2-40B4-BE49-F238E27FC236}">
                      <a16:creationId xmlns:a16="http://schemas.microsoft.com/office/drawing/2014/main" xmlns="" id="{8EA9D380-D996-412A-B89E-D635B0B9A33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33">
                  <a:extLst>
                    <a:ext uri="{FF2B5EF4-FFF2-40B4-BE49-F238E27FC236}">
                      <a16:creationId xmlns:a16="http://schemas.microsoft.com/office/drawing/2014/main" xmlns="" id="{5A1583B1-4B31-402E-86C3-0CE15856D837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34">
                  <a:extLst>
                    <a:ext uri="{FF2B5EF4-FFF2-40B4-BE49-F238E27FC236}">
                      <a16:creationId xmlns:a16="http://schemas.microsoft.com/office/drawing/2014/main" xmlns="" id="{2519E93E-A593-4AE0-9548-EA899F85098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35">
                  <a:extLst>
                    <a:ext uri="{FF2B5EF4-FFF2-40B4-BE49-F238E27FC236}">
                      <a16:creationId xmlns:a16="http://schemas.microsoft.com/office/drawing/2014/main" xmlns="" id="{97D31C4A-5D77-44E7-9A0A-FC408B627C5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36">
                  <a:extLst>
                    <a:ext uri="{FF2B5EF4-FFF2-40B4-BE49-F238E27FC236}">
                      <a16:creationId xmlns:a16="http://schemas.microsoft.com/office/drawing/2014/main" xmlns="" id="{4A2110C3-649D-48BB-B7FA-50DED90260AB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37">
                  <a:extLst>
                    <a:ext uri="{FF2B5EF4-FFF2-40B4-BE49-F238E27FC236}">
                      <a16:creationId xmlns:a16="http://schemas.microsoft.com/office/drawing/2014/main" xmlns="" id="{C20DBEDD-0FCA-470E-A4F5-B7088F3D696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38">
                  <a:extLst>
                    <a:ext uri="{FF2B5EF4-FFF2-40B4-BE49-F238E27FC236}">
                      <a16:creationId xmlns:a16="http://schemas.microsoft.com/office/drawing/2014/main" xmlns="" id="{751052FB-0CB3-4459-89B6-28BC03837EAE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39">
                  <a:extLst>
                    <a:ext uri="{FF2B5EF4-FFF2-40B4-BE49-F238E27FC236}">
                      <a16:creationId xmlns:a16="http://schemas.microsoft.com/office/drawing/2014/main" xmlns="" id="{234D2491-5123-496D-A9D4-465C26EF4AE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40">
                  <a:extLst>
                    <a:ext uri="{FF2B5EF4-FFF2-40B4-BE49-F238E27FC236}">
                      <a16:creationId xmlns:a16="http://schemas.microsoft.com/office/drawing/2014/main" xmlns="" id="{101EE94B-F24E-4738-97A4-3F5CD86674C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41">
                  <a:extLst>
                    <a:ext uri="{FF2B5EF4-FFF2-40B4-BE49-F238E27FC236}">
                      <a16:creationId xmlns:a16="http://schemas.microsoft.com/office/drawing/2014/main" xmlns="" id="{EE9EABC2-889A-47F0-AD90-08525168D0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42">
                  <a:extLst>
                    <a:ext uri="{FF2B5EF4-FFF2-40B4-BE49-F238E27FC236}">
                      <a16:creationId xmlns:a16="http://schemas.microsoft.com/office/drawing/2014/main" xmlns="" id="{E41EE781-17F8-49CA-AFA0-4142803438F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43">
                  <a:extLst>
                    <a:ext uri="{FF2B5EF4-FFF2-40B4-BE49-F238E27FC236}">
                      <a16:creationId xmlns:a16="http://schemas.microsoft.com/office/drawing/2014/main" xmlns="" id="{F53EA730-9B9C-463D-92EF-52F4CE0A74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44">
                  <a:extLst>
                    <a:ext uri="{FF2B5EF4-FFF2-40B4-BE49-F238E27FC236}">
                      <a16:creationId xmlns:a16="http://schemas.microsoft.com/office/drawing/2014/main" xmlns="" id="{8AB90DFB-3863-4745-BB24-0298D52A8AD9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45">
                  <a:extLst>
                    <a:ext uri="{FF2B5EF4-FFF2-40B4-BE49-F238E27FC236}">
                      <a16:creationId xmlns:a16="http://schemas.microsoft.com/office/drawing/2014/main" xmlns="" id="{4DEC1DA2-1490-4D63-B98E-98DA3237B51E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46">
                  <a:extLst>
                    <a:ext uri="{FF2B5EF4-FFF2-40B4-BE49-F238E27FC236}">
                      <a16:creationId xmlns:a16="http://schemas.microsoft.com/office/drawing/2014/main" xmlns="" id="{DE4C31C8-595D-4E65-94F1-B1E6DD74CFAC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47">
                  <a:extLst>
                    <a:ext uri="{FF2B5EF4-FFF2-40B4-BE49-F238E27FC236}">
                      <a16:creationId xmlns:a16="http://schemas.microsoft.com/office/drawing/2014/main" xmlns="" id="{1980AB75-17AB-46D2-9274-E6AC44F34C42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48">
                  <a:extLst>
                    <a:ext uri="{FF2B5EF4-FFF2-40B4-BE49-F238E27FC236}">
                      <a16:creationId xmlns:a16="http://schemas.microsoft.com/office/drawing/2014/main" xmlns="" id="{83A6C6F3-3173-452A-9A12-B6A5094C4289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49">
                  <a:extLst>
                    <a:ext uri="{FF2B5EF4-FFF2-40B4-BE49-F238E27FC236}">
                      <a16:creationId xmlns:a16="http://schemas.microsoft.com/office/drawing/2014/main" xmlns="" id="{44D80083-EFA5-470A-A587-4F3784442612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50">
                  <a:extLst>
                    <a:ext uri="{FF2B5EF4-FFF2-40B4-BE49-F238E27FC236}">
                      <a16:creationId xmlns:a16="http://schemas.microsoft.com/office/drawing/2014/main" xmlns="" id="{E9638288-C690-4589-B50F-5790BA8A910E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51">
                  <a:extLst>
                    <a:ext uri="{FF2B5EF4-FFF2-40B4-BE49-F238E27FC236}">
                      <a16:creationId xmlns:a16="http://schemas.microsoft.com/office/drawing/2014/main" xmlns="" id="{E78489A6-64E8-4FEA-AF05-E12C2EF2448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52">
                  <a:extLst>
                    <a:ext uri="{FF2B5EF4-FFF2-40B4-BE49-F238E27FC236}">
                      <a16:creationId xmlns:a16="http://schemas.microsoft.com/office/drawing/2014/main" xmlns="" id="{F6EF3866-9FA9-4762-9210-A810DDEB56F6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53">
                  <a:extLst>
                    <a:ext uri="{FF2B5EF4-FFF2-40B4-BE49-F238E27FC236}">
                      <a16:creationId xmlns:a16="http://schemas.microsoft.com/office/drawing/2014/main" xmlns="" id="{AF5C905B-7E0E-4EEC-AAAD-C550FDC059CB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54">
                  <a:extLst>
                    <a:ext uri="{FF2B5EF4-FFF2-40B4-BE49-F238E27FC236}">
                      <a16:creationId xmlns:a16="http://schemas.microsoft.com/office/drawing/2014/main" xmlns="" id="{A591105B-01A0-4ADC-8874-8C0114BC0F0C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55">
                  <a:extLst>
                    <a:ext uri="{FF2B5EF4-FFF2-40B4-BE49-F238E27FC236}">
                      <a16:creationId xmlns:a16="http://schemas.microsoft.com/office/drawing/2014/main" xmlns="" id="{53AACC3A-C1D6-41FE-8A2A-B624B52DB8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56">
                  <a:extLst>
                    <a:ext uri="{FF2B5EF4-FFF2-40B4-BE49-F238E27FC236}">
                      <a16:creationId xmlns:a16="http://schemas.microsoft.com/office/drawing/2014/main" xmlns="" id="{BD0B2533-C85E-4146-A636-63C29C9895A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57">
                  <a:extLst>
                    <a:ext uri="{FF2B5EF4-FFF2-40B4-BE49-F238E27FC236}">
                      <a16:creationId xmlns:a16="http://schemas.microsoft.com/office/drawing/2014/main" xmlns="" id="{A35D98F2-6728-483D-87A6-30D638BFCDC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58">
                  <a:extLst>
                    <a:ext uri="{FF2B5EF4-FFF2-40B4-BE49-F238E27FC236}">
                      <a16:creationId xmlns:a16="http://schemas.microsoft.com/office/drawing/2014/main" xmlns="" id="{1C348371-A446-4872-BCA2-9EE9A4906AA3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59">
                  <a:extLst>
                    <a:ext uri="{FF2B5EF4-FFF2-40B4-BE49-F238E27FC236}">
                      <a16:creationId xmlns:a16="http://schemas.microsoft.com/office/drawing/2014/main" xmlns="" id="{6F24BDC3-C2D1-47F5-B0EA-787E64700E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60">
                  <a:extLst>
                    <a:ext uri="{FF2B5EF4-FFF2-40B4-BE49-F238E27FC236}">
                      <a16:creationId xmlns:a16="http://schemas.microsoft.com/office/drawing/2014/main" xmlns="" id="{421D324A-4C61-47CD-B484-8CE718C20C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61">
                  <a:extLst>
                    <a:ext uri="{FF2B5EF4-FFF2-40B4-BE49-F238E27FC236}">
                      <a16:creationId xmlns:a16="http://schemas.microsoft.com/office/drawing/2014/main" xmlns="" id="{DF70BFCE-2E9D-441A-9CDB-E180A3F8594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62">
                  <a:extLst>
                    <a:ext uri="{FF2B5EF4-FFF2-40B4-BE49-F238E27FC236}">
                      <a16:creationId xmlns:a16="http://schemas.microsoft.com/office/drawing/2014/main" xmlns="" id="{BFB080A4-62BE-4C6D-A280-5EFA40F1FEF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63">
                  <a:extLst>
                    <a:ext uri="{FF2B5EF4-FFF2-40B4-BE49-F238E27FC236}">
                      <a16:creationId xmlns:a16="http://schemas.microsoft.com/office/drawing/2014/main" xmlns="" id="{8AD59DBF-2D57-4262-9E76-30479B863565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64">
                  <a:extLst>
                    <a:ext uri="{FF2B5EF4-FFF2-40B4-BE49-F238E27FC236}">
                      <a16:creationId xmlns:a16="http://schemas.microsoft.com/office/drawing/2014/main" xmlns="" id="{39789DFB-EFFA-43C3-B20F-32F19611E1F1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65">
                  <a:extLst>
                    <a:ext uri="{FF2B5EF4-FFF2-40B4-BE49-F238E27FC236}">
                      <a16:creationId xmlns:a16="http://schemas.microsoft.com/office/drawing/2014/main" xmlns="" id="{FF929848-F005-4A3C-85F3-A2A76BBC23E5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66">
                  <a:extLst>
                    <a:ext uri="{FF2B5EF4-FFF2-40B4-BE49-F238E27FC236}">
                      <a16:creationId xmlns:a16="http://schemas.microsoft.com/office/drawing/2014/main" xmlns="" id="{DED29765-D42C-4D3D-8168-11AEED2859A1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67">
                  <a:extLst>
                    <a:ext uri="{FF2B5EF4-FFF2-40B4-BE49-F238E27FC236}">
                      <a16:creationId xmlns:a16="http://schemas.microsoft.com/office/drawing/2014/main" xmlns="" id="{70F5D3E2-0C6B-49C1-81A2-DAA1FDA081B5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68">
                  <a:extLst>
                    <a:ext uri="{FF2B5EF4-FFF2-40B4-BE49-F238E27FC236}">
                      <a16:creationId xmlns:a16="http://schemas.microsoft.com/office/drawing/2014/main" xmlns="" id="{671F655B-0E36-49ED-8CAF-36366E86A9C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69">
                  <a:extLst>
                    <a:ext uri="{FF2B5EF4-FFF2-40B4-BE49-F238E27FC236}">
                      <a16:creationId xmlns:a16="http://schemas.microsoft.com/office/drawing/2014/main" xmlns="" id="{805F2140-5450-4CF5-AC8B-6757C8F6900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70">
                  <a:extLst>
                    <a:ext uri="{FF2B5EF4-FFF2-40B4-BE49-F238E27FC236}">
                      <a16:creationId xmlns:a16="http://schemas.microsoft.com/office/drawing/2014/main" xmlns="" id="{1C39F2D7-EC10-46F1-9AE2-A6E3CC4582D7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71">
                  <a:extLst>
                    <a:ext uri="{FF2B5EF4-FFF2-40B4-BE49-F238E27FC236}">
                      <a16:creationId xmlns:a16="http://schemas.microsoft.com/office/drawing/2014/main" xmlns="" id="{5B0AA1B6-31A5-489C-A827-EB449026CA5F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72">
                  <a:extLst>
                    <a:ext uri="{FF2B5EF4-FFF2-40B4-BE49-F238E27FC236}">
                      <a16:creationId xmlns:a16="http://schemas.microsoft.com/office/drawing/2014/main" xmlns="" id="{71B12894-8D38-4DCD-B0DB-357C16BC781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73">
                  <a:extLst>
                    <a:ext uri="{FF2B5EF4-FFF2-40B4-BE49-F238E27FC236}">
                      <a16:creationId xmlns:a16="http://schemas.microsoft.com/office/drawing/2014/main" xmlns="" id="{770ECF51-5AD9-4D83-899E-7F372AB450C3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74">
                  <a:extLst>
                    <a:ext uri="{FF2B5EF4-FFF2-40B4-BE49-F238E27FC236}">
                      <a16:creationId xmlns:a16="http://schemas.microsoft.com/office/drawing/2014/main" xmlns="" id="{132D4C66-4311-4EDE-A26B-46157FB1CD0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75">
                  <a:extLst>
                    <a:ext uri="{FF2B5EF4-FFF2-40B4-BE49-F238E27FC236}">
                      <a16:creationId xmlns:a16="http://schemas.microsoft.com/office/drawing/2014/main" xmlns="" id="{CA8A5DF4-D862-4835-9BBF-A7291921141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76">
                  <a:extLst>
                    <a:ext uri="{FF2B5EF4-FFF2-40B4-BE49-F238E27FC236}">
                      <a16:creationId xmlns:a16="http://schemas.microsoft.com/office/drawing/2014/main" xmlns="" id="{B238E586-F6BF-485B-8D83-44065CE0E14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77">
                  <a:extLst>
                    <a:ext uri="{FF2B5EF4-FFF2-40B4-BE49-F238E27FC236}">
                      <a16:creationId xmlns:a16="http://schemas.microsoft.com/office/drawing/2014/main" xmlns="" id="{1C184836-5856-4D80-9206-EC5CEABF7B66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78">
                  <a:extLst>
                    <a:ext uri="{FF2B5EF4-FFF2-40B4-BE49-F238E27FC236}">
                      <a16:creationId xmlns:a16="http://schemas.microsoft.com/office/drawing/2014/main" xmlns="" id="{F4D8C92E-D89B-475D-9FC2-910D8CE54B64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79">
                  <a:extLst>
                    <a:ext uri="{FF2B5EF4-FFF2-40B4-BE49-F238E27FC236}">
                      <a16:creationId xmlns:a16="http://schemas.microsoft.com/office/drawing/2014/main" xmlns="" id="{A696AAA7-EAAE-401C-9FB5-E3F1CF2E7D9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80">
                  <a:extLst>
                    <a:ext uri="{FF2B5EF4-FFF2-40B4-BE49-F238E27FC236}">
                      <a16:creationId xmlns:a16="http://schemas.microsoft.com/office/drawing/2014/main" xmlns="" id="{2B262B13-84A8-40B2-BCBD-AF50EFACC7F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81">
                  <a:extLst>
                    <a:ext uri="{FF2B5EF4-FFF2-40B4-BE49-F238E27FC236}">
                      <a16:creationId xmlns:a16="http://schemas.microsoft.com/office/drawing/2014/main" xmlns="" id="{CD331523-17F0-4569-98F3-2836C3BF6D3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82">
                  <a:extLst>
                    <a:ext uri="{FF2B5EF4-FFF2-40B4-BE49-F238E27FC236}">
                      <a16:creationId xmlns:a16="http://schemas.microsoft.com/office/drawing/2014/main" xmlns="" id="{84DC1F44-7B0F-4469-992A-1C3AD68DBF2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83">
                  <a:extLst>
                    <a:ext uri="{FF2B5EF4-FFF2-40B4-BE49-F238E27FC236}">
                      <a16:creationId xmlns:a16="http://schemas.microsoft.com/office/drawing/2014/main" xmlns="" id="{CFE4A642-D3F8-4F48-815E-6548CB49332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7" name="Freeform 84">
                  <a:extLst>
                    <a:ext uri="{FF2B5EF4-FFF2-40B4-BE49-F238E27FC236}">
                      <a16:creationId xmlns:a16="http://schemas.microsoft.com/office/drawing/2014/main" xmlns="" id="{54079CBA-A083-4CEB-8571-7FAFB1B89412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8" name="Freeform 85">
                  <a:extLst>
                    <a:ext uri="{FF2B5EF4-FFF2-40B4-BE49-F238E27FC236}">
                      <a16:creationId xmlns:a16="http://schemas.microsoft.com/office/drawing/2014/main" xmlns="" id="{FF0A8B95-FA28-4E03-B0FD-1DC288E749D7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9" name="Freeform 86">
                  <a:extLst>
                    <a:ext uri="{FF2B5EF4-FFF2-40B4-BE49-F238E27FC236}">
                      <a16:creationId xmlns:a16="http://schemas.microsoft.com/office/drawing/2014/main" xmlns="" id="{70DDD1CE-71E0-4169-A177-051D3BFA7272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0" name="Freeform 87">
                  <a:extLst>
                    <a:ext uri="{FF2B5EF4-FFF2-40B4-BE49-F238E27FC236}">
                      <a16:creationId xmlns:a16="http://schemas.microsoft.com/office/drawing/2014/main" xmlns="" id="{38844CFF-E682-4FF8-869A-99C4FE94DC34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1" name="Freeform 88">
                  <a:extLst>
                    <a:ext uri="{FF2B5EF4-FFF2-40B4-BE49-F238E27FC236}">
                      <a16:creationId xmlns:a16="http://schemas.microsoft.com/office/drawing/2014/main" xmlns="" id="{0AAE6DB6-AF4A-4289-8302-DA54278BCD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2" name="Freeform 89">
                  <a:extLst>
                    <a:ext uri="{FF2B5EF4-FFF2-40B4-BE49-F238E27FC236}">
                      <a16:creationId xmlns:a16="http://schemas.microsoft.com/office/drawing/2014/main" xmlns="" id="{C4523D08-EAE7-41DD-A9CE-AD27E250F48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3" name="Freeform 90">
                  <a:extLst>
                    <a:ext uri="{FF2B5EF4-FFF2-40B4-BE49-F238E27FC236}">
                      <a16:creationId xmlns:a16="http://schemas.microsoft.com/office/drawing/2014/main" xmlns="" id="{A278E4F5-C106-4031-981A-691338F37F5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4" name="Freeform 91">
                  <a:extLst>
                    <a:ext uri="{FF2B5EF4-FFF2-40B4-BE49-F238E27FC236}">
                      <a16:creationId xmlns:a16="http://schemas.microsoft.com/office/drawing/2014/main" xmlns="" id="{A38C1843-8555-41B2-9F4C-38380612ADD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5" name="Freeform 92">
                  <a:extLst>
                    <a:ext uri="{FF2B5EF4-FFF2-40B4-BE49-F238E27FC236}">
                      <a16:creationId xmlns:a16="http://schemas.microsoft.com/office/drawing/2014/main" xmlns="" id="{7D8D2CE4-0D8D-4101-B571-7A82DFBD3062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16" name="文本框 49">
              <a:extLst>
                <a:ext uri="{FF2B5EF4-FFF2-40B4-BE49-F238E27FC236}">
                  <a16:creationId xmlns:a16="http://schemas.microsoft.com/office/drawing/2014/main" xmlns="" id="{D212D029-AB84-41D3-83AF-97EC1C612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0517" y="2332871"/>
              <a:ext cx="2046128" cy="665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defTabSz="914217">
                <a:buNone/>
              </a:pPr>
              <a:r>
                <a:rPr lang="en-US" sz="2799" noProof="0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Mặc</a:t>
              </a:r>
              <a:r>
                <a:rPr lang="en-US" sz="2799" noProof="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noProof="0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đồng</a:t>
              </a:r>
              <a:r>
                <a:rPr lang="en-US" sz="2799" noProof="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noProof="0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phục</a:t>
              </a:r>
              <a:r>
                <a:rPr lang="en-US" sz="2799" noProof="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noProof="0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2799" noProof="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noProof="0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sz="2799" noProof="0" dirty="0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799" noProof="0" dirty="0" err="1" smtClean="0">
                  <a:solidFill>
                    <a:srgbClr val="000000"/>
                  </a:solidFill>
                  <a:latin typeface="Times New Roman" panose="02020603050405020304" pitchFamily="18" charset="0"/>
                </a:rPr>
                <a:t>thiết</a:t>
              </a:r>
              <a:endPara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endParaRPr>
            </a:p>
          </p:txBody>
        </p:sp>
      </p:grpSp>
      <p:grpSp>
        <p:nvGrpSpPr>
          <p:cNvPr id="206" name="组合 452">
            <a:extLst>
              <a:ext uri="{FF2B5EF4-FFF2-40B4-BE49-F238E27FC236}">
                <a16:creationId xmlns:a16="http://schemas.microsoft.com/office/drawing/2014/main" xmlns="" id="{EFC9EAF5-C1BE-4F26-8173-8BEADEBC68A5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207" name="Freeform 5">
              <a:extLst>
                <a:ext uri="{FF2B5EF4-FFF2-40B4-BE49-F238E27FC236}">
                  <a16:creationId xmlns:a16="http://schemas.microsoft.com/office/drawing/2014/main" xmlns="" id="{08CFE96F-C625-43B9-A266-B1E6BD6653EC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6">
              <a:extLst>
                <a:ext uri="{FF2B5EF4-FFF2-40B4-BE49-F238E27FC236}">
                  <a16:creationId xmlns:a16="http://schemas.microsoft.com/office/drawing/2014/main" xmlns="" id="{DC05AB9D-520D-4347-B8E3-4F6B04EBBB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7">
              <a:extLst>
                <a:ext uri="{FF2B5EF4-FFF2-40B4-BE49-F238E27FC236}">
                  <a16:creationId xmlns:a16="http://schemas.microsoft.com/office/drawing/2014/main" xmlns="" id="{485B01F6-9241-4882-8230-7AB0CD7AFC3B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8">
              <a:extLst>
                <a:ext uri="{FF2B5EF4-FFF2-40B4-BE49-F238E27FC236}">
                  <a16:creationId xmlns:a16="http://schemas.microsoft.com/office/drawing/2014/main" xmlns="" id="{6B3BEE55-D4F6-45DF-86C4-2F4D5DC9ECDD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1" name="Freeform 9">
              <a:extLst>
                <a:ext uri="{FF2B5EF4-FFF2-40B4-BE49-F238E27FC236}">
                  <a16:creationId xmlns:a16="http://schemas.microsoft.com/office/drawing/2014/main" xmlns="" id="{A8473F33-C3FF-418B-85EC-74F6EDA2726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10">
              <a:extLst>
                <a:ext uri="{FF2B5EF4-FFF2-40B4-BE49-F238E27FC236}">
                  <a16:creationId xmlns:a16="http://schemas.microsoft.com/office/drawing/2014/main" xmlns="" id="{EEAC74AA-2583-46DC-B615-8ABC0474E80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Freeform 11">
              <a:extLst>
                <a:ext uri="{FF2B5EF4-FFF2-40B4-BE49-F238E27FC236}">
                  <a16:creationId xmlns:a16="http://schemas.microsoft.com/office/drawing/2014/main" xmlns="" id="{1AE7FAB0-5583-474F-A85D-117738AA63B9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Freeform 12">
              <a:extLst>
                <a:ext uri="{FF2B5EF4-FFF2-40B4-BE49-F238E27FC236}">
                  <a16:creationId xmlns:a16="http://schemas.microsoft.com/office/drawing/2014/main" xmlns="" id="{3D1D1522-507B-4D05-B86F-F7BCA746D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Freeform 13">
              <a:extLst>
                <a:ext uri="{FF2B5EF4-FFF2-40B4-BE49-F238E27FC236}">
                  <a16:creationId xmlns:a16="http://schemas.microsoft.com/office/drawing/2014/main" xmlns="" id="{3D5156D5-D7F7-4822-A596-DDEA7ED7873B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Freeform 14">
              <a:extLst>
                <a:ext uri="{FF2B5EF4-FFF2-40B4-BE49-F238E27FC236}">
                  <a16:creationId xmlns:a16="http://schemas.microsoft.com/office/drawing/2014/main" xmlns="" id="{F9B0F40E-3FF5-4008-8B39-EFCA460D556C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15">
              <a:extLst>
                <a:ext uri="{FF2B5EF4-FFF2-40B4-BE49-F238E27FC236}">
                  <a16:creationId xmlns:a16="http://schemas.microsoft.com/office/drawing/2014/main" xmlns="" id="{424F0199-9594-476B-AC8F-5056A4C1984E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16">
              <a:extLst>
                <a:ext uri="{FF2B5EF4-FFF2-40B4-BE49-F238E27FC236}">
                  <a16:creationId xmlns:a16="http://schemas.microsoft.com/office/drawing/2014/main" xmlns="" id="{F0CBBAA3-178A-4807-94AE-C175B8BF4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17">
              <a:extLst>
                <a:ext uri="{FF2B5EF4-FFF2-40B4-BE49-F238E27FC236}">
                  <a16:creationId xmlns:a16="http://schemas.microsoft.com/office/drawing/2014/main" xmlns="" id="{C2186B83-744D-416D-99B0-7622991C0981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18">
              <a:extLst>
                <a:ext uri="{FF2B5EF4-FFF2-40B4-BE49-F238E27FC236}">
                  <a16:creationId xmlns:a16="http://schemas.microsoft.com/office/drawing/2014/main" xmlns="" id="{1554413C-6426-4236-B5A7-5EC59BA55398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19">
              <a:extLst>
                <a:ext uri="{FF2B5EF4-FFF2-40B4-BE49-F238E27FC236}">
                  <a16:creationId xmlns:a16="http://schemas.microsoft.com/office/drawing/2014/main" xmlns="" id="{37146407-709D-4605-9C40-C0325C8A4D9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20">
              <a:extLst>
                <a:ext uri="{FF2B5EF4-FFF2-40B4-BE49-F238E27FC236}">
                  <a16:creationId xmlns:a16="http://schemas.microsoft.com/office/drawing/2014/main" xmlns="" id="{576798AB-7864-4955-893A-B0D87B0183A7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21">
              <a:extLst>
                <a:ext uri="{FF2B5EF4-FFF2-40B4-BE49-F238E27FC236}">
                  <a16:creationId xmlns:a16="http://schemas.microsoft.com/office/drawing/2014/main" xmlns="" id="{97AE8DE9-5400-4AEE-93F9-FCBE89780704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22">
              <a:extLst>
                <a:ext uri="{FF2B5EF4-FFF2-40B4-BE49-F238E27FC236}">
                  <a16:creationId xmlns:a16="http://schemas.microsoft.com/office/drawing/2014/main" xmlns="" id="{9EB58D88-A2E6-4543-8DA4-7CA4C404CB81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Freeform 23">
              <a:extLst>
                <a:ext uri="{FF2B5EF4-FFF2-40B4-BE49-F238E27FC236}">
                  <a16:creationId xmlns:a16="http://schemas.microsoft.com/office/drawing/2014/main" xmlns="" id="{3C4B2206-D1F9-49E7-BAF2-BCAE09E9D565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Freeform 24">
              <a:extLst>
                <a:ext uri="{FF2B5EF4-FFF2-40B4-BE49-F238E27FC236}">
                  <a16:creationId xmlns:a16="http://schemas.microsoft.com/office/drawing/2014/main" xmlns="" id="{0427A229-A40F-4F05-842F-61A00A7C9F1C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Freeform 25">
              <a:extLst>
                <a:ext uri="{FF2B5EF4-FFF2-40B4-BE49-F238E27FC236}">
                  <a16:creationId xmlns:a16="http://schemas.microsoft.com/office/drawing/2014/main" xmlns="" id="{3786497E-ACF3-46DE-BB62-A4B02A4EDB33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Freeform 26">
              <a:extLst>
                <a:ext uri="{FF2B5EF4-FFF2-40B4-BE49-F238E27FC236}">
                  <a16:creationId xmlns:a16="http://schemas.microsoft.com/office/drawing/2014/main" xmlns="" id="{7896A32D-CF65-4C35-8D46-45A9FAFB2146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Freeform 27">
              <a:extLst>
                <a:ext uri="{FF2B5EF4-FFF2-40B4-BE49-F238E27FC236}">
                  <a16:creationId xmlns:a16="http://schemas.microsoft.com/office/drawing/2014/main" xmlns="" id="{48E46BB8-FECB-4CA8-A0BB-6349005F7870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0" name="Freeform 28">
              <a:extLst>
                <a:ext uri="{FF2B5EF4-FFF2-40B4-BE49-F238E27FC236}">
                  <a16:creationId xmlns:a16="http://schemas.microsoft.com/office/drawing/2014/main" xmlns="" id="{A654593F-912E-410D-9C8C-02228B5D55CC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1" name="Freeform 29">
              <a:extLst>
                <a:ext uri="{FF2B5EF4-FFF2-40B4-BE49-F238E27FC236}">
                  <a16:creationId xmlns:a16="http://schemas.microsoft.com/office/drawing/2014/main" xmlns="" id="{E8624080-55C6-4639-BBE1-E357D436AAF3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2" name="Freeform 30">
              <a:extLst>
                <a:ext uri="{FF2B5EF4-FFF2-40B4-BE49-F238E27FC236}">
                  <a16:creationId xmlns:a16="http://schemas.microsoft.com/office/drawing/2014/main" xmlns="" id="{11FCF08C-BF0C-4AE7-A4CB-8A63ACF49135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3" name="Freeform 31">
              <a:extLst>
                <a:ext uri="{FF2B5EF4-FFF2-40B4-BE49-F238E27FC236}">
                  <a16:creationId xmlns:a16="http://schemas.microsoft.com/office/drawing/2014/main" xmlns="" id="{0DB83931-691D-43E3-B00F-31313A47B08D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4" name="Freeform 32">
              <a:extLst>
                <a:ext uri="{FF2B5EF4-FFF2-40B4-BE49-F238E27FC236}">
                  <a16:creationId xmlns:a16="http://schemas.microsoft.com/office/drawing/2014/main" xmlns="" id="{22C79554-08FB-4E0A-B9D6-C547BDA6FD62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5" name="Freeform 33">
              <a:extLst>
                <a:ext uri="{FF2B5EF4-FFF2-40B4-BE49-F238E27FC236}">
                  <a16:creationId xmlns:a16="http://schemas.microsoft.com/office/drawing/2014/main" xmlns="" id="{A1BED2B7-26E9-4DA5-A675-0EB0A1420118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6" name="Freeform 34">
              <a:extLst>
                <a:ext uri="{FF2B5EF4-FFF2-40B4-BE49-F238E27FC236}">
                  <a16:creationId xmlns:a16="http://schemas.microsoft.com/office/drawing/2014/main" xmlns="" id="{7FC78F5C-DF77-48E5-A076-58A3ECF20272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7" name="Freeform 35">
              <a:extLst>
                <a:ext uri="{FF2B5EF4-FFF2-40B4-BE49-F238E27FC236}">
                  <a16:creationId xmlns:a16="http://schemas.microsoft.com/office/drawing/2014/main" xmlns="" id="{CADAA9CB-B32D-4A84-9802-30FBADBA2827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8" name="Freeform 36">
              <a:extLst>
                <a:ext uri="{FF2B5EF4-FFF2-40B4-BE49-F238E27FC236}">
                  <a16:creationId xmlns:a16="http://schemas.microsoft.com/office/drawing/2014/main" xmlns="" id="{A6F91EEC-E554-452B-8C77-27694621D1E3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9" name="Freeform 37">
              <a:extLst>
                <a:ext uri="{FF2B5EF4-FFF2-40B4-BE49-F238E27FC236}">
                  <a16:creationId xmlns:a16="http://schemas.microsoft.com/office/drawing/2014/main" xmlns="" id="{96997D64-27ED-4204-84EE-54FB54DA2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0" name="Freeform 38">
              <a:extLst>
                <a:ext uri="{FF2B5EF4-FFF2-40B4-BE49-F238E27FC236}">
                  <a16:creationId xmlns:a16="http://schemas.microsoft.com/office/drawing/2014/main" xmlns="" id="{B3B3B610-E1C0-48C6-8903-3380F4771E86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1" name="Freeform 39">
              <a:extLst>
                <a:ext uri="{FF2B5EF4-FFF2-40B4-BE49-F238E27FC236}">
                  <a16:creationId xmlns:a16="http://schemas.microsoft.com/office/drawing/2014/main" xmlns="" id="{4D3EBD3F-ED04-4175-8436-F02390F55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2" name="Freeform 40">
              <a:extLst>
                <a:ext uri="{FF2B5EF4-FFF2-40B4-BE49-F238E27FC236}">
                  <a16:creationId xmlns:a16="http://schemas.microsoft.com/office/drawing/2014/main" xmlns="" id="{7086D0F0-41B9-403A-8A31-8854B903B759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3" name="Freeform 41">
              <a:extLst>
                <a:ext uri="{FF2B5EF4-FFF2-40B4-BE49-F238E27FC236}">
                  <a16:creationId xmlns:a16="http://schemas.microsoft.com/office/drawing/2014/main" xmlns="" id="{242448C5-9CD8-46EB-B06D-9D762178E71E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4" name="Freeform 42">
              <a:extLst>
                <a:ext uri="{FF2B5EF4-FFF2-40B4-BE49-F238E27FC236}">
                  <a16:creationId xmlns:a16="http://schemas.microsoft.com/office/drawing/2014/main" xmlns="" id="{4CAC61C9-9481-421D-A6A5-954BDFB2A275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5" name="Freeform 43">
              <a:extLst>
                <a:ext uri="{FF2B5EF4-FFF2-40B4-BE49-F238E27FC236}">
                  <a16:creationId xmlns:a16="http://schemas.microsoft.com/office/drawing/2014/main" xmlns="" id="{34D20ED5-595D-4A4B-BEE5-42AA7C875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6" name="Freeform 44">
              <a:extLst>
                <a:ext uri="{FF2B5EF4-FFF2-40B4-BE49-F238E27FC236}">
                  <a16:creationId xmlns:a16="http://schemas.microsoft.com/office/drawing/2014/main" xmlns="" id="{34A283E9-9C1B-4E97-B894-2D9F34DA5532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7" name="Freeform 45">
              <a:extLst>
                <a:ext uri="{FF2B5EF4-FFF2-40B4-BE49-F238E27FC236}">
                  <a16:creationId xmlns:a16="http://schemas.microsoft.com/office/drawing/2014/main" xmlns="" id="{AA398211-8378-48A6-BE46-C3A319E0AA0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8" name="Freeform 46">
              <a:extLst>
                <a:ext uri="{FF2B5EF4-FFF2-40B4-BE49-F238E27FC236}">
                  <a16:creationId xmlns:a16="http://schemas.microsoft.com/office/drawing/2014/main" xmlns="" id="{B5422F84-13F9-41BF-B083-9B256CE09E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6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mục đích 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237715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43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3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vi-VN" altLang="zh-CN" sz="43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được ý kiến, lí lẽ, bằng chứng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4" name="图片 59">
            <a:extLst>
              <a:ext uri="{FF2B5EF4-FFF2-40B4-BE49-F238E27FC236}">
                <a16:creationId xmlns:a16="http://schemas.microsoft.com/office/drawing/2014/main" xmlns="" id="{F83A6626-746B-4986-B7BD-0BA8FD0B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775" y="1803535"/>
            <a:ext cx="2763317" cy="2209339"/>
          </a:xfrm>
          <a:prstGeom prst="rect">
            <a:avLst/>
          </a:prstGeom>
        </p:spPr>
      </p:pic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3345EB3-B40B-45FD-BB4B-36B93A55D407}"/>
              </a:ext>
            </a:extLst>
          </p:cNvPr>
          <p:cNvSpPr/>
          <p:nvPr/>
        </p:nvSpPr>
        <p:spPr>
          <a:xfrm>
            <a:off x="8646623" y="2132853"/>
            <a:ext cx="1911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theo kết cấu 3 phần: MB, TB, KB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30" name="图片 59">
            <a:extLst>
              <a:ext uri="{FF2B5EF4-FFF2-40B4-BE49-F238E27FC236}">
                <a16:creationId xmlns:a16="http://schemas.microsoft.com/office/drawing/2014/main" xmlns="" id="{7A49C9F0-9CD0-49E4-A439-24242D0B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235" y="4480419"/>
            <a:ext cx="2763317" cy="2209339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D9C4DE-6BBC-491F-9921-0F1A26F4485B}"/>
              </a:ext>
            </a:extLst>
          </p:cNvPr>
          <p:cNvSpPr/>
          <p:nvPr/>
        </p:nvSpPr>
        <p:spPr>
          <a:xfrm>
            <a:off x="5677265" y="4754846"/>
            <a:ext cx="2241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để lập luận giúp cho bài văn logic, chặt chẽ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33" name="图片 59">
            <a:extLst>
              <a:ext uri="{FF2B5EF4-FFF2-40B4-BE49-F238E27FC236}">
                <a16:creationId xmlns:a16="http://schemas.microsoft.com/office/drawing/2014/main" xmlns="" id="{4D2F0C4E-635A-43C7-B801-16BAA810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208" y="4491370"/>
            <a:ext cx="2763317" cy="2209339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C53CD4C-F7C4-44B1-8D30-7F0A12C5D35C}"/>
              </a:ext>
            </a:extLst>
          </p:cNvPr>
          <p:cNvSpPr/>
          <p:nvPr/>
        </p:nvSpPr>
        <p:spPr>
          <a:xfrm>
            <a:off x="2180048" y="4614506"/>
            <a:ext cx="2422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lí lẽ, bằng chứng quan trọng đưa ra sau để tạo điểm nhấn…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345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  <p:bldP spid="29" grpId="0"/>
      <p:bldP spid="32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594117" y="3019913"/>
              <a:ext cx="503408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659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783C1A5F-EB9E-4530-ABBC-05899F7982AB}"/>
              </a:ext>
            </a:extLst>
          </p:cNvPr>
          <p:cNvGrpSpPr/>
          <p:nvPr/>
        </p:nvGrpSpPr>
        <p:grpSpPr>
          <a:xfrm>
            <a:off x="1463455" y="293300"/>
            <a:ext cx="6375995" cy="6096012"/>
            <a:chOff x="1463455" y="293300"/>
            <a:chExt cx="6375995" cy="609601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3BCA5F0B-E9C9-41DB-878F-AA6B16F8C7FC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7C72C88-020A-4FFC-B4C2-C94BDB3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088" cy="34086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ADBC87-88DA-4B4D-AFE2-74A03BAE6B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82" y="1793685"/>
            <a:ext cx="5664500" cy="52703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540165-AD3A-4AB0-9693-5AB6FC49D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47" y="4692137"/>
            <a:ext cx="2699998" cy="18915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D4A6BB4-1F69-4247-819B-24BC0ACDBE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968" y="1760857"/>
            <a:ext cx="957544" cy="95754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966C03D4-F6EF-4948-9A00-7410B8DD0AAD}"/>
              </a:ext>
            </a:extLst>
          </p:cNvPr>
          <p:cNvCxnSpPr>
            <a:cxnSpLocks/>
          </p:cNvCxnSpPr>
          <p:nvPr/>
        </p:nvCxnSpPr>
        <p:spPr>
          <a:xfrm>
            <a:off x="3288319" y="2594054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646F97EE-797A-4045-8A09-5949046ADE27}"/>
              </a:ext>
            </a:extLst>
          </p:cNvPr>
          <p:cNvSpPr txBox="1"/>
          <p:nvPr/>
        </p:nvSpPr>
        <p:spPr>
          <a:xfrm>
            <a:off x="2145898" y="2568479"/>
            <a:ext cx="5189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TRÒ CHƠI KHÁM PHÁ TRI THỨC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xmlns="" id="{CB840751-6C28-401E-B959-05F23B916B20}"/>
              </a:ext>
            </a:extLst>
          </p:cNvPr>
          <p:cNvCxnSpPr>
            <a:cxnSpLocks/>
          </p:cNvCxnSpPr>
          <p:nvPr/>
        </p:nvCxnSpPr>
        <p:spPr>
          <a:xfrm>
            <a:off x="3169211" y="4609705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185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844911" y="98740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079" y="1813835"/>
            <a:ext cx="4919898" cy="27495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6357" y="1806963"/>
            <a:ext cx="2938209" cy="1505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946B566-291F-4FD6-9CAE-4F4E4877C8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6602" y="1798593"/>
            <a:ext cx="2017951" cy="2780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D6264E-CFC9-47A2-8C26-8949E345C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4566" y="1758614"/>
            <a:ext cx="2029987" cy="28279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7363" y="3281860"/>
            <a:ext cx="2949239" cy="1304657"/>
          </a:xfrm>
          <a:prstGeom prst="rect">
            <a:avLst/>
          </a:prstGeom>
        </p:spPr>
      </p:pic>
      <p:sp>
        <p:nvSpPr>
          <p:cNvPr id="31" name="Rectangle 3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226410A-139D-42BA-9837-BF05125B263C}"/>
              </a:ext>
            </a:extLst>
          </p:cNvPr>
          <p:cNvSpPr txBox="1"/>
          <p:nvPr/>
        </p:nvSpPr>
        <p:spPr>
          <a:xfrm>
            <a:off x="4082253" y="1110808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40" name="Rectangle: Rounded Corners 3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C924E4C-FB19-4958-A120-53FF8AF05C32}"/>
              </a:ext>
            </a:extLst>
          </p:cNvPr>
          <p:cNvSpPr/>
          <p:nvPr/>
        </p:nvSpPr>
        <p:spPr>
          <a:xfrm>
            <a:off x="2706304" y="4971148"/>
            <a:ext cx="1723083" cy="646176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598595" y="4330070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AE9C7BA-A857-4C62-8A1B-96B465C3CA19}"/>
              </a:ext>
            </a:extLst>
          </p:cNvPr>
          <p:cNvSpPr/>
          <p:nvPr/>
        </p:nvSpPr>
        <p:spPr>
          <a:xfrm>
            <a:off x="1828800" y="3756239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2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A9F598-C29B-4DBE-B713-18C6556C4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27" y="1720663"/>
            <a:ext cx="4521569" cy="3416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trễ hẹn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06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2888045" y="4330070"/>
            <a:ext cx="6631398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0DF2A3A-9E64-4F9E-B026-C51AF3E0DFD1}"/>
              </a:ext>
            </a:extLst>
          </p:cNvPr>
          <p:cNvSpPr/>
          <p:nvPr/>
        </p:nvSpPr>
        <p:spPr>
          <a:xfrm>
            <a:off x="1644242" y="329131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4367867" y="4316413"/>
            <a:ext cx="4082041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DF0F58B-56DA-45BC-B30F-72B7F1A24B0A}"/>
              </a:ext>
            </a:extLst>
          </p:cNvPr>
          <p:cNvSpPr/>
          <p:nvPr/>
        </p:nvSpPr>
        <p:spPr>
          <a:xfrm>
            <a:off x="1881805" y="3502847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D5BF3D8-6604-449E-9814-D1B6B8A78753}"/>
              </a:ext>
            </a:extLst>
          </p:cNvPr>
          <p:cNvSpPr/>
          <p:nvPr/>
        </p:nvSpPr>
        <p:spPr>
          <a:xfrm>
            <a:off x="5972961" y="4330070"/>
            <a:ext cx="3431422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AA9503-EB53-439C-B38D-D3E9957083D5}"/>
              </a:ext>
            </a:extLst>
          </p:cNvPr>
          <p:cNvSpPr/>
          <p:nvPr/>
        </p:nvSpPr>
        <p:spPr>
          <a:xfrm>
            <a:off x="2176799" y="362770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5" y="1261238"/>
            <a:ext cx="3775045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901315" y="1703102"/>
            <a:ext cx="2746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3924161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313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Hiện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tượng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bắt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nạt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học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đường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hiện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nay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415331" y="1473220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750832" y="3019913"/>
              <a:ext cx="4720655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VẬN DỤNG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79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2506959" y="2062679"/>
            <a:ext cx="4238218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S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ư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u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tầm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nghị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luận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hiện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ư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ợng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đời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3D16FA-B838-4EA5-9A69-191420FE4D89}"/>
              </a:ext>
            </a:extLst>
          </p:cNvPr>
          <p:cNvSpPr/>
          <p:nvPr/>
        </p:nvSpPr>
        <p:spPr>
          <a:xfrm>
            <a:off x="2506959" y="3643818"/>
            <a:ext cx="4238218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bằng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ơ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đồ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190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xmlns="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xmlns="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xmlns="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638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xmlns="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xmlns="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xmlns="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xmlns="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xmlns="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xmlns="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xmlns="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xmlns="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xmlns="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xmlns="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xmlns="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xmlns="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xmlns="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xmlns="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xmlns="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xmlns="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xmlns="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xmlns="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xmlns="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xmlns="" id="{25EFD4B2-71A3-4CE8-8336-8C143AADE4EF}"/>
              </a:ext>
            </a:extLst>
          </p:cNvPr>
          <p:cNvSpPr txBox="1"/>
          <p:nvPr/>
        </p:nvSpPr>
        <p:spPr>
          <a:xfrm>
            <a:off x="4618782" y="1333601"/>
            <a:ext cx="7469558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914217"/>
            <a:r>
              <a:rPr lang="vi-VN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Thực hành viết theo các bước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3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tài;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tư liệu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8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Tìm ý, lập dàn ý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0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bạo hành trẻ 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71E719-3B5B-408C-839B-AF93AC86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22" y="1856387"/>
            <a:ext cx="4214603" cy="31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16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E227A02-EE9E-47E7-BFB7-89E048570083}"/>
              </a:ext>
            </a:extLst>
          </p:cNvPr>
          <p:cNvSpPr/>
          <p:nvPr/>
        </p:nvSpPr>
        <p:spPr>
          <a:xfrm>
            <a:off x="989901" y="299706"/>
            <a:ext cx="10427516" cy="6403098"/>
          </a:xfrm>
          <a:prstGeom prst="roundRect">
            <a:avLst>
              <a:gd name="adj" fmla="val 3864"/>
            </a:avLst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PHIẾU TÌM Ý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Họ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tên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 ………………………..	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Lớp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 ……………………………………………………	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Nhiệm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vụ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Tìm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ý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văn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Trình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bày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ý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kiến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một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Gợi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ý: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kĩ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tìm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khía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cạnh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ô ở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bên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phải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theo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hướng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dẫn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như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sau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gì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được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nêu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…………………………………………………………………………………………………...........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Ý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bản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như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thế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đưa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ra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những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lí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lẽ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gì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nêu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những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bằng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chứng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làm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sáng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tỏ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959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955D18A-EAAB-437E-95B4-C21E6AD30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42795"/>
              </p:ext>
            </p:extLst>
          </p:nvPr>
        </p:nvGraphicFramePr>
        <p:xfrm>
          <a:off x="668321" y="268448"/>
          <a:ext cx="10413536" cy="5334455"/>
        </p:xfrm>
        <a:graphic>
          <a:graphicData uri="http://schemas.openxmlformats.org/drawingml/2006/table">
            <a:tbl>
              <a:tblPr/>
              <a:tblGrid>
                <a:gridCol w="2130593">
                  <a:extLst>
                    <a:ext uri="{9D8B030D-6E8A-4147-A177-3AD203B41FA5}">
                      <a16:colId xmlns:a16="http://schemas.microsoft.com/office/drawing/2014/main" xmlns="" val="282375085"/>
                    </a:ext>
                  </a:extLst>
                </a:gridCol>
                <a:gridCol w="8282943">
                  <a:extLst>
                    <a:ext uri="{9D8B030D-6E8A-4147-A177-3AD203B41FA5}">
                      <a16:colId xmlns:a16="http://schemas.microsoft.com/office/drawing/2014/main" xmlns="" val="3856113077"/>
                    </a:ext>
                  </a:extLst>
                </a:gridCol>
              </a:tblGrid>
              <a:tr h="1173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 tôi quan tâm…………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…………………………...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của tôi về hiện tượng………………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5021383"/>
                  </a:ext>
                </a:extLst>
              </a:tr>
              <a:tr h="30445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Lí lẽ 1………………………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Bằng chứng 1: 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……………………………...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Lí lẽ 2:…………………………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Bằng chứng 2:…………………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với ý kiến trái chiều (nếu có)…………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35469790"/>
                  </a:ext>
                </a:extLst>
              </a:tr>
              <a:tr h="55841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Khẳng định lại vấn đề……………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3731014"/>
                  </a:ext>
                </a:extLst>
              </a:tr>
              <a:tr h="558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Giải pháp của tôi……………………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7951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851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bố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cục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Viết bài văn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1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xmlns="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xmlns="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xmlns="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xmlns="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xmlns="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9292264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Chỉnh sửa, rút kinh nghiệm.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xmlns="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xmlns="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xmlns="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xmlns="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xmlns="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5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DFA2C1E-E734-4F44-B669-B90ECE0D0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726287"/>
              </p:ext>
            </p:extLst>
          </p:nvPr>
        </p:nvGraphicFramePr>
        <p:xfrm>
          <a:off x="901592" y="741446"/>
          <a:ext cx="9207141" cy="5375108"/>
        </p:xfrm>
        <a:graphic>
          <a:graphicData uri="http://schemas.openxmlformats.org/drawingml/2006/table">
            <a:tbl>
              <a:tblPr firstRow="1" firstCol="1" bandRow="1"/>
              <a:tblGrid>
                <a:gridCol w="1406900">
                  <a:extLst>
                    <a:ext uri="{9D8B030D-6E8A-4147-A177-3AD203B41FA5}">
                      <a16:colId xmlns:a16="http://schemas.microsoft.com/office/drawing/2014/main" xmlns="" val="4269882204"/>
                    </a:ext>
                  </a:extLst>
                </a:gridCol>
                <a:gridCol w="6256936">
                  <a:extLst>
                    <a:ext uri="{9D8B030D-6E8A-4147-A177-3AD203B41FA5}">
                      <a16:colId xmlns:a16="http://schemas.microsoft.com/office/drawing/2014/main" xmlns="" val="1312913323"/>
                    </a:ext>
                  </a:extLst>
                </a:gridCol>
                <a:gridCol w="1543305">
                  <a:extLst>
                    <a:ext uri="{9D8B030D-6E8A-4147-A177-3AD203B41FA5}">
                      <a16:colId xmlns:a16="http://schemas.microsoft.com/office/drawing/2014/main" xmlns="" val="1061877684"/>
                    </a:ext>
                  </a:extLst>
                </a:gridCol>
              </a:tblGrid>
              <a:tr h="11177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phần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Đạt/chưa đạt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3119680"/>
                  </a:ext>
                </a:extLst>
              </a:tr>
              <a:tr h="52325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dẫn dắt vào vấn đề cần bàn luận.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7453738"/>
                  </a:ext>
                </a:extLst>
              </a:tr>
              <a:tr h="5945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cụ thể hiện tượng sẽ bàn luận.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1621991"/>
                  </a:ext>
                </a:extLst>
              </a:tr>
              <a:tr h="523259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rõ ràng ý kiến về hiện tượng.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0426435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được ít nhất hai lí lẽ cụ thể để làm rõ ỷ kiến.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6602696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được bằng chứng thuyết phục để củng cố cho lí lẽ.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5133325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 sắp xếp các lí lẽ, bằng chứng theo một trình tự hợp lí.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2446303"/>
                  </a:ext>
                </a:extLst>
              </a:tr>
              <a:tr h="52325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 định lại ý kiến của mình.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3101688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 xuất được những giải pháp.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641052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518F89-E57F-4732-9202-10CF1565E0E1}"/>
              </a:ext>
            </a:extLst>
          </p:cNvPr>
          <p:cNvSpPr txBox="1"/>
          <p:nvPr/>
        </p:nvSpPr>
        <p:spPr>
          <a:xfrm>
            <a:off x="2457974" y="33560"/>
            <a:ext cx="492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</a:t>
            </a:r>
          </a:p>
        </p:txBody>
      </p:sp>
    </p:spTree>
    <p:extLst>
      <p:ext uri="{BB962C8B-B14F-4D97-AF65-F5344CB8AC3E}">
        <p14:creationId xmlns:p14="http://schemas.microsoft.com/office/powerpoint/2010/main" val="179630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ô nhiễm môi 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B2BC45-4C6F-4A5A-B1B6-CFA4E1C6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62" y="2028793"/>
            <a:ext cx="4352273" cy="33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5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trục lợi tiền từ 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FCA922-3589-434E-92E9-485A5060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1" y="1651765"/>
            <a:ext cx="5276511" cy="38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53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làm cây ATM để chia sẻ với người khó 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680626-184F-457B-AD36-0550A954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2" y="2022794"/>
            <a:ext cx="5187095" cy="342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1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hiến máu nhân 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702914-ADA6-43DC-9AD4-0A05AD71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1" y="2183945"/>
            <a:ext cx="5249482" cy="31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3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9-10 - VIẾT BÀI VĂN TRÌNH BÀY Ý KIẾN - CTST</Template>
  <TotalTime>143</TotalTime>
  <Words>1511</Words>
  <Application>Microsoft Office PowerPoint</Application>
  <PresentationFormat>Widescreen</PresentationFormat>
  <Paragraphs>266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75" baseType="lpstr">
      <vt:lpstr>Arial Unicode MS</vt:lpstr>
      <vt:lpstr>微软雅黑</vt:lpstr>
      <vt:lpstr>宋体</vt:lpstr>
      <vt:lpstr>宋体</vt:lpstr>
      <vt:lpstr>.VnTime</vt:lpstr>
      <vt:lpstr>Arial</vt:lpstr>
      <vt:lpstr>Calibri</vt:lpstr>
      <vt:lpstr>Calibri Light</vt:lpstr>
      <vt:lpstr>ITC Avant Garde Std Bk</vt:lpstr>
      <vt:lpstr>黑体</vt:lpstr>
      <vt:lpstr>华文细黑</vt:lpstr>
      <vt:lpstr>华文新魏</vt:lpstr>
      <vt:lpstr>Times New Roman</vt:lpstr>
      <vt:lpstr>华康娃娃体W5</vt:lpstr>
      <vt:lpstr>字魂59号-创粗黑</vt:lpstr>
      <vt:lpstr>方正静蕾简体</vt:lpstr>
      <vt:lpstr>等线</vt:lpstr>
      <vt:lpstr>等线 Light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29</cp:revision>
  <dcterms:created xsi:type="dcterms:W3CDTF">2022-01-09T10:00:16Z</dcterms:created>
  <dcterms:modified xsi:type="dcterms:W3CDTF">2023-04-03T03:58:53Z</dcterms:modified>
</cp:coreProperties>
</file>