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90" r:id="rId3"/>
    <p:sldMasterId id="2147483704" r:id="rId4"/>
    <p:sldMasterId id="2147483717" r:id="rId5"/>
    <p:sldMasterId id="2147483729" r:id="rId6"/>
    <p:sldMasterId id="2147483813" r:id="rId7"/>
    <p:sldMasterId id="2147483825" r:id="rId8"/>
    <p:sldMasterId id="2147483837" r:id="rId9"/>
    <p:sldMasterId id="2147483849" r:id="rId10"/>
    <p:sldMasterId id="2147483861" r:id="rId11"/>
    <p:sldMasterId id="2147483873" r:id="rId12"/>
  </p:sldMasterIdLst>
  <p:notesMasterIdLst>
    <p:notesMasterId r:id="rId56"/>
  </p:notesMasterIdLst>
  <p:handoutMasterIdLst>
    <p:handoutMasterId r:id="rId57"/>
  </p:handoutMasterIdLst>
  <p:sldIdLst>
    <p:sldId id="1173" r:id="rId13"/>
    <p:sldId id="1268" r:id="rId14"/>
    <p:sldId id="1264" r:id="rId15"/>
    <p:sldId id="1265" r:id="rId16"/>
    <p:sldId id="1308" r:id="rId17"/>
    <p:sldId id="1310" r:id="rId18"/>
    <p:sldId id="1309" r:id="rId19"/>
    <p:sldId id="1311" r:id="rId20"/>
    <p:sldId id="1312" r:id="rId21"/>
    <p:sldId id="1280" r:id="rId22"/>
    <p:sldId id="1266" r:id="rId23"/>
    <p:sldId id="1281" r:id="rId24"/>
    <p:sldId id="1282" r:id="rId25"/>
    <p:sldId id="1283" r:id="rId26"/>
    <p:sldId id="1284" r:id="rId27"/>
    <p:sldId id="1233" r:id="rId28"/>
    <p:sldId id="1314" r:id="rId29"/>
    <p:sldId id="1286" r:id="rId30"/>
    <p:sldId id="1315" r:id="rId31"/>
    <p:sldId id="1306" r:id="rId32"/>
    <p:sldId id="1287" r:id="rId33"/>
    <p:sldId id="1317" r:id="rId34"/>
    <p:sldId id="1318" r:id="rId35"/>
    <p:sldId id="1319" r:id="rId36"/>
    <p:sldId id="1320" r:id="rId37"/>
    <p:sldId id="1316" r:id="rId38"/>
    <p:sldId id="1321" r:id="rId39"/>
    <p:sldId id="1322" r:id="rId40"/>
    <p:sldId id="1324" r:id="rId41"/>
    <p:sldId id="1325" r:id="rId42"/>
    <p:sldId id="1326" r:id="rId43"/>
    <p:sldId id="1292" r:id="rId44"/>
    <p:sldId id="1293" r:id="rId45"/>
    <p:sldId id="1300" r:id="rId46"/>
    <p:sldId id="1301" r:id="rId47"/>
    <p:sldId id="1302" r:id="rId48"/>
    <p:sldId id="1303" r:id="rId49"/>
    <p:sldId id="1304" r:id="rId50"/>
    <p:sldId id="1305" r:id="rId51"/>
    <p:sldId id="1274" r:id="rId52"/>
    <p:sldId id="1275" r:id="rId53"/>
    <p:sldId id="1237" r:id="rId54"/>
    <p:sldId id="1272" r:id="rId55"/>
  </p:sldIdLst>
  <p:sldSz cx="9144000" cy="5143500" type="screen16x9"/>
  <p:notesSz cx="6858000" cy="9144000"/>
  <p:custDataLst>
    <p:tags r:id="rId58"/>
  </p:custDataLst>
  <p:defaultTextStyle>
    <a:defPPr>
      <a:defRPr lang="en-US"/>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CD4C"/>
    <a:srgbClr val="00DAD0"/>
    <a:srgbClr val="58B46E"/>
    <a:srgbClr val="CA0001"/>
    <a:srgbClr val="BCBCBC"/>
    <a:srgbClr val="980001"/>
    <a:srgbClr val="C4C4C4"/>
    <a:srgbClr val="82D6E1"/>
    <a:srgbClr val="A3EFE8"/>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434" autoAdjust="0"/>
  </p:normalViewPr>
  <p:slideViewPr>
    <p:cSldViewPr snapToGrid="0">
      <p:cViewPr varScale="1">
        <p:scale>
          <a:sx n="160" d="100"/>
          <a:sy n="160" d="100"/>
        </p:scale>
        <p:origin x="176" y="272"/>
      </p:cViewPr>
      <p:guideLst>
        <p:guide orient="horz" pos="2160"/>
        <p:guide pos="3840"/>
        <p:guide pos="528"/>
        <p:guide pos="7152"/>
        <p:guide orient="horz" pos="1620"/>
        <p:guide pos="2880"/>
        <p:guide pos="396"/>
        <p:guide pos="5364"/>
      </p:guideLst>
    </p:cSldViewPr>
  </p:slideViewPr>
  <p:notesTextViewPr>
    <p:cViewPr>
      <p:scale>
        <a:sx n="1" d="1"/>
        <a:sy n="1" d="1"/>
      </p:scale>
      <p:origin x="0" y="0"/>
    </p:cViewPr>
  </p:notesTextViewPr>
  <p:sorterViewPr>
    <p:cViewPr>
      <p:scale>
        <a:sx n="64" d="100"/>
        <a:sy n="64" d="100"/>
      </p:scale>
      <p:origin x="0" y="0"/>
    </p:cViewPr>
  </p:sorterViewPr>
  <p:notesViewPr>
    <p:cSldViewPr snapToGrid="0" showGuides="1">
      <p:cViewPr varScale="1">
        <p:scale>
          <a:sx n="88" d="100"/>
          <a:sy n="88" d="100"/>
        </p:scale>
        <p:origin x="382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tags" Target="tags/tag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3/2/23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3/2/23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698" rtl="0" eaLnBrk="1" latinLnBrk="0" hangingPunct="1">
      <a:defRPr sz="900" kern="1200">
        <a:solidFill>
          <a:schemeClr val="tx1"/>
        </a:solidFill>
        <a:latin typeface="+mn-lt"/>
        <a:ea typeface="+mn-ea"/>
        <a:cs typeface="+mn-cs"/>
      </a:defRPr>
    </a:lvl1pPr>
    <a:lvl2pPr marL="342848" algn="l" defTabSz="685698" rtl="0" eaLnBrk="1" latinLnBrk="0" hangingPunct="1">
      <a:defRPr sz="900" kern="1200">
        <a:solidFill>
          <a:schemeClr val="tx1"/>
        </a:solidFill>
        <a:latin typeface="+mn-lt"/>
        <a:ea typeface="+mn-ea"/>
        <a:cs typeface="+mn-cs"/>
      </a:defRPr>
    </a:lvl2pPr>
    <a:lvl3pPr marL="685698" algn="l" defTabSz="685698" rtl="0" eaLnBrk="1" latinLnBrk="0" hangingPunct="1">
      <a:defRPr sz="900" kern="1200">
        <a:solidFill>
          <a:schemeClr val="tx1"/>
        </a:solidFill>
        <a:latin typeface="+mn-lt"/>
        <a:ea typeface="+mn-ea"/>
        <a:cs typeface="+mn-cs"/>
      </a:defRPr>
    </a:lvl3pPr>
    <a:lvl4pPr marL="1028547" algn="l" defTabSz="685698" rtl="0" eaLnBrk="1" latinLnBrk="0" hangingPunct="1">
      <a:defRPr sz="900" kern="1200">
        <a:solidFill>
          <a:schemeClr val="tx1"/>
        </a:solidFill>
        <a:latin typeface="+mn-lt"/>
        <a:ea typeface="+mn-ea"/>
        <a:cs typeface="+mn-cs"/>
      </a:defRPr>
    </a:lvl4pPr>
    <a:lvl5pPr marL="1371396" algn="l" defTabSz="685698" rtl="0" eaLnBrk="1" latinLnBrk="0" hangingPunct="1">
      <a:defRPr sz="900" kern="1200">
        <a:solidFill>
          <a:schemeClr val="tx1"/>
        </a:solidFill>
        <a:latin typeface="+mn-lt"/>
        <a:ea typeface="+mn-ea"/>
        <a:cs typeface="+mn-cs"/>
      </a:defRPr>
    </a:lvl5pPr>
    <a:lvl6pPr marL="1714247" algn="l" defTabSz="685698" rtl="0" eaLnBrk="1" latinLnBrk="0" hangingPunct="1">
      <a:defRPr sz="900" kern="1200">
        <a:solidFill>
          <a:schemeClr val="tx1"/>
        </a:solidFill>
        <a:latin typeface="+mn-lt"/>
        <a:ea typeface="+mn-ea"/>
        <a:cs typeface="+mn-cs"/>
      </a:defRPr>
    </a:lvl6pPr>
    <a:lvl7pPr marL="2057093" algn="l" defTabSz="685698" rtl="0" eaLnBrk="1" latinLnBrk="0" hangingPunct="1">
      <a:defRPr sz="900" kern="1200">
        <a:solidFill>
          <a:schemeClr val="tx1"/>
        </a:solidFill>
        <a:latin typeface="+mn-lt"/>
        <a:ea typeface="+mn-ea"/>
        <a:cs typeface="+mn-cs"/>
      </a:defRPr>
    </a:lvl7pPr>
    <a:lvl8pPr marL="2399940" algn="l" defTabSz="685698" rtl="0" eaLnBrk="1" latinLnBrk="0" hangingPunct="1">
      <a:defRPr sz="900" kern="1200">
        <a:solidFill>
          <a:schemeClr val="tx1"/>
        </a:solidFill>
        <a:latin typeface="+mn-lt"/>
        <a:ea typeface="+mn-ea"/>
        <a:cs typeface="+mn-cs"/>
      </a:defRPr>
    </a:lvl8pPr>
    <a:lvl9pPr marL="2742788" algn="l" defTabSz="685698"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1</a:t>
            </a:fld>
            <a:endParaRPr lang="en-US"/>
          </a:p>
        </p:txBody>
      </p:sp>
    </p:spTree>
    <p:extLst>
      <p:ext uri="{BB962C8B-B14F-4D97-AF65-F5344CB8AC3E}">
        <p14:creationId xmlns:p14="http://schemas.microsoft.com/office/powerpoint/2010/main" val="1822668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7208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75982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687005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218791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150921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830954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16</a:t>
            </a:fld>
            <a:endParaRPr lang="en-US"/>
          </a:p>
        </p:txBody>
      </p:sp>
    </p:spTree>
    <p:extLst>
      <p:ext uri="{BB962C8B-B14F-4D97-AF65-F5344CB8AC3E}">
        <p14:creationId xmlns:p14="http://schemas.microsoft.com/office/powerpoint/2010/main" val="2257289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17</a:t>
            </a:fld>
            <a:endParaRPr lang="en-US"/>
          </a:p>
        </p:txBody>
      </p:sp>
    </p:spTree>
    <p:extLst>
      <p:ext uri="{BB962C8B-B14F-4D97-AF65-F5344CB8AC3E}">
        <p14:creationId xmlns:p14="http://schemas.microsoft.com/office/powerpoint/2010/main" val="1108905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6689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8832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20</a:t>
            </a:fld>
            <a:endParaRPr lang="en-US"/>
          </a:p>
        </p:txBody>
      </p:sp>
    </p:spTree>
    <p:extLst>
      <p:ext uri="{BB962C8B-B14F-4D97-AF65-F5344CB8AC3E}">
        <p14:creationId xmlns:p14="http://schemas.microsoft.com/office/powerpoint/2010/main" val="970668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21</a:t>
            </a:fld>
            <a:endParaRPr lang="en-US"/>
          </a:p>
        </p:txBody>
      </p:sp>
    </p:spTree>
    <p:extLst>
      <p:ext uri="{BB962C8B-B14F-4D97-AF65-F5344CB8AC3E}">
        <p14:creationId xmlns:p14="http://schemas.microsoft.com/office/powerpoint/2010/main" val="3916917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0067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359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6356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6789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26</a:t>
            </a:fld>
            <a:endParaRPr lang="en-US"/>
          </a:p>
        </p:txBody>
      </p:sp>
    </p:spTree>
    <p:extLst>
      <p:ext uri="{BB962C8B-B14F-4D97-AF65-F5344CB8AC3E}">
        <p14:creationId xmlns:p14="http://schemas.microsoft.com/office/powerpoint/2010/main" val="93992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7168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2496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145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1658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2382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12013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607433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42</a:t>
            </a:fld>
            <a:endParaRPr lang="en-US"/>
          </a:p>
        </p:txBody>
      </p:sp>
    </p:spTree>
    <p:extLst>
      <p:ext uri="{BB962C8B-B14F-4D97-AF65-F5344CB8AC3E}">
        <p14:creationId xmlns:p14="http://schemas.microsoft.com/office/powerpoint/2010/main" val="34829660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822668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75982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5283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6307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9366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5129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698"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69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3873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5466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4132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87"/>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0423318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87"/>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5191278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5316479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2"/>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6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6279526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3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0523370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4758434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5"/>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108"/>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8894637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9202084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6099213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15607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977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7212225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8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2341851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80"/>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7332368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5057413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5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9507022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29"/>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7842039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7388859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8422535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251704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682465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en-US" altLang="zh-CN"/>
              <a:t>Click to edit Master title style</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48" indent="0" algn="ctr">
              <a:buNone/>
              <a:defRPr sz="1500"/>
            </a:lvl2pPr>
            <a:lvl3pPr marL="685698" indent="0" algn="ctr">
              <a:buNone/>
              <a:defRPr sz="1400"/>
            </a:lvl3pPr>
            <a:lvl4pPr marL="1028547" indent="0" algn="ctr">
              <a:buNone/>
              <a:defRPr sz="1200"/>
            </a:lvl4pPr>
            <a:lvl5pPr marL="1371396" indent="0" algn="ctr">
              <a:buNone/>
              <a:defRPr sz="1200"/>
            </a:lvl5pPr>
            <a:lvl6pPr marL="1714247" indent="0" algn="ctr">
              <a:buNone/>
              <a:defRPr sz="1200"/>
            </a:lvl6pPr>
            <a:lvl7pPr marL="2057093" indent="0" algn="ctr">
              <a:buNone/>
              <a:defRPr sz="1200"/>
            </a:lvl7pPr>
            <a:lvl8pPr marL="2399940" indent="0" algn="ctr">
              <a:buNone/>
              <a:defRPr sz="1200"/>
            </a:lvl8pPr>
            <a:lvl9pPr marL="2742788" indent="0" algn="ctr">
              <a:buNone/>
              <a:defRPr sz="12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2272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6649641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8487516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3316428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9754132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4427696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3120014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en-US" altLang="zh-CN"/>
              <a:t>Click to edit Master title style</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2023/3/2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50168304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2023/3/2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5517283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35"/>
            <a:ext cx="7886700" cy="2139553"/>
          </a:xfrm>
        </p:spPr>
        <p:txBody>
          <a:bodyPr anchor="b"/>
          <a:lstStyle>
            <a:lvl1pPr>
              <a:defRPr sz="4500"/>
            </a:lvl1pPr>
          </a:lstStyle>
          <a:p>
            <a:r>
              <a:rPr lang="en-US" altLang="zh-CN"/>
              <a:t>Click to edit Master title style</a:t>
            </a:r>
            <a:endParaRPr lang="zh-CN" altLang="en-US"/>
          </a:p>
        </p:txBody>
      </p:sp>
      <p:sp>
        <p:nvSpPr>
          <p:cNvPr id="3" name="文本占位符 2"/>
          <p:cNvSpPr>
            <a:spLocks noGrp="1"/>
          </p:cNvSpPr>
          <p:nvPr>
            <p:ph type="body" idx="1"/>
          </p:nvPr>
        </p:nvSpPr>
        <p:spPr>
          <a:xfrm>
            <a:off x="623888" y="344212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2023/3/2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4386464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2023/3/2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8278596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14181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7"/>
            <a:ext cx="7886700" cy="994172"/>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Edit Master text styles</a:t>
            </a:r>
          </a:p>
        </p:txBody>
      </p:sp>
      <p:sp>
        <p:nvSpPr>
          <p:cNvPr id="4" name="内容占位符 3"/>
          <p:cNvSpPr>
            <a:spLocks noGrp="1"/>
          </p:cNvSpPr>
          <p:nvPr>
            <p:ph sz="half" idx="2"/>
          </p:nvPr>
        </p:nvSpPr>
        <p:spPr>
          <a:xfrm>
            <a:off x="629842" y="1878806"/>
            <a:ext cx="3868340" cy="2763441"/>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Edit Master text styles</a:t>
            </a:r>
          </a:p>
        </p:txBody>
      </p:sp>
      <p:sp>
        <p:nvSpPr>
          <p:cNvPr id="6" name="内容占位符 5"/>
          <p:cNvSpPr>
            <a:spLocks noGrp="1"/>
          </p:cNvSpPr>
          <p:nvPr>
            <p:ph sz="quarter" idx="4"/>
          </p:nvPr>
        </p:nvSpPr>
        <p:spPr>
          <a:xfrm>
            <a:off x="4629152" y="1878806"/>
            <a:ext cx="3887391" cy="2763441"/>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2023/3/2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0333065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2023/3/2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2096975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2023/3/2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82012484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内容占位符 2"/>
          <p:cNvSpPr>
            <a:spLocks noGrp="1"/>
          </p:cNvSpPr>
          <p:nvPr>
            <p:ph idx="1"/>
          </p:nvPr>
        </p:nvSpPr>
        <p:spPr>
          <a:xfrm>
            <a:off x="3887391" y="74060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Edit Master text styles</a:t>
            </a:r>
          </a:p>
        </p:txBody>
      </p:sp>
      <p:sp>
        <p:nvSpPr>
          <p:cNvPr id="5" name="日期占位符 4"/>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2023/3/2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8549070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图片占位符 2"/>
          <p:cNvSpPr>
            <a:spLocks noGrp="1"/>
          </p:cNvSpPr>
          <p:nvPr>
            <p:ph type="pic" idx="1"/>
          </p:nvPr>
        </p:nvSpPr>
        <p:spPr>
          <a:xfrm>
            <a:off x="3887391" y="74060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zh-CN"/>
              <a:t>Click icon to add picture</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Edit Master text styles</a:t>
            </a:r>
          </a:p>
        </p:txBody>
      </p:sp>
      <p:sp>
        <p:nvSpPr>
          <p:cNvPr id="5" name="日期占位符 4"/>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2023/3/2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7895468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2023/3/2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8343479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4"/>
            <a:ext cx="1971675" cy="4358879"/>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628652" y="273844"/>
            <a:ext cx="5800725" cy="4358879"/>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defTabSz="685800">
              <a:defRPr/>
            </a:pPr>
            <a:fld id="{D997B5FA-0921-464F-AAE1-844C04324D75}" type="datetimeFigureOut">
              <a:rPr lang="zh-CN" altLang="en-US" smtClean="0">
                <a:solidFill>
                  <a:prstClr val="black">
                    <a:tint val="75000"/>
                  </a:prstClr>
                </a:solidFill>
              </a:rPr>
              <a:pPr defTabSz="685800">
                <a:defRPr/>
              </a:pPr>
              <a:t>2023/3/2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8464218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10"/>
            <a:ext cx="7886700" cy="2139553"/>
          </a:xfrm>
        </p:spPr>
        <p:txBody>
          <a:bodyPr anchor="b"/>
          <a:lstStyle>
            <a:lvl1pPr>
              <a:defRPr sz="4500"/>
            </a:lvl1pPr>
          </a:lstStyle>
          <a:p>
            <a:r>
              <a:rPr lang="en-US" altLang="zh-CN"/>
              <a:t>Click to edit Master title style</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48" indent="0">
              <a:buNone/>
              <a:defRPr sz="1500">
                <a:solidFill>
                  <a:schemeClr val="tx1">
                    <a:tint val="75000"/>
                  </a:schemeClr>
                </a:solidFill>
              </a:defRPr>
            </a:lvl2pPr>
            <a:lvl3pPr marL="685698" indent="0">
              <a:buNone/>
              <a:defRPr sz="1400">
                <a:solidFill>
                  <a:schemeClr val="tx1">
                    <a:tint val="75000"/>
                  </a:schemeClr>
                </a:solidFill>
              </a:defRPr>
            </a:lvl3pPr>
            <a:lvl4pPr marL="1028547" indent="0">
              <a:buNone/>
              <a:defRPr sz="1200">
                <a:solidFill>
                  <a:schemeClr val="tx1">
                    <a:tint val="75000"/>
                  </a:schemeClr>
                </a:solidFill>
              </a:defRPr>
            </a:lvl4pPr>
            <a:lvl5pPr marL="1371396" indent="0">
              <a:buNone/>
              <a:defRPr sz="1200">
                <a:solidFill>
                  <a:schemeClr val="tx1">
                    <a:tint val="75000"/>
                  </a:schemeClr>
                </a:solidFill>
              </a:defRPr>
            </a:lvl5pPr>
            <a:lvl6pPr marL="1714247" indent="0">
              <a:buNone/>
              <a:defRPr sz="1200">
                <a:solidFill>
                  <a:schemeClr val="tx1">
                    <a:tint val="75000"/>
                  </a:schemeClr>
                </a:solidFill>
              </a:defRPr>
            </a:lvl6pPr>
            <a:lvl7pPr marL="2057093" indent="0">
              <a:buNone/>
              <a:defRPr sz="1200">
                <a:solidFill>
                  <a:schemeClr val="tx1">
                    <a:tint val="75000"/>
                  </a:schemeClr>
                </a:solidFill>
              </a:defRPr>
            </a:lvl7pPr>
            <a:lvl8pPr marL="2399940" indent="0">
              <a:buNone/>
              <a:defRPr sz="1200">
                <a:solidFill>
                  <a:schemeClr val="tx1">
                    <a:tint val="75000"/>
                  </a:schemeClr>
                </a:solidFill>
              </a:defRPr>
            </a:lvl8pPr>
            <a:lvl9pPr marL="2742788" indent="0">
              <a:buNone/>
              <a:defRPr sz="12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0823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0248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ltLang="zh-CN"/>
              <a:t>Click to edit Master text styles</a:t>
            </a:r>
          </a:p>
        </p:txBody>
      </p:sp>
      <p:sp>
        <p:nvSpPr>
          <p:cNvPr id="4" name="内容占位符 3"/>
          <p:cNvSpPr>
            <a:spLocks noGrp="1"/>
          </p:cNvSpPr>
          <p:nvPr>
            <p:ph sz="half" idx="2"/>
          </p:nvPr>
        </p:nvSpPr>
        <p:spPr>
          <a:xfrm>
            <a:off x="629842" y="1878806"/>
            <a:ext cx="3868340" cy="2763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ltLang="zh-CN"/>
              <a:t>Click to edit Master text styles</a:t>
            </a:r>
          </a:p>
        </p:txBody>
      </p:sp>
      <p:sp>
        <p:nvSpPr>
          <p:cNvPr id="6" name="内容占位符 5"/>
          <p:cNvSpPr>
            <a:spLocks noGrp="1"/>
          </p:cNvSpPr>
          <p:nvPr>
            <p:ph sz="quarter" idx="4"/>
          </p:nvPr>
        </p:nvSpPr>
        <p:spPr>
          <a:xfrm>
            <a:off x="4629152" y="1878806"/>
            <a:ext cx="3887391" cy="2763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0787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99247" y="273844"/>
            <a:ext cx="7886700" cy="422042"/>
          </a:xfrm>
        </p:spPr>
        <p:txBody>
          <a:bodyPr>
            <a:normAutofit/>
          </a:bodyPr>
          <a:lstStyle>
            <a:lvl1pPr>
              <a:defRPr sz="18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799200" cy="1161000"/>
          </a:xfrm>
          <a:prstGeom prst="rect">
            <a:avLst/>
          </a:prstGeom>
        </p:spPr>
      </p:pic>
    </p:spTree>
    <p:extLst>
      <p:ext uri="{BB962C8B-B14F-4D97-AF65-F5344CB8AC3E}">
        <p14:creationId xmlns:p14="http://schemas.microsoft.com/office/powerpoint/2010/main" val="3778732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3158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内容占位符 2"/>
          <p:cNvSpPr>
            <a:spLocks noGrp="1"/>
          </p:cNvSpPr>
          <p:nvPr>
            <p:ph idx="1"/>
          </p:nvPr>
        </p:nvSpPr>
        <p:spPr>
          <a:xfrm>
            <a:off x="3887391" y="74057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192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268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图片占位符 2"/>
          <p:cNvSpPr>
            <a:spLocks noGrp="1"/>
          </p:cNvSpPr>
          <p:nvPr>
            <p:ph type="pic" idx="1"/>
          </p:nvPr>
        </p:nvSpPr>
        <p:spPr>
          <a:xfrm>
            <a:off x="3887391" y="740575"/>
            <a:ext cx="4629150" cy="3655219"/>
          </a:xfrm>
        </p:spPr>
        <p:txBody>
          <a:bodyPr/>
          <a:lstStyle>
            <a:lvl1pPr marL="0" indent="0">
              <a:buNone/>
              <a:defRPr sz="2400"/>
            </a:lvl1pPr>
            <a:lvl2pPr marL="342848" indent="0">
              <a:buNone/>
              <a:defRPr sz="2100"/>
            </a:lvl2pPr>
            <a:lvl3pPr marL="685698" indent="0">
              <a:buNone/>
              <a:defRPr sz="1800"/>
            </a:lvl3pPr>
            <a:lvl4pPr marL="1028547" indent="0">
              <a:buNone/>
              <a:defRPr sz="1500"/>
            </a:lvl4pPr>
            <a:lvl5pPr marL="1371396" indent="0">
              <a:buNone/>
              <a:defRPr sz="1500"/>
            </a:lvl5pPr>
            <a:lvl6pPr marL="1714247" indent="0">
              <a:buNone/>
              <a:defRPr sz="1500"/>
            </a:lvl6pPr>
            <a:lvl7pPr marL="2057093" indent="0">
              <a:buNone/>
              <a:defRPr sz="1500"/>
            </a:lvl7pPr>
            <a:lvl8pPr marL="2399940" indent="0">
              <a:buNone/>
              <a:defRPr sz="1500"/>
            </a:lvl8pPr>
            <a:lvl9pPr marL="2742788" indent="0">
              <a:buNone/>
              <a:defRPr sz="1500"/>
            </a:lvl9pPr>
          </a:lstStyle>
          <a:p>
            <a:r>
              <a:rPr lang="en-US" altLang="zh-CN"/>
              <a:t>Click icon to add picture</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4280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130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50"/>
            <a:ext cx="1971675" cy="4358879"/>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628652" y="273850"/>
            <a:ext cx="5800725" cy="435887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9028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486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862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en-US" altLang="zh-CN"/>
              <a:t>Click to edit Master title style</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72115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59039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9"/>
            <a:ext cx="7886700" cy="2139553"/>
          </a:xfrm>
        </p:spPr>
        <p:txBody>
          <a:bodyPr anchor="b"/>
          <a:lstStyle>
            <a:lvl1pPr>
              <a:defRPr sz="4500"/>
            </a:lvl1pPr>
          </a:lstStyle>
          <a:p>
            <a:r>
              <a:rPr lang="en-US" altLang="zh-CN"/>
              <a:t>Click to edit Master title style</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4619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9214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ltLang="zh-CN"/>
              <a:t>Click to edit Master text styles</a:t>
            </a:r>
          </a:p>
        </p:txBody>
      </p:sp>
      <p:sp>
        <p:nvSpPr>
          <p:cNvPr id="4" name="内容占位符 3"/>
          <p:cNvSpPr>
            <a:spLocks noGrp="1"/>
          </p:cNvSpPr>
          <p:nvPr>
            <p:ph sz="half" idx="2"/>
          </p:nvPr>
        </p:nvSpPr>
        <p:spPr>
          <a:xfrm>
            <a:off x="629842" y="1878806"/>
            <a:ext cx="3868340" cy="2763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ltLang="zh-CN"/>
              <a:t>Click to edit Master text styles</a:t>
            </a:r>
          </a:p>
        </p:txBody>
      </p:sp>
      <p:sp>
        <p:nvSpPr>
          <p:cNvPr id="6" name="内容占位符 5"/>
          <p:cNvSpPr>
            <a:spLocks noGrp="1"/>
          </p:cNvSpPr>
          <p:nvPr>
            <p:ph sz="quarter" idx="4"/>
          </p:nvPr>
        </p:nvSpPr>
        <p:spPr>
          <a:xfrm>
            <a:off x="4629152" y="1878806"/>
            <a:ext cx="3887391" cy="2763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8549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6197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99247" y="273844"/>
            <a:ext cx="7886700" cy="422042"/>
          </a:xfrm>
        </p:spPr>
        <p:txBody>
          <a:bodyPr>
            <a:normAutofit/>
          </a:bodyPr>
          <a:lstStyle>
            <a:lvl1pPr>
              <a:defRPr sz="18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799200" cy="1161000"/>
          </a:xfrm>
          <a:prstGeom prst="rect">
            <a:avLst/>
          </a:prstGeom>
        </p:spPr>
      </p:pic>
    </p:spTree>
    <p:extLst>
      <p:ext uri="{BB962C8B-B14F-4D97-AF65-F5344CB8AC3E}">
        <p14:creationId xmlns:p14="http://schemas.microsoft.com/office/powerpoint/2010/main" val="2752208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66945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内容占位符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23975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图片占位符 2"/>
          <p:cNvSpPr>
            <a:spLocks noGrp="1"/>
          </p:cNvSpPr>
          <p:nvPr>
            <p:ph type="pic" idx="1"/>
          </p:nvPr>
        </p:nvSpPr>
        <p:spPr>
          <a:xfrm>
            <a:off x="3887391" y="740574"/>
            <a:ext cx="4629150" cy="3655219"/>
          </a:xfrm>
        </p:spPr>
        <p:txBody>
          <a:bodyPr/>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ltLang="zh-CN"/>
              <a:t>Click icon to add picture</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0485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22850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9"/>
            <a:ext cx="1971675" cy="4358879"/>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628652" y="273849"/>
            <a:ext cx="5800725" cy="435887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45253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401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en-US" altLang="zh-CN"/>
              <a:t>Click to edit Master title style</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7084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567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7"/>
            <a:ext cx="7886700" cy="2139553"/>
          </a:xfrm>
        </p:spPr>
        <p:txBody>
          <a:bodyPr anchor="b"/>
          <a:lstStyle>
            <a:lvl1pPr>
              <a:defRPr sz="4500"/>
            </a:lvl1pPr>
          </a:lstStyle>
          <a:p>
            <a:r>
              <a:rPr lang="en-US" altLang="zh-CN"/>
              <a:t>Click to edit Master title style</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5398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60515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996587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ltLang="zh-CN"/>
              <a:t>Click to edit Master text styles</a:t>
            </a:r>
          </a:p>
        </p:txBody>
      </p:sp>
      <p:sp>
        <p:nvSpPr>
          <p:cNvPr id="4" name="内容占位符 3"/>
          <p:cNvSpPr>
            <a:spLocks noGrp="1"/>
          </p:cNvSpPr>
          <p:nvPr>
            <p:ph sz="half" idx="2"/>
          </p:nvPr>
        </p:nvSpPr>
        <p:spPr>
          <a:xfrm>
            <a:off x="629842" y="1878806"/>
            <a:ext cx="3868340" cy="2763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ltLang="zh-CN"/>
              <a:t>Click to edit Master text styles</a:t>
            </a:r>
          </a:p>
        </p:txBody>
      </p:sp>
      <p:sp>
        <p:nvSpPr>
          <p:cNvPr id="6" name="内容占位符 5"/>
          <p:cNvSpPr>
            <a:spLocks noGrp="1"/>
          </p:cNvSpPr>
          <p:nvPr>
            <p:ph sz="quarter" idx="4"/>
          </p:nvPr>
        </p:nvSpPr>
        <p:spPr>
          <a:xfrm>
            <a:off x="4629152" y="1878806"/>
            <a:ext cx="3887391" cy="2763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70400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99247" y="273844"/>
            <a:ext cx="7886700" cy="422042"/>
          </a:xfrm>
        </p:spPr>
        <p:txBody>
          <a:bodyPr>
            <a:normAutofit/>
          </a:bodyPr>
          <a:lstStyle>
            <a:lvl1pPr>
              <a:defRPr sz="18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799200" cy="1161000"/>
          </a:xfrm>
          <a:prstGeom prst="rect">
            <a:avLst/>
          </a:prstGeom>
        </p:spPr>
      </p:pic>
    </p:spTree>
    <p:extLst>
      <p:ext uri="{BB962C8B-B14F-4D97-AF65-F5344CB8AC3E}">
        <p14:creationId xmlns:p14="http://schemas.microsoft.com/office/powerpoint/2010/main" val="16081826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0559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内容占位符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74034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图片占位符 2"/>
          <p:cNvSpPr>
            <a:spLocks noGrp="1"/>
          </p:cNvSpPr>
          <p:nvPr>
            <p:ph type="pic" idx="1"/>
          </p:nvPr>
        </p:nvSpPr>
        <p:spPr>
          <a:xfrm>
            <a:off x="3887391" y="740572"/>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ltLang="zh-CN"/>
              <a:t>Click icon to add picture</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72702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63457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7"/>
            <a:ext cx="1971675" cy="4358879"/>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628652" y="273847"/>
            <a:ext cx="5800725" cy="435887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67978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3212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60"/>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160603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7634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843544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38"/>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131"/>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8835738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5913306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5856069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339370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6036855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601"/>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297181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601"/>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5554083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6215714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77"/>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77"/>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715011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59"/>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0235878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3825642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36"/>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12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1827542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5185705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7638790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5434314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0887867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601"/>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0433231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601"/>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5036751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617931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04762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7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7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5390736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56"/>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974517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7546230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33"/>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126"/>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8942106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1886565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5389542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5688308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7976377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98"/>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5115334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98"/>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568826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84323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4750483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73"/>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73"/>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9779290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52"/>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5181639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0210659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9"/>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122"/>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7402434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4607507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3069536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1826420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0894724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93"/>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584785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4257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93"/>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630997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6117134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8"/>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68"/>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0444021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46"/>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101778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161912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3"/>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116"/>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0829042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2057933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6494616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442581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E8AFF1FC-8BB6-4DBB-9940-F696B5579502}" type="datetimeFigureOut">
              <a:rPr lang="en-US" smtClean="0">
                <a:solidFill>
                  <a:prstClr val="black">
                    <a:tint val="75000"/>
                  </a:prstClr>
                </a:solidFill>
              </a:rPr>
              <a:pPr defTabSz="685800">
                <a:defRPr/>
              </a:pPr>
              <a:t>3/2/23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8416283F-E79A-4174-97F4-305C981B4A88}"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79176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3.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3">
            <a:extLst>
              <a:ext uri="{28A0092B-C50C-407E-A947-70E740481C1C}">
                <a14:useLocalDpi xmlns:a14="http://schemas.microsoft.com/office/drawing/2010/main" val="0"/>
              </a:ext>
            </a:extLst>
          </a:blip>
          <a:srcRect t="57717" b="20988"/>
          <a:stretch/>
        </p:blipFill>
        <p:spPr>
          <a:xfrm>
            <a:off x="0" y="4048168"/>
            <a:ext cx="9144000" cy="1095332"/>
          </a:xfrm>
          <a:prstGeom prst="rect">
            <a:avLst/>
          </a:prstGeom>
        </p:spPr>
      </p:pic>
    </p:spTree>
    <p:extLst>
      <p:ext uri="{BB962C8B-B14F-4D97-AF65-F5344CB8AC3E}">
        <p14:creationId xmlns:p14="http://schemas.microsoft.com/office/powerpoint/2010/main" val="414080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2"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hf hdr="0" ftr="0" dt="0"/>
  <p:txStyles>
    <p:titleStyle>
      <a:lvl1pPr algn="l" defTabSz="68569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73"/>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685800" eaLnBrk="0" fontAlgn="base" hangingPunct="0">
                <a:spcBef>
                  <a:spcPct val="0"/>
                </a:spcBef>
                <a:spcAft>
                  <a:spcPct val="0"/>
                </a:spcAft>
                <a:defRPr/>
              </a:pPr>
              <a:t>3/2/23</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028950" y="4767273"/>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457950" y="4767273"/>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685800"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57980982"/>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685800" eaLnBrk="0" fontAlgn="base" hangingPunct="0">
                <a:spcBef>
                  <a:spcPct val="0"/>
                </a:spcBef>
                <a:spcAft>
                  <a:spcPct val="0"/>
                </a:spcAft>
                <a:defRPr/>
              </a:pPr>
              <a:t>3/2/23</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685800"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420079916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9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D997B5FA-0921-464F-AAE1-844C04324D75}" type="datetimeFigureOut">
              <a:rPr lang="zh-CN" altLang="en-US" smtClean="0">
                <a:solidFill>
                  <a:prstClr val="black">
                    <a:tint val="75000"/>
                  </a:prstClr>
                </a:solidFill>
              </a:rPr>
              <a:pPr defTabSz="685800">
                <a:defRPr/>
              </a:pPr>
              <a:t>2023/3/2</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9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9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565CE74E-AB26-4998-AD42-012C4C1AD076}"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90235745"/>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1" tIns="34289" rIns="68571"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1" tIns="34289" rIns="68571"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1" tIns="34289" rIns="68571" bIns="34289"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solidFill>
                  <a:prstClr val="black">
                    <a:tint val="75000"/>
                  </a:prstClr>
                </a:solidFill>
              </a:rPr>
              <a:pPr/>
              <a:t>2023/3/2</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1" tIns="34289" rIns="68571" bIns="34289"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1" tIns="34289" rIns="68571" bIns="34289"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7" name="图片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3717"/>
            <a:ext cx="9144001" cy="5128192"/>
          </a:xfrm>
          <a:prstGeom prst="rect">
            <a:avLst/>
          </a:prstGeom>
        </p:spPr>
      </p:pic>
    </p:spTree>
    <p:extLst>
      <p:ext uri="{BB962C8B-B14F-4D97-AF65-F5344CB8AC3E}">
        <p14:creationId xmlns:p14="http://schemas.microsoft.com/office/powerpoint/2010/main" val="161224249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685698"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3" tIns="34289" rIns="68573"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3" tIns="34289" rIns="68573"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3" tIns="34289" rIns="68573" bIns="34289"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15"/>
            <a:fld id="{D997B5FA-0921-464F-AAE1-844C04324D75}" type="datetimeFigureOut">
              <a:rPr lang="zh-CN" altLang="en-US" smtClean="0">
                <a:solidFill>
                  <a:prstClr val="black">
                    <a:tint val="75000"/>
                  </a:prstClr>
                </a:solidFill>
              </a:rPr>
              <a:pPr defTabSz="685715"/>
              <a:t>2023/3/2</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3" tIns="34289" rIns="68573" bIns="34289"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15"/>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3" tIns="34289" rIns="68573" bIns="34289"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15"/>
            <a:fld id="{565CE74E-AB26-4998-AD42-012C4C1AD076}" type="slidenum">
              <a:rPr lang="zh-CN" altLang="en-US" smtClean="0">
                <a:solidFill>
                  <a:prstClr val="black">
                    <a:tint val="75000"/>
                  </a:prstClr>
                </a:solidFill>
              </a:rPr>
              <a:pPr defTabSz="685715"/>
              <a:t>‹#›</a:t>
            </a:fld>
            <a:endParaRPr lang="zh-CN" altLang="en-US" dirty="0">
              <a:solidFill>
                <a:prstClr val="black">
                  <a:tint val="75000"/>
                </a:prstClr>
              </a:solidFill>
            </a:endParaRPr>
          </a:p>
        </p:txBody>
      </p:sp>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3717"/>
            <a:ext cx="9144001" cy="5128192"/>
          </a:xfrm>
          <a:prstGeom prst="rect">
            <a:avLst/>
          </a:prstGeom>
        </p:spPr>
      </p:pic>
    </p:spTree>
    <p:extLst>
      <p:ext uri="{BB962C8B-B14F-4D97-AF65-F5344CB8AC3E}">
        <p14:creationId xmlns:p14="http://schemas.microsoft.com/office/powerpoint/2010/main" val="221487792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685715"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49"/>
            <a:fld id="{D997B5FA-0921-464F-AAE1-844C04324D75}" type="datetimeFigureOut">
              <a:rPr lang="zh-CN" altLang="en-US" smtClean="0">
                <a:solidFill>
                  <a:prstClr val="black">
                    <a:tint val="75000"/>
                  </a:prstClr>
                </a:solidFill>
              </a:rPr>
              <a:pPr defTabSz="685749"/>
              <a:t>2023/3/2</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49"/>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pPr defTabSz="685749"/>
            <a:fld id="{565CE74E-AB26-4998-AD42-012C4C1AD076}" type="slidenum">
              <a:rPr lang="zh-CN" altLang="en-US" smtClean="0">
                <a:solidFill>
                  <a:prstClr val="black">
                    <a:tint val="75000"/>
                  </a:prstClr>
                </a:solidFill>
              </a:rPr>
              <a:pPr defTabSz="685749"/>
              <a:t>‹#›</a:t>
            </a:fld>
            <a:endParaRPr lang="zh-CN" altLang="en-US" dirty="0">
              <a:solidFill>
                <a:prstClr val="black">
                  <a:tint val="75000"/>
                </a:prstClr>
              </a:solidFill>
            </a:endParaRPr>
          </a:p>
        </p:txBody>
      </p:sp>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3717"/>
            <a:ext cx="9144001" cy="5128192"/>
          </a:xfrm>
          <a:prstGeom prst="rect">
            <a:avLst/>
          </a:prstGeom>
        </p:spPr>
      </p:pic>
    </p:spTree>
    <p:extLst>
      <p:ext uri="{BB962C8B-B14F-4D97-AF65-F5344CB8AC3E}">
        <p14:creationId xmlns:p14="http://schemas.microsoft.com/office/powerpoint/2010/main" val="215440329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defTabSz="685749"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印品黑体" panose="00000500000000000000" pitchFamily="2" charset="-122"/>
          <a:ea typeface="印品黑体" panose="00000500000000000000" pitchFamily="2" charset="-122"/>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96"/>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685800" eaLnBrk="0" fontAlgn="base" hangingPunct="0">
                <a:spcBef>
                  <a:spcPct val="0"/>
                </a:spcBef>
                <a:spcAft>
                  <a:spcPct val="0"/>
                </a:spcAft>
                <a:defRPr/>
              </a:pPr>
              <a:t>3/2/23</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028950" y="4767296"/>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457950" y="4767296"/>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685800"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367063102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9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685800" eaLnBrk="0" fontAlgn="base" hangingPunct="0">
                <a:spcBef>
                  <a:spcPct val="0"/>
                </a:spcBef>
                <a:spcAft>
                  <a:spcPct val="0"/>
                </a:spcAft>
                <a:defRPr/>
              </a:pPr>
              <a:t>3/2/23</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028950" y="476729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457950" y="476729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685800"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92782030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91"/>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685800" eaLnBrk="0" fontAlgn="base" hangingPunct="0">
                <a:spcBef>
                  <a:spcPct val="0"/>
                </a:spcBef>
                <a:spcAft>
                  <a:spcPct val="0"/>
                </a:spcAft>
                <a:defRPr/>
              </a:pPr>
              <a:t>3/2/23</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028950" y="4767291"/>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457950" y="4767291"/>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685800"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345974139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87"/>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685800" eaLnBrk="0" fontAlgn="base" hangingPunct="0">
                <a:spcBef>
                  <a:spcPct val="0"/>
                </a:spcBef>
                <a:spcAft>
                  <a:spcPct val="0"/>
                </a:spcAft>
                <a:defRPr/>
              </a:pPr>
              <a:t>3/2/23</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028950" y="4767287"/>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457950" y="4767287"/>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685800"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248234839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81"/>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685800" eaLnBrk="0" fontAlgn="base" hangingPunct="0">
                <a:spcBef>
                  <a:spcPct val="0"/>
                </a:spcBef>
                <a:spcAft>
                  <a:spcPct val="0"/>
                </a:spcAft>
                <a:defRPr/>
              </a:pPr>
              <a:t>3/2/23</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028950" y="4767281"/>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457950" y="4767281"/>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685800"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48479783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6.emf"/></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image" Target="../media/image19.png"/><Relationship Id="rId3" Type="http://schemas.openxmlformats.org/officeDocument/2006/relationships/slideLayout" Target="../slideLayouts/slideLayout49.xml"/><Relationship Id="rId7" Type="http://schemas.openxmlformats.org/officeDocument/2006/relationships/slide" Target="slide38.xml"/><Relationship Id="rId12" Type="http://schemas.openxmlformats.org/officeDocument/2006/relationships/slide" Target="slide1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37.xml"/><Relationship Id="rId11" Type="http://schemas.openxmlformats.org/officeDocument/2006/relationships/image" Target="../media/image18.gif"/><Relationship Id="rId5" Type="http://schemas.openxmlformats.org/officeDocument/2006/relationships/slide" Target="slide34.xml"/><Relationship Id="rId10" Type="http://schemas.openxmlformats.org/officeDocument/2006/relationships/slide" Target="slide39.xml"/><Relationship Id="rId4" Type="http://schemas.openxmlformats.org/officeDocument/2006/relationships/slide" Target="slide33.xml"/><Relationship Id="rId9" Type="http://schemas.openxmlformats.org/officeDocument/2006/relationships/slide" Target="slide35.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slide" Target="slide32.xml"/><Relationship Id="rId2" Type="http://schemas.openxmlformats.org/officeDocument/2006/relationships/audio" Target="../media/audio1.wav"/><Relationship Id="rId1" Type="http://schemas.openxmlformats.org/officeDocument/2006/relationships/slideLayout" Target="../slideLayouts/slideLayout61.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0.jpg"/><Relationship Id="rId7" Type="http://schemas.openxmlformats.org/officeDocument/2006/relationships/slide" Target="slide24.xml"/><Relationship Id="rId2" Type="http://schemas.openxmlformats.org/officeDocument/2006/relationships/audio" Target="../media/audio1.wav"/><Relationship Id="rId1" Type="http://schemas.openxmlformats.org/officeDocument/2006/relationships/slideLayout" Target="../slideLayouts/slideLayout72.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slide" Target="slide24.xml"/><Relationship Id="rId2" Type="http://schemas.openxmlformats.org/officeDocument/2006/relationships/audio" Target="../media/audio1.wav"/><Relationship Id="rId1" Type="http://schemas.openxmlformats.org/officeDocument/2006/relationships/slideLayout" Target="../slideLayouts/slideLayout83.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slide" Target="slide24.xml"/><Relationship Id="rId2" Type="http://schemas.openxmlformats.org/officeDocument/2006/relationships/audio" Target="../media/audio1.wav"/><Relationship Id="rId1" Type="http://schemas.openxmlformats.org/officeDocument/2006/relationships/slideLayout" Target="../slideLayouts/slideLayout94.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slide" Target="slide24.xml"/><Relationship Id="rId2" Type="http://schemas.openxmlformats.org/officeDocument/2006/relationships/audio" Target="../media/audio1.wav"/><Relationship Id="rId1" Type="http://schemas.openxmlformats.org/officeDocument/2006/relationships/slideLayout" Target="../slideLayouts/slideLayout105.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1.wav"/><Relationship Id="rId1" Type="http://schemas.openxmlformats.org/officeDocument/2006/relationships/slideLayout" Target="../slideLayouts/slideLayout116.xml"/><Relationship Id="rId6" Type="http://schemas.openxmlformats.org/officeDocument/2006/relationships/image" Target="../media/image24.png"/><Relationship Id="rId5" Type="http://schemas.openxmlformats.org/officeDocument/2006/relationships/image" Target="../media/image22.gif"/><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26.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19.png"/><Relationship Id="rId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notesSlide" Target="../notesSlides/notesSlide32.xml"/><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Nomak - Moon Fl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7320" y="4401403"/>
            <a:ext cx="609600" cy="609600"/>
          </a:xfrm>
          <a:prstGeom prst="rect">
            <a:avLst/>
          </a:prstGeom>
        </p:spPr>
      </p:pic>
      <p:sp>
        <p:nvSpPr>
          <p:cNvPr id="2" name="TextBox 1"/>
          <p:cNvSpPr txBox="1"/>
          <p:nvPr/>
        </p:nvSpPr>
        <p:spPr>
          <a:xfrm>
            <a:off x="3182753" y="292701"/>
            <a:ext cx="2778493" cy="523208"/>
          </a:xfrm>
          <a:prstGeom prst="rect">
            <a:avLst/>
          </a:prstGeom>
          <a:noFill/>
        </p:spPr>
        <p:txBody>
          <a:bodyPr wrap="none" lIns="91428" tIns="45714" rIns="91428" bIns="45714" rtlCol="0">
            <a:spAutoFit/>
            <a:scene3d>
              <a:camera prst="obliqueTopLeft"/>
              <a:lightRig rig="threePt" dir="t"/>
            </a:scene3d>
          </a:bodyPr>
          <a:lstStyle/>
          <a:p>
            <a:r>
              <a:rPr lang="en-US" sz="2800" dirty="0" err="1">
                <a:solidFill>
                  <a:srgbClr val="00B0F0"/>
                </a:solidFill>
                <a:latin typeface="Times New Roman" pitchFamily="18" charset="0"/>
                <a:cs typeface="Times New Roman" pitchFamily="18" charset="0"/>
              </a:rPr>
              <a:t>Tiết</a:t>
            </a:r>
            <a:r>
              <a:rPr lang="en-US" sz="2800" dirty="0">
                <a:solidFill>
                  <a:srgbClr val="00B0F0"/>
                </a:solidFill>
                <a:latin typeface="Times New Roman" pitchFamily="18" charset="0"/>
                <a:cs typeface="Times New Roman" pitchFamily="18" charset="0"/>
              </a:rPr>
              <a:t> 95 + 96 + 97:</a:t>
            </a:r>
          </a:p>
        </p:txBody>
      </p:sp>
      <p:sp>
        <p:nvSpPr>
          <p:cNvPr id="13" name="TextBox 12"/>
          <p:cNvSpPr txBox="1"/>
          <p:nvPr/>
        </p:nvSpPr>
        <p:spPr>
          <a:xfrm>
            <a:off x="-549947" y="815909"/>
            <a:ext cx="10434320" cy="2068246"/>
          </a:xfrm>
          <a:prstGeom prst="rect">
            <a:avLst/>
          </a:prstGeom>
          <a:noFill/>
        </p:spPr>
        <p:txBody>
          <a:bodyPr wrap="square" lIns="91428" tIns="45714" rIns="91428" bIns="45714" rtlCol="0">
            <a:spAutoFit/>
            <a:scene3d>
              <a:camera prst="obliqueTopRight"/>
              <a:lightRig rig="threePt" dir="t"/>
            </a:scene3d>
          </a:bodyPr>
          <a:lstStyle/>
          <a:p>
            <a:pPr algn="ctr">
              <a:lnSpc>
                <a:spcPct val="107000"/>
              </a:lnSpc>
            </a:pPr>
            <a:r>
              <a:rPr lang="en-US" sz="4000" b="1" dirty="0">
                <a:solidFill>
                  <a:srgbClr val="00B0F0"/>
                </a:solidFill>
                <a:latin typeface="Times New Roman"/>
                <a:ea typeface="Calibri"/>
                <a:cs typeface="Times New Roman"/>
              </a:rPr>
              <a:t>VIẾT</a:t>
            </a:r>
          </a:p>
          <a:p>
            <a:pPr algn="ctr">
              <a:lnSpc>
                <a:spcPct val="107000"/>
              </a:lnSpc>
            </a:pPr>
            <a:r>
              <a:rPr lang="en-US" sz="4000" b="1" dirty="0">
                <a:solidFill>
                  <a:srgbClr val="00B0F0"/>
                </a:solidFill>
                <a:latin typeface="Times New Roman"/>
                <a:ea typeface="Calibri"/>
                <a:cs typeface="Times New Roman"/>
              </a:rPr>
              <a:t>VIẾT BÀI VĂN ĐÓNG VAI NHÂN </a:t>
            </a:r>
          </a:p>
          <a:p>
            <a:pPr algn="ctr">
              <a:lnSpc>
                <a:spcPct val="107000"/>
              </a:lnSpc>
            </a:pPr>
            <a:r>
              <a:rPr lang="en-US" sz="4000" b="1" dirty="0">
                <a:solidFill>
                  <a:srgbClr val="00B0F0"/>
                </a:solidFill>
                <a:latin typeface="Times New Roman"/>
                <a:ea typeface="Calibri"/>
                <a:cs typeface="Times New Roman"/>
              </a:rPr>
              <a:t>VẬT KỂ LẠI TRUYỆN CỔ TÍCH</a:t>
            </a:r>
          </a:p>
        </p:txBody>
      </p:sp>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761" y="-449451"/>
            <a:ext cx="7203688" cy="5143500"/>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2407225" y="1992951"/>
            <a:ext cx="4616605" cy="954095"/>
          </a:xfrm>
          <a:prstGeom prst="rect">
            <a:avLst/>
          </a:prstGeom>
          <a:noFill/>
        </p:spPr>
        <p:txBody>
          <a:bodyPr vert="horz" wrap="square" lIns="91428" tIns="45714" rIns="91428" bIns="45714" rtlCol="0">
            <a:spAutoFit/>
          </a:bodyPr>
          <a:lstStyle/>
          <a:p>
            <a:pPr lvl="0" algn="just"/>
            <a:r>
              <a:rPr lang="en-US" altLang="zh-CN" sz="2800" b="1">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II. Phân tích bài viết tham khảo</a:t>
            </a:r>
            <a:endParaRPr kumimoji="0" lang="zh-CN" altLang="en-US" sz="2800" b="1" i="0" u="none" strike="noStrike" kern="1200" cap="none" spc="0" normalizeH="0" baseline="0" noProof="0" dirty="0">
              <a:ln>
                <a:noFill/>
              </a:ln>
              <a:solidFill>
                <a:srgbClr val="00DAD0"/>
              </a:solidFill>
              <a:effectLst>
                <a:outerShdw blurRad="38100" dist="38100" dir="2700000" algn="tl">
                  <a:srgbClr val="000000">
                    <a:alpha val="43137"/>
                  </a:srgbClr>
                </a:outerShdw>
              </a:effectLst>
              <a:uLnTx/>
              <a:uFillTx/>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312687304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47367" y="258574"/>
            <a:ext cx="8165690" cy="4588436"/>
          </a:xfrm>
          <a:prstGeom prst="rect">
            <a:avLst/>
          </a:prstGeom>
        </p:spPr>
        <p:txBody>
          <a:bodyPr wrap="square">
            <a:spAutoFit/>
          </a:bodyPr>
          <a:lstStyle/>
          <a:p>
            <a:pPr lvl="0" algn="just" defTabSz="914400">
              <a:spcAft>
                <a:spcPts val="500"/>
              </a:spcAft>
            </a:pPr>
            <a:r>
              <a:rPr lang="vi-VN" sz="2400">
                <a:solidFill>
                  <a:prstClr val="black"/>
                </a:solidFill>
                <a:latin typeface="Times New Roman" panose="02020603050405020304" pitchFamily="18" charset="0"/>
                <a:cs typeface="Times New Roman" panose="02020603050405020304" pitchFamily="18" charset="0"/>
              </a:rPr>
              <a:t>Xin chào mọi người! Mọi người có nhận ra ta</a:t>
            </a:r>
            <a:r>
              <a:rPr lang="en-US" sz="24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không? Bây giờ ta đã là vua, chắc mọi người khó</a:t>
            </a:r>
            <a:r>
              <a:rPr lang="en-US" sz="24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nhận ra ta vốn là ai. Ta chính là chàng trai nghèo</a:t>
            </a:r>
            <a:r>
              <a:rPr lang="en-US" sz="24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Thạch Sanh đây. Mọi người vẫn không tin ta sao? Vậy để ta kể lại một phần cuộc đời ta trước đây cho mọi người nghe. Nghe xong mọi người sẽ nhận ra ta thôi.</a:t>
            </a:r>
            <a:endParaRPr lang="en-US" sz="2400">
              <a:solidFill>
                <a:prstClr val="black"/>
              </a:solidFill>
              <a:latin typeface="Times New Roman" panose="02020603050405020304" pitchFamily="18" charset="0"/>
              <a:cs typeface="Times New Roman" panose="02020603050405020304" pitchFamily="18" charset="0"/>
            </a:endParaRPr>
          </a:p>
          <a:p>
            <a:pPr lvl="0" algn="just" defTabSz="914400">
              <a:spcAft>
                <a:spcPts val="500"/>
              </a:spcAft>
            </a:pPr>
            <a:r>
              <a:rPr lang="en-US" sz="24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Ta mồ côi từ tấm bé, phải sống một mình trong túp lều nhỏ dưới gốc đa. Gia tài của ta chỉ có mỗi chiếc búa cha ta để lại. Thấy ta côi cút, tên Lý Thông</a:t>
            </a:r>
            <a:r>
              <a:rPr lang="en-US" sz="24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đã gạ ta kết nghĩa anh em với y. Ta tưởng y thật lòng</a:t>
            </a:r>
            <a:r>
              <a:rPr lang="en-US" sz="24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nên vui vẻ nhận lời về sống chung với mẹ con y. Nào ngờ, chẳng bao lâu, Lý Thông đã đẩy ta đến nộp mình cho trăn tinh thay cho y.</a:t>
            </a:r>
            <a:r>
              <a:rPr lang="en-US" sz="24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Trăn tinh là con quái vật đã hoành hành bao nhiêu năm trong vùng, mỗi năm bắt một mạng người. </a:t>
            </a:r>
            <a:endParaRPr lang="vi-VN"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8784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47367" y="258574"/>
            <a:ext cx="4331110" cy="4524315"/>
          </a:xfrm>
          <a:prstGeom prst="rect">
            <a:avLst/>
          </a:prstGeom>
        </p:spPr>
        <p:txBody>
          <a:bodyPr wrap="square">
            <a:spAutoFit/>
          </a:bodyPr>
          <a:lstStyle/>
          <a:p>
            <a:pPr lvl="0" algn="just" defTabSz="914400">
              <a:spcAft>
                <a:spcPts val="500"/>
              </a:spcAft>
            </a:pPr>
            <a:r>
              <a:rPr lang="en-US" sz="24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Nhờ có võ nghệ và phép thần thông, ta đã đánh chết trăn tinh, chặt đầu nó mang về nhà cùng với một bộ cung tên bằng vàng mà nó để lại. Mẹ con Lý Thông lại tiếp tục lừa ta rằng ta đã giết con vật quý của nhà vua. Lúc ấy, ta thật thà tin theo nên vội vã trở lại túp lều cũ để nương thân, không hề biết rằng mẹ con Lý Thông đã mang đầu trăn tinh vào cung vua lĩnh thưởng.</a:t>
            </a:r>
          </a:p>
        </p:txBody>
      </p:sp>
      <p:pic>
        <p:nvPicPr>
          <p:cNvPr id="4" name="Picture 2" descr="Truyện cổ tích Thạch Sanh">
            <a:extLst>
              <a:ext uri="{FF2B5EF4-FFF2-40B4-BE49-F238E27FC236}">
                <a16:creationId xmlns:a16="http://schemas.microsoft.com/office/drawing/2014/main" id="{977AF55F-FAAC-44C3-8BB2-5D6ECFB77E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2800" y="475958"/>
            <a:ext cx="2980812" cy="22356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uy nghĩ của em về nhân vật Thạch Sanh">
            <a:extLst>
              <a:ext uri="{FF2B5EF4-FFF2-40B4-BE49-F238E27FC236}">
                <a16:creationId xmlns:a16="http://schemas.microsoft.com/office/drawing/2014/main" id="{15348C93-4223-4D55-B397-E2A13F1855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25" t="4067" b="7895"/>
          <a:stretch/>
        </p:blipFill>
        <p:spPr bwMode="auto">
          <a:xfrm>
            <a:off x="4950541" y="2650963"/>
            <a:ext cx="3091917" cy="2131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504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13686" y="185733"/>
            <a:ext cx="8696633" cy="4957767"/>
          </a:xfrm>
          <a:prstGeom prst="rect">
            <a:avLst/>
          </a:prstGeom>
        </p:spPr>
        <p:txBody>
          <a:bodyPr wrap="square">
            <a:spAutoFit/>
          </a:bodyPr>
          <a:lstStyle/>
          <a:p>
            <a:pPr lvl="0" algn="just" defTabSz="914400">
              <a:spcAft>
                <a:spcPts val="500"/>
              </a:spcAft>
            </a:pPr>
            <a:r>
              <a:rPr lang="en-US" sz="24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Một hôm, ta đang ngồi trong lều thì nghe thấy có tiếng kêu khóc trên trời. Ta nhìn lên thì thấy một con đại bàng khổng lồ đang quắp một cô gái bay qua. Tức thì, ta dùng cung tên vàng nhắm bắn theo. Con đại bàng bị trúng tên vào cánh, lảo đảo nhưng vẫn cố gắng bay về hang. Ta lần theo vết máu mà tìm được chỗ nó ẩn náu, nhưng hang sâu quá ta không xuống được. Lúc ấy, ta nghĩ đại bàng bị thương nặng, chắc chưa thể làm hại cô gái nên đánh dấu chỗ nó trốn rồi quay về lều.</a:t>
            </a:r>
          </a:p>
          <a:p>
            <a:pPr lvl="0" algn="just" defTabSz="914400">
              <a:spcAft>
                <a:spcPts val="500"/>
              </a:spcAft>
            </a:pPr>
            <a:r>
              <a:rPr lang="vi-VN" sz="2400">
                <a:solidFill>
                  <a:prstClr val="black"/>
                </a:solidFill>
                <a:latin typeface="Times New Roman" panose="02020603050405020304" pitchFamily="18" charset="0"/>
                <a:cs typeface="Times New Roman" panose="02020603050405020304" pitchFamily="18" charset="0"/>
              </a:rPr>
              <a:t>	Mấy hôm sau, nghe tin có hội hát xướng, ta tò mò đến xem, tình cờ gặp lại Lý Thông. Lúc bấy giờ, ta nghe y kể chuyện được phong Quận công và đang phụ trách việc tìm kiếm công chúa. Ta thật thà kể lại chuyện bắn đại bàng và chỗ ở của nó. Lý Thông liền nhờ ta dẫn y và binh lính đến hàng đại bàng.</a:t>
            </a:r>
          </a:p>
        </p:txBody>
      </p:sp>
    </p:spTree>
    <p:extLst>
      <p:ext uri="{BB962C8B-B14F-4D97-AF65-F5344CB8AC3E}">
        <p14:creationId xmlns:p14="http://schemas.microsoft.com/office/powerpoint/2010/main" val="188106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13686" y="185733"/>
            <a:ext cx="8696633" cy="4957767"/>
          </a:xfrm>
          <a:prstGeom prst="rect">
            <a:avLst/>
          </a:prstGeom>
        </p:spPr>
        <p:txBody>
          <a:bodyPr wrap="square">
            <a:spAutoFit/>
          </a:bodyPr>
          <a:lstStyle/>
          <a:p>
            <a:pPr lvl="0" algn="just" defTabSz="914400">
              <a:spcAft>
                <a:spcPts val="500"/>
              </a:spcAft>
            </a:pPr>
            <a:r>
              <a:rPr lang="en-US" sz="24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Đến nơi, Lý Thông và binh lính không dám xuống. Ta bèn bảo y và binh lính dòng dây thừng đưa ta xuống. Đến đáy hang, ta gặp ngay đại bàng đang nằm trị thương trên một tảng đá còn công chúa bị nhốt trong một cái cũi sắt. Con đại bàng quắc mắt, vùng ngay dậy, đập cánh, giương vuốt sắc lao đến hòng quắp lấy ta. Ta nhanh chân né được, rút ngay cung tên vàng bắn nó mù mắt. Nó loạng choạng rớt xuống nền hang. Ta liền dùng búa chặt đứt bộ vuốt sắc rối bổ đôi đầu nó ra. Diệt xong con quái vật, ta giải thoát cho công chúa rối buộc dây vào người nàng, ra hiệu cho quân lính kéo lên khỏi hang. Công chúa vừa ra khỏi hang, ta thấy hang bỗng nhiên tối sầm, rồi nghe tiếng Lý Thông hò hét quân lính lấp thêm đá vào cửa hang. Lúc bấy giờ, ta mới hiểu Lý Thông đã cố tình lại ta và từ trước đến giờ y đều lừa ta.</a:t>
            </a:r>
          </a:p>
        </p:txBody>
      </p:sp>
    </p:spTree>
    <p:extLst>
      <p:ext uri="{BB962C8B-B14F-4D97-AF65-F5344CB8AC3E}">
        <p14:creationId xmlns:p14="http://schemas.microsoft.com/office/powerpoint/2010/main" val="4172336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13687" y="185733"/>
            <a:ext cx="4731940" cy="4524315"/>
          </a:xfrm>
          <a:prstGeom prst="rect">
            <a:avLst/>
          </a:prstGeom>
        </p:spPr>
        <p:txBody>
          <a:bodyPr wrap="square">
            <a:spAutoFit/>
          </a:bodyPr>
          <a:lstStyle/>
          <a:p>
            <a:pPr lvl="0" algn="just" defTabSz="914400">
              <a:spcAft>
                <a:spcPts val="500"/>
              </a:spcAft>
            </a:pPr>
            <a:r>
              <a:rPr lang="en-US" sz="240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Chuyện cũng đã dài mà giờ thì ta đang rất bận rộn chuyện triều chính nên không có thời gian để kể tiếp. Chuyện sau đó diễn ra thế nào thì hẳn mọi người cũng đã biết rồi đấy. Ta đã trở lại cung vua, tha tội cho mẹ con Lý Thông, giải phóng đất nước khỏi sự bao vây của các nước chư hầu, kết hôn cùng công chúa và kế tục ngôi vua. Vậy nên, ta chỉ muốn nói một điều ta rất tâm đắc:hiền gặp lành, ác giả ác báo!</a:t>
            </a:r>
          </a:p>
        </p:txBody>
      </p:sp>
      <p:pic>
        <p:nvPicPr>
          <p:cNvPr id="3" name="Picture 2"/>
          <p:cNvPicPr>
            <a:picLocks noChangeAspect="1"/>
          </p:cNvPicPr>
          <p:nvPr/>
        </p:nvPicPr>
        <p:blipFill>
          <a:blip r:embed="rId4"/>
          <a:stretch>
            <a:fillRect/>
          </a:stretch>
        </p:blipFill>
        <p:spPr>
          <a:xfrm>
            <a:off x="5525597" y="631731"/>
            <a:ext cx="3048264" cy="2621507"/>
          </a:xfrm>
          <a:prstGeom prst="rect">
            <a:avLst/>
          </a:prstGeom>
        </p:spPr>
      </p:pic>
    </p:spTree>
    <p:extLst>
      <p:ext uri="{BB962C8B-B14F-4D97-AF65-F5344CB8AC3E}">
        <p14:creationId xmlns:p14="http://schemas.microsoft.com/office/powerpoint/2010/main" val="3204998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96645" y="1772266"/>
            <a:ext cx="2664542"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anose="02020603050405020304" pitchFamily="18" charset="0"/>
                <a:cs typeface="Times New Roman" panose="02020603050405020304" pitchFamily="18" charset="0"/>
              </a:rPr>
              <a:t>Nhận xét</a:t>
            </a: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83741" y="68826"/>
            <a:ext cx="4621161"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latin typeface="Times New Roman" panose="02020603050405020304" pitchFamily="18" charset="0"/>
                <a:cs typeface="Times New Roman" panose="02020603050405020304" pitchFamily="18" charset="0"/>
              </a:rPr>
              <a:t>Người kể xưng “ta” phù hợp với cách xưng hô của vị vua đứng đầu một nước. </a:t>
            </a:r>
            <a:endParaRPr lang="en-US" sz="2400" b="1">
              <a:latin typeface="Times New Roman" panose="02020603050405020304" pitchFamily="18" charset="0"/>
              <a:cs typeface="Times New Roman" panose="02020603050405020304" pitchFamily="18" charset="0"/>
            </a:endParaRPr>
          </a:p>
        </p:txBody>
      </p:sp>
      <p:cxnSp>
        <p:nvCxnSpPr>
          <p:cNvPr id="16" name="Straight Arrow Connector 15"/>
          <p:cNvCxnSpPr/>
          <p:nvPr/>
        </p:nvCxnSpPr>
        <p:spPr>
          <a:xfrm flipV="1">
            <a:off x="2703871" y="2187677"/>
            <a:ext cx="1563329" cy="10815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940276" y="1283113"/>
            <a:ext cx="4621161" cy="1061883"/>
          </a:xfrm>
          <a:prstGeom prst="roundRect">
            <a:avLst/>
          </a:prstGeom>
          <a:solidFill>
            <a:srgbClr val="AAC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Times New Roman" panose="02020603050405020304" pitchFamily="18" charset="0"/>
              <a:cs typeface="Times New Roman" panose="02020603050405020304" pitchFamily="18" charset="0"/>
            </a:endParaRPr>
          </a:p>
          <a:p>
            <a:pPr algn="ctr"/>
            <a:r>
              <a:rPr lang="vi-VN" sz="2400" b="1">
                <a:latin typeface="Times New Roman" panose="02020603050405020304" pitchFamily="18" charset="0"/>
                <a:cs typeface="Times New Roman" panose="02020603050405020304" pitchFamily="18" charset="0"/>
              </a:rPr>
              <a:t>Đoạn đầu có vai trò như mở bài, cách chào, đặt câu hỏi…thu hút người đọc</a:t>
            </a:r>
            <a:r>
              <a:rPr lang="en-US" sz="2400" b="1">
                <a:latin typeface="Times New Roman" panose="02020603050405020304" pitchFamily="18" charset="0"/>
                <a:cs typeface="Times New Roman" panose="02020603050405020304" pitchFamily="18" charset="0"/>
              </a:rPr>
              <a:t>.</a:t>
            </a:r>
            <a:endParaRPr lang="vi-VN" sz="2400" b="1">
              <a:latin typeface="Times New Roman" panose="02020603050405020304" pitchFamily="18" charset="0"/>
              <a:cs typeface="Times New Roman" panose="02020603050405020304" pitchFamily="18" charset="0"/>
            </a:endParaRPr>
          </a:p>
          <a:p>
            <a:pPr algn="ctr"/>
            <a:r>
              <a:rPr lang="vi-VN" sz="2400" b="1">
                <a:latin typeface="Times New Roman" panose="02020603050405020304" pitchFamily="18" charset="0"/>
                <a:cs typeface="Times New Roman" panose="02020603050405020304" pitchFamily="18" charset="0"/>
              </a:rPr>
              <a:t>. </a:t>
            </a:r>
            <a:endParaRPr lang="en-US" sz="2400" b="1">
              <a:latin typeface="Times New Roman" panose="02020603050405020304" pitchFamily="18" charset="0"/>
              <a:cs typeface="Times New Roman" panose="02020603050405020304" pitchFamily="18" charset="0"/>
            </a:endParaRPr>
          </a:p>
        </p:txBody>
      </p:sp>
      <p:cxnSp>
        <p:nvCxnSpPr>
          <p:cNvPr id="20" name="Straight Arrow Connector 19"/>
          <p:cNvCxnSpPr/>
          <p:nvPr/>
        </p:nvCxnSpPr>
        <p:spPr>
          <a:xfrm>
            <a:off x="2703871" y="2337620"/>
            <a:ext cx="1484671" cy="759542"/>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3963628" y="2485102"/>
            <a:ext cx="4597809" cy="108155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Times New Roman" panose="02020603050405020304" pitchFamily="18" charset="0"/>
              <a:cs typeface="Times New Roman" panose="02020603050405020304" pitchFamily="18" charset="0"/>
            </a:endParaRPr>
          </a:p>
          <a:p>
            <a:pPr algn="ctr"/>
            <a:r>
              <a:rPr lang="vi-VN" sz="2400" b="1">
                <a:latin typeface="Times New Roman" panose="02020603050405020304" pitchFamily="18" charset="0"/>
                <a:cs typeface="Times New Roman" panose="02020603050405020304" pitchFamily="18" charset="0"/>
              </a:rPr>
              <a:t>Người viết có thêm vào một số lời kể, chi tiết. </a:t>
            </a:r>
            <a:endParaRPr lang="en-US" sz="2400" b="1">
              <a:latin typeface="Times New Roman" panose="02020603050405020304" pitchFamily="18" charset="0"/>
              <a:cs typeface="Times New Roman" panose="02020603050405020304" pitchFamily="18" charset="0"/>
            </a:endParaRPr>
          </a:p>
          <a:p>
            <a:pPr algn="ctr"/>
            <a:endParaRPr lang="en-US" sz="2400" b="1">
              <a:latin typeface="Times New Roman" panose="02020603050405020304" pitchFamily="18" charset="0"/>
              <a:cs typeface="Times New Roman" panose="02020603050405020304" pitchFamily="18" charset="0"/>
            </a:endParaRPr>
          </a:p>
        </p:txBody>
      </p:sp>
      <p:cxnSp>
        <p:nvCxnSpPr>
          <p:cNvPr id="24" name="Straight Arrow Connector 23"/>
          <p:cNvCxnSpPr/>
          <p:nvPr/>
        </p:nvCxnSpPr>
        <p:spPr>
          <a:xfrm>
            <a:off x="2664542" y="2337620"/>
            <a:ext cx="1236405" cy="1698522"/>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3940276" y="3822289"/>
            <a:ext cx="4597809" cy="1081550"/>
          </a:xfrm>
          <a:prstGeom prst="roundRect">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Times New Roman" panose="02020603050405020304" pitchFamily="18" charset="0"/>
              <a:cs typeface="Times New Roman" panose="02020603050405020304" pitchFamily="18" charset="0"/>
            </a:endParaRPr>
          </a:p>
          <a:p>
            <a:pPr algn="ctr"/>
            <a:r>
              <a:rPr lang="vi-VN" sz="2400" b="1">
                <a:latin typeface="Times New Roman" panose="02020603050405020304" pitchFamily="18" charset="0"/>
                <a:cs typeface="Times New Roman" panose="02020603050405020304" pitchFamily="18" charset="0"/>
              </a:rPr>
              <a:t>Cách kết thúc truyện: nêu lí do kết thúc, tóm lược các sự kiện tiếp theo, nêu bài học tâm đắc</a:t>
            </a:r>
            <a:r>
              <a:rPr lang="en-US" sz="2400" b="1">
                <a:latin typeface="Times New Roman" panose="02020603050405020304" pitchFamily="18" charset="0"/>
                <a:cs typeface="Times New Roman" panose="02020603050405020304" pitchFamily="18" charset="0"/>
              </a:rPr>
              <a:t>.</a:t>
            </a:r>
          </a:p>
          <a:p>
            <a:pPr algn="ctr"/>
            <a:endParaRPr lang="vi-VN"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7503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9" grpId="0" animBg="1"/>
      <p:bldP spid="23"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4580" y="1526460"/>
            <a:ext cx="3401961" cy="140601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Times New Roman" panose="02020603050405020304" pitchFamily="18" charset="0"/>
                <a:cs typeface="Times New Roman" panose="02020603050405020304" pitchFamily="18" charset="0"/>
              </a:rPr>
              <a:t>Người viết có thêm vào một số lời kể, chi tiết</a:t>
            </a:r>
            <a:endParaRPr lang="en-US" sz="2800" b="1">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065638" y="271622"/>
            <a:ext cx="4508091"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Đ</a:t>
            </a:r>
            <a:r>
              <a:rPr lang="vi-VN" sz="2400" b="1">
                <a:latin typeface="Times New Roman" panose="02020603050405020304" pitchFamily="18" charset="0"/>
                <a:cs typeface="Times New Roman" panose="02020603050405020304" pitchFamily="18" charset="0"/>
              </a:rPr>
              <a:t>oạn phát hiện và đánh nhau với đại bàng</a:t>
            </a:r>
            <a:endParaRPr lang="en-US" sz="2400" b="1">
              <a:latin typeface="Times New Roman" panose="02020603050405020304" pitchFamily="18" charset="0"/>
              <a:cs typeface="Times New Roman" panose="02020603050405020304" pitchFamily="18" charset="0"/>
            </a:endParaRPr>
          </a:p>
        </p:txBody>
      </p:sp>
      <p:cxnSp>
        <p:nvCxnSpPr>
          <p:cNvPr id="16" name="Straight Arrow Connector 15"/>
          <p:cNvCxnSpPr/>
          <p:nvPr/>
        </p:nvCxnSpPr>
        <p:spPr>
          <a:xfrm flipV="1">
            <a:off x="2703871" y="2187677"/>
            <a:ext cx="1563329" cy="10815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075470" y="1570705"/>
            <a:ext cx="4621161" cy="1061883"/>
          </a:xfrm>
          <a:prstGeom prst="roundRect">
            <a:avLst/>
          </a:prstGeom>
          <a:solidFill>
            <a:srgbClr val="AAC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Times New Roman" panose="02020603050405020304" pitchFamily="18" charset="0"/>
              <a:cs typeface="Times New Roman" panose="02020603050405020304" pitchFamily="18" charset="0"/>
            </a:endParaRPr>
          </a:p>
          <a:p>
            <a:pPr algn="ctr"/>
            <a:r>
              <a:rPr lang="en-US" sz="2400" b="1">
                <a:latin typeface="Times New Roman" panose="02020603050405020304" pitchFamily="18" charset="0"/>
                <a:cs typeface="Times New Roman" panose="02020603050405020304" pitchFamily="18" charset="0"/>
              </a:rPr>
              <a:t>C</a:t>
            </a:r>
            <a:r>
              <a:rPr lang="vi-VN" sz="2400" b="1">
                <a:latin typeface="Times New Roman" panose="02020603050405020304" pitchFamily="18" charset="0"/>
                <a:cs typeface="Times New Roman" panose="02020603050405020304" pitchFamily="18" charset="0"/>
              </a:rPr>
              <a:t>ác bình luận, đánh giá của nhân vật. </a:t>
            </a:r>
            <a:endParaRPr lang="en-US" sz="2400" b="1">
              <a:latin typeface="Times New Roman" panose="02020603050405020304" pitchFamily="18" charset="0"/>
              <a:cs typeface="Times New Roman" panose="02020603050405020304" pitchFamily="18" charset="0"/>
            </a:endParaRPr>
          </a:p>
        </p:txBody>
      </p:sp>
      <p:cxnSp>
        <p:nvCxnSpPr>
          <p:cNvPr id="20" name="Straight Arrow Connector 19"/>
          <p:cNvCxnSpPr/>
          <p:nvPr/>
        </p:nvCxnSpPr>
        <p:spPr>
          <a:xfrm>
            <a:off x="2703871" y="2337620"/>
            <a:ext cx="1484671" cy="759542"/>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4075470" y="2912803"/>
            <a:ext cx="4621161" cy="1123337"/>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Times New Roman" panose="02020603050405020304" pitchFamily="18" charset="0"/>
              <a:cs typeface="Times New Roman" panose="02020603050405020304" pitchFamily="18" charset="0"/>
            </a:endParaRPr>
          </a:p>
          <a:p>
            <a:pPr algn="ctr"/>
            <a:r>
              <a:rPr lang="en-US" sz="2400" b="1">
                <a:latin typeface="Times New Roman" panose="02020603050405020304" pitchFamily="18" charset="0"/>
                <a:cs typeface="Times New Roman" panose="02020603050405020304" pitchFamily="18" charset="0"/>
              </a:rPr>
              <a:t>L</a:t>
            </a:r>
            <a:r>
              <a:rPr lang="vi-VN" sz="2400" b="1">
                <a:latin typeface="Times New Roman" panose="02020603050405020304" pitchFamily="18" charset="0"/>
                <a:cs typeface="Times New Roman" panose="02020603050405020304" pitchFamily="18" charset="0"/>
              </a:rPr>
              <a:t>ời kết;</a:t>
            </a:r>
          </a:p>
          <a:p>
            <a:pPr algn="ctr"/>
            <a:r>
              <a:rPr lang="vi-VN" sz="2400" b="1">
                <a:latin typeface="Times New Roman" panose="02020603050405020304" pitchFamily="18" charset="0"/>
                <a:cs typeface="Times New Roman" panose="02020603050405020304" pitchFamily="18" charset="0"/>
              </a:rPr>
              <a:t>. </a:t>
            </a:r>
            <a:endParaRPr lang="en-US"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992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9"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761" y="-449451"/>
            <a:ext cx="7203688" cy="5143500"/>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2387560" y="2122299"/>
            <a:ext cx="4616605" cy="954095"/>
          </a:xfrm>
          <a:prstGeom prst="rect">
            <a:avLst/>
          </a:prstGeom>
          <a:noFill/>
        </p:spPr>
        <p:txBody>
          <a:bodyPr vert="horz" wrap="square" lIns="91428" tIns="45714" rIns="91428" bIns="45714" rtlCol="0">
            <a:spAutoFit/>
          </a:bodyPr>
          <a:lstStyle/>
          <a:p>
            <a:pPr lvl="0" algn="just"/>
            <a:r>
              <a:rPr lang="vi-VN" altLang="zh-CN" sz="2800" b="1">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III. Thực hành viết theo các bước</a:t>
            </a:r>
            <a:endParaRPr kumimoji="0" lang="zh-CN" altLang="en-US" sz="2800" b="1" i="0" u="none" strike="noStrike" kern="1200" cap="none" spc="0" normalizeH="0" baseline="0" noProof="0" dirty="0">
              <a:ln>
                <a:noFill/>
              </a:ln>
              <a:solidFill>
                <a:srgbClr val="00DAD0"/>
              </a:solidFill>
              <a:effectLst>
                <a:outerShdw blurRad="38100" dist="38100" dir="2700000" algn="tl">
                  <a:srgbClr val="000000">
                    <a:alpha val="43137"/>
                  </a:srgbClr>
                </a:outerShdw>
              </a:effectLst>
              <a:uLnTx/>
              <a:uFillTx/>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334093689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22903" y="1730477"/>
            <a:ext cx="2664542"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FFFFFF"/>
                </a:solidFill>
                <a:latin typeface="Times New Roman" panose="02020603050405020304" pitchFamily="18" charset="0"/>
                <a:cs typeface="Times New Roman" panose="02020603050405020304" pitchFamily="18" charset="0"/>
              </a:rPr>
              <a:t>1. Trước khi viết</a:t>
            </a: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83741" y="68826"/>
            <a:ext cx="4621161"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a:solidFill>
                  <a:srgbClr val="FFFFFF"/>
                </a:solidFill>
                <a:latin typeface="Times New Roman" panose="02020603050405020304" pitchFamily="18" charset="0"/>
                <a:cs typeface="Times New Roman" panose="02020603050405020304" pitchFamily="18" charset="0"/>
              </a:rPr>
              <a:t>Chọn ngôi kể và đại từ tương ứng</a:t>
            </a:r>
            <a:r>
              <a:rPr lang="en-US" sz="2400" b="1">
                <a:solidFill>
                  <a:srgbClr val="FFFFFF"/>
                </a:solidFill>
                <a:latin typeface="Times New Roman" panose="02020603050405020304" pitchFamily="18" charset="0"/>
                <a:cs typeface="Times New Roman" panose="02020603050405020304" pitchFamily="18" charset="0"/>
              </a:rPr>
              <a:t>.</a:t>
            </a:r>
            <a:endParaRPr lang="vi-VN" sz="2400" b="1">
              <a:solidFill>
                <a:srgbClr val="FFFFFF"/>
              </a:solidFill>
              <a:latin typeface="Times New Roman" panose="02020603050405020304" pitchFamily="18" charset="0"/>
              <a:cs typeface="Times New Roman" panose="02020603050405020304" pitchFamily="18" charset="0"/>
            </a:endParaRPr>
          </a:p>
        </p:txBody>
      </p:sp>
      <p:cxnSp>
        <p:nvCxnSpPr>
          <p:cNvPr id="16" name="Straight Arrow Connector 15"/>
          <p:cNvCxnSpPr/>
          <p:nvPr/>
        </p:nvCxnSpPr>
        <p:spPr>
          <a:xfrm flipV="1">
            <a:off x="2703871" y="2187677"/>
            <a:ext cx="1563329" cy="10815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940276" y="1283113"/>
            <a:ext cx="4621161" cy="1061883"/>
          </a:xfrm>
          <a:prstGeom prst="roundRect">
            <a:avLst/>
          </a:prstGeom>
          <a:solidFill>
            <a:srgbClr val="AAC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a:solidFill>
                  <a:srgbClr val="FFFFFF"/>
                </a:solidFill>
                <a:latin typeface="Times New Roman" panose="02020603050405020304" pitchFamily="18" charset="0"/>
                <a:cs typeface="Times New Roman" panose="02020603050405020304" pitchFamily="18" charset="0"/>
              </a:rPr>
              <a:t>Chọn lời kể phù hợp</a:t>
            </a: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a:t>
            </a:r>
            <a:endParaRPr kumimoji="0" 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698"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20" name="Straight Arrow Connector 19"/>
          <p:cNvCxnSpPr/>
          <p:nvPr/>
        </p:nvCxnSpPr>
        <p:spPr>
          <a:xfrm>
            <a:off x="2703871" y="2337620"/>
            <a:ext cx="1484671" cy="759542"/>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3963628" y="2485102"/>
            <a:ext cx="4597809" cy="108155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endParaRPr lang="en-US" sz="2400" b="1">
              <a:solidFill>
                <a:srgbClr val="FFFFFF"/>
              </a:solidFill>
              <a:latin typeface="Times New Roman" panose="02020603050405020304" pitchFamily="18" charset="0"/>
              <a:cs typeface="Times New Roman" panose="02020603050405020304" pitchFamily="18" charset="0"/>
            </a:endParaRPr>
          </a:p>
          <a:p>
            <a:pPr lvl="0" algn="ctr"/>
            <a:r>
              <a:rPr lang="vi-VN" sz="2400" b="1">
                <a:solidFill>
                  <a:srgbClr val="FFFFFF"/>
                </a:solidFill>
                <a:latin typeface="Times New Roman" panose="02020603050405020304" pitchFamily="18" charset="0"/>
                <a:cs typeface="Times New Roman" panose="02020603050405020304" pitchFamily="18" charset="0"/>
              </a:rPr>
              <a:t>Ghi lại những nội dung chính của câu chuyện</a:t>
            </a:r>
          </a:p>
          <a:p>
            <a:pPr marL="0" marR="0" lvl="0" indent="0" algn="ctr" defTabSz="685698"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24" name="Straight Arrow Connector 23"/>
          <p:cNvCxnSpPr/>
          <p:nvPr/>
        </p:nvCxnSpPr>
        <p:spPr>
          <a:xfrm>
            <a:off x="2664542" y="2337620"/>
            <a:ext cx="1386348" cy="17722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3940276" y="3822289"/>
            <a:ext cx="4597809" cy="1081550"/>
          </a:xfrm>
          <a:prstGeom prst="roundRect">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a:solidFill>
                  <a:srgbClr val="FFFFFF"/>
                </a:solidFill>
                <a:latin typeface="Times New Roman" panose="02020603050405020304" pitchFamily="18" charset="0"/>
                <a:cs typeface="Times New Roman" panose="02020603050405020304" pitchFamily="18" charset="0"/>
              </a:rPr>
              <a:t>Lập dàn ý</a:t>
            </a: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24160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9" grpId="0" animBg="1"/>
      <p:bldP spid="23"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24" y="-449451"/>
            <a:ext cx="8184996" cy="6036212"/>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1349298" y="2568655"/>
            <a:ext cx="6545765" cy="1446538"/>
          </a:xfrm>
          <a:prstGeom prst="rect">
            <a:avLst/>
          </a:prstGeom>
          <a:noFill/>
        </p:spPr>
        <p:txBody>
          <a:bodyPr vert="horz" wrap="square" lIns="91428" tIns="45714" rIns="91428" bIns="45714" rtlCol="0">
            <a:spAutoFit/>
          </a:bodyPr>
          <a:lstStyle/>
          <a:p>
            <a:pPr algn="ctr"/>
            <a:r>
              <a:rPr lang="en-US" altLang="zh-CN" sz="44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HÌNH </a:t>
            </a:r>
            <a:r>
              <a:rPr lang="en-US" altLang="zh-CN" sz="4400" b="1">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THÀNH </a:t>
            </a:r>
          </a:p>
          <a:p>
            <a:pPr algn="ctr"/>
            <a:r>
              <a:rPr lang="en-US" altLang="zh-CN" sz="4400" b="1">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KIẾN THỨC</a:t>
            </a:r>
            <a:endParaRPr lang="zh-CN" altLang="en-US" sz="44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33058717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3" name="文本框 10">
            <a:extLst>
              <a:ext uri="{FF2B5EF4-FFF2-40B4-BE49-F238E27FC236}">
                <a16:creationId xmlns:a16="http://schemas.microsoft.com/office/drawing/2014/main" id="{07834F6E-F1AE-438A-BD79-59BD710694A2}"/>
              </a:ext>
            </a:extLst>
          </p:cNvPr>
          <p:cNvSpPr txBox="1">
            <a:spLocks noChangeArrowheads="1"/>
          </p:cNvSpPr>
          <p:nvPr/>
        </p:nvSpPr>
        <p:spPr bwMode="auto">
          <a:xfrm>
            <a:off x="1" y="91410"/>
            <a:ext cx="8524568" cy="80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3" rIns="68562" bIns="34283">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just">
              <a:lnSpc>
                <a:spcPct val="150000"/>
              </a:lnSpc>
            </a:pPr>
            <a:r>
              <a:rPr lang="en-US" sz="3200" b="1" kern="100">
                <a:latin typeface="Times New Roman" panose="02020603050405020304" pitchFamily="18" charset="0"/>
                <a:ea typeface="SimSun" panose="02010600030101010101" pitchFamily="2" charset="-122"/>
              </a:rPr>
              <a:t>Ví dụ: Đóng vai kể lại truyện “</a:t>
            </a:r>
            <a:r>
              <a:rPr lang="en-US" sz="3200" b="1" i="1" kern="100">
                <a:latin typeface="Times New Roman" panose="02020603050405020304" pitchFamily="18" charset="0"/>
                <a:ea typeface="SimSun" panose="02010600030101010101" pitchFamily="2" charset="-122"/>
              </a:rPr>
              <a:t>Cây khế</a:t>
            </a:r>
            <a:r>
              <a:rPr lang="en-US" sz="3200" b="1" kern="100">
                <a:latin typeface="Times New Roman" panose="02020603050405020304" pitchFamily="18" charset="0"/>
                <a:ea typeface="SimSun" panose="02010600030101010101" pitchFamily="2" charset="-122"/>
              </a:rPr>
              <a:t>”</a:t>
            </a:r>
            <a:endParaRPr lang="en-US" sz="2800" kern="100">
              <a:latin typeface="Times New Roman" panose="02020603050405020304" pitchFamily="18" charset="0"/>
              <a:ea typeface="SimSun" panose="02010600030101010101" pitchFamily="2" charset="-122"/>
            </a:endParaRPr>
          </a:p>
        </p:txBody>
      </p:sp>
      <p:sp>
        <p:nvSpPr>
          <p:cNvPr id="2" name="Rectangle 1"/>
          <p:cNvSpPr/>
          <p:nvPr/>
        </p:nvSpPr>
        <p:spPr>
          <a:xfrm>
            <a:off x="260554" y="918559"/>
            <a:ext cx="7238693" cy="830997"/>
          </a:xfrm>
          <a:prstGeom prst="rect">
            <a:avLst/>
          </a:prstGeom>
        </p:spPr>
        <p:txBody>
          <a:bodyPr wrap="square">
            <a:spAutoFit/>
          </a:bodyPr>
          <a:lstStyle/>
          <a:p>
            <a:pPr lvl="0" algn="just">
              <a:lnSpc>
                <a:spcPct val="150000"/>
              </a:lnSpc>
            </a:pPr>
            <a:r>
              <a:rPr lang="nl-NL" sz="3200" kern="100">
                <a:solidFill>
                  <a:srgbClr val="262626"/>
                </a:solidFill>
                <a:latin typeface="Times New Roman" panose="02020603050405020304" pitchFamily="18" charset="0"/>
                <a:ea typeface="SimSun" panose="02010600030101010101" pitchFamily="2" charset="-122"/>
              </a:rPr>
              <a:t>- Chọn ngôi kể thứ nhất và xưng tôi.</a:t>
            </a:r>
            <a:endParaRPr lang="en-US" sz="2800" kern="100">
              <a:solidFill>
                <a:srgbClr val="262626"/>
              </a:solidFill>
              <a:latin typeface="Times New Roman" panose="02020603050405020304" pitchFamily="18" charset="0"/>
              <a:ea typeface="SimSun" panose="02010600030101010101" pitchFamily="2" charset="-122"/>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5238" y1="53333" x2="75238" y2="53333"/>
                        <a14:foregroundMark x1="75238" y1="53333" x2="76667" y2="51667"/>
                        <a14:foregroundMark x1="80952" y1="50833" x2="83810" y2="50833"/>
                        <a14:foregroundMark x1="88571" y1="50833" x2="88571" y2="50833"/>
                        <a14:foregroundMark x1="67143" y1="30833" x2="67143" y2="30833"/>
                        <a14:foregroundMark x1="66190" y1="30417" x2="66190" y2="30417"/>
                        <a14:foregroundMark x1="65238" y1="29583" x2="65238" y2="29583"/>
                        <a14:foregroundMark x1="34762" y1="57083" x2="34762" y2="57083"/>
                        <a14:foregroundMark x1="34762" y1="57083" x2="34762" y2="57083"/>
                        <a14:foregroundMark x1="34762" y1="57917" x2="34762" y2="57917"/>
                        <a14:foregroundMark x1="35714" y1="62917" x2="35714" y2="62917"/>
                        <a14:foregroundMark x1="41905" y1="72917" x2="41905" y2="72917"/>
                        <a14:foregroundMark x1="42857" y1="74167" x2="42857" y2="74167"/>
                        <a14:foregroundMark x1="42857" y1="74167" x2="42857" y2="74167"/>
                        <a14:foregroundMark x1="36190" y1="72083" x2="36190" y2="72083"/>
                        <a14:foregroundMark x1="35714" y1="70417" x2="39048" y2="68333"/>
                        <a14:foregroundMark x1="41429" y1="67917" x2="43810" y2="67917"/>
                        <a14:foregroundMark x1="48571" y1="67917" x2="48571" y2="67917"/>
                        <a14:foregroundMark x1="50000" y1="67917" x2="52381" y2="70833"/>
                        <a14:foregroundMark x1="54762" y1="83333" x2="54762" y2="83333"/>
                        <a14:foregroundMark x1="83810" y1="75000" x2="83810" y2="75000"/>
                        <a14:foregroundMark x1="83810" y1="73750" x2="84762" y2="72500"/>
                        <a14:foregroundMark x1="83810" y1="71667" x2="83810" y2="71667"/>
                        <a14:foregroundMark x1="77143" y1="72917" x2="77143" y2="72917"/>
                        <a14:foregroundMark x1="77143" y1="72917" x2="77143" y2="72917"/>
                        <a14:foregroundMark x1="70476" y1="72500" x2="70476" y2="72500"/>
                        <a14:foregroundMark x1="70000" y1="72500" x2="70000" y2="72500"/>
                        <a14:foregroundMark x1="66667" y1="73333" x2="63333" y2="73750"/>
                        <a14:foregroundMark x1="63333" y1="73750" x2="63333" y2="73750"/>
                        <a14:foregroundMark x1="63333" y1="73750" x2="63333" y2="73750"/>
                        <a14:foregroundMark x1="91905" y1="66250" x2="91905" y2="66250"/>
                        <a14:foregroundMark x1="80476" y1="77500" x2="71905" y2="80833"/>
                        <a14:foregroundMark x1="64762" y1="81250" x2="64762" y2="81250"/>
                        <a14:foregroundMark x1="58095" y1="81667" x2="58095" y2="81667"/>
                        <a14:foregroundMark x1="58095" y1="81667" x2="54762" y2="83750"/>
                        <a14:foregroundMark x1="49048" y1="85833" x2="49048" y2="85833"/>
                        <a14:foregroundMark x1="31905" y1="90000" x2="31905" y2="90000"/>
                      </a14:backgroundRemoval>
                    </a14:imgEffect>
                  </a14:imgLayer>
                </a14:imgProps>
              </a:ext>
            </a:extLst>
          </a:blip>
          <a:stretch>
            <a:fillRect/>
          </a:stretch>
        </p:blipFill>
        <p:spPr>
          <a:xfrm>
            <a:off x="5498997" y="2805266"/>
            <a:ext cx="2000250" cy="2286000"/>
          </a:xfrm>
          <a:prstGeom prst="rect">
            <a:avLst/>
          </a:prstGeom>
        </p:spPr>
      </p:pic>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5238" y1="53333" x2="75238" y2="53333"/>
                        <a14:foregroundMark x1="75238" y1="53333" x2="76667" y2="51667"/>
                        <a14:foregroundMark x1="80952" y1="50833" x2="83810" y2="50833"/>
                        <a14:foregroundMark x1="88571" y1="50833" x2="88571" y2="50833"/>
                        <a14:foregroundMark x1="67143" y1="30833" x2="67143" y2="30833"/>
                        <a14:foregroundMark x1="66190" y1="30417" x2="66190" y2="30417"/>
                        <a14:foregroundMark x1="65238" y1="29583" x2="65238" y2="29583"/>
                        <a14:foregroundMark x1="34762" y1="57083" x2="34762" y2="57083"/>
                        <a14:foregroundMark x1="34762" y1="57083" x2="34762" y2="57083"/>
                        <a14:foregroundMark x1="34762" y1="57917" x2="34762" y2="57917"/>
                        <a14:foregroundMark x1="35714" y1="62917" x2="35714" y2="62917"/>
                        <a14:foregroundMark x1="41905" y1="72917" x2="41905" y2="72917"/>
                        <a14:foregroundMark x1="42857" y1="74167" x2="42857" y2="74167"/>
                        <a14:foregroundMark x1="42857" y1="74167" x2="42857" y2="74167"/>
                        <a14:foregroundMark x1="36190" y1="72083" x2="36190" y2="72083"/>
                        <a14:foregroundMark x1="35714" y1="70417" x2="39048" y2="68333"/>
                        <a14:foregroundMark x1="41429" y1="67917" x2="43810" y2="67917"/>
                        <a14:foregroundMark x1="48571" y1="67917" x2="48571" y2="67917"/>
                        <a14:foregroundMark x1="50000" y1="67917" x2="52381" y2="70833"/>
                        <a14:foregroundMark x1="54762" y1="83333" x2="54762" y2="83333"/>
                        <a14:foregroundMark x1="83810" y1="75000" x2="83810" y2="75000"/>
                        <a14:foregroundMark x1="83810" y1="73750" x2="84762" y2="72500"/>
                        <a14:foregroundMark x1="83810" y1="71667" x2="83810" y2="71667"/>
                        <a14:foregroundMark x1="77143" y1="72917" x2="77143" y2="72917"/>
                        <a14:foregroundMark x1="77143" y1="72917" x2="77143" y2="72917"/>
                        <a14:foregroundMark x1="70476" y1="72500" x2="70476" y2="72500"/>
                        <a14:foregroundMark x1="70000" y1="72500" x2="70000" y2="72500"/>
                        <a14:foregroundMark x1="66667" y1="73333" x2="63333" y2="73750"/>
                        <a14:foregroundMark x1="63333" y1="73750" x2="63333" y2="73750"/>
                        <a14:foregroundMark x1="63333" y1="73750" x2="63333" y2="73750"/>
                        <a14:foregroundMark x1="91905" y1="66250" x2="91905" y2="66250"/>
                        <a14:foregroundMark x1="80476" y1="77500" x2="71905" y2="80833"/>
                        <a14:foregroundMark x1="64762" y1="81250" x2="64762" y2="81250"/>
                        <a14:foregroundMark x1="58095" y1="81667" x2="58095" y2="81667"/>
                        <a14:foregroundMark x1="58095" y1="81667" x2="54762" y2="83750"/>
                        <a14:foregroundMark x1="49048" y1="85833" x2="49048" y2="85833"/>
                        <a14:foregroundMark x1="31905" y1="90000" x2="31905" y2="90000"/>
                      </a14:backgroundRemoval>
                    </a14:imgEffect>
                  </a14:imgLayer>
                </a14:imgProps>
              </a:ext>
            </a:extLst>
          </a:blip>
          <a:stretch>
            <a:fillRect/>
          </a:stretch>
        </p:blipFill>
        <p:spPr>
          <a:xfrm>
            <a:off x="6988584" y="619427"/>
            <a:ext cx="2000250" cy="2286000"/>
          </a:xfrm>
          <a:prstGeom prst="rect">
            <a:avLst/>
          </a:prstGeom>
        </p:spPr>
      </p:pic>
      <p:pic>
        <p:nvPicPr>
          <p:cNvPr id="7" name="Picture 6"/>
          <p:cNvPicPr>
            <a:picLocks noChangeAspect="1"/>
          </p:cNvPicPr>
          <p:nvPr/>
        </p:nvPicPr>
        <p:blipFill>
          <a:blip r:embed="rId6"/>
          <a:stretch>
            <a:fillRect/>
          </a:stretch>
        </p:blipFill>
        <p:spPr>
          <a:xfrm>
            <a:off x="1463009" y="2427799"/>
            <a:ext cx="2619375" cy="1743075"/>
          </a:xfrm>
          <a:prstGeom prst="rect">
            <a:avLst/>
          </a:prstGeom>
        </p:spPr>
      </p:pic>
    </p:spTree>
    <p:extLst>
      <p:ext uri="{BB962C8B-B14F-4D97-AF65-F5344CB8AC3E}">
        <p14:creationId xmlns:p14="http://schemas.microsoft.com/office/powerpoint/2010/main" val="2277490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264313"/>
            <a:ext cx="9665110" cy="7481260"/>
          </a:xfrm>
          <a:prstGeom prst="rect">
            <a:avLst/>
          </a:prstGeom>
        </p:spPr>
      </p:pic>
    </p:spTree>
    <p:extLst>
      <p:ext uri="{BB962C8B-B14F-4D97-AF65-F5344CB8AC3E}">
        <p14:creationId xmlns:p14="http://schemas.microsoft.com/office/powerpoint/2010/main" val="2215364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22903" y="1730477"/>
            <a:ext cx="2664542"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r>
              <a:rPr lang="en-US" sz="3600" b="1">
                <a:solidFill>
                  <a:srgbClr val="FFFFFF"/>
                </a:solidFill>
                <a:latin typeface="Times New Roman" panose="02020603050405020304" pitchFamily="18" charset="0"/>
                <a:cs typeface="Times New Roman" panose="02020603050405020304" pitchFamily="18" charset="0"/>
              </a:rPr>
              <a:t>Mở bài</a:t>
            </a:r>
            <a:endParaRPr kumimoji="0" lang="vi-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070554" y="366253"/>
            <a:ext cx="4621161"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a:solidFill>
                  <a:srgbClr val="FFFFFF"/>
                </a:solidFill>
                <a:latin typeface="Times New Roman" panose="02020603050405020304" pitchFamily="18" charset="0"/>
                <a:cs typeface="Times New Roman" panose="02020603050405020304" pitchFamily="18" charset="0"/>
              </a:rPr>
              <a:t>Giới thiệu tên nhân vật em định đóng vai</a:t>
            </a:r>
            <a:endParaRPr kumimoji="0" 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16" name="Straight Arrow Connector 15"/>
          <p:cNvCxnSpPr/>
          <p:nvPr/>
        </p:nvCxnSpPr>
        <p:spPr>
          <a:xfrm flipV="1">
            <a:off x="2703871" y="2187677"/>
            <a:ext cx="1563329" cy="10815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070555" y="1730477"/>
            <a:ext cx="4621161" cy="1061883"/>
          </a:xfrm>
          <a:prstGeom prst="roundRect">
            <a:avLst/>
          </a:prstGeom>
          <a:solidFill>
            <a:srgbClr val="AAC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pt-BR" sz="2400" b="1">
                <a:solidFill>
                  <a:srgbClr val="FFFFFF"/>
                </a:solidFill>
                <a:latin typeface="Times New Roman" panose="02020603050405020304" pitchFamily="18" charset="0"/>
                <a:cs typeface="Times New Roman" panose="02020603050405020304" pitchFamily="18" charset="0"/>
              </a:rPr>
              <a:t>Nêu lý do em muốn kể lại truyện</a:t>
            </a:r>
            <a:r>
              <a:rPr kumimoji="0" 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20" name="Straight Arrow Connector 19"/>
          <p:cNvCxnSpPr/>
          <p:nvPr/>
        </p:nvCxnSpPr>
        <p:spPr>
          <a:xfrm>
            <a:off x="2703871" y="2337620"/>
            <a:ext cx="1563329" cy="1605115"/>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4042286" y="3244645"/>
            <a:ext cx="4597809" cy="108155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a:solidFill>
                  <a:srgbClr val="FFFFFF"/>
                </a:solidFill>
                <a:latin typeface="Times New Roman" panose="02020603050405020304" pitchFamily="18" charset="0"/>
                <a:cs typeface="Times New Roman" panose="02020603050405020304" pitchFamily="18" charset="0"/>
              </a:rPr>
              <a:t>Dùng ngôi thứ nhất để kể. </a:t>
            </a: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36426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9"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22903" y="1730477"/>
            <a:ext cx="2664542"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r>
              <a:rPr lang="en-US" sz="3600" b="1">
                <a:solidFill>
                  <a:srgbClr val="FFFFFF"/>
                </a:solidFill>
                <a:latin typeface="Times New Roman" panose="02020603050405020304" pitchFamily="18" charset="0"/>
                <a:cs typeface="Times New Roman" panose="02020603050405020304" pitchFamily="18" charset="0"/>
              </a:rPr>
              <a:t>Thân bài</a:t>
            </a:r>
            <a:endParaRPr kumimoji="0" lang="vi-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83741" y="68826"/>
            <a:ext cx="5063614"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a:solidFill>
                  <a:srgbClr val="FFFFFF"/>
                </a:solidFill>
                <a:latin typeface="Times New Roman" panose="02020603050405020304" pitchFamily="18" charset="0"/>
                <a:cs typeface="Times New Roman" panose="02020603050405020304" pitchFamily="18" charset="0"/>
              </a:rPr>
              <a:t>Giới thiệu xuất thân của nhân vật</a:t>
            </a:r>
            <a:endParaRPr kumimoji="0" 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16" name="Straight Arrow Connector 15"/>
          <p:cNvCxnSpPr/>
          <p:nvPr/>
        </p:nvCxnSpPr>
        <p:spPr>
          <a:xfrm flipV="1">
            <a:off x="2703871" y="2187677"/>
            <a:ext cx="1563329" cy="10815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940276" y="1283113"/>
            <a:ext cx="5007079" cy="1061883"/>
          </a:xfrm>
          <a:prstGeom prst="roundRect">
            <a:avLst/>
          </a:prstGeom>
          <a:solidFill>
            <a:srgbClr val="AAC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a:solidFill>
                  <a:srgbClr val="FFFFFF"/>
                </a:solidFill>
                <a:latin typeface="Times New Roman" panose="02020603050405020304" pitchFamily="18" charset="0"/>
                <a:cs typeface="Times New Roman" panose="02020603050405020304" pitchFamily="18" charset="0"/>
              </a:rPr>
              <a:t>Nêu được hoàn cảnh diễn ra câu chuyện</a:t>
            </a: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20" name="Straight Arrow Connector 19"/>
          <p:cNvCxnSpPr/>
          <p:nvPr/>
        </p:nvCxnSpPr>
        <p:spPr>
          <a:xfrm>
            <a:off x="2703871" y="2337620"/>
            <a:ext cx="1484671" cy="759542"/>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3963628" y="2485102"/>
            <a:ext cx="5062385" cy="108155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a:solidFill>
                  <a:srgbClr val="FFFFFF"/>
                </a:solidFill>
                <a:latin typeface="Times New Roman" panose="02020603050405020304" pitchFamily="18" charset="0"/>
                <a:cs typeface="Times New Roman" panose="02020603050405020304" pitchFamily="18" charset="0"/>
              </a:rPr>
              <a:t>Trình bày chi tiết các sự việc xảy ra từ lúc mở đầu cho đến khi kết thúc</a:t>
            </a: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24" name="Straight Arrow Connector 23"/>
          <p:cNvCxnSpPr/>
          <p:nvPr/>
        </p:nvCxnSpPr>
        <p:spPr>
          <a:xfrm>
            <a:off x="2664542" y="2337620"/>
            <a:ext cx="1386348" cy="17722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3940276" y="3822289"/>
            <a:ext cx="5085737" cy="1081550"/>
          </a:xfrm>
          <a:prstGeom prst="roundRect">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a:solidFill>
                  <a:srgbClr val="FFFFFF"/>
                </a:solidFill>
                <a:latin typeface="Times New Roman" panose="02020603050405020304" pitchFamily="18" charset="0"/>
                <a:cs typeface="Times New Roman" panose="02020603050405020304" pitchFamily="18" charset="0"/>
              </a:rPr>
              <a:t>Các sự việc được kể theo trình tự thời gian</a:t>
            </a:r>
            <a:endParaRPr kumimoji="0" 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26347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9" grpId="0" animBg="1"/>
      <p:bldP spid="23"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22903" y="1730477"/>
            <a:ext cx="2664542"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r>
              <a:rPr lang="en-US" sz="3600" b="1">
                <a:solidFill>
                  <a:srgbClr val="FFFFFF"/>
                </a:solidFill>
                <a:latin typeface="Times New Roman" panose="02020603050405020304" pitchFamily="18" charset="0"/>
                <a:cs typeface="Times New Roman" panose="02020603050405020304" pitchFamily="18" charset="0"/>
              </a:rPr>
              <a:t>Thân bài</a:t>
            </a:r>
            <a:endParaRPr kumimoji="0" lang="vi-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83741" y="68826"/>
            <a:ext cx="5063614"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a:solidFill>
                  <a:srgbClr val="FFFFFF"/>
                </a:solidFill>
                <a:latin typeface="Times New Roman" panose="02020603050405020304" pitchFamily="18" charset="0"/>
                <a:cs typeface="Times New Roman" panose="02020603050405020304" pitchFamily="18" charset="0"/>
              </a:rPr>
              <a:t>Có sự kết nối giữa các phần</a:t>
            </a:r>
            <a:endParaRPr kumimoji="0" 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16" name="Straight Arrow Connector 15"/>
          <p:cNvCxnSpPr/>
          <p:nvPr/>
        </p:nvCxnSpPr>
        <p:spPr>
          <a:xfrm flipV="1">
            <a:off x="2703871" y="2187677"/>
            <a:ext cx="1563329" cy="10815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940276" y="1283113"/>
            <a:ext cx="5007079" cy="1061883"/>
          </a:xfrm>
          <a:prstGeom prst="roundRect">
            <a:avLst/>
          </a:prstGeom>
          <a:solidFill>
            <a:srgbClr val="AAC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a:solidFill>
                  <a:srgbClr val="FFFFFF"/>
                </a:solidFill>
                <a:latin typeface="Times New Roman" panose="02020603050405020304" pitchFamily="18" charset="0"/>
                <a:cs typeface="Times New Roman" panose="02020603050405020304" pitchFamily="18" charset="0"/>
              </a:rPr>
              <a:t>Có yếu tố miêu tả để tả người, tả vật; yếu tố biểu cảm để thể hiện cảm xúc của nhân vật</a:t>
            </a:r>
            <a:r>
              <a:rPr lang="en-US" sz="2400" b="1">
                <a:solidFill>
                  <a:srgbClr val="FFFFFF"/>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cxnSp>
        <p:nvCxnSpPr>
          <p:cNvPr id="20" name="Straight Arrow Connector 19"/>
          <p:cNvCxnSpPr/>
          <p:nvPr/>
        </p:nvCxnSpPr>
        <p:spPr>
          <a:xfrm>
            <a:off x="2703871" y="2337620"/>
            <a:ext cx="1484671" cy="759542"/>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3963628" y="2485102"/>
            <a:ext cx="5062385" cy="108155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a:solidFill>
                  <a:srgbClr val="FFFFFF"/>
                </a:solidFill>
                <a:latin typeface="Times New Roman" panose="02020603050405020304" pitchFamily="18" charset="0"/>
                <a:cs typeface="Times New Roman" panose="02020603050405020304" pitchFamily="18" charset="0"/>
              </a:rPr>
              <a:t>Có sự tưởng tượng, sáng tạo thêm nhưng không thoát li truyện gốc</a:t>
            </a: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24" name="Straight Arrow Connector 23"/>
          <p:cNvCxnSpPr/>
          <p:nvPr/>
        </p:nvCxnSpPr>
        <p:spPr>
          <a:xfrm>
            <a:off x="2664542" y="2337620"/>
            <a:ext cx="1386348" cy="17722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3940276" y="3822289"/>
            <a:ext cx="5085737" cy="1081550"/>
          </a:xfrm>
          <a:prstGeom prst="roundRect">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a:solidFill>
                  <a:srgbClr val="FFFFFF"/>
                </a:solidFill>
                <a:latin typeface="Times New Roman" panose="02020603050405020304" pitchFamily="18" charset="0"/>
                <a:cs typeface="Times New Roman" panose="02020603050405020304" pitchFamily="18" charset="0"/>
              </a:rPr>
              <a:t>Có sự nhất quán trong ngôi kể</a:t>
            </a:r>
            <a:r>
              <a:rPr lang="en-US" sz="2400" b="1">
                <a:solidFill>
                  <a:srgbClr val="FFFFFF"/>
                </a:solidFill>
                <a:latin typeface="Times New Roman" panose="02020603050405020304" pitchFamily="18" charset="0"/>
                <a:cs typeface="Times New Roman" panose="02020603050405020304" pitchFamily="18" charset="0"/>
              </a:rPr>
              <a:t>. </a:t>
            </a:r>
          </a:p>
          <a:p>
            <a:pPr lvl="0" algn="ctr"/>
            <a:r>
              <a:rPr lang="vi-VN" sz="2400" b="1">
                <a:solidFill>
                  <a:srgbClr val="FFFFFF"/>
                </a:solidFill>
                <a:latin typeface="Times New Roman" panose="02020603050405020304" pitchFamily="18" charset="0"/>
                <a:cs typeface="Times New Roman" panose="02020603050405020304" pitchFamily="18" charset="0"/>
              </a:rPr>
              <a:t>Đảm bảo chính tả và diễn đạt</a:t>
            </a:r>
            <a:r>
              <a:rPr lang="en-US" sz="2400" b="1">
                <a:solidFill>
                  <a:srgbClr val="FFFFFF"/>
                </a:solidFill>
                <a:latin typeface="Times New Roman" panose="02020603050405020304" pitchFamily="18" charset="0"/>
                <a:cs typeface="Times New Roman" panose="02020603050405020304" pitchFamily="18" charset="0"/>
              </a:rPr>
              <a:t>.</a:t>
            </a:r>
            <a:endParaRPr kumimoji="0" 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96922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9" grpId="0" animBg="1"/>
      <p:bldP spid="23"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22903" y="1730477"/>
            <a:ext cx="2664542"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Kết bài</a:t>
            </a:r>
            <a:endParaRPr kumimoji="0" lang="vi-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070554" y="366253"/>
            <a:ext cx="4621161"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a:solidFill>
                  <a:srgbClr val="FFFFFF"/>
                </a:solidFill>
                <a:latin typeface="Times New Roman" panose="02020603050405020304" pitchFamily="18" charset="0"/>
                <a:cs typeface="Times New Roman" panose="02020603050405020304" pitchFamily="18" charset="0"/>
              </a:rPr>
              <a:t>Nêu được kết thúc truyện</a:t>
            </a:r>
            <a:endParaRPr kumimoji="0" 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20" name="Straight Arrow Connector 19"/>
          <p:cNvCxnSpPr/>
          <p:nvPr/>
        </p:nvCxnSpPr>
        <p:spPr>
          <a:xfrm>
            <a:off x="2703871" y="2337620"/>
            <a:ext cx="1563329" cy="1605115"/>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4042286" y="3244645"/>
            <a:ext cx="4597809" cy="108155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a:solidFill>
                  <a:srgbClr val="FFFFFF"/>
                </a:solidFill>
                <a:latin typeface="Times New Roman" panose="02020603050405020304" pitchFamily="18" charset="0"/>
                <a:cs typeface="Times New Roman" panose="02020603050405020304" pitchFamily="18" charset="0"/>
              </a:rPr>
              <a:t>Nêu được bài học rút ra từ câu chuyện. </a:t>
            </a: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73129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11848878"/>
              </p:ext>
            </p:extLst>
          </p:nvPr>
        </p:nvGraphicFramePr>
        <p:xfrm>
          <a:off x="0" y="0"/>
          <a:ext cx="9144000" cy="5143503"/>
        </p:xfrm>
        <a:graphic>
          <a:graphicData uri="http://schemas.openxmlformats.org/drawingml/2006/table">
            <a:tbl>
              <a:tblPr/>
              <a:tblGrid>
                <a:gridCol w="1012723">
                  <a:extLst>
                    <a:ext uri="{9D8B030D-6E8A-4147-A177-3AD203B41FA5}">
                      <a16:colId xmlns:a16="http://schemas.microsoft.com/office/drawing/2014/main" val="426695014"/>
                    </a:ext>
                  </a:extLst>
                </a:gridCol>
                <a:gridCol w="6775188">
                  <a:extLst>
                    <a:ext uri="{9D8B030D-6E8A-4147-A177-3AD203B41FA5}">
                      <a16:colId xmlns:a16="http://schemas.microsoft.com/office/drawing/2014/main" val="1428298102"/>
                    </a:ext>
                  </a:extLst>
                </a:gridCol>
                <a:gridCol w="1356089">
                  <a:extLst>
                    <a:ext uri="{9D8B030D-6E8A-4147-A177-3AD203B41FA5}">
                      <a16:colId xmlns:a16="http://schemas.microsoft.com/office/drawing/2014/main" val="1983498445"/>
                    </a:ext>
                  </a:extLst>
                </a:gridCol>
              </a:tblGrid>
              <a:tr h="626564">
                <a:tc>
                  <a:txBody>
                    <a:bodyPr/>
                    <a:lstStyle/>
                    <a:p>
                      <a:pPr marL="0" marR="0" algn="just">
                        <a:lnSpc>
                          <a:spcPct val="150000"/>
                        </a:lnSpc>
                        <a:spcBef>
                          <a:spcPts val="0"/>
                        </a:spcBef>
                        <a:spcAft>
                          <a:spcPts val="0"/>
                        </a:spcAft>
                      </a:pPr>
                      <a:r>
                        <a:rPr lang="en-US" sz="1400" b="1" kern="10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Các phần của bài viết</a:t>
                      </a:r>
                      <a:endParaRPr lang="en-US" sz="1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5265" marR="3526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D4B4"/>
                    </a:solidFill>
                  </a:tcPr>
                </a:tc>
                <a:tc>
                  <a:txBody>
                    <a:bodyPr/>
                    <a:lstStyle/>
                    <a:p>
                      <a:pPr marL="0" marR="0" algn="just">
                        <a:lnSpc>
                          <a:spcPct val="150000"/>
                        </a:lnSpc>
                        <a:spcBef>
                          <a:spcPts val="0"/>
                        </a:spcBef>
                        <a:spcAft>
                          <a:spcPts val="0"/>
                        </a:spcAft>
                      </a:pPr>
                      <a:r>
                        <a:rPr lang="en-US" sz="1400" b="1" kern="10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Nội dung kiểm tra</a:t>
                      </a:r>
                      <a:endParaRPr lang="en-US" sz="1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5265" marR="3526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D4B4"/>
                    </a:solidFill>
                  </a:tcPr>
                </a:tc>
                <a:tc>
                  <a:txBody>
                    <a:bodyPr/>
                    <a:lstStyle/>
                    <a:p>
                      <a:pPr marL="0" marR="0" algn="just">
                        <a:lnSpc>
                          <a:spcPct val="150000"/>
                        </a:lnSpc>
                        <a:spcBef>
                          <a:spcPts val="0"/>
                        </a:spcBef>
                        <a:spcAft>
                          <a:spcPts val="0"/>
                        </a:spcAft>
                      </a:pPr>
                      <a:r>
                        <a:rPr lang="en-US" sz="1400" b="1" kern="10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Đạt/ Chưa đạt</a:t>
                      </a:r>
                      <a:endParaRPr lang="en-US" sz="1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5265" marR="3526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BD4B4"/>
                    </a:solidFill>
                  </a:tcPr>
                </a:tc>
                <a:extLst>
                  <a:ext uri="{0D108BD9-81ED-4DB2-BD59-A6C34878D82A}">
                    <a16:rowId xmlns:a16="http://schemas.microsoft.com/office/drawing/2014/main" val="273694933"/>
                  </a:ext>
                </a:extLst>
              </a:tr>
              <a:tr h="333869">
                <a:tc rowSpan="3">
                  <a:txBody>
                    <a:bodyPr/>
                    <a:lstStyle/>
                    <a:p>
                      <a:pPr marL="0" marR="0" algn="just">
                        <a:lnSpc>
                          <a:spcPct val="150000"/>
                        </a:lnSpc>
                        <a:spcBef>
                          <a:spcPts val="0"/>
                        </a:spcBef>
                        <a:spcAft>
                          <a:spcPts val="0"/>
                        </a:spcAft>
                      </a:pPr>
                      <a:r>
                        <a:rPr lang="en-US" sz="1400" b="1" kern="10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Mở bài</a:t>
                      </a:r>
                      <a:endParaRPr lang="en-US" sz="1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5265" marR="35265"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B8B7"/>
                    </a:solidFill>
                  </a:tcPr>
                </a:tc>
                <a:tc>
                  <a:txBody>
                    <a:bodyPr/>
                    <a:lstStyle/>
                    <a:p>
                      <a:pPr marL="0" marR="0" algn="just">
                        <a:lnSpc>
                          <a:spcPct val="150000"/>
                        </a:lnSpc>
                        <a:spcBef>
                          <a:spcPts val="0"/>
                        </a:spcBef>
                        <a:spcAft>
                          <a:spcPts val="0"/>
                        </a:spcAft>
                      </a:pPr>
                      <a:r>
                        <a:rPr lang="en-US" sz="14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Giới thiệu</a:t>
                      </a:r>
                      <a:r>
                        <a:rPr lang="en-US" sz="14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4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tên nhân vật em định đóng vai</a:t>
                      </a:r>
                      <a:endParaRPr lang="en-US" sz="1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extLst>
                  <a:ext uri="{0D108BD9-81ED-4DB2-BD59-A6C34878D82A}">
                    <a16:rowId xmlns:a16="http://schemas.microsoft.com/office/drawing/2014/main" val="1094608157"/>
                  </a:ext>
                </a:extLst>
              </a:tr>
              <a:tr h="293349">
                <a:tc vMerge="1">
                  <a:txBody>
                    <a:bodyPr/>
                    <a:lstStyle/>
                    <a:p>
                      <a:endParaRPr lang="en-US"/>
                    </a:p>
                  </a:txBody>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Nêu lý do em muốn kể lại truyện</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extLst>
                  <a:ext uri="{0D108BD9-81ED-4DB2-BD59-A6C34878D82A}">
                    <a16:rowId xmlns:a16="http://schemas.microsoft.com/office/drawing/2014/main" val="2219213385"/>
                  </a:ext>
                </a:extLst>
              </a:tr>
              <a:tr h="293349">
                <a:tc vMerge="1">
                  <a:txBody>
                    <a:bodyPr/>
                    <a:lstStyle/>
                    <a:p>
                      <a:endParaRPr lang="en-US"/>
                    </a:p>
                  </a:txBody>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Dùng ngôi thứ nhất để kể</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extLst>
                  <a:ext uri="{0D108BD9-81ED-4DB2-BD59-A6C34878D82A}">
                    <a16:rowId xmlns:a16="http://schemas.microsoft.com/office/drawing/2014/main" val="3712462008"/>
                  </a:ext>
                </a:extLst>
              </a:tr>
              <a:tr h="293349">
                <a:tc rowSpan="9">
                  <a:txBody>
                    <a:bodyPr/>
                    <a:lstStyle/>
                    <a:p>
                      <a:pPr marL="0" marR="0" algn="just">
                        <a:lnSpc>
                          <a:spcPct val="150000"/>
                        </a:lnSpc>
                        <a:spcBef>
                          <a:spcPts val="0"/>
                        </a:spcBef>
                        <a:spcAft>
                          <a:spcPts val="0"/>
                        </a:spcAft>
                      </a:pPr>
                      <a:r>
                        <a:rPr lang="en-US" sz="1400" b="1" kern="10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Thân bài</a:t>
                      </a:r>
                      <a:endParaRPr lang="en-US" sz="1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5265" marR="35265"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B8B7"/>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Giới thiệu xuất thân của nhân vật</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extLst>
                  <a:ext uri="{0D108BD9-81ED-4DB2-BD59-A6C34878D82A}">
                    <a16:rowId xmlns:a16="http://schemas.microsoft.com/office/drawing/2014/main" val="3339193973"/>
                  </a:ext>
                </a:extLst>
              </a:tr>
              <a:tr h="333869">
                <a:tc vMerge="1">
                  <a:txBody>
                    <a:bodyPr/>
                    <a:lstStyle/>
                    <a:p>
                      <a:endParaRPr lang="en-US"/>
                    </a:p>
                  </a:txBody>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Nêu được hoàn cảnh diễn ra câu chuyện</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extLst>
                  <a:ext uri="{0D108BD9-81ED-4DB2-BD59-A6C34878D82A}">
                    <a16:rowId xmlns:a16="http://schemas.microsoft.com/office/drawing/2014/main" val="4193333814"/>
                  </a:ext>
                </a:extLst>
              </a:tr>
              <a:tr h="333869">
                <a:tc vMerge="1">
                  <a:txBody>
                    <a:bodyPr/>
                    <a:lstStyle/>
                    <a:p>
                      <a:endParaRPr lang="en-US"/>
                    </a:p>
                  </a:txBody>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Trình bày chi tiết các sự việc xảy ra từ lúc mở đầu cho đến khi kết thúc</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extLst>
                  <a:ext uri="{0D108BD9-81ED-4DB2-BD59-A6C34878D82A}">
                    <a16:rowId xmlns:a16="http://schemas.microsoft.com/office/drawing/2014/main" val="2888279696"/>
                  </a:ext>
                </a:extLst>
              </a:tr>
              <a:tr h="333869">
                <a:tc vMerge="1">
                  <a:txBody>
                    <a:bodyPr/>
                    <a:lstStyle/>
                    <a:p>
                      <a:endParaRPr lang="en-US"/>
                    </a:p>
                  </a:txBody>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Các sự việc được kể theo trình tự thời gian</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extLst>
                  <a:ext uri="{0D108BD9-81ED-4DB2-BD59-A6C34878D82A}">
                    <a16:rowId xmlns:a16="http://schemas.microsoft.com/office/drawing/2014/main" val="3089787619"/>
                  </a:ext>
                </a:extLst>
              </a:tr>
              <a:tr h="293349">
                <a:tc vMerge="1">
                  <a:txBody>
                    <a:bodyPr/>
                    <a:lstStyle/>
                    <a:p>
                      <a:endParaRPr lang="en-US"/>
                    </a:p>
                  </a:txBody>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Có sự kết nối giữa các phần</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extLst>
                  <a:ext uri="{0D108BD9-81ED-4DB2-BD59-A6C34878D82A}">
                    <a16:rowId xmlns:a16="http://schemas.microsoft.com/office/drawing/2014/main" val="2940040754"/>
                  </a:ext>
                </a:extLst>
              </a:tr>
              <a:tr h="500802">
                <a:tc vMerge="1">
                  <a:txBody>
                    <a:bodyPr/>
                    <a:lstStyle/>
                    <a:p>
                      <a:endParaRPr lang="en-US"/>
                    </a:p>
                  </a:txBody>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Có yếu tố miêu tả để tả người, tả vật; yếu tố biểu cảm để thể hiện cảm xúc của nhân vật</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extLst>
                  <a:ext uri="{0D108BD9-81ED-4DB2-BD59-A6C34878D82A}">
                    <a16:rowId xmlns:a16="http://schemas.microsoft.com/office/drawing/2014/main" val="1661301387"/>
                  </a:ext>
                </a:extLst>
              </a:tr>
              <a:tr h="333869">
                <a:tc vMerge="1">
                  <a:txBody>
                    <a:bodyPr/>
                    <a:lstStyle/>
                    <a:p>
                      <a:endParaRPr lang="en-US"/>
                    </a:p>
                  </a:txBody>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Có sự tưởng tượng, sáng tạo thêm nhưng không thoát li truyện gốc</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extLst>
                  <a:ext uri="{0D108BD9-81ED-4DB2-BD59-A6C34878D82A}">
                    <a16:rowId xmlns:a16="http://schemas.microsoft.com/office/drawing/2014/main" val="4064304013"/>
                  </a:ext>
                </a:extLst>
              </a:tr>
              <a:tr h="293349">
                <a:tc vMerge="1">
                  <a:txBody>
                    <a:bodyPr/>
                    <a:lstStyle/>
                    <a:p>
                      <a:endParaRPr lang="en-US"/>
                    </a:p>
                  </a:txBody>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Có sự nhất quán trong ngôi kể</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extLst>
                  <a:ext uri="{0D108BD9-81ED-4DB2-BD59-A6C34878D82A}">
                    <a16:rowId xmlns:a16="http://schemas.microsoft.com/office/drawing/2014/main" val="2599905079"/>
                  </a:ext>
                </a:extLst>
              </a:tr>
              <a:tr h="293349">
                <a:tc vMerge="1">
                  <a:txBody>
                    <a:bodyPr/>
                    <a:lstStyle/>
                    <a:p>
                      <a:endParaRPr lang="en-US"/>
                    </a:p>
                  </a:txBody>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Đảm bảo chính tả và diễn đạt</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EAF1"/>
                    </a:solidFill>
                  </a:tcPr>
                </a:tc>
                <a:extLst>
                  <a:ext uri="{0D108BD9-81ED-4DB2-BD59-A6C34878D82A}">
                    <a16:rowId xmlns:a16="http://schemas.microsoft.com/office/drawing/2014/main" val="1038357866"/>
                  </a:ext>
                </a:extLst>
              </a:tr>
              <a:tr h="293349">
                <a:tc rowSpan="2">
                  <a:txBody>
                    <a:bodyPr/>
                    <a:lstStyle/>
                    <a:p>
                      <a:pPr marL="0" marR="0" algn="just">
                        <a:lnSpc>
                          <a:spcPct val="150000"/>
                        </a:lnSpc>
                        <a:spcBef>
                          <a:spcPts val="0"/>
                        </a:spcBef>
                        <a:spcAft>
                          <a:spcPts val="0"/>
                        </a:spcAft>
                      </a:pPr>
                      <a:r>
                        <a:rPr lang="en-US" sz="1400" b="1" kern="10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Kết bài</a:t>
                      </a:r>
                      <a:endParaRPr lang="en-US" sz="1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5265" marR="35265" marT="0" marB="0" anchor="ctr">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B8B7"/>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Nêu được kết thúc truyện</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extLst>
                  <a:ext uri="{0D108BD9-81ED-4DB2-BD59-A6C34878D82A}">
                    <a16:rowId xmlns:a16="http://schemas.microsoft.com/office/drawing/2014/main" val="3159629635"/>
                  </a:ext>
                </a:extLst>
              </a:tr>
              <a:tr h="293349">
                <a:tc vMerge="1">
                  <a:txBody>
                    <a:bodyPr/>
                    <a:lstStyle/>
                    <a:p>
                      <a:endParaRPr lang="en-US"/>
                    </a:p>
                  </a:txBody>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Nêu được bài học rút ra từ câu chuyện</a:t>
                      </a:r>
                    </a:p>
                  </a:txBody>
                  <a:tcPr marL="35265" marR="35265" marT="0"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tc>
                  <a:txBody>
                    <a:bodyPr/>
                    <a:lstStyle/>
                    <a:p>
                      <a:pPr marL="0" marR="0" algn="just">
                        <a:lnSpc>
                          <a:spcPct val="150000"/>
                        </a:lnSpc>
                        <a:spcBef>
                          <a:spcPts val="0"/>
                        </a:spcBef>
                        <a:spcAft>
                          <a:spcPts val="0"/>
                        </a:spcAft>
                      </a:pPr>
                      <a:r>
                        <a:rPr lang="en-US" sz="1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35265" marR="3526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5E2"/>
                    </a:solidFill>
                  </a:tcPr>
                </a:tc>
                <a:extLst>
                  <a:ext uri="{0D108BD9-81ED-4DB2-BD59-A6C34878D82A}">
                    <a16:rowId xmlns:a16="http://schemas.microsoft.com/office/drawing/2014/main" val="1998363513"/>
                  </a:ext>
                </a:extLst>
              </a:tr>
            </a:tbl>
          </a:graphicData>
        </a:graphic>
      </p:graphicFrame>
    </p:spTree>
    <p:extLst>
      <p:ext uri="{BB962C8B-B14F-4D97-AF65-F5344CB8AC3E}">
        <p14:creationId xmlns:p14="http://schemas.microsoft.com/office/powerpoint/2010/main" val="1985417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17987" y="1324898"/>
            <a:ext cx="2787445" cy="16124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FFFFFF"/>
                </a:solidFill>
                <a:latin typeface="Times New Roman" panose="02020603050405020304" pitchFamily="18" charset="0"/>
                <a:cs typeface="Times New Roman" panose="02020603050405020304" pitchFamily="18" charset="0"/>
              </a:rPr>
              <a:t>2.Viết bài, chỉnh sửa bài viết </a:t>
            </a: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83741" y="68826"/>
            <a:ext cx="5063614"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FFFFFF"/>
                </a:solidFill>
                <a:latin typeface="Times New Roman" panose="02020603050405020304" pitchFamily="18" charset="0"/>
                <a:cs typeface="Times New Roman" panose="02020603050405020304" pitchFamily="18" charset="0"/>
              </a:rPr>
              <a:t>Viết bài</a:t>
            </a:r>
            <a:endParaRPr lang="vi-VN" sz="2400" b="1">
              <a:solidFill>
                <a:srgbClr val="FFFFFF"/>
              </a:solidFill>
              <a:latin typeface="Times New Roman" panose="02020603050405020304" pitchFamily="18" charset="0"/>
              <a:cs typeface="Times New Roman" panose="02020603050405020304" pitchFamily="18" charset="0"/>
            </a:endParaRPr>
          </a:p>
        </p:txBody>
      </p:sp>
      <p:cxnSp>
        <p:nvCxnSpPr>
          <p:cNvPr id="24" name="Straight Arrow Connector 23"/>
          <p:cNvCxnSpPr/>
          <p:nvPr/>
        </p:nvCxnSpPr>
        <p:spPr>
          <a:xfrm>
            <a:off x="2664542" y="2337620"/>
            <a:ext cx="1386348" cy="17722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3940276" y="3822289"/>
            <a:ext cx="5085737" cy="1081550"/>
          </a:xfrm>
          <a:prstGeom prst="roundRect">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a:solidFill>
                  <a:srgbClr val="FFFFFF"/>
                </a:solidFill>
                <a:latin typeface="Times New Roman" panose="02020603050405020304" pitchFamily="18" charset="0"/>
                <a:cs typeface="Times New Roman" panose="02020603050405020304" pitchFamily="18" charset="0"/>
              </a:rPr>
              <a:t>Chỉnh sửa bài viết</a:t>
            </a:r>
          </a:p>
        </p:txBody>
      </p:sp>
    </p:spTree>
    <p:extLst>
      <p:ext uri="{BB962C8B-B14F-4D97-AF65-F5344CB8AC3E}">
        <p14:creationId xmlns:p14="http://schemas.microsoft.com/office/powerpoint/2010/main" val="111704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17987" y="1324898"/>
            <a:ext cx="2787445" cy="16124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FFFFFF"/>
                </a:solidFill>
                <a:latin typeface="Times New Roman" panose="02020603050405020304" pitchFamily="18" charset="0"/>
                <a:cs typeface="Times New Roman" panose="02020603050405020304" pitchFamily="18" charset="0"/>
              </a:rPr>
              <a:t>Viết bài</a:t>
            </a: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83741" y="68826"/>
            <a:ext cx="5063614"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FFFFFF"/>
                </a:solidFill>
                <a:latin typeface="Times New Roman" panose="02020603050405020304" pitchFamily="18" charset="0"/>
                <a:cs typeface="Times New Roman" panose="02020603050405020304" pitchFamily="18" charset="0"/>
              </a:rPr>
              <a:t>Nhất quán về ngôi kể.</a:t>
            </a:r>
          </a:p>
        </p:txBody>
      </p:sp>
      <p:cxnSp>
        <p:nvCxnSpPr>
          <p:cNvPr id="16" name="Straight Arrow Connector 15"/>
          <p:cNvCxnSpPr/>
          <p:nvPr/>
        </p:nvCxnSpPr>
        <p:spPr>
          <a:xfrm>
            <a:off x="2703871" y="2295831"/>
            <a:ext cx="1563329" cy="155841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136921" y="3244645"/>
            <a:ext cx="5007079" cy="1061883"/>
          </a:xfrm>
          <a:prstGeom prst="roundRect">
            <a:avLst/>
          </a:prstGeom>
          <a:solidFill>
            <a:srgbClr val="AAC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a:solidFill>
                  <a:srgbClr val="FFFFFF"/>
                </a:solidFill>
                <a:latin typeface="Times New Roman" panose="02020603050405020304" pitchFamily="18" charset="0"/>
                <a:cs typeface="Times New Roman" panose="02020603050405020304" pitchFamily="18" charset="0"/>
              </a:rPr>
              <a:t>Kể lại câu chuyện: </a:t>
            </a: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19315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17987" y="1324898"/>
            <a:ext cx="2787445" cy="16124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FFFFFF"/>
                </a:solidFill>
                <a:latin typeface="Times New Roman" panose="02020603050405020304" pitchFamily="18" charset="0"/>
                <a:cs typeface="Times New Roman" panose="02020603050405020304" pitchFamily="18" charset="0"/>
              </a:rPr>
              <a:t>Kể lại câu chuyện</a:t>
            </a: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83741" y="68826"/>
            <a:ext cx="5063614"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FFFFFF"/>
                </a:solidFill>
                <a:latin typeface="Times New Roman" panose="02020603050405020304" pitchFamily="18" charset="0"/>
                <a:cs typeface="Times New Roman" panose="02020603050405020304" pitchFamily="18" charset="0"/>
              </a:rPr>
              <a:t>Dựa vào truyện gốc: nhân vật, sự kiện, ngôn ngữ...</a:t>
            </a:r>
          </a:p>
        </p:txBody>
      </p:sp>
      <p:cxnSp>
        <p:nvCxnSpPr>
          <p:cNvPr id="16" name="Straight Arrow Connector 15"/>
          <p:cNvCxnSpPr/>
          <p:nvPr/>
        </p:nvCxnSpPr>
        <p:spPr>
          <a:xfrm flipV="1">
            <a:off x="2703871" y="2187677"/>
            <a:ext cx="1563329" cy="10815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940276" y="1283113"/>
            <a:ext cx="5007079" cy="1061883"/>
          </a:xfrm>
          <a:prstGeom prst="roundRect">
            <a:avLst/>
          </a:prstGeom>
          <a:solidFill>
            <a:srgbClr val="AAC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a:solidFill>
                  <a:srgbClr val="FFFFFF"/>
                </a:solidFill>
                <a:latin typeface="Times New Roman" panose="02020603050405020304" pitchFamily="18" charset="0"/>
                <a:cs typeface="Times New Roman" panose="02020603050405020304" pitchFamily="18" charset="0"/>
              </a:rPr>
              <a:t>Có thể sáng tạo: chi tiết hoá những chi tiết còn chung chung; </a:t>
            </a: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20" name="Straight Arrow Connector 19"/>
          <p:cNvCxnSpPr/>
          <p:nvPr/>
        </p:nvCxnSpPr>
        <p:spPr>
          <a:xfrm>
            <a:off x="2703871" y="2337620"/>
            <a:ext cx="1484671" cy="759542"/>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3963628" y="2485102"/>
            <a:ext cx="5062385" cy="108155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en-US" sz="2400" b="1">
                <a:solidFill>
                  <a:srgbClr val="FFFFFF"/>
                </a:solidFill>
                <a:latin typeface="Times New Roman" panose="02020603050405020304" pitchFamily="18" charset="0"/>
                <a:cs typeface="Times New Roman" panose="02020603050405020304" pitchFamily="18" charset="0"/>
              </a:rPr>
              <a:t>G</a:t>
            </a:r>
            <a:r>
              <a:rPr lang="vi-VN" sz="2400" b="1">
                <a:solidFill>
                  <a:srgbClr val="FFFFFF"/>
                </a:solidFill>
                <a:latin typeface="Times New Roman" panose="02020603050405020304" pitchFamily="18" charset="0"/>
                <a:cs typeface="Times New Roman" panose="02020603050405020304" pitchFamily="18" charset="0"/>
              </a:rPr>
              <a:t>ia tăng yếu tố kì ảo, tưởng tượng; </a:t>
            </a: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24" name="Straight Arrow Connector 23"/>
          <p:cNvCxnSpPr/>
          <p:nvPr/>
        </p:nvCxnSpPr>
        <p:spPr>
          <a:xfrm>
            <a:off x="2664542" y="2337620"/>
            <a:ext cx="1386348" cy="17722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3940276" y="3822289"/>
            <a:ext cx="5085737" cy="1081550"/>
          </a:xfrm>
          <a:prstGeom prst="roundRect">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en-US" sz="2400" b="1">
                <a:solidFill>
                  <a:srgbClr val="FFFFFF"/>
                </a:solidFill>
                <a:latin typeface="Times New Roman" panose="02020603050405020304" pitchFamily="18" charset="0"/>
                <a:cs typeface="Times New Roman" panose="02020603050405020304" pitchFamily="18" charset="0"/>
              </a:rPr>
              <a:t>T</a:t>
            </a:r>
            <a:r>
              <a:rPr lang="vi-VN" sz="2400" b="1">
                <a:solidFill>
                  <a:srgbClr val="FFFFFF"/>
                </a:solidFill>
                <a:latin typeface="Times New Roman" panose="02020603050405020304" pitchFamily="18" charset="0"/>
                <a:cs typeface="Times New Roman" panose="02020603050405020304" pitchFamily="18" charset="0"/>
              </a:rPr>
              <a:t>ăng cường bộc lộ suy nghĩ, cảm xúc, đánh giá của người kể chuyện; tăng thêm miêu tả, bình luận, liên tưởng...</a:t>
            </a:r>
          </a:p>
        </p:txBody>
      </p:sp>
    </p:spTree>
    <p:extLst>
      <p:ext uri="{BB962C8B-B14F-4D97-AF65-F5344CB8AC3E}">
        <p14:creationId xmlns:p14="http://schemas.microsoft.com/office/powerpoint/2010/main" val="2247030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9" grpId="0" animBg="1"/>
      <p:bldP spid="23"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761" y="-449451"/>
            <a:ext cx="7203688" cy="5143500"/>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2407225" y="1992951"/>
            <a:ext cx="4616605" cy="1384982"/>
          </a:xfrm>
          <a:prstGeom prst="rect">
            <a:avLst/>
          </a:prstGeom>
          <a:noFill/>
        </p:spPr>
        <p:txBody>
          <a:bodyPr vert="horz" wrap="square" lIns="91428" tIns="45714" rIns="91428" bIns="45714" rtlCol="0">
            <a:spAutoFit/>
          </a:bodyPr>
          <a:lstStyle/>
          <a:p>
            <a:pPr algn="just"/>
            <a:r>
              <a:rPr lang="en-US" altLang="zh-CN" sz="2800" b="1">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I. Yêu cầu đối với bài văn đóng vai nhân vật kể lại một câu chuyện cổ tích</a:t>
            </a:r>
            <a:endParaRPr lang="zh-CN" altLang="en-US" sz="28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416784519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17987" y="1324898"/>
            <a:ext cx="2787445" cy="16124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FFFFFF"/>
                </a:solidFill>
                <a:latin typeface="Times New Roman" panose="02020603050405020304" pitchFamily="18" charset="0"/>
                <a:cs typeface="Times New Roman" panose="02020603050405020304" pitchFamily="18" charset="0"/>
              </a:rPr>
              <a:t>Chỉnh sửa bài viết</a:t>
            </a: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83741" y="68826"/>
            <a:ext cx="5063614"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FFFFFF"/>
                </a:solidFill>
                <a:latin typeface="Times New Roman" panose="02020603050405020304" pitchFamily="18" charset="0"/>
                <a:cs typeface="Times New Roman" panose="02020603050405020304" pitchFamily="18" charset="0"/>
              </a:rPr>
              <a:t>Ngôi kể thứ nhất</a:t>
            </a:r>
          </a:p>
        </p:txBody>
      </p:sp>
      <p:cxnSp>
        <p:nvCxnSpPr>
          <p:cNvPr id="16" name="Straight Arrow Connector 15"/>
          <p:cNvCxnSpPr/>
          <p:nvPr/>
        </p:nvCxnSpPr>
        <p:spPr>
          <a:xfrm flipV="1">
            <a:off x="2703871" y="2187677"/>
            <a:ext cx="1563329" cy="10815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940276" y="1283113"/>
            <a:ext cx="5007079" cy="1061883"/>
          </a:xfrm>
          <a:prstGeom prst="roundRect">
            <a:avLst/>
          </a:prstGeom>
          <a:solidFill>
            <a:srgbClr val="AAC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a:solidFill>
                  <a:srgbClr val="FFFFFF"/>
                </a:solidFill>
                <a:latin typeface="Times New Roman" panose="02020603050405020304" pitchFamily="18" charset="0"/>
                <a:cs typeface="Times New Roman" panose="02020603050405020304" pitchFamily="18" charset="0"/>
              </a:rPr>
              <a:t>Người kể chuyện đóng vai nhân vật.</a:t>
            </a:r>
          </a:p>
        </p:txBody>
      </p:sp>
      <p:cxnSp>
        <p:nvCxnSpPr>
          <p:cNvPr id="20" name="Straight Arrow Connector 19"/>
          <p:cNvCxnSpPr/>
          <p:nvPr/>
        </p:nvCxnSpPr>
        <p:spPr>
          <a:xfrm>
            <a:off x="2703871" y="2337620"/>
            <a:ext cx="1484671" cy="759542"/>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3963628" y="2485102"/>
            <a:ext cx="5062385" cy="108155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lvl="0" algn="ctr"/>
            <a:r>
              <a:rPr lang="vi-VN" sz="2400" b="1">
                <a:solidFill>
                  <a:srgbClr val="FFFFFF"/>
                </a:solidFill>
                <a:latin typeface="Times New Roman" panose="02020603050405020304" pitchFamily="18" charset="0"/>
                <a:cs typeface="Times New Roman" panose="02020603050405020304" pitchFamily="18" charset="0"/>
              </a:rPr>
              <a:t>Có sự tưởng tượng, sáng tạo thêm không thoát li khỏi truyện.</a:t>
            </a:r>
          </a:p>
        </p:txBody>
      </p:sp>
      <p:cxnSp>
        <p:nvCxnSpPr>
          <p:cNvPr id="24" name="Straight Arrow Connector 23"/>
          <p:cNvCxnSpPr/>
          <p:nvPr/>
        </p:nvCxnSpPr>
        <p:spPr>
          <a:xfrm>
            <a:off x="2664542" y="2337620"/>
            <a:ext cx="1386348" cy="17722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3940276" y="3822288"/>
            <a:ext cx="5085737" cy="1300317"/>
          </a:xfrm>
          <a:prstGeom prst="roundRect">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FFFFFF"/>
                </a:solidFill>
                <a:latin typeface="Times New Roman" panose="02020603050405020304" pitchFamily="18" charset="0"/>
                <a:cs typeface="Times New Roman" panose="02020603050405020304" pitchFamily="18" charset="0"/>
              </a:rPr>
              <a:t>Có sắp xếp hợp lí các chi tiết và đảm bảo có sự kết nối giữa các phần.</a:t>
            </a:r>
            <a:r>
              <a:rPr lang="vi-VN" sz="2400" b="1">
                <a:solidFill>
                  <a:srgbClr val="FFFFFF"/>
                </a:solidFill>
                <a:latin typeface="Times New Roman" panose="02020603050405020304" pitchFamily="18" charset="0"/>
                <a:cs typeface="Times New Roman" panose="02020603050405020304" pitchFamily="18" charset="0"/>
              </a:rPr>
              <a:t>tưởng...</a:t>
            </a:r>
          </a:p>
        </p:txBody>
      </p:sp>
    </p:spTree>
    <p:extLst>
      <p:ext uri="{BB962C8B-B14F-4D97-AF65-F5344CB8AC3E}">
        <p14:creationId xmlns:p14="http://schemas.microsoft.com/office/powerpoint/2010/main" val="101750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9" grpId="0" animBg="1"/>
      <p:bldP spid="23"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17987" y="1324898"/>
            <a:ext cx="2787445" cy="16124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FFFFFF"/>
                </a:solidFill>
                <a:latin typeface="Times New Roman" panose="02020603050405020304" pitchFamily="18" charset="0"/>
                <a:cs typeface="Times New Roman" panose="02020603050405020304" pitchFamily="18" charset="0"/>
              </a:rPr>
              <a:t>Chỉnh sửa bài viết</a:t>
            </a:r>
          </a:p>
        </p:txBody>
      </p:sp>
      <p:cxnSp>
        <p:nvCxnSpPr>
          <p:cNvPr id="11" name="Straight Arrow Connector 10"/>
          <p:cNvCxnSpPr/>
          <p:nvPr/>
        </p:nvCxnSpPr>
        <p:spPr>
          <a:xfrm flipV="1">
            <a:off x="2703871" y="1032387"/>
            <a:ext cx="1563329" cy="115529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83741" y="68826"/>
            <a:ext cx="5063614" cy="1061883"/>
          </a:xfrm>
          <a:prstGeom prst="roundRect">
            <a:avLst/>
          </a:prstGeom>
          <a:solidFill>
            <a:srgbClr val="00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FFFFFF"/>
                </a:solidFill>
                <a:latin typeface="Times New Roman" panose="02020603050405020304" pitchFamily="18" charset="0"/>
                <a:cs typeface="Times New Roman" panose="02020603050405020304" pitchFamily="18" charset="0"/>
              </a:rPr>
              <a:t>Có bổ sung thêm các yếu tố miêu tả, thể hiện cảm xúc của nhân vật.</a:t>
            </a:r>
          </a:p>
        </p:txBody>
      </p:sp>
      <p:cxnSp>
        <p:nvCxnSpPr>
          <p:cNvPr id="24" name="Straight Arrow Connector 23"/>
          <p:cNvCxnSpPr/>
          <p:nvPr/>
        </p:nvCxnSpPr>
        <p:spPr>
          <a:xfrm>
            <a:off x="2664542" y="2337620"/>
            <a:ext cx="1386348" cy="17722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3940276" y="3822288"/>
            <a:ext cx="5085737" cy="1300317"/>
          </a:xfrm>
          <a:prstGeom prst="roundRect">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a:solidFill>
                  <a:srgbClr val="FFFFFF"/>
                </a:solidFill>
                <a:latin typeface="Times New Roman" panose="02020603050405020304" pitchFamily="18" charset="0"/>
                <a:cs typeface="Times New Roman" panose="02020603050405020304" pitchFamily="18" charset="0"/>
              </a:rPr>
              <a:t>Đảm bảo yêu cầu về chính tả và diễn đạt</a:t>
            </a:r>
          </a:p>
        </p:txBody>
      </p:sp>
      <p:pic>
        <p:nvPicPr>
          <p:cNvPr id="3" name="Picture 2"/>
          <p:cNvPicPr>
            <a:picLocks noChangeAspect="1"/>
          </p:cNvPicPr>
          <p:nvPr/>
        </p:nvPicPr>
        <p:blipFill>
          <a:blip r:embed="rId4"/>
          <a:stretch>
            <a:fillRect/>
          </a:stretch>
        </p:blipFill>
        <p:spPr>
          <a:xfrm>
            <a:off x="6415548" y="1349420"/>
            <a:ext cx="1974444" cy="2254157"/>
          </a:xfrm>
          <a:prstGeom prst="rect">
            <a:avLst/>
          </a:prstGeom>
        </p:spPr>
      </p:pic>
      <p:pic>
        <p:nvPicPr>
          <p:cNvPr id="12" name="Picture 11"/>
          <p:cNvPicPr>
            <a:picLocks noChangeAspect="1"/>
          </p:cNvPicPr>
          <p:nvPr/>
        </p:nvPicPr>
        <p:blipFill>
          <a:blip r:embed="rId4"/>
          <a:stretch>
            <a:fillRect/>
          </a:stretch>
        </p:blipFill>
        <p:spPr>
          <a:xfrm>
            <a:off x="3803237" y="1568131"/>
            <a:ext cx="1974444" cy="2254157"/>
          </a:xfrm>
          <a:prstGeom prst="rect">
            <a:avLst/>
          </a:prstGeom>
        </p:spPr>
      </p:pic>
    </p:spTree>
    <p:extLst>
      <p:ext uri="{BB962C8B-B14F-4D97-AF65-F5344CB8AC3E}">
        <p14:creationId xmlns:p14="http://schemas.microsoft.com/office/powerpoint/2010/main" val="852986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2797397" y="3451363"/>
            <a:ext cx="2925489" cy="1040867"/>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a:sym typeface="Arial"/>
            </a:endParaRPr>
          </a:p>
        </p:txBody>
      </p:sp>
      <p:sp>
        <p:nvSpPr>
          <p:cNvPr id="29" name="TextBox 28"/>
          <p:cNvSpPr txBox="1"/>
          <p:nvPr/>
        </p:nvSpPr>
        <p:spPr>
          <a:xfrm>
            <a:off x="1365356" y="939499"/>
            <a:ext cx="301686" cy="369332"/>
          </a:xfrm>
          <a:prstGeom prst="rect">
            <a:avLst/>
          </a:prstGeom>
          <a:noFill/>
        </p:spPr>
        <p:txBody>
          <a:bodyPr wrap="none" rtlCol="0">
            <a:spAutoFit/>
          </a:bodyPr>
          <a:lstStyle/>
          <a:p>
            <a:pPr defTabSz="514350">
              <a:defRPr/>
            </a:pPr>
            <a:r>
              <a:rPr lang="en-US" sz="1800" b="1">
                <a:solidFill>
                  <a:prstClr val="white"/>
                </a:solidFill>
                <a:latin typeface="Calibri"/>
                <a:cs typeface="Arial"/>
                <a:sym typeface="Arial"/>
              </a:rPr>
              <a:t>1</a:t>
            </a:r>
          </a:p>
        </p:txBody>
      </p:sp>
      <p:sp>
        <p:nvSpPr>
          <p:cNvPr id="48" name="Isosceles Triangle 47"/>
          <p:cNvSpPr/>
          <p:nvPr/>
        </p:nvSpPr>
        <p:spPr>
          <a:xfrm>
            <a:off x="2027" y="3072798"/>
            <a:ext cx="4012911" cy="1427765"/>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a:sym typeface="Arial"/>
            </a:endParaRPr>
          </a:p>
        </p:txBody>
      </p:sp>
      <p:sp>
        <p:nvSpPr>
          <p:cNvPr id="51" name="5-Point Star 50">
            <a:hlinkClick r:id="rId4" action="ppaction://hlinksldjump"/>
          </p:cNvPr>
          <p:cNvSpPr/>
          <p:nvPr/>
        </p:nvSpPr>
        <p:spPr>
          <a:xfrm>
            <a:off x="1282918" y="1183745"/>
            <a:ext cx="459668" cy="344751"/>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a:sym typeface="Arial"/>
            </a:endParaRPr>
          </a:p>
        </p:txBody>
      </p:sp>
      <p:sp>
        <p:nvSpPr>
          <p:cNvPr id="52" name="TextBox 51"/>
          <p:cNvSpPr txBox="1"/>
          <p:nvPr/>
        </p:nvSpPr>
        <p:spPr>
          <a:xfrm>
            <a:off x="2649997" y="1422766"/>
            <a:ext cx="301686" cy="369332"/>
          </a:xfrm>
          <a:prstGeom prst="rect">
            <a:avLst/>
          </a:prstGeom>
          <a:noFill/>
        </p:spPr>
        <p:txBody>
          <a:bodyPr wrap="none" rtlCol="0">
            <a:spAutoFit/>
          </a:bodyPr>
          <a:lstStyle/>
          <a:p>
            <a:pPr defTabSz="514350">
              <a:defRPr/>
            </a:pPr>
            <a:r>
              <a:rPr lang="en-US" sz="1800" b="1">
                <a:solidFill>
                  <a:prstClr val="white"/>
                </a:solidFill>
                <a:latin typeface="Calibri"/>
                <a:cs typeface="Arial"/>
                <a:sym typeface="Arial"/>
              </a:rPr>
              <a:t>2</a:t>
            </a:r>
          </a:p>
        </p:txBody>
      </p:sp>
      <p:sp>
        <p:nvSpPr>
          <p:cNvPr id="53" name="5-Point Star 52">
            <a:hlinkClick r:id="rId5" action="ppaction://hlinksldjump"/>
          </p:cNvPr>
          <p:cNvSpPr/>
          <p:nvPr/>
        </p:nvSpPr>
        <p:spPr>
          <a:xfrm>
            <a:off x="2475216" y="1667012"/>
            <a:ext cx="644356" cy="48326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a:sym typeface="Arial"/>
            </a:endParaRPr>
          </a:p>
        </p:txBody>
      </p:sp>
      <p:sp>
        <p:nvSpPr>
          <p:cNvPr id="54" name="TextBox 53"/>
          <p:cNvSpPr txBox="1"/>
          <p:nvPr/>
        </p:nvSpPr>
        <p:spPr>
          <a:xfrm>
            <a:off x="4759564" y="936851"/>
            <a:ext cx="301686" cy="369332"/>
          </a:xfrm>
          <a:prstGeom prst="rect">
            <a:avLst/>
          </a:prstGeom>
          <a:noFill/>
        </p:spPr>
        <p:txBody>
          <a:bodyPr wrap="none" rtlCol="0">
            <a:spAutoFit/>
          </a:bodyPr>
          <a:lstStyle/>
          <a:p>
            <a:pPr defTabSz="514350">
              <a:defRPr/>
            </a:pPr>
            <a:r>
              <a:rPr lang="en-US" sz="1800" b="1">
                <a:solidFill>
                  <a:prstClr val="white"/>
                </a:solidFill>
                <a:latin typeface="Calibri"/>
                <a:cs typeface="Arial"/>
                <a:sym typeface="Arial"/>
              </a:rPr>
              <a:t>5</a:t>
            </a:r>
          </a:p>
        </p:txBody>
      </p:sp>
      <p:sp>
        <p:nvSpPr>
          <p:cNvPr id="55" name="5-Point Star 54">
            <a:hlinkClick r:id="rId6" action="ppaction://hlinksldjump"/>
          </p:cNvPr>
          <p:cNvSpPr/>
          <p:nvPr/>
        </p:nvSpPr>
        <p:spPr>
          <a:xfrm>
            <a:off x="4584783" y="1181097"/>
            <a:ext cx="644356" cy="483267"/>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a:sym typeface="Arial"/>
            </a:endParaRPr>
          </a:p>
        </p:txBody>
      </p:sp>
      <p:sp>
        <p:nvSpPr>
          <p:cNvPr id="56" name="TextBox 55"/>
          <p:cNvSpPr txBox="1"/>
          <p:nvPr/>
        </p:nvSpPr>
        <p:spPr>
          <a:xfrm>
            <a:off x="6869131" y="1664399"/>
            <a:ext cx="301686" cy="369332"/>
          </a:xfrm>
          <a:prstGeom prst="rect">
            <a:avLst/>
          </a:prstGeom>
          <a:noFill/>
        </p:spPr>
        <p:txBody>
          <a:bodyPr wrap="none" rtlCol="0">
            <a:spAutoFit/>
          </a:bodyPr>
          <a:lstStyle/>
          <a:p>
            <a:pPr defTabSz="514350">
              <a:defRPr/>
            </a:pPr>
            <a:r>
              <a:rPr lang="en-US" sz="1800" b="1">
                <a:solidFill>
                  <a:prstClr val="white"/>
                </a:solidFill>
                <a:latin typeface="Calibri"/>
                <a:cs typeface="Arial"/>
                <a:sym typeface="Arial"/>
              </a:rPr>
              <a:t>6</a:t>
            </a:r>
          </a:p>
        </p:txBody>
      </p:sp>
      <p:sp>
        <p:nvSpPr>
          <p:cNvPr id="57" name="5-Point Star 56">
            <a:hlinkClick r:id="rId7" action="ppaction://hlinksldjump"/>
          </p:cNvPr>
          <p:cNvSpPr/>
          <p:nvPr/>
        </p:nvSpPr>
        <p:spPr>
          <a:xfrm>
            <a:off x="6694350" y="1908645"/>
            <a:ext cx="644356" cy="483267"/>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a:sym typeface="Arial"/>
            </a:endParaRPr>
          </a:p>
        </p:txBody>
      </p:sp>
      <p:sp>
        <p:nvSpPr>
          <p:cNvPr id="58" name="TextBox 57"/>
          <p:cNvSpPr txBox="1"/>
          <p:nvPr/>
        </p:nvSpPr>
        <p:spPr>
          <a:xfrm>
            <a:off x="5316529" y="2216381"/>
            <a:ext cx="301686" cy="369332"/>
          </a:xfrm>
          <a:prstGeom prst="rect">
            <a:avLst/>
          </a:prstGeom>
          <a:noFill/>
        </p:spPr>
        <p:txBody>
          <a:bodyPr wrap="none" rtlCol="0">
            <a:spAutoFit/>
          </a:bodyPr>
          <a:lstStyle/>
          <a:p>
            <a:pPr defTabSz="514350">
              <a:defRPr/>
            </a:pPr>
            <a:r>
              <a:rPr lang="en-US" sz="1800" b="1">
                <a:solidFill>
                  <a:prstClr val="white"/>
                </a:solidFill>
                <a:latin typeface="Calibri"/>
                <a:cs typeface="Arial"/>
                <a:sym typeface="Arial"/>
              </a:rPr>
              <a:t>4</a:t>
            </a:r>
          </a:p>
        </p:txBody>
      </p:sp>
      <p:sp>
        <p:nvSpPr>
          <p:cNvPr id="59" name="5-Point Star 58">
            <a:hlinkClick r:id="rId8" action="ppaction://hlinksldjump"/>
          </p:cNvPr>
          <p:cNvSpPr/>
          <p:nvPr/>
        </p:nvSpPr>
        <p:spPr>
          <a:xfrm>
            <a:off x="5229139" y="2460627"/>
            <a:ext cx="469574" cy="352181"/>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a:sym typeface="Arial"/>
            </a:endParaRPr>
          </a:p>
        </p:txBody>
      </p:sp>
      <p:sp>
        <p:nvSpPr>
          <p:cNvPr id="62" name="TextBox 61"/>
          <p:cNvSpPr txBox="1"/>
          <p:nvPr/>
        </p:nvSpPr>
        <p:spPr>
          <a:xfrm>
            <a:off x="563215" y="1664398"/>
            <a:ext cx="301686" cy="369332"/>
          </a:xfrm>
          <a:prstGeom prst="rect">
            <a:avLst/>
          </a:prstGeom>
          <a:noFill/>
        </p:spPr>
        <p:txBody>
          <a:bodyPr wrap="none" rtlCol="0">
            <a:spAutoFit/>
          </a:bodyPr>
          <a:lstStyle/>
          <a:p>
            <a:pPr defTabSz="514350">
              <a:defRPr/>
            </a:pPr>
            <a:r>
              <a:rPr lang="en-US" sz="1800" b="1">
                <a:solidFill>
                  <a:prstClr val="white"/>
                </a:solidFill>
                <a:latin typeface="Calibri"/>
                <a:cs typeface="Arial"/>
                <a:sym typeface="Arial"/>
              </a:rPr>
              <a:t>3</a:t>
            </a:r>
          </a:p>
        </p:txBody>
      </p:sp>
      <p:sp>
        <p:nvSpPr>
          <p:cNvPr id="63" name="5-Point Star 62">
            <a:hlinkClick r:id="rId9" action="ppaction://hlinksldjump"/>
          </p:cNvPr>
          <p:cNvSpPr/>
          <p:nvPr/>
        </p:nvSpPr>
        <p:spPr>
          <a:xfrm>
            <a:off x="549523" y="1908645"/>
            <a:ext cx="322178" cy="241634"/>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a:sym typeface="Arial"/>
            </a:endParaRPr>
          </a:p>
        </p:txBody>
      </p:sp>
      <p:sp>
        <p:nvSpPr>
          <p:cNvPr id="68" name="TextBox 67"/>
          <p:cNvSpPr txBox="1"/>
          <p:nvPr/>
        </p:nvSpPr>
        <p:spPr>
          <a:xfrm>
            <a:off x="3438729" y="2063010"/>
            <a:ext cx="968535" cy="369332"/>
          </a:xfrm>
          <a:prstGeom prst="rect">
            <a:avLst/>
          </a:prstGeom>
          <a:noFill/>
        </p:spPr>
        <p:txBody>
          <a:bodyPr wrap="none" rtlCol="0">
            <a:spAutoFit/>
          </a:bodyPr>
          <a:lstStyle/>
          <a:p>
            <a:pPr defTabSz="514350">
              <a:defRPr/>
            </a:pPr>
            <a:r>
              <a:rPr lang="en-US" sz="1800" b="1" dirty="0" err="1">
                <a:solidFill>
                  <a:prstClr val="white"/>
                </a:solidFill>
                <a:latin typeface="Calibri"/>
                <a:cs typeface="Arial"/>
                <a:sym typeface="Arial"/>
              </a:rPr>
              <a:t>Đặc</a:t>
            </a:r>
            <a:r>
              <a:rPr lang="en-US" sz="1800" b="1" dirty="0">
                <a:solidFill>
                  <a:prstClr val="white"/>
                </a:solidFill>
                <a:latin typeface="Calibri"/>
                <a:cs typeface="Arial"/>
                <a:sym typeface="Arial"/>
              </a:rPr>
              <a:t> </a:t>
            </a:r>
            <a:r>
              <a:rPr lang="en-US" sz="1800" b="1" dirty="0" err="1">
                <a:solidFill>
                  <a:prstClr val="white"/>
                </a:solidFill>
                <a:latin typeface="Calibri"/>
                <a:cs typeface="Arial"/>
                <a:sym typeface="Arial"/>
              </a:rPr>
              <a:t>biệt</a:t>
            </a:r>
            <a:endParaRPr lang="en-US" sz="1800" b="1" dirty="0">
              <a:solidFill>
                <a:prstClr val="white"/>
              </a:solidFill>
              <a:latin typeface="Calibri"/>
              <a:cs typeface="Arial"/>
              <a:sym typeface="Arial"/>
            </a:endParaRPr>
          </a:p>
        </p:txBody>
      </p:sp>
      <p:sp>
        <p:nvSpPr>
          <p:cNvPr id="69" name="5-Point Star 68">
            <a:hlinkClick r:id="rId10" action="ppaction://hlinksldjump"/>
          </p:cNvPr>
          <p:cNvSpPr/>
          <p:nvPr/>
        </p:nvSpPr>
        <p:spPr>
          <a:xfrm>
            <a:off x="2899755" y="2345256"/>
            <a:ext cx="1934785" cy="1081423"/>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a:sym typeface="Arial"/>
            </a:endParaRPr>
          </a:p>
        </p:txBody>
      </p:sp>
      <p:sp>
        <p:nvSpPr>
          <p:cNvPr id="70" name="Pentagon 69"/>
          <p:cNvSpPr/>
          <p:nvPr/>
        </p:nvSpPr>
        <p:spPr>
          <a:xfrm flipH="1">
            <a:off x="7619350" y="4077108"/>
            <a:ext cx="1405619" cy="367315"/>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575">
                <a:solidFill>
                  <a:prstClr val="black"/>
                </a:solidFill>
                <a:latin typeface="Calibri"/>
                <a:sym typeface="Arial"/>
              </a:rPr>
              <a:t>pipi</a:t>
            </a:r>
          </a:p>
        </p:txBody>
      </p:sp>
      <p:sp>
        <p:nvSpPr>
          <p:cNvPr id="71" name="Rectangle 70"/>
          <p:cNvSpPr/>
          <p:nvPr/>
        </p:nvSpPr>
        <p:spPr>
          <a:xfrm>
            <a:off x="2100363" y="3358531"/>
            <a:ext cx="4943276" cy="813685"/>
          </a:xfrm>
          <a:prstGeom prst="rect">
            <a:avLst/>
          </a:prstGeom>
          <a:noFill/>
        </p:spPr>
        <p:txBody>
          <a:bodyPr wrap="none" lIns="51435" tIns="25718" rIns="51435" bIns="25718">
            <a:spAutoFit/>
          </a:bodyPr>
          <a:lstStyle/>
          <a:p>
            <a:pPr algn="ctr" defTabSz="514350">
              <a:defRPr/>
            </a:pPr>
            <a:r>
              <a:rPr lang="en-US" sz="4950" b="1" dirty="0" err="1">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rPr>
              <a:t>Ngôi</a:t>
            </a:r>
            <a:r>
              <a:rPr lang="en-US" sz="4950" b="1" dirty="0">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rPr>
              <a:t> </a:t>
            </a:r>
            <a:r>
              <a:rPr lang="en-US" sz="4950" b="1" dirty="0" err="1">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rPr>
              <a:t>sao</a:t>
            </a:r>
            <a:r>
              <a:rPr lang="en-US" sz="4950" b="1" dirty="0">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rPr>
              <a:t> may </a:t>
            </a:r>
            <a:r>
              <a:rPr lang="en-US" sz="4950" b="1" dirty="0" err="1">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rPr>
              <a:t>mắn</a:t>
            </a:r>
            <a:endParaRPr lang="en-US" sz="4950" b="1" dirty="0">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endParaRPr>
          </a:p>
        </p:txBody>
      </p:sp>
      <p:pic>
        <p:nvPicPr>
          <p:cNvPr id="73" name="Picture 7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30129" y="2376515"/>
            <a:ext cx="112481" cy="74627"/>
          </a:xfrm>
          <a:prstGeom prst="rect">
            <a:avLst/>
          </a:prstGeom>
        </p:spPr>
      </p:pic>
      <p:pic>
        <p:nvPicPr>
          <p:cNvPr id="76" name="Picture 7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12847" y="1394451"/>
            <a:ext cx="185738" cy="123230"/>
          </a:xfrm>
          <a:prstGeom prst="rect">
            <a:avLst/>
          </a:prstGeom>
        </p:spPr>
      </p:pic>
      <p:pic>
        <p:nvPicPr>
          <p:cNvPr id="77" name="Picture 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07877" y="1692665"/>
            <a:ext cx="154856" cy="102741"/>
          </a:xfrm>
          <a:prstGeom prst="rect">
            <a:avLst/>
          </a:prstGeom>
        </p:spPr>
      </p:pic>
      <p:pic>
        <p:nvPicPr>
          <p:cNvPr id="79" name="Picture 7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81385" y="1705601"/>
            <a:ext cx="130709" cy="86721"/>
          </a:xfrm>
          <a:prstGeom prst="rect">
            <a:avLst/>
          </a:prstGeom>
        </p:spPr>
      </p:pic>
      <p:sp>
        <p:nvSpPr>
          <p:cNvPr id="2" name="Rectangle: Rounded Corners 1">
            <a:hlinkClick r:id="rId12" action="ppaction://hlinksldjump"/>
            <a:extLst>
              <a:ext uri="{FF2B5EF4-FFF2-40B4-BE49-F238E27FC236}">
                <a16:creationId xmlns:a16="http://schemas.microsoft.com/office/drawing/2014/main" id="{0480B393-4988-4D76-866F-5168E707A428}"/>
              </a:ext>
            </a:extLst>
          </p:cNvPr>
          <p:cNvSpPr/>
          <p:nvPr/>
        </p:nvSpPr>
        <p:spPr>
          <a:xfrm>
            <a:off x="75663" y="4116075"/>
            <a:ext cx="1269943" cy="328348"/>
          </a:xfrm>
          <a:prstGeom prst="roundRect">
            <a:avLst/>
          </a:prstGeom>
          <a:ln w="28575">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
                <a:srgbClr val="000000"/>
              </a:buClr>
              <a:defRPr/>
            </a:pPr>
            <a:r>
              <a:rPr lang="en-US" sz="1800" b="1" kern="0">
                <a:solidFill>
                  <a:prstClr val="black"/>
                </a:solidFill>
                <a:latin typeface="Calibri"/>
                <a:sym typeface="Arial"/>
              </a:rPr>
              <a:t>Bài học</a:t>
            </a:r>
          </a:p>
        </p:txBody>
      </p:sp>
      <p:pic>
        <p:nvPicPr>
          <p:cNvPr id="4" name="Victory-Bond_zh8.mp3">
            <a:hlinkClick r:id="" action="ppaction://media"/>
          </p:cNvPr>
          <p:cNvPicPr>
            <a:picLocks noChangeAspect="1"/>
          </p:cNvPicPr>
          <p:nvPr>
            <a:audioFile r:link="rId1"/>
            <p:extLst>
              <p:ext uri="{DAA4B4D4-6D71-4841-9C94-3DE7FCFB9230}">
                <p14:media xmlns:p14="http://schemas.microsoft.com/office/powerpoint/2010/main" r:embed="rId2">
                  <p14:trim st="12176.8776" end="183294.0435"/>
                </p14:media>
              </p:ext>
            </p:extLst>
          </p:nvPr>
        </p:nvPicPr>
        <p:blipFill>
          <a:blip r:embed="rId13"/>
          <a:stretch>
            <a:fillRect/>
          </a:stretch>
        </p:blipFill>
        <p:spPr>
          <a:xfrm>
            <a:off x="-707801" y="2657366"/>
            <a:ext cx="457200" cy="457200"/>
          </a:xfrm>
          <a:prstGeom prst="rect">
            <a:avLst/>
          </a:prstGeom>
        </p:spPr>
      </p:pic>
    </p:spTree>
    <p:extLst>
      <p:ext uri="{BB962C8B-B14F-4D97-AF65-F5344CB8AC3E}">
        <p14:creationId xmlns:p14="http://schemas.microsoft.com/office/powerpoint/2010/main" val="288577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750" fill="hold"/>
                                        <p:tgtEl>
                                          <p:spTgt spid="63"/>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2500" fill="hold"/>
                                        <p:tgtEl>
                                          <p:spTgt spid="69"/>
                                        </p:tgtEl>
                                        <p:attrNameLst>
                                          <p:attrName>r</p:attrName>
                                        </p:attrNameLst>
                                      </p:cBhvr>
                                    </p:animRot>
                                  </p:childTnLst>
                                </p:cTn>
                              </p:par>
                            </p:childTnLst>
                          </p:cTn>
                        </p:par>
                        <p:par>
                          <p:cTn id="25" fill="hold">
                            <p:stCondLst>
                              <p:cond delay="3250"/>
                            </p:stCondLst>
                            <p:childTnLst>
                              <p:par>
                                <p:cTn id="26" presetID="1" presetClass="mediacall" presetSubtype="0" fill="hold" nodeType="afterEffect">
                                  <p:stCondLst>
                                    <p:cond delay="0"/>
                                  </p:stCondLst>
                                  <p:childTnLst>
                                    <p:cmd type="call" cmd="playFrom(0.0)">
                                      <p:cBhvr>
                                        <p:cTn id="27" dur="729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1"/>
                    </p:tgtEl>
                  </p:cond>
                </p:stCondLst>
                <p:endSync evt="end" delay="0">
                  <p:rtn val="all"/>
                </p:endSync>
                <p:childTnLst>
                  <p:par>
                    <p:cTn id="29" fill="hold">
                      <p:stCondLst>
                        <p:cond delay="0"/>
                      </p:stCondLst>
                      <p:childTnLst>
                        <p:par>
                          <p:cTn id="30" fill="hold">
                            <p:stCondLst>
                              <p:cond delay="0"/>
                            </p:stCondLst>
                            <p:childTnLst>
                              <p:par>
                                <p:cTn id="31" presetID="23" presetClass="exit" presetSubtype="544" fill="hold" grpId="0" nodeType="clickEffect">
                                  <p:stCondLst>
                                    <p:cond delay="0"/>
                                  </p:stCondLst>
                                  <p:childTnLst>
                                    <p:anim calcmode="lin" valueType="num">
                                      <p:cBhvr>
                                        <p:cTn id="32" dur="500"/>
                                        <p:tgtEl>
                                          <p:spTgt spid="51"/>
                                        </p:tgtEl>
                                        <p:attrNameLst>
                                          <p:attrName>ppt_w</p:attrName>
                                        </p:attrNameLst>
                                      </p:cBhvr>
                                      <p:tavLst>
                                        <p:tav tm="0">
                                          <p:val>
                                            <p:strVal val="ppt_w"/>
                                          </p:val>
                                        </p:tav>
                                        <p:tav tm="100000">
                                          <p:val>
                                            <p:fltVal val="0"/>
                                          </p:val>
                                        </p:tav>
                                      </p:tavLst>
                                    </p:anim>
                                    <p:anim calcmode="lin" valueType="num">
                                      <p:cBhvr>
                                        <p:cTn id="33" dur="500"/>
                                        <p:tgtEl>
                                          <p:spTgt spid="51"/>
                                        </p:tgtEl>
                                        <p:attrNameLst>
                                          <p:attrName>ppt_h</p:attrName>
                                        </p:attrNameLst>
                                      </p:cBhvr>
                                      <p:tavLst>
                                        <p:tav tm="0">
                                          <p:val>
                                            <p:strVal val="ppt_h"/>
                                          </p:val>
                                        </p:tav>
                                        <p:tav tm="100000">
                                          <p:val>
                                            <p:fltVal val="0"/>
                                          </p:val>
                                        </p:tav>
                                      </p:tavLst>
                                    </p:anim>
                                    <p:anim calcmode="lin" valueType="num">
                                      <p:cBhvr>
                                        <p:cTn id="34" dur="500"/>
                                        <p:tgtEl>
                                          <p:spTgt spid="51"/>
                                        </p:tgtEl>
                                        <p:attrNameLst>
                                          <p:attrName>ppt_x</p:attrName>
                                        </p:attrNameLst>
                                      </p:cBhvr>
                                      <p:tavLst>
                                        <p:tav tm="0">
                                          <p:val>
                                            <p:strVal val="ppt_x"/>
                                          </p:val>
                                        </p:tav>
                                        <p:tav tm="100000">
                                          <p:val>
                                            <p:fltVal val="0.5"/>
                                          </p:val>
                                        </p:tav>
                                      </p:tavLst>
                                    </p:anim>
                                    <p:anim calcmode="lin" valueType="num">
                                      <p:cBhvr>
                                        <p:cTn id="35" dur="500"/>
                                        <p:tgtEl>
                                          <p:spTgt spid="51"/>
                                        </p:tgtEl>
                                        <p:attrNameLst>
                                          <p:attrName>ppt_y</p:attrName>
                                        </p:attrNameLst>
                                      </p:cBhvr>
                                      <p:tavLst>
                                        <p:tav tm="0">
                                          <p:val>
                                            <p:strVal val="ppt_y"/>
                                          </p:val>
                                        </p:tav>
                                        <p:tav tm="100000">
                                          <p:val>
                                            <p:fltVal val="0.5"/>
                                          </p:val>
                                        </p:tav>
                                      </p:tavLst>
                                    </p:anim>
                                    <p:set>
                                      <p:cBhvr>
                                        <p:cTn id="36" dur="1" fill="hold">
                                          <p:stCondLst>
                                            <p:cond delay="499"/>
                                          </p:stCondLst>
                                        </p:cTn>
                                        <p:tgtEl>
                                          <p:spTgt spid="51"/>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10"/>
                                        <p:tgtEl>
                                          <p:spTgt spid="29"/>
                                        </p:tgtEl>
                                      </p:cBhvr>
                                    </p:animEffect>
                                    <p:set>
                                      <p:cBhvr>
                                        <p:cTn id="39"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0" restart="whenNotActive" fill="hold" evtFilter="cancelBubble" nodeType="interactiveSeq">
                <p:stCondLst>
                  <p:cond evt="onClick" delay="0">
                    <p:tgtEl>
                      <p:spTgt spid="53"/>
                    </p:tgtEl>
                  </p:cond>
                </p:stCondLst>
                <p:endSync evt="end" delay="0">
                  <p:rtn val="all"/>
                </p:endSync>
                <p:childTnLst>
                  <p:par>
                    <p:cTn id="41" fill="hold">
                      <p:stCondLst>
                        <p:cond delay="0"/>
                      </p:stCondLst>
                      <p:childTnLst>
                        <p:par>
                          <p:cTn id="42" fill="hold">
                            <p:stCondLst>
                              <p:cond delay="0"/>
                            </p:stCondLst>
                            <p:childTnLst>
                              <p:par>
                                <p:cTn id="43" presetID="23" presetClass="exit" presetSubtype="544" fill="hold" grpId="0" nodeType="clickEffect">
                                  <p:stCondLst>
                                    <p:cond delay="0"/>
                                  </p:stCondLst>
                                  <p:childTnLst>
                                    <p:anim calcmode="lin" valueType="num">
                                      <p:cBhvr>
                                        <p:cTn id="44" dur="500"/>
                                        <p:tgtEl>
                                          <p:spTgt spid="53"/>
                                        </p:tgtEl>
                                        <p:attrNameLst>
                                          <p:attrName>ppt_w</p:attrName>
                                        </p:attrNameLst>
                                      </p:cBhvr>
                                      <p:tavLst>
                                        <p:tav tm="0">
                                          <p:val>
                                            <p:strVal val="ppt_w"/>
                                          </p:val>
                                        </p:tav>
                                        <p:tav tm="100000">
                                          <p:val>
                                            <p:fltVal val="0"/>
                                          </p:val>
                                        </p:tav>
                                      </p:tavLst>
                                    </p:anim>
                                    <p:anim calcmode="lin" valueType="num">
                                      <p:cBhvr>
                                        <p:cTn id="45" dur="500"/>
                                        <p:tgtEl>
                                          <p:spTgt spid="53"/>
                                        </p:tgtEl>
                                        <p:attrNameLst>
                                          <p:attrName>ppt_h</p:attrName>
                                        </p:attrNameLst>
                                      </p:cBhvr>
                                      <p:tavLst>
                                        <p:tav tm="0">
                                          <p:val>
                                            <p:strVal val="ppt_h"/>
                                          </p:val>
                                        </p:tav>
                                        <p:tav tm="100000">
                                          <p:val>
                                            <p:fltVal val="0"/>
                                          </p:val>
                                        </p:tav>
                                      </p:tavLst>
                                    </p:anim>
                                    <p:anim calcmode="lin" valueType="num">
                                      <p:cBhvr>
                                        <p:cTn id="46" dur="500"/>
                                        <p:tgtEl>
                                          <p:spTgt spid="53"/>
                                        </p:tgtEl>
                                        <p:attrNameLst>
                                          <p:attrName>ppt_x</p:attrName>
                                        </p:attrNameLst>
                                      </p:cBhvr>
                                      <p:tavLst>
                                        <p:tav tm="0">
                                          <p:val>
                                            <p:strVal val="ppt_x"/>
                                          </p:val>
                                        </p:tav>
                                        <p:tav tm="100000">
                                          <p:val>
                                            <p:fltVal val="0.5"/>
                                          </p:val>
                                        </p:tav>
                                      </p:tavLst>
                                    </p:anim>
                                    <p:anim calcmode="lin" valueType="num">
                                      <p:cBhvr>
                                        <p:cTn id="47" dur="500"/>
                                        <p:tgtEl>
                                          <p:spTgt spid="53"/>
                                        </p:tgtEl>
                                        <p:attrNameLst>
                                          <p:attrName>ppt_y</p:attrName>
                                        </p:attrNameLst>
                                      </p:cBhvr>
                                      <p:tavLst>
                                        <p:tav tm="0">
                                          <p:val>
                                            <p:strVal val="ppt_y"/>
                                          </p:val>
                                        </p:tav>
                                        <p:tav tm="100000">
                                          <p:val>
                                            <p:fltVal val="0.5"/>
                                          </p:val>
                                        </p:tav>
                                      </p:tavLst>
                                    </p:anim>
                                    <p:set>
                                      <p:cBhvr>
                                        <p:cTn id="48" dur="1" fill="hold">
                                          <p:stCondLst>
                                            <p:cond delay="499"/>
                                          </p:stCondLst>
                                        </p:cTn>
                                        <p:tgtEl>
                                          <p:spTgt spid="53"/>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
                                        <p:tgtEl>
                                          <p:spTgt spid="52"/>
                                        </p:tgtEl>
                                      </p:cBhvr>
                                    </p:animEffect>
                                    <p:set>
                                      <p:cBhvr>
                                        <p:cTn id="51"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2" restart="whenNotActive" fill="hold" evtFilter="cancelBubble" nodeType="interactiveSeq">
                <p:stCondLst>
                  <p:cond evt="onClick" delay="0">
                    <p:tgtEl>
                      <p:spTgt spid="55"/>
                    </p:tgtEl>
                  </p:cond>
                </p:stCondLst>
                <p:endSync evt="end" delay="0">
                  <p:rtn val="all"/>
                </p:endSync>
                <p:childTnLst>
                  <p:par>
                    <p:cTn id="53" fill="hold">
                      <p:stCondLst>
                        <p:cond delay="0"/>
                      </p:stCondLst>
                      <p:childTnLst>
                        <p:par>
                          <p:cTn id="54" fill="hold">
                            <p:stCondLst>
                              <p:cond delay="0"/>
                            </p:stCondLst>
                            <p:childTnLst>
                              <p:par>
                                <p:cTn id="55" presetID="23" presetClass="exit" presetSubtype="544" fill="hold" grpId="0" nodeType="clickEffect">
                                  <p:stCondLst>
                                    <p:cond delay="0"/>
                                  </p:stCondLst>
                                  <p:childTnLst>
                                    <p:anim calcmode="lin" valueType="num">
                                      <p:cBhvr>
                                        <p:cTn id="56" dur="500"/>
                                        <p:tgtEl>
                                          <p:spTgt spid="55"/>
                                        </p:tgtEl>
                                        <p:attrNameLst>
                                          <p:attrName>ppt_w</p:attrName>
                                        </p:attrNameLst>
                                      </p:cBhvr>
                                      <p:tavLst>
                                        <p:tav tm="0">
                                          <p:val>
                                            <p:strVal val="ppt_w"/>
                                          </p:val>
                                        </p:tav>
                                        <p:tav tm="100000">
                                          <p:val>
                                            <p:fltVal val="0"/>
                                          </p:val>
                                        </p:tav>
                                      </p:tavLst>
                                    </p:anim>
                                    <p:anim calcmode="lin" valueType="num">
                                      <p:cBhvr>
                                        <p:cTn id="57" dur="500"/>
                                        <p:tgtEl>
                                          <p:spTgt spid="55"/>
                                        </p:tgtEl>
                                        <p:attrNameLst>
                                          <p:attrName>ppt_h</p:attrName>
                                        </p:attrNameLst>
                                      </p:cBhvr>
                                      <p:tavLst>
                                        <p:tav tm="0">
                                          <p:val>
                                            <p:strVal val="ppt_h"/>
                                          </p:val>
                                        </p:tav>
                                        <p:tav tm="100000">
                                          <p:val>
                                            <p:fltVal val="0"/>
                                          </p:val>
                                        </p:tav>
                                      </p:tavLst>
                                    </p:anim>
                                    <p:anim calcmode="lin" valueType="num">
                                      <p:cBhvr>
                                        <p:cTn id="58" dur="500"/>
                                        <p:tgtEl>
                                          <p:spTgt spid="55"/>
                                        </p:tgtEl>
                                        <p:attrNameLst>
                                          <p:attrName>ppt_x</p:attrName>
                                        </p:attrNameLst>
                                      </p:cBhvr>
                                      <p:tavLst>
                                        <p:tav tm="0">
                                          <p:val>
                                            <p:strVal val="ppt_x"/>
                                          </p:val>
                                        </p:tav>
                                        <p:tav tm="100000">
                                          <p:val>
                                            <p:fltVal val="0.5"/>
                                          </p:val>
                                        </p:tav>
                                      </p:tavLst>
                                    </p:anim>
                                    <p:anim calcmode="lin" valueType="num">
                                      <p:cBhvr>
                                        <p:cTn id="59" dur="500"/>
                                        <p:tgtEl>
                                          <p:spTgt spid="55"/>
                                        </p:tgtEl>
                                        <p:attrNameLst>
                                          <p:attrName>ppt_y</p:attrName>
                                        </p:attrNameLst>
                                      </p:cBhvr>
                                      <p:tavLst>
                                        <p:tav tm="0">
                                          <p:val>
                                            <p:strVal val="ppt_y"/>
                                          </p:val>
                                        </p:tav>
                                        <p:tav tm="100000">
                                          <p:val>
                                            <p:fltVal val="0.5"/>
                                          </p:val>
                                        </p:tav>
                                      </p:tavLst>
                                    </p:anim>
                                    <p:set>
                                      <p:cBhvr>
                                        <p:cTn id="60" dur="1" fill="hold">
                                          <p:stCondLst>
                                            <p:cond delay="499"/>
                                          </p:stCondLst>
                                        </p:cTn>
                                        <p:tgtEl>
                                          <p:spTgt spid="55"/>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
                                        <p:tgtEl>
                                          <p:spTgt spid="54"/>
                                        </p:tgtEl>
                                      </p:cBhvr>
                                    </p:animEffect>
                                    <p:set>
                                      <p:cBhvr>
                                        <p:cTn id="63"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4" restart="whenNotActive" fill="hold" evtFilter="cancelBubble" nodeType="interactiveSeq">
                <p:stCondLst>
                  <p:cond evt="onClick" delay="0">
                    <p:tgtEl>
                      <p:spTgt spid="57"/>
                    </p:tgtEl>
                  </p:cond>
                </p:stCondLst>
                <p:endSync evt="end" delay="0">
                  <p:rtn val="all"/>
                </p:endSync>
                <p:childTnLst>
                  <p:par>
                    <p:cTn id="65" fill="hold">
                      <p:stCondLst>
                        <p:cond delay="0"/>
                      </p:stCondLst>
                      <p:childTnLst>
                        <p:par>
                          <p:cTn id="66" fill="hold">
                            <p:stCondLst>
                              <p:cond delay="0"/>
                            </p:stCondLst>
                            <p:childTnLst>
                              <p:par>
                                <p:cTn id="67" presetID="23" presetClass="exit" presetSubtype="544" fill="hold" grpId="0" nodeType="clickEffect">
                                  <p:stCondLst>
                                    <p:cond delay="0"/>
                                  </p:stCondLst>
                                  <p:childTnLst>
                                    <p:anim calcmode="lin" valueType="num">
                                      <p:cBhvr>
                                        <p:cTn id="68" dur="500"/>
                                        <p:tgtEl>
                                          <p:spTgt spid="57"/>
                                        </p:tgtEl>
                                        <p:attrNameLst>
                                          <p:attrName>ppt_w</p:attrName>
                                        </p:attrNameLst>
                                      </p:cBhvr>
                                      <p:tavLst>
                                        <p:tav tm="0">
                                          <p:val>
                                            <p:strVal val="ppt_w"/>
                                          </p:val>
                                        </p:tav>
                                        <p:tav tm="100000">
                                          <p:val>
                                            <p:fltVal val="0"/>
                                          </p:val>
                                        </p:tav>
                                      </p:tavLst>
                                    </p:anim>
                                    <p:anim calcmode="lin" valueType="num">
                                      <p:cBhvr>
                                        <p:cTn id="69" dur="500"/>
                                        <p:tgtEl>
                                          <p:spTgt spid="57"/>
                                        </p:tgtEl>
                                        <p:attrNameLst>
                                          <p:attrName>ppt_h</p:attrName>
                                        </p:attrNameLst>
                                      </p:cBhvr>
                                      <p:tavLst>
                                        <p:tav tm="0">
                                          <p:val>
                                            <p:strVal val="ppt_h"/>
                                          </p:val>
                                        </p:tav>
                                        <p:tav tm="100000">
                                          <p:val>
                                            <p:fltVal val="0"/>
                                          </p:val>
                                        </p:tav>
                                      </p:tavLst>
                                    </p:anim>
                                    <p:anim calcmode="lin" valueType="num">
                                      <p:cBhvr>
                                        <p:cTn id="70" dur="500"/>
                                        <p:tgtEl>
                                          <p:spTgt spid="57"/>
                                        </p:tgtEl>
                                        <p:attrNameLst>
                                          <p:attrName>ppt_x</p:attrName>
                                        </p:attrNameLst>
                                      </p:cBhvr>
                                      <p:tavLst>
                                        <p:tav tm="0">
                                          <p:val>
                                            <p:strVal val="ppt_x"/>
                                          </p:val>
                                        </p:tav>
                                        <p:tav tm="100000">
                                          <p:val>
                                            <p:fltVal val="0.5"/>
                                          </p:val>
                                        </p:tav>
                                      </p:tavLst>
                                    </p:anim>
                                    <p:anim calcmode="lin" valueType="num">
                                      <p:cBhvr>
                                        <p:cTn id="71" dur="500"/>
                                        <p:tgtEl>
                                          <p:spTgt spid="57"/>
                                        </p:tgtEl>
                                        <p:attrNameLst>
                                          <p:attrName>ppt_y</p:attrName>
                                        </p:attrNameLst>
                                      </p:cBhvr>
                                      <p:tavLst>
                                        <p:tav tm="0">
                                          <p:val>
                                            <p:strVal val="ppt_y"/>
                                          </p:val>
                                        </p:tav>
                                        <p:tav tm="100000">
                                          <p:val>
                                            <p:fltVal val="0.5"/>
                                          </p:val>
                                        </p:tav>
                                      </p:tavLst>
                                    </p:anim>
                                    <p:set>
                                      <p:cBhvr>
                                        <p:cTn id="72" dur="1" fill="hold">
                                          <p:stCondLst>
                                            <p:cond delay="499"/>
                                          </p:stCondLst>
                                        </p:cTn>
                                        <p:tgtEl>
                                          <p:spTgt spid="57"/>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
                                        <p:tgtEl>
                                          <p:spTgt spid="56"/>
                                        </p:tgtEl>
                                      </p:cBhvr>
                                    </p:animEffect>
                                    <p:set>
                                      <p:cBhvr>
                                        <p:cTn id="75"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6" restart="whenNotActive" fill="hold" evtFilter="cancelBubble" nodeType="interactiveSeq">
                <p:stCondLst>
                  <p:cond evt="onClick" delay="0">
                    <p:tgtEl>
                      <p:spTgt spid="59"/>
                    </p:tgtEl>
                  </p:cond>
                </p:stCondLst>
                <p:endSync evt="end" delay="0">
                  <p:rtn val="all"/>
                </p:endSync>
                <p:childTnLst>
                  <p:par>
                    <p:cTn id="77" fill="hold">
                      <p:stCondLst>
                        <p:cond delay="0"/>
                      </p:stCondLst>
                      <p:childTnLst>
                        <p:par>
                          <p:cTn id="78" fill="hold">
                            <p:stCondLst>
                              <p:cond delay="0"/>
                            </p:stCondLst>
                            <p:childTnLst>
                              <p:par>
                                <p:cTn id="79" presetID="23" presetClass="exit" presetSubtype="544" fill="hold" grpId="0" nodeType="clickEffect">
                                  <p:stCondLst>
                                    <p:cond delay="0"/>
                                  </p:stCondLst>
                                  <p:childTnLst>
                                    <p:anim calcmode="lin" valueType="num">
                                      <p:cBhvr>
                                        <p:cTn id="80" dur="500"/>
                                        <p:tgtEl>
                                          <p:spTgt spid="59"/>
                                        </p:tgtEl>
                                        <p:attrNameLst>
                                          <p:attrName>ppt_w</p:attrName>
                                        </p:attrNameLst>
                                      </p:cBhvr>
                                      <p:tavLst>
                                        <p:tav tm="0">
                                          <p:val>
                                            <p:strVal val="ppt_w"/>
                                          </p:val>
                                        </p:tav>
                                        <p:tav tm="100000">
                                          <p:val>
                                            <p:fltVal val="0"/>
                                          </p:val>
                                        </p:tav>
                                      </p:tavLst>
                                    </p:anim>
                                    <p:anim calcmode="lin" valueType="num">
                                      <p:cBhvr>
                                        <p:cTn id="81" dur="500"/>
                                        <p:tgtEl>
                                          <p:spTgt spid="59"/>
                                        </p:tgtEl>
                                        <p:attrNameLst>
                                          <p:attrName>ppt_h</p:attrName>
                                        </p:attrNameLst>
                                      </p:cBhvr>
                                      <p:tavLst>
                                        <p:tav tm="0">
                                          <p:val>
                                            <p:strVal val="ppt_h"/>
                                          </p:val>
                                        </p:tav>
                                        <p:tav tm="100000">
                                          <p:val>
                                            <p:fltVal val="0"/>
                                          </p:val>
                                        </p:tav>
                                      </p:tavLst>
                                    </p:anim>
                                    <p:anim calcmode="lin" valueType="num">
                                      <p:cBhvr>
                                        <p:cTn id="82" dur="500"/>
                                        <p:tgtEl>
                                          <p:spTgt spid="59"/>
                                        </p:tgtEl>
                                        <p:attrNameLst>
                                          <p:attrName>ppt_x</p:attrName>
                                        </p:attrNameLst>
                                      </p:cBhvr>
                                      <p:tavLst>
                                        <p:tav tm="0">
                                          <p:val>
                                            <p:strVal val="ppt_x"/>
                                          </p:val>
                                        </p:tav>
                                        <p:tav tm="100000">
                                          <p:val>
                                            <p:fltVal val="0.5"/>
                                          </p:val>
                                        </p:tav>
                                      </p:tavLst>
                                    </p:anim>
                                    <p:anim calcmode="lin" valueType="num">
                                      <p:cBhvr>
                                        <p:cTn id="83" dur="500"/>
                                        <p:tgtEl>
                                          <p:spTgt spid="59"/>
                                        </p:tgtEl>
                                        <p:attrNameLst>
                                          <p:attrName>ppt_y</p:attrName>
                                        </p:attrNameLst>
                                      </p:cBhvr>
                                      <p:tavLst>
                                        <p:tav tm="0">
                                          <p:val>
                                            <p:strVal val="ppt_y"/>
                                          </p:val>
                                        </p:tav>
                                        <p:tav tm="100000">
                                          <p:val>
                                            <p:fltVal val="0.5"/>
                                          </p:val>
                                        </p:tav>
                                      </p:tavLst>
                                    </p:anim>
                                    <p:set>
                                      <p:cBhvr>
                                        <p:cTn id="84" dur="1" fill="hold">
                                          <p:stCondLst>
                                            <p:cond delay="499"/>
                                          </p:stCondLst>
                                        </p:cTn>
                                        <p:tgtEl>
                                          <p:spTgt spid="59"/>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10"/>
                                        <p:tgtEl>
                                          <p:spTgt spid="58"/>
                                        </p:tgtEl>
                                      </p:cBhvr>
                                    </p:animEffect>
                                    <p:set>
                                      <p:cBhvr>
                                        <p:cTn id="87"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8" restart="whenNotActive" fill="hold" evtFilter="cancelBubble" nodeType="interactiveSeq">
                <p:stCondLst>
                  <p:cond evt="onClick" delay="0">
                    <p:tgtEl>
                      <p:spTgt spid="63"/>
                    </p:tgtEl>
                  </p:cond>
                </p:stCondLst>
                <p:endSync evt="end" delay="0">
                  <p:rtn val="all"/>
                </p:endSync>
                <p:childTnLst>
                  <p:par>
                    <p:cTn id="89" fill="hold">
                      <p:stCondLst>
                        <p:cond delay="0"/>
                      </p:stCondLst>
                      <p:childTnLst>
                        <p:par>
                          <p:cTn id="90" fill="hold">
                            <p:stCondLst>
                              <p:cond delay="0"/>
                            </p:stCondLst>
                            <p:childTnLst>
                              <p:par>
                                <p:cTn id="91" presetID="23" presetClass="exit" presetSubtype="544" fill="hold" grpId="0" nodeType="clickEffect">
                                  <p:stCondLst>
                                    <p:cond delay="0"/>
                                  </p:stCondLst>
                                  <p:childTnLst>
                                    <p:anim calcmode="lin" valueType="num">
                                      <p:cBhvr>
                                        <p:cTn id="92" dur="500"/>
                                        <p:tgtEl>
                                          <p:spTgt spid="63"/>
                                        </p:tgtEl>
                                        <p:attrNameLst>
                                          <p:attrName>ppt_w</p:attrName>
                                        </p:attrNameLst>
                                      </p:cBhvr>
                                      <p:tavLst>
                                        <p:tav tm="0">
                                          <p:val>
                                            <p:strVal val="ppt_w"/>
                                          </p:val>
                                        </p:tav>
                                        <p:tav tm="100000">
                                          <p:val>
                                            <p:fltVal val="0"/>
                                          </p:val>
                                        </p:tav>
                                      </p:tavLst>
                                    </p:anim>
                                    <p:anim calcmode="lin" valueType="num">
                                      <p:cBhvr>
                                        <p:cTn id="93" dur="500"/>
                                        <p:tgtEl>
                                          <p:spTgt spid="63"/>
                                        </p:tgtEl>
                                        <p:attrNameLst>
                                          <p:attrName>ppt_h</p:attrName>
                                        </p:attrNameLst>
                                      </p:cBhvr>
                                      <p:tavLst>
                                        <p:tav tm="0">
                                          <p:val>
                                            <p:strVal val="ppt_h"/>
                                          </p:val>
                                        </p:tav>
                                        <p:tav tm="100000">
                                          <p:val>
                                            <p:fltVal val="0"/>
                                          </p:val>
                                        </p:tav>
                                      </p:tavLst>
                                    </p:anim>
                                    <p:anim calcmode="lin" valueType="num">
                                      <p:cBhvr>
                                        <p:cTn id="94" dur="500"/>
                                        <p:tgtEl>
                                          <p:spTgt spid="63"/>
                                        </p:tgtEl>
                                        <p:attrNameLst>
                                          <p:attrName>ppt_x</p:attrName>
                                        </p:attrNameLst>
                                      </p:cBhvr>
                                      <p:tavLst>
                                        <p:tav tm="0">
                                          <p:val>
                                            <p:strVal val="ppt_x"/>
                                          </p:val>
                                        </p:tav>
                                        <p:tav tm="100000">
                                          <p:val>
                                            <p:fltVal val="0.5"/>
                                          </p:val>
                                        </p:tav>
                                      </p:tavLst>
                                    </p:anim>
                                    <p:anim calcmode="lin" valueType="num">
                                      <p:cBhvr>
                                        <p:cTn id="95" dur="500"/>
                                        <p:tgtEl>
                                          <p:spTgt spid="63"/>
                                        </p:tgtEl>
                                        <p:attrNameLst>
                                          <p:attrName>ppt_y</p:attrName>
                                        </p:attrNameLst>
                                      </p:cBhvr>
                                      <p:tavLst>
                                        <p:tav tm="0">
                                          <p:val>
                                            <p:strVal val="ppt_y"/>
                                          </p:val>
                                        </p:tav>
                                        <p:tav tm="100000">
                                          <p:val>
                                            <p:fltVal val="0.5"/>
                                          </p:val>
                                        </p:tav>
                                      </p:tavLst>
                                    </p:anim>
                                    <p:set>
                                      <p:cBhvr>
                                        <p:cTn id="96" dur="1" fill="hold">
                                          <p:stCondLst>
                                            <p:cond delay="499"/>
                                          </p:stCondLst>
                                        </p:cTn>
                                        <p:tgtEl>
                                          <p:spTgt spid="63"/>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
                                        <p:tgtEl>
                                          <p:spTgt spid="62"/>
                                        </p:tgtEl>
                                      </p:cBhvr>
                                    </p:animEffect>
                                    <p:set>
                                      <p:cBhvr>
                                        <p:cTn id="99"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0" restart="whenNotActive" fill="hold" evtFilter="cancelBubble" nodeType="interactiveSeq">
                <p:stCondLst>
                  <p:cond evt="onClick" delay="0">
                    <p:tgtEl>
                      <p:spTgt spid="69"/>
                    </p:tgtEl>
                  </p:cond>
                </p:stCondLst>
                <p:endSync evt="end" delay="0">
                  <p:rtn val="all"/>
                </p:endSync>
                <p:childTnLst>
                  <p:par>
                    <p:cTn id="101" fill="hold">
                      <p:stCondLst>
                        <p:cond delay="0"/>
                      </p:stCondLst>
                      <p:childTnLst>
                        <p:par>
                          <p:cTn id="102" fill="hold">
                            <p:stCondLst>
                              <p:cond delay="0"/>
                            </p:stCondLst>
                            <p:childTnLst>
                              <p:par>
                                <p:cTn id="103" presetID="23" presetClass="exit" presetSubtype="544" fill="hold" grpId="0" nodeType="clickEffect">
                                  <p:stCondLst>
                                    <p:cond delay="0"/>
                                  </p:stCondLst>
                                  <p:childTnLst>
                                    <p:anim calcmode="lin" valueType="num">
                                      <p:cBhvr>
                                        <p:cTn id="104" dur="500"/>
                                        <p:tgtEl>
                                          <p:spTgt spid="69"/>
                                        </p:tgtEl>
                                        <p:attrNameLst>
                                          <p:attrName>ppt_w</p:attrName>
                                        </p:attrNameLst>
                                      </p:cBhvr>
                                      <p:tavLst>
                                        <p:tav tm="0">
                                          <p:val>
                                            <p:strVal val="ppt_w"/>
                                          </p:val>
                                        </p:tav>
                                        <p:tav tm="100000">
                                          <p:val>
                                            <p:fltVal val="0"/>
                                          </p:val>
                                        </p:tav>
                                      </p:tavLst>
                                    </p:anim>
                                    <p:anim calcmode="lin" valueType="num">
                                      <p:cBhvr>
                                        <p:cTn id="105" dur="500"/>
                                        <p:tgtEl>
                                          <p:spTgt spid="69"/>
                                        </p:tgtEl>
                                        <p:attrNameLst>
                                          <p:attrName>ppt_h</p:attrName>
                                        </p:attrNameLst>
                                      </p:cBhvr>
                                      <p:tavLst>
                                        <p:tav tm="0">
                                          <p:val>
                                            <p:strVal val="ppt_h"/>
                                          </p:val>
                                        </p:tav>
                                        <p:tav tm="100000">
                                          <p:val>
                                            <p:fltVal val="0"/>
                                          </p:val>
                                        </p:tav>
                                      </p:tavLst>
                                    </p:anim>
                                    <p:anim calcmode="lin" valueType="num">
                                      <p:cBhvr>
                                        <p:cTn id="106" dur="500"/>
                                        <p:tgtEl>
                                          <p:spTgt spid="69"/>
                                        </p:tgtEl>
                                        <p:attrNameLst>
                                          <p:attrName>ppt_x</p:attrName>
                                        </p:attrNameLst>
                                      </p:cBhvr>
                                      <p:tavLst>
                                        <p:tav tm="0">
                                          <p:val>
                                            <p:strVal val="ppt_x"/>
                                          </p:val>
                                        </p:tav>
                                        <p:tav tm="100000">
                                          <p:val>
                                            <p:fltVal val="0.5"/>
                                          </p:val>
                                        </p:tav>
                                      </p:tavLst>
                                    </p:anim>
                                    <p:anim calcmode="lin" valueType="num">
                                      <p:cBhvr>
                                        <p:cTn id="107" dur="500"/>
                                        <p:tgtEl>
                                          <p:spTgt spid="69"/>
                                        </p:tgtEl>
                                        <p:attrNameLst>
                                          <p:attrName>ppt_y</p:attrName>
                                        </p:attrNameLst>
                                      </p:cBhvr>
                                      <p:tavLst>
                                        <p:tav tm="0">
                                          <p:val>
                                            <p:strVal val="ppt_y"/>
                                          </p:val>
                                        </p:tav>
                                        <p:tav tm="100000">
                                          <p:val>
                                            <p:fltVal val="0.5"/>
                                          </p:val>
                                        </p:tav>
                                      </p:tavLst>
                                    </p:anim>
                                    <p:set>
                                      <p:cBhvr>
                                        <p:cTn id="108" dur="1" fill="hold">
                                          <p:stCondLst>
                                            <p:cond delay="499"/>
                                          </p:stCondLst>
                                        </p:cTn>
                                        <p:tgtEl>
                                          <p:spTgt spid="69"/>
                                        </p:tgtEl>
                                        <p:attrNameLst>
                                          <p:attrName>style.visibility</p:attrName>
                                        </p:attrNameLst>
                                      </p:cBhvr>
                                      <p:to>
                                        <p:strVal val="hidden"/>
                                      </p:to>
                                    </p:set>
                                  </p:childTnLst>
                                </p:cTn>
                              </p:par>
                              <p:par>
                                <p:cTn id="109" presetID="10" presetClass="exit" presetSubtype="0" fill="hold" grpId="0" nodeType="withEffect">
                                  <p:stCondLst>
                                    <p:cond delay="0"/>
                                  </p:stCondLst>
                                  <p:childTnLst>
                                    <p:animEffect transition="out" filter="fade">
                                      <p:cBhvr>
                                        <p:cTn id="110" dur="10"/>
                                        <p:tgtEl>
                                          <p:spTgt spid="68"/>
                                        </p:tgtEl>
                                      </p:cBhvr>
                                    </p:animEffect>
                                    <p:set>
                                      <p:cBhvr>
                                        <p:cTn id="111" dur="1" fill="hold">
                                          <p:stCondLst>
                                            <p:cond delay="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80000">
                <p:cTn id="112" fill="hold" display="0">
                  <p:stCondLst>
                    <p:cond delay="indefinite"/>
                  </p:stCondLst>
                  <p:endCondLst>
                    <p:cond evt="onStopAudio" delay="0">
                      <p:tgtEl>
                        <p:sldTgt/>
                      </p:tgtEl>
                    </p:cond>
                  </p:endCondLst>
                </p:cTn>
                <p:tgtEl>
                  <p:spTgt spid="4"/>
                </p:tgtEl>
              </p:cMediaNode>
            </p:audio>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2" grpId="0"/>
      <p:bldP spid="63" grpId="0" animBg="1"/>
      <p:bldP spid="63" grpId="1" animBg="1"/>
      <p:bldP spid="68" grpId="0"/>
      <p:bldP spid="69" grpId="0" animBg="1"/>
      <p:bldP spid="69" grpId="1" animBg="1"/>
      <p:bldP spid="7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85" y="3567832"/>
            <a:ext cx="990025" cy="742519"/>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964406"/>
            <a:ext cx="5715000" cy="3214688"/>
          </a:xfrm>
          <a:prstGeom prst="rect">
            <a:avLst/>
          </a:prstGeom>
        </p:spPr>
      </p:pic>
      <p:sp>
        <p:nvSpPr>
          <p:cNvPr id="12" name="Snip Diagonal Corner Rectangle 11"/>
          <p:cNvSpPr/>
          <p:nvPr/>
        </p:nvSpPr>
        <p:spPr>
          <a:xfrm>
            <a:off x="1217886" y="794939"/>
            <a:ext cx="7031864" cy="1054772"/>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0" fontAlgn="base" hangingPunct="0">
              <a:spcBef>
                <a:spcPct val="0"/>
              </a:spcBef>
              <a:spcAft>
                <a:spcPct val="0"/>
              </a:spcAft>
              <a:defRPr/>
            </a:pPr>
            <a:r>
              <a:rPr lang="vi-VN" sz="2100" b="1" dirty="0">
                <a:solidFill>
                  <a:prstClr val="white"/>
                </a:solidFill>
                <a:latin typeface="Times New Roman" panose="02020603050405020304" pitchFamily="18" charset="0"/>
              </a:rPr>
              <a:t>Câu 1</a:t>
            </a:r>
            <a:r>
              <a:rPr lang="vi-VN" sz="2100" b="1">
                <a:solidFill>
                  <a:prstClr val="white"/>
                </a:solidFill>
                <a:latin typeface="Times New Roman" panose="02020603050405020304" pitchFamily="18" charset="0"/>
              </a:rPr>
              <a:t>: </a:t>
            </a:r>
            <a:r>
              <a:rPr lang="en-US" sz="2100" b="1">
                <a:solidFill>
                  <a:prstClr val="white"/>
                </a:solidFill>
                <a:latin typeface="Times New Roman" panose="02020603050405020304" pitchFamily="18" charset="0"/>
                <a:cs typeface="Times New Roman" panose="02020603050405020304" pitchFamily="18" charset="0"/>
              </a:rPr>
              <a:t>Ngôi kể phù hợp khi đóng vai nhân vật kể lại một truyện cổ tích là ngôi thứ </a:t>
            </a:r>
            <a:endParaRPr lang="en-US" sz="2100" b="1" dirty="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1714500" y="3301828"/>
            <a:ext cx="5966460" cy="80985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2400" b="1">
                <a:solidFill>
                  <a:prstClr val="black"/>
                </a:solidFill>
                <a:latin typeface="Times New Roman" pitchFamily="18" charset="0"/>
                <a:cs typeface="Times New Roman" pitchFamily="18" charset="0"/>
                <a:sym typeface="Arial"/>
              </a:rPr>
              <a:t>Nhất.</a:t>
            </a:r>
            <a:endParaRPr lang="en-US" sz="2400" b="1" dirty="0">
              <a:solidFill>
                <a:prstClr val="black"/>
              </a:solidFill>
              <a:latin typeface="Times New Roman" pitchFamily="18" charset="0"/>
              <a:cs typeface="Times New Roman" pitchFamily="18" charset="0"/>
              <a:sym typeface="Arial"/>
            </a:endParaRPr>
          </a:p>
        </p:txBody>
      </p:sp>
      <p:sp>
        <p:nvSpPr>
          <p:cNvPr id="15" name="Rectangle 14"/>
          <p:cNvSpPr/>
          <p:nvPr/>
        </p:nvSpPr>
        <p:spPr>
          <a:xfrm>
            <a:off x="2953748" y="2735016"/>
            <a:ext cx="3560142" cy="467437"/>
          </a:xfrm>
          <a:prstGeom prst="rect">
            <a:avLst/>
          </a:prstGeom>
          <a:noFill/>
        </p:spPr>
        <p:txBody>
          <a:bodyPr wrap="none" lIns="51435" tIns="25718" rIns="51435" bIns="25718">
            <a:spAutoFit/>
          </a:bodyPr>
          <a:lstStyle/>
          <a:p>
            <a:pPr algn="ctr" defTabSz="514350">
              <a:defRPr/>
            </a:pPr>
            <a:r>
              <a:rPr lang="en-US" sz="2700" b="1" dirty="0">
                <a:solidFill>
                  <a:srgbClr val="FF0000"/>
                </a:solidFill>
                <a:latin typeface="Times New Roman" pitchFamily="18" charset="0"/>
                <a:cs typeface="Times New Roman" pitchFamily="18" charset="0"/>
                <a:sym typeface="Arial"/>
              </a:rPr>
              <a:t>You are given 3 candies</a:t>
            </a:r>
          </a:p>
        </p:txBody>
      </p:sp>
      <p:sp>
        <p:nvSpPr>
          <p:cNvPr id="8" name="Pentagon 7">
            <a:hlinkClick r:id="rId7" action="ppaction://hlinksldjump"/>
          </p:cNvPr>
          <p:cNvSpPr/>
          <p:nvPr/>
        </p:nvSpPr>
        <p:spPr>
          <a:xfrm flipH="1">
            <a:off x="7546942" y="4310351"/>
            <a:ext cx="1405619" cy="367315"/>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575">
                <a:solidFill>
                  <a:prstClr val="black"/>
                </a:solidFill>
                <a:latin typeface="Calibri"/>
                <a:sym typeface="Arial"/>
              </a:rPr>
              <a:t>GO HOME</a:t>
            </a:r>
          </a:p>
        </p:txBody>
      </p:sp>
    </p:spTree>
    <p:extLst>
      <p:ext uri="{BB962C8B-B14F-4D97-AF65-F5344CB8AC3E}">
        <p14:creationId xmlns:p14="http://schemas.microsoft.com/office/powerpoint/2010/main" val="154042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83" y="3567829"/>
            <a:ext cx="990025" cy="742519"/>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964406"/>
            <a:ext cx="5715000" cy="3214688"/>
          </a:xfrm>
          <a:prstGeom prst="rect">
            <a:avLst/>
          </a:prstGeom>
        </p:spPr>
      </p:pic>
      <p:sp>
        <p:nvSpPr>
          <p:cNvPr id="12" name="Snip Diagonal Corner Rectangle 11"/>
          <p:cNvSpPr/>
          <p:nvPr/>
        </p:nvSpPr>
        <p:spPr>
          <a:xfrm>
            <a:off x="1120165" y="1277995"/>
            <a:ext cx="7031864" cy="1054772"/>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0" fontAlgn="base" hangingPunct="0">
              <a:spcBef>
                <a:spcPct val="0"/>
              </a:spcBef>
              <a:spcAft>
                <a:spcPct val="0"/>
              </a:spcAft>
              <a:defRPr/>
            </a:pPr>
            <a:r>
              <a:rPr lang="vi-VN" sz="2100" b="1" dirty="0">
                <a:solidFill>
                  <a:prstClr val="white"/>
                </a:solidFill>
                <a:latin typeface="Times New Roman" pitchFamily="18" charset="0"/>
                <a:cs typeface="Times New Roman" pitchFamily="18" charset="0"/>
              </a:rPr>
              <a:t>Câu 2</a:t>
            </a:r>
            <a:r>
              <a:rPr lang="vi-VN" sz="2100" b="1">
                <a:solidFill>
                  <a:prstClr val="white"/>
                </a:solidFill>
                <a:latin typeface="Times New Roman" pitchFamily="18" charset="0"/>
                <a:cs typeface="Times New Roman" pitchFamily="18" charset="0"/>
              </a:rPr>
              <a:t>: </a:t>
            </a:r>
            <a:r>
              <a:rPr lang="en-US" sz="2100" b="1">
                <a:solidFill>
                  <a:prstClr val="white"/>
                </a:solidFill>
                <a:latin typeface="Times New Roman" pitchFamily="18" charset="0"/>
                <a:cs typeface="Times New Roman" pitchFamily="18" charset="0"/>
              </a:rPr>
              <a:t>Đây là từ chỉ hoạt động tạo ra bất cứ cái gì có đồng thời tính mới và tính ích lợi? </a:t>
            </a:r>
            <a:endParaRPr lang="en-US" sz="2100" b="1" dirty="0">
              <a:solidFill>
                <a:prstClr val="white"/>
              </a:solidFill>
              <a:latin typeface="Times New Roman" pitchFamily="18" charset="0"/>
              <a:cs typeface="Times New Roman" pitchFamily="18" charset="0"/>
            </a:endParaRPr>
          </a:p>
        </p:txBody>
      </p:sp>
      <p:sp>
        <p:nvSpPr>
          <p:cNvPr id="5" name="Rectangle 4"/>
          <p:cNvSpPr/>
          <p:nvPr/>
        </p:nvSpPr>
        <p:spPr>
          <a:xfrm>
            <a:off x="1652867" y="2800008"/>
            <a:ext cx="5966460" cy="80985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r>
              <a:rPr lang="en-US" sz="1800" b="1">
                <a:solidFill>
                  <a:prstClr val="black"/>
                </a:solidFill>
                <a:latin typeface="Times New Roman" pitchFamily="18" charset="0"/>
                <a:cs typeface="Times New Roman" pitchFamily="18" charset="0"/>
              </a:rPr>
              <a:t>Sáng tạo.</a:t>
            </a:r>
            <a:endParaRPr lang="en-US" sz="1800" b="1" dirty="0">
              <a:solidFill>
                <a:prstClr val="black"/>
              </a:solidFill>
              <a:latin typeface="Times New Roman" pitchFamily="18" charset="0"/>
              <a:cs typeface="Times New Roman" pitchFamily="18" charset="0"/>
            </a:endParaRPr>
          </a:p>
        </p:txBody>
      </p:sp>
      <p:sp>
        <p:nvSpPr>
          <p:cNvPr id="15" name="Rectangle 14"/>
          <p:cNvSpPr/>
          <p:nvPr/>
        </p:nvSpPr>
        <p:spPr>
          <a:xfrm>
            <a:off x="2791950" y="2338033"/>
            <a:ext cx="3560142" cy="467437"/>
          </a:xfrm>
          <a:prstGeom prst="rect">
            <a:avLst/>
          </a:prstGeom>
          <a:noFill/>
        </p:spPr>
        <p:txBody>
          <a:bodyPr wrap="none" lIns="51435" tIns="25718" rIns="51435" bIns="25718">
            <a:spAutoFit/>
          </a:bodyPr>
          <a:lstStyle/>
          <a:p>
            <a:pPr algn="ctr" defTabSz="514350">
              <a:defRPr/>
            </a:pPr>
            <a:r>
              <a:rPr lang="en-US" sz="2700" b="1" dirty="0">
                <a:solidFill>
                  <a:srgbClr val="FF0000"/>
                </a:solidFill>
                <a:latin typeface="Times New Roman" pitchFamily="18" charset="0"/>
                <a:cs typeface="Times New Roman" pitchFamily="18" charset="0"/>
                <a:sym typeface="Arial"/>
              </a:rPr>
              <a:t>You are given 1 candies</a:t>
            </a:r>
          </a:p>
        </p:txBody>
      </p:sp>
      <p:sp>
        <p:nvSpPr>
          <p:cNvPr id="8" name="Pentagon 7">
            <a:hlinkClick r:id="rId7" action="ppaction://hlinksldjump"/>
          </p:cNvPr>
          <p:cNvSpPr/>
          <p:nvPr/>
        </p:nvSpPr>
        <p:spPr>
          <a:xfrm flipH="1">
            <a:off x="7518745" y="4435533"/>
            <a:ext cx="1405619" cy="367315"/>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575">
                <a:solidFill>
                  <a:prstClr val="black"/>
                </a:solidFill>
                <a:latin typeface="Calibri"/>
                <a:sym typeface="Arial"/>
              </a:rPr>
              <a:t>GO </a:t>
            </a:r>
            <a:r>
              <a:rPr lang="en-US" sz="1575">
                <a:solidFill>
                  <a:prstClr val="black"/>
                </a:solidFill>
                <a:latin typeface="Calibri"/>
                <a:sym typeface="Arial"/>
                <a:hlinkClick r:id="rId8" action="ppaction://hlinksldjump"/>
              </a:rPr>
              <a:t>HOME</a:t>
            </a:r>
            <a:endParaRPr lang="en-US" sz="1575">
              <a:solidFill>
                <a:prstClr val="black"/>
              </a:solidFill>
              <a:latin typeface="Calibri"/>
              <a:sym typeface="Arial"/>
            </a:endParaRPr>
          </a:p>
        </p:txBody>
      </p:sp>
    </p:spTree>
    <p:extLst>
      <p:ext uri="{BB962C8B-B14F-4D97-AF65-F5344CB8AC3E}">
        <p14:creationId xmlns:p14="http://schemas.microsoft.com/office/powerpoint/2010/main" val="228556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80" y="3567825"/>
            <a:ext cx="990025" cy="742519"/>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964406"/>
            <a:ext cx="5715000" cy="3214688"/>
          </a:xfrm>
          <a:prstGeom prst="rect">
            <a:avLst/>
          </a:prstGeom>
        </p:spPr>
      </p:pic>
      <p:sp>
        <p:nvSpPr>
          <p:cNvPr id="12" name="Snip Diagonal Corner Rectangle 11"/>
          <p:cNvSpPr/>
          <p:nvPr/>
        </p:nvSpPr>
        <p:spPr>
          <a:xfrm>
            <a:off x="1120165" y="1277991"/>
            <a:ext cx="7031864" cy="1054772"/>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eaLnBrk="0" fontAlgn="base" hangingPunct="0">
              <a:spcBef>
                <a:spcPct val="0"/>
              </a:spcBef>
              <a:spcAft>
                <a:spcPct val="0"/>
              </a:spcAft>
              <a:defRPr/>
            </a:pPr>
            <a:r>
              <a:rPr lang="vi-VN" sz="2100" b="1" dirty="0">
                <a:solidFill>
                  <a:prstClr val="white"/>
                </a:solidFill>
                <a:latin typeface="Times New Roman" pitchFamily="18" charset="0"/>
                <a:cs typeface="Times New Roman" pitchFamily="18" charset="0"/>
              </a:rPr>
              <a:t>Câu 3</a:t>
            </a:r>
            <a:r>
              <a:rPr lang="vi-VN" sz="2100" b="1">
                <a:solidFill>
                  <a:prstClr val="white"/>
                </a:solidFill>
                <a:latin typeface="Times New Roman" pitchFamily="18" charset="0"/>
                <a:cs typeface="Times New Roman" pitchFamily="18" charset="0"/>
              </a:rPr>
              <a:t>: </a:t>
            </a:r>
            <a:r>
              <a:rPr lang="en-US" sz="2100" b="1">
                <a:solidFill>
                  <a:prstClr val="white"/>
                </a:solidFill>
                <a:latin typeface="Times New Roman" pitchFamily="18" charset="0"/>
                <a:cs typeface="Times New Roman" pitchFamily="18" charset="0"/>
              </a:rPr>
              <a:t>Đây là từ trái nghĩa với từ “sai lạc”?</a:t>
            </a:r>
            <a:endParaRPr lang="en-US" sz="2100" b="1" dirty="0">
              <a:solidFill>
                <a:prstClr val="white"/>
              </a:solidFill>
              <a:latin typeface="Times New Roman" pitchFamily="18" charset="0"/>
              <a:cs typeface="Times New Roman" pitchFamily="18" charset="0"/>
            </a:endParaRPr>
          </a:p>
        </p:txBody>
      </p:sp>
      <p:sp>
        <p:nvSpPr>
          <p:cNvPr id="5" name="Rectangle 4"/>
          <p:cNvSpPr/>
          <p:nvPr/>
        </p:nvSpPr>
        <p:spPr>
          <a:xfrm>
            <a:off x="1652867" y="2800003"/>
            <a:ext cx="5966460" cy="80985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2400" b="1">
                <a:solidFill>
                  <a:srgbClr val="002060"/>
                </a:solidFill>
                <a:latin typeface="Times New Roman" pitchFamily="18" charset="0"/>
                <a:cs typeface="Times New Roman" pitchFamily="18" charset="0"/>
                <a:sym typeface="Arial"/>
              </a:rPr>
              <a:t>Không sai lạc.</a:t>
            </a:r>
            <a:endParaRPr lang="en-US" sz="24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2854655" y="2338033"/>
            <a:ext cx="3434723" cy="467437"/>
          </a:xfrm>
          <a:prstGeom prst="rect">
            <a:avLst/>
          </a:prstGeom>
          <a:noFill/>
        </p:spPr>
        <p:txBody>
          <a:bodyPr wrap="none" lIns="51435" tIns="25718" rIns="51435" bIns="25718">
            <a:spAutoFit/>
          </a:bodyPr>
          <a:lstStyle/>
          <a:p>
            <a:pPr algn="ctr" defTabSz="514350">
              <a:defRPr/>
            </a:pPr>
            <a:r>
              <a:rPr lang="en-US" sz="2700" b="1">
                <a:solidFill>
                  <a:srgbClr val="FF0000"/>
                </a:solidFill>
                <a:latin typeface="Calibri"/>
                <a:cs typeface="Arial"/>
                <a:sym typeface="Arial"/>
              </a:rPr>
              <a:t>You are given 5 candies</a:t>
            </a:r>
          </a:p>
        </p:txBody>
      </p:sp>
      <p:sp>
        <p:nvSpPr>
          <p:cNvPr id="8" name="Pentagon 7">
            <a:hlinkClick r:id="rId7" action="ppaction://hlinksldjump"/>
          </p:cNvPr>
          <p:cNvSpPr/>
          <p:nvPr/>
        </p:nvSpPr>
        <p:spPr>
          <a:xfrm flipH="1">
            <a:off x="7619328" y="4444392"/>
            <a:ext cx="1405619" cy="367315"/>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575">
                <a:solidFill>
                  <a:prstClr val="black"/>
                </a:solidFill>
                <a:latin typeface="Calibri"/>
                <a:sym typeface="Arial"/>
              </a:rPr>
              <a:t>GO HOME</a:t>
            </a:r>
          </a:p>
        </p:txBody>
      </p:sp>
    </p:spTree>
    <p:extLst>
      <p:ext uri="{BB962C8B-B14F-4D97-AF65-F5344CB8AC3E}">
        <p14:creationId xmlns:p14="http://schemas.microsoft.com/office/powerpoint/2010/main" val="272046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76" y="3567819"/>
            <a:ext cx="990025" cy="742519"/>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964406"/>
            <a:ext cx="5715000" cy="3214688"/>
          </a:xfrm>
          <a:prstGeom prst="rect">
            <a:avLst/>
          </a:prstGeom>
        </p:spPr>
      </p:pic>
      <p:sp>
        <p:nvSpPr>
          <p:cNvPr id="12" name="Snip Diagonal Corner Rectangle 11"/>
          <p:cNvSpPr/>
          <p:nvPr/>
        </p:nvSpPr>
        <p:spPr>
          <a:xfrm>
            <a:off x="1120165" y="1277985"/>
            <a:ext cx="7031864" cy="1054772"/>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0" fontAlgn="base" hangingPunct="0">
              <a:spcBef>
                <a:spcPct val="0"/>
              </a:spcBef>
              <a:spcAft>
                <a:spcPct val="0"/>
              </a:spcAft>
              <a:defRPr/>
            </a:pPr>
            <a:r>
              <a:rPr lang="vi-VN" sz="2100" b="1" dirty="0">
                <a:solidFill>
                  <a:prstClr val="white"/>
                </a:solidFill>
                <a:latin typeface="Times New Roman" pitchFamily="18" charset="0"/>
                <a:cs typeface="Times New Roman" pitchFamily="18" charset="0"/>
              </a:rPr>
              <a:t>Câu 4</a:t>
            </a:r>
            <a:r>
              <a:rPr lang="vi-VN" sz="2100" b="1">
                <a:solidFill>
                  <a:prstClr val="white"/>
                </a:solidFill>
                <a:latin typeface="Times New Roman" pitchFamily="18" charset="0"/>
                <a:cs typeface="Times New Roman" pitchFamily="18" charset="0"/>
              </a:rPr>
              <a:t>: </a:t>
            </a:r>
            <a:r>
              <a:rPr lang="en-US" sz="2100" b="1">
                <a:solidFill>
                  <a:prstClr val="white"/>
                </a:solidFill>
                <a:latin typeface="Times New Roman" pitchFamily="18" charset="0"/>
                <a:cs typeface="Times New Roman" pitchFamily="18" charset="0"/>
              </a:rPr>
              <a:t>Đây là từ chỉ sự phù hợp, hợp lí, đúng trình tự?</a:t>
            </a:r>
            <a:endParaRPr lang="en-US" sz="2100" b="1" dirty="0">
              <a:solidFill>
                <a:prstClr val="white"/>
              </a:solidFill>
              <a:latin typeface="Times New Roman" pitchFamily="18" charset="0"/>
              <a:cs typeface="Times New Roman" pitchFamily="18" charset="0"/>
            </a:endParaRPr>
          </a:p>
        </p:txBody>
      </p:sp>
      <p:sp>
        <p:nvSpPr>
          <p:cNvPr id="5" name="Rectangle 4"/>
          <p:cNvSpPr/>
          <p:nvPr/>
        </p:nvSpPr>
        <p:spPr>
          <a:xfrm>
            <a:off x="1652867" y="2799997"/>
            <a:ext cx="5966460" cy="80985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2400" b="1">
                <a:solidFill>
                  <a:srgbClr val="002060"/>
                </a:solidFill>
                <a:latin typeface="Times New Roman" pitchFamily="18" charset="0"/>
                <a:cs typeface="Times New Roman" pitchFamily="18" charset="0"/>
                <a:sym typeface="Arial"/>
              </a:rPr>
              <a:t>logic.</a:t>
            </a:r>
            <a:endParaRPr lang="en-US" sz="24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2791943" y="2338033"/>
            <a:ext cx="3560142" cy="467437"/>
          </a:xfrm>
          <a:prstGeom prst="rect">
            <a:avLst/>
          </a:prstGeom>
          <a:noFill/>
        </p:spPr>
        <p:txBody>
          <a:bodyPr wrap="none" lIns="51435" tIns="25718" rIns="51435" bIns="25718">
            <a:spAutoFit/>
          </a:bodyPr>
          <a:lstStyle/>
          <a:p>
            <a:pPr algn="ctr" defTabSz="514350">
              <a:defRPr/>
            </a:pPr>
            <a:r>
              <a:rPr lang="en-US" sz="2700" b="1" dirty="0">
                <a:solidFill>
                  <a:srgbClr val="FF0000"/>
                </a:solidFill>
                <a:latin typeface="Times New Roman" pitchFamily="18" charset="0"/>
                <a:cs typeface="Times New Roman" pitchFamily="18" charset="0"/>
                <a:sym typeface="Arial"/>
              </a:rPr>
              <a:t>You are given 8 candies</a:t>
            </a:r>
          </a:p>
        </p:txBody>
      </p:sp>
      <p:sp>
        <p:nvSpPr>
          <p:cNvPr id="8" name="Pentagon 7">
            <a:hlinkClick r:id="rId7" action="ppaction://hlinksldjump"/>
          </p:cNvPr>
          <p:cNvSpPr/>
          <p:nvPr/>
        </p:nvSpPr>
        <p:spPr>
          <a:xfrm flipH="1">
            <a:off x="7619329" y="4490397"/>
            <a:ext cx="1405619" cy="367315"/>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575">
                <a:solidFill>
                  <a:prstClr val="black"/>
                </a:solidFill>
                <a:latin typeface="Calibri"/>
                <a:sym typeface="Arial"/>
              </a:rPr>
              <a:t>GO HOME</a:t>
            </a:r>
          </a:p>
        </p:txBody>
      </p:sp>
    </p:spTree>
    <p:extLst>
      <p:ext uri="{BB962C8B-B14F-4D97-AF65-F5344CB8AC3E}">
        <p14:creationId xmlns:p14="http://schemas.microsoft.com/office/powerpoint/2010/main" val="252330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71" y="3567811"/>
            <a:ext cx="990025" cy="742519"/>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964406"/>
            <a:ext cx="5715000" cy="3214688"/>
          </a:xfrm>
          <a:prstGeom prst="rect">
            <a:avLst/>
          </a:prstGeom>
        </p:spPr>
      </p:pic>
      <p:sp>
        <p:nvSpPr>
          <p:cNvPr id="12" name="Snip Diagonal Corner Rectangle 11"/>
          <p:cNvSpPr/>
          <p:nvPr/>
        </p:nvSpPr>
        <p:spPr>
          <a:xfrm>
            <a:off x="1120165" y="1277977"/>
            <a:ext cx="7031864" cy="1054772"/>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eaLnBrk="0" fontAlgn="base" hangingPunct="0">
              <a:spcBef>
                <a:spcPct val="0"/>
              </a:spcBef>
              <a:spcAft>
                <a:spcPct val="0"/>
              </a:spcAft>
              <a:defRPr/>
            </a:pPr>
            <a:r>
              <a:rPr lang="vi-VN" sz="2100" b="1" dirty="0">
                <a:solidFill>
                  <a:prstClr val="white"/>
                </a:solidFill>
                <a:latin typeface="Times New Roman" pitchFamily="18" charset="0"/>
                <a:cs typeface="Times New Roman" pitchFamily="18" charset="0"/>
              </a:rPr>
              <a:t>Câu 5</a:t>
            </a:r>
            <a:r>
              <a:rPr lang="vi-VN" sz="2100" b="1">
                <a:solidFill>
                  <a:prstClr val="white"/>
                </a:solidFill>
                <a:latin typeface="Times New Roman" pitchFamily="18" charset="0"/>
                <a:cs typeface="Times New Roman" pitchFamily="18" charset="0"/>
              </a:rPr>
              <a:t>: </a:t>
            </a:r>
            <a:r>
              <a:rPr lang="en-US" sz="2100" b="1">
                <a:solidFill>
                  <a:prstClr val="white"/>
                </a:solidFill>
                <a:latin typeface="Times New Roman" pitchFamily="18" charset="0"/>
                <a:cs typeface="Times New Roman" pitchFamily="18" charset="0"/>
              </a:rPr>
              <a:t>Đây là yếu tố nghệ thuật luôn xuất hiện trong truyện cổ tích?</a:t>
            </a:r>
            <a:endParaRPr lang="en-US" sz="1800" b="1" dirty="0">
              <a:solidFill>
                <a:prstClr val="white"/>
              </a:solidFill>
              <a:latin typeface="Times New Roman" pitchFamily="18" charset="0"/>
              <a:cs typeface="Times New Roman" pitchFamily="18" charset="0"/>
              <a:sym typeface="Arial"/>
            </a:endParaRPr>
          </a:p>
        </p:txBody>
      </p:sp>
      <p:sp>
        <p:nvSpPr>
          <p:cNvPr id="5" name="Rectangle 4"/>
          <p:cNvSpPr/>
          <p:nvPr/>
        </p:nvSpPr>
        <p:spPr>
          <a:xfrm>
            <a:off x="1652867" y="2799990"/>
            <a:ext cx="5966460" cy="80985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2400" b="1">
                <a:solidFill>
                  <a:srgbClr val="002060"/>
                </a:solidFill>
                <a:latin typeface="Times New Roman" pitchFamily="18" charset="0"/>
                <a:cs typeface="Times New Roman" pitchFamily="18" charset="0"/>
                <a:sym typeface="Arial"/>
              </a:rPr>
              <a:t>Kì ảo.</a:t>
            </a:r>
            <a:endParaRPr lang="en-US" sz="24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2705371" y="2338033"/>
            <a:ext cx="3733266" cy="467437"/>
          </a:xfrm>
          <a:prstGeom prst="rect">
            <a:avLst/>
          </a:prstGeom>
          <a:noFill/>
        </p:spPr>
        <p:txBody>
          <a:bodyPr wrap="none" lIns="51435" tIns="25718" rIns="51435" bIns="25718">
            <a:spAutoFit/>
          </a:bodyPr>
          <a:lstStyle/>
          <a:p>
            <a:pPr algn="ctr" defTabSz="514350">
              <a:defRPr/>
            </a:pPr>
            <a:r>
              <a:rPr lang="en-US" sz="2700" b="1" dirty="0">
                <a:solidFill>
                  <a:srgbClr val="FF0000"/>
                </a:solidFill>
                <a:latin typeface="Times New Roman" pitchFamily="18" charset="0"/>
                <a:cs typeface="Times New Roman" pitchFamily="18" charset="0"/>
                <a:sym typeface="Arial"/>
              </a:rPr>
              <a:t>You are given 10 candies</a:t>
            </a:r>
          </a:p>
        </p:txBody>
      </p:sp>
      <p:sp>
        <p:nvSpPr>
          <p:cNvPr id="8" name="Pentagon 7">
            <a:hlinkClick r:id="rId7" action="ppaction://hlinksldjump"/>
          </p:cNvPr>
          <p:cNvSpPr/>
          <p:nvPr/>
        </p:nvSpPr>
        <p:spPr>
          <a:xfrm flipH="1">
            <a:off x="7738381" y="4378829"/>
            <a:ext cx="1405619" cy="367315"/>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575">
                <a:solidFill>
                  <a:prstClr val="black"/>
                </a:solidFill>
                <a:latin typeface="Calibri"/>
                <a:sym typeface="Arial"/>
              </a:rPr>
              <a:t>GO HOME</a:t>
            </a:r>
          </a:p>
        </p:txBody>
      </p:sp>
    </p:spTree>
    <p:extLst>
      <p:ext uri="{BB962C8B-B14F-4D97-AF65-F5344CB8AC3E}">
        <p14:creationId xmlns:p14="http://schemas.microsoft.com/office/powerpoint/2010/main" val="28059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5" y="3567802"/>
            <a:ext cx="990025" cy="742519"/>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964406"/>
            <a:ext cx="5715000" cy="3214688"/>
          </a:xfrm>
          <a:prstGeom prst="rect">
            <a:avLst/>
          </a:prstGeom>
        </p:spPr>
      </p:pic>
      <p:sp>
        <p:nvSpPr>
          <p:cNvPr id="9" name="Pentagon 8">
            <a:hlinkClick r:id="" action="ppaction://noaction"/>
          </p:cNvPr>
          <p:cNvSpPr/>
          <p:nvPr/>
        </p:nvSpPr>
        <p:spPr>
          <a:xfrm flipH="1">
            <a:off x="7619329" y="4077077"/>
            <a:ext cx="1405619" cy="367315"/>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1575">
                <a:solidFill>
                  <a:prstClr val="black"/>
                </a:solidFill>
                <a:latin typeface="Calibri"/>
                <a:sym typeface="Arial"/>
              </a:rPr>
              <a:t>GO HOME</a:t>
            </a:r>
          </a:p>
        </p:txBody>
      </p:sp>
      <p:sp>
        <p:nvSpPr>
          <p:cNvPr id="12" name="Snip Diagonal Corner Rectangle 11"/>
          <p:cNvSpPr/>
          <p:nvPr/>
        </p:nvSpPr>
        <p:spPr>
          <a:xfrm>
            <a:off x="990602" y="1193807"/>
            <a:ext cx="7566635" cy="1054772"/>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0" fontAlgn="base" hangingPunct="0">
              <a:spcBef>
                <a:spcPct val="0"/>
              </a:spcBef>
              <a:spcAft>
                <a:spcPct val="0"/>
              </a:spcAft>
            </a:pPr>
            <a:r>
              <a:rPr lang="en-US" sz="2100" b="1" dirty="0" err="1">
                <a:solidFill>
                  <a:prstClr val="white"/>
                </a:solidFill>
                <a:latin typeface="Times New Roman" pitchFamily="18" charset="0"/>
                <a:cs typeface="Times New Roman" pitchFamily="18" charset="0"/>
              </a:rPr>
              <a:t>Câu</a:t>
            </a:r>
            <a:r>
              <a:rPr lang="en-US" sz="2100" b="1" dirty="0">
                <a:solidFill>
                  <a:prstClr val="white"/>
                </a:solidFill>
                <a:latin typeface="Times New Roman" pitchFamily="18" charset="0"/>
                <a:cs typeface="Times New Roman" pitchFamily="18" charset="0"/>
              </a:rPr>
              <a:t> 6</a:t>
            </a:r>
            <a:r>
              <a:rPr lang="en-US" sz="2100" b="1">
                <a:solidFill>
                  <a:prstClr val="white"/>
                </a:solidFill>
                <a:latin typeface="Times New Roman" pitchFamily="18" charset="0"/>
                <a:cs typeface="Times New Roman" pitchFamily="18" charset="0"/>
              </a:rPr>
              <a:t>: </a:t>
            </a:r>
            <a:r>
              <a:rPr lang="vi-VN" sz="2100" b="1">
                <a:solidFill>
                  <a:prstClr val="white"/>
                </a:solidFill>
                <a:latin typeface="Times New Roman" pitchFamily="18" charset="0"/>
                <a:cs typeface="Times New Roman" pitchFamily="18" charset="0"/>
              </a:rPr>
              <a:t>Đây là phương thức biểu đạt dùng để tái hiện lại hình ảnh của nhân vật hoặc sự kiện?</a:t>
            </a:r>
            <a:endParaRPr lang="en-US" sz="2100" b="1" dirty="0">
              <a:solidFill>
                <a:prstClr val="white"/>
              </a:solidFill>
              <a:latin typeface="Times New Roman" pitchFamily="18" charset="0"/>
              <a:cs typeface="Times New Roman" pitchFamily="18" charset="0"/>
            </a:endParaRPr>
          </a:p>
        </p:txBody>
      </p:sp>
      <p:sp>
        <p:nvSpPr>
          <p:cNvPr id="5" name="Rectangle 4"/>
          <p:cNvSpPr/>
          <p:nvPr/>
        </p:nvSpPr>
        <p:spPr>
          <a:xfrm>
            <a:off x="1652867" y="2799981"/>
            <a:ext cx="5966460" cy="80985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2400" b="1">
                <a:solidFill>
                  <a:srgbClr val="002060"/>
                </a:solidFill>
                <a:latin typeface="Times New Roman" pitchFamily="18" charset="0"/>
                <a:cs typeface="Times New Roman" pitchFamily="18" charset="0"/>
                <a:sym typeface="Arial"/>
              </a:rPr>
              <a:t>Miêu tả.</a:t>
            </a:r>
          </a:p>
        </p:txBody>
      </p:sp>
      <p:sp>
        <p:nvSpPr>
          <p:cNvPr id="15" name="Rectangle 14"/>
          <p:cNvSpPr/>
          <p:nvPr/>
        </p:nvSpPr>
        <p:spPr>
          <a:xfrm>
            <a:off x="2854640" y="2338033"/>
            <a:ext cx="3434723" cy="467437"/>
          </a:xfrm>
          <a:prstGeom prst="rect">
            <a:avLst/>
          </a:prstGeom>
          <a:noFill/>
        </p:spPr>
        <p:txBody>
          <a:bodyPr wrap="none" lIns="51435" tIns="25718" rIns="51435" bIns="25718">
            <a:spAutoFit/>
          </a:bodyPr>
          <a:lstStyle/>
          <a:p>
            <a:pPr algn="ctr" defTabSz="514350">
              <a:defRPr/>
            </a:pPr>
            <a:r>
              <a:rPr lang="en-US" sz="2700" b="1">
                <a:solidFill>
                  <a:srgbClr val="FF0000"/>
                </a:solidFill>
                <a:latin typeface="Calibri"/>
                <a:cs typeface="Arial"/>
                <a:sym typeface="Arial"/>
              </a:rPr>
              <a:t>You are given 2 candies</a:t>
            </a:r>
          </a:p>
        </p:txBody>
      </p:sp>
    </p:spTree>
    <p:extLst>
      <p:ext uri="{BB962C8B-B14F-4D97-AF65-F5344CB8AC3E}">
        <p14:creationId xmlns:p14="http://schemas.microsoft.com/office/powerpoint/2010/main" val="420218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14402"/>
          <a:stretch>
            <a:fillRect/>
          </a:stretch>
        </p:blipFill>
        <p:spPr>
          <a:xfrm>
            <a:off x="0" y="0"/>
            <a:ext cx="9144000" cy="51435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30953" t="26667" r="20952" b="53651"/>
          <a:stretch>
            <a:fillRect/>
          </a:stretch>
        </p:blipFill>
        <p:spPr>
          <a:xfrm>
            <a:off x="402683" y="102521"/>
            <a:ext cx="8192733" cy="1885950"/>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53214" t="30900" r="27976" b="38836"/>
          <a:stretch>
            <a:fillRect/>
          </a:stretch>
        </p:blipFill>
        <p:spPr>
          <a:xfrm>
            <a:off x="7864185" y="0"/>
            <a:ext cx="1092587" cy="988860"/>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279750" y="102521"/>
            <a:ext cx="1352600" cy="3200031"/>
          </a:xfrm>
          <a:prstGeom prst="rect">
            <a:avLst/>
          </a:prstGeom>
        </p:spPr>
      </p:pic>
      <p:pic>
        <p:nvPicPr>
          <p:cNvPr id="10" name="图片 9"/>
          <p:cNvPicPr>
            <a:picLocks noChangeAspect="1"/>
          </p:cNvPicPr>
          <p:nvPr/>
        </p:nvPicPr>
        <p:blipFill rotWithShape="1">
          <a:blip r:embed="rId9" cstate="print">
            <a:extLst>
              <a:ext uri="{28A0092B-C50C-407E-A947-70E740481C1C}">
                <a14:useLocalDpi xmlns:a14="http://schemas.microsoft.com/office/drawing/2010/main" val="0"/>
              </a:ext>
            </a:extLst>
          </a:blip>
          <a:srcRect l="70595" t="59471" r="6905"/>
          <a:stretch>
            <a:fillRect/>
          </a:stretch>
        </p:blipFill>
        <p:spPr>
          <a:xfrm>
            <a:off x="7584435" y="271177"/>
            <a:ext cx="856849" cy="2528426"/>
          </a:xfrm>
          <a:prstGeom prst="rect">
            <a:avLst/>
          </a:prstGeom>
        </p:spPr>
      </p:pic>
      <p:sp>
        <p:nvSpPr>
          <p:cNvPr id="7" name="Heart 6"/>
          <p:cNvSpPr/>
          <p:nvPr/>
        </p:nvSpPr>
        <p:spPr>
          <a:xfrm>
            <a:off x="1283426" y="943334"/>
            <a:ext cx="3069119" cy="250763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4500">
                <a:solidFill>
                  <a:prstClr val="white"/>
                </a:solidFill>
                <a:latin typeface="Times New Roman" pitchFamily="18" charset="0"/>
                <a:cs typeface="Times New Roman" pitchFamily="18" charset="0"/>
              </a:rPr>
              <a:t>Đóng  </a:t>
            </a:r>
            <a:endParaRPr lang="en-US" sz="4500" dirty="0">
              <a:solidFill>
                <a:prstClr val="white"/>
              </a:solidFill>
              <a:latin typeface="Times New Roman" pitchFamily="18" charset="0"/>
              <a:cs typeface="Times New Roman" pitchFamily="18" charset="0"/>
            </a:endParaRPr>
          </a:p>
        </p:txBody>
      </p:sp>
      <p:sp>
        <p:nvSpPr>
          <p:cNvPr id="31" name="Heart 30"/>
          <p:cNvSpPr/>
          <p:nvPr/>
        </p:nvSpPr>
        <p:spPr>
          <a:xfrm>
            <a:off x="3979477" y="724989"/>
            <a:ext cx="3482024" cy="235654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4500">
                <a:solidFill>
                  <a:prstClr val="white"/>
                </a:solidFill>
                <a:latin typeface="Times New Roman" pitchFamily="18" charset="0"/>
                <a:cs typeface="Times New Roman" pitchFamily="18" charset="0"/>
              </a:rPr>
              <a:t>vai</a:t>
            </a:r>
            <a:endParaRPr lang="en-US" sz="4500" dirty="0">
              <a:solidFill>
                <a:prstClr val="white"/>
              </a:solidFill>
              <a:latin typeface="Times New Roman" pitchFamily="18" charset="0"/>
              <a:cs typeface="Times New Roman" pitchFamily="18" charset="0"/>
            </a:endParaRPr>
          </a:p>
        </p:txBody>
      </p:sp>
      <p:sp>
        <p:nvSpPr>
          <p:cNvPr id="32" name="Pentagon 31">
            <a:hlinkClick r:id="" action="ppaction://noaction"/>
          </p:cNvPr>
          <p:cNvSpPr/>
          <p:nvPr/>
        </p:nvSpPr>
        <p:spPr>
          <a:xfrm flipH="1">
            <a:off x="7436449" y="4425733"/>
            <a:ext cx="1405619" cy="367315"/>
          </a:xfrm>
          <a:prstGeom prst="homePlate">
            <a:avLst/>
          </a:prstGeom>
          <a:solidFill>
            <a:srgbClr val="FF0000">
              <a:alpha val="75000"/>
            </a:srgbClr>
          </a:solidFill>
          <a:ln w="12700" cap="flat" cmpd="sng" algn="ctr">
            <a:noFill/>
            <a:prstDash val="solid"/>
            <a:miter lim="800000"/>
          </a:ln>
          <a:effectLst/>
        </p:spPr>
        <p:txBody>
          <a:bodyPr rtlCol="0" anchor="ctr"/>
          <a:lstStyle/>
          <a:p>
            <a:pPr algn="ctr" defTabSz="514350">
              <a:defRPr/>
            </a:pPr>
            <a:r>
              <a:rPr lang="en-US" sz="1575" kern="0" dirty="0">
                <a:solidFill>
                  <a:prstClr val="black"/>
                </a:solidFill>
                <a:latin typeface="Calibri"/>
                <a:sym typeface="Arial"/>
                <a:hlinkClick r:id="" action="ppaction://noaction"/>
              </a:rPr>
              <a:t>GO</a:t>
            </a:r>
            <a:r>
              <a:rPr lang="en-US" sz="1575" kern="0" dirty="0">
                <a:solidFill>
                  <a:prstClr val="black"/>
                </a:solidFill>
                <a:latin typeface="Calibri"/>
                <a:sym typeface="Arial"/>
              </a:rPr>
              <a:t> HOME</a:t>
            </a:r>
          </a:p>
        </p:txBody>
      </p:sp>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84880" y="3873092"/>
            <a:ext cx="990025" cy="742519"/>
          </a:xfrm>
          <a:prstGeom prst="rect">
            <a:avLst/>
          </a:prstGeom>
        </p:spPr>
      </p:pic>
      <p:pic>
        <p:nvPicPr>
          <p:cNvPr id="11" name="Victory-Bond_zh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57200" y="1850951"/>
            <a:ext cx="457200" cy="457200"/>
          </a:xfrm>
          <a:prstGeom prst="rect">
            <a:avLst/>
          </a:prstGeom>
        </p:spPr>
      </p:pic>
    </p:spTree>
    <p:extLst>
      <p:ext uri="{BB962C8B-B14F-4D97-AF65-F5344CB8AC3E}">
        <p14:creationId xmlns:p14="http://schemas.microsoft.com/office/powerpoint/2010/main" val="2070854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845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cond evt="onNext" delay="0">
                      <p:tgtEl>
                        <p:sldTgt/>
                      </p:tgtEl>
                    </p:cond>
                  </p:endCondLst>
                </p:cTn>
                <p:tgtEl>
                  <p:spTgt spid="11"/>
                </p:tgtEl>
              </p:cMediaNode>
            </p:audio>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8" presetClass="emph" presetSubtype="0" fill="hold" grpId="0" nodeType="clickEffect">
                                  <p:stCondLst>
                                    <p:cond delay="0"/>
                                  </p:stCondLst>
                                  <p:childTnLst>
                                    <p:animRot by="21600000">
                                      <p:cBhvr>
                                        <p:cTn id="17" dur="2000" fill="hold"/>
                                        <p:tgtEl>
                                          <p:spTgt spid="7"/>
                                        </p:tgtEl>
                                        <p:attrNameLst>
                                          <p:attrName>r</p:attrName>
                                        </p:attrNameLst>
                                      </p:cBhvr>
                                    </p:animRot>
                                  </p:childTnLst>
                                </p:cTn>
                              </p:par>
                              <p:par>
                                <p:cTn id="18" presetID="8" presetClass="emph" presetSubtype="0" fill="hold" grpId="0" nodeType="withEffect">
                                  <p:stCondLst>
                                    <p:cond delay="0"/>
                                  </p:stCondLst>
                                  <p:childTnLst>
                                    <p:animRot by="21600000">
                                      <p:cBhvr>
                                        <p:cTn id="19" dur="2000" fill="hold"/>
                                        <p:tgtEl>
                                          <p:spTgt spid="31"/>
                                        </p:tgtEl>
                                        <p:attrNameLst>
                                          <p:attrName>r</p:attrName>
                                        </p:attrNameLst>
                                      </p:cBhvr>
                                    </p:animRot>
                                  </p:childTnLst>
                                </p:cTn>
                              </p:par>
                            </p:childTnLst>
                          </p:cTn>
                        </p:par>
                      </p:childTnLst>
                    </p:cTn>
                  </p:par>
                </p:childTnLst>
              </p:cTn>
              <p:nextCondLst>
                <p:cond evt="onClick" delay="0">
                  <p:tgtEl>
                    <p:spTgt spid="33"/>
                  </p:tgtEl>
                </p:cond>
              </p:nextCondLst>
            </p:seq>
          </p:childTnLst>
        </p:cTn>
      </p:par>
    </p:tnLst>
    <p:bldLst>
      <p:bldP spid="7"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2" name="文本框 10">
            <a:extLst>
              <a:ext uri="{FF2B5EF4-FFF2-40B4-BE49-F238E27FC236}">
                <a16:creationId xmlns:a16="http://schemas.microsoft.com/office/drawing/2014/main" id="{BF62CC87-A46D-4610-90EB-064EBA68453D}"/>
              </a:ext>
            </a:extLst>
          </p:cNvPr>
          <p:cNvSpPr txBox="1">
            <a:spLocks noChangeArrowheads="1"/>
          </p:cNvSpPr>
          <p:nvPr/>
        </p:nvSpPr>
        <p:spPr bwMode="auto">
          <a:xfrm>
            <a:off x="0" y="0"/>
            <a:ext cx="4726294" cy="80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3" rIns="68562" bIns="34283">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just">
              <a:lnSpc>
                <a:spcPct val="150000"/>
              </a:lnSpc>
              <a:spcAft>
                <a:spcPts val="800"/>
              </a:spcAft>
            </a:pPr>
            <a:r>
              <a:rPr lang="en-US" sz="3200" b="1">
                <a:solidFill>
                  <a:srgbClr val="000000"/>
                </a:solidFill>
                <a:latin typeface="Times New Roman"/>
                <a:ea typeface="Calibri"/>
                <a:cs typeface="Times New Roman"/>
              </a:rPr>
              <a:t>* Yêu cầu</a:t>
            </a:r>
            <a:endParaRPr lang="en-US" sz="3200" dirty="0">
              <a:solidFill>
                <a:srgbClr val="262626"/>
              </a:solidFill>
              <a:latin typeface="Calibri"/>
              <a:ea typeface="Calibri"/>
              <a:cs typeface="Times New Roman"/>
            </a:endParaRPr>
          </a:p>
        </p:txBody>
      </p:sp>
      <p:sp>
        <p:nvSpPr>
          <p:cNvPr id="8" name="Cloud Callout 7"/>
          <p:cNvSpPr/>
          <p:nvPr/>
        </p:nvSpPr>
        <p:spPr>
          <a:xfrm>
            <a:off x="696982" y="534554"/>
            <a:ext cx="4727401" cy="3397897"/>
          </a:xfrm>
          <a:prstGeom prst="cloudCallout">
            <a:avLst>
              <a:gd name="adj1" fmla="val -39841"/>
              <a:gd name="adj2" fmla="val 67247"/>
            </a:avLst>
          </a:prstGeom>
          <a:ln w="571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Bài văn đóng vai kể lại một truyện cổ tích cần đáp ứng những yêu cầu gì?</a:t>
            </a:r>
          </a:p>
        </p:txBody>
      </p:sp>
      <p:pic>
        <p:nvPicPr>
          <p:cNvPr id="14" name="Picture 13"/>
          <p:cNvPicPr>
            <a:picLocks noChangeAspect="1"/>
          </p:cNvPicPr>
          <p:nvPr/>
        </p:nvPicPr>
        <p:blipFill>
          <a:blip r:embed="rId4"/>
          <a:stretch>
            <a:fillRect/>
          </a:stretch>
        </p:blipFill>
        <p:spPr>
          <a:xfrm>
            <a:off x="5520269" y="534554"/>
            <a:ext cx="2859272" cy="1597290"/>
          </a:xfrm>
          <a:prstGeom prst="rect">
            <a:avLst/>
          </a:prstGeom>
        </p:spPr>
      </p:pic>
      <p:pic>
        <p:nvPicPr>
          <p:cNvPr id="15" name="Picture 14"/>
          <p:cNvPicPr>
            <a:picLocks noChangeAspect="1"/>
          </p:cNvPicPr>
          <p:nvPr/>
        </p:nvPicPr>
        <p:blipFill>
          <a:blip r:embed="rId4"/>
          <a:stretch>
            <a:fillRect/>
          </a:stretch>
        </p:blipFill>
        <p:spPr>
          <a:xfrm>
            <a:off x="6169198" y="2335161"/>
            <a:ext cx="2859272" cy="1597290"/>
          </a:xfrm>
          <a:prstGeom prst="rect">
            <a:avLst/>
          </a:prstGeom>
        </p:spPr>
      </p:pic>
    </p:spTree>
    <p:extLst>
      <p:ext uri="{BB962C8B-B14F-4D97-AF65-F5344CB8AC3E}">
        <p14:creationId xmlns:p14="http://schemas.microsoft.com/office/powerpoint/2010/main" val="3614996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barn(inVertical)">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8" grpId="0" animBg="1"/>
      <p:bldP spid="8" grpId="1"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58C3150-061A-4777-A0C7-C90FC0E9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24" y="-449451"/>
            <a:ext cx="8184996" cy="6036212"/>
          </a:xfrm>
          <a:prstGeom prst="rect">
            <a:avLst/>
          </a:prstGeom>
        </p:spPr>
      </p:pic>
      <p:sp>
        <p:nvSpPr>
          <p:cNvPr id="10" name="文本框 9">
            <a:extLst>
              <a:ext uri="{FF2B5EF4-FFF2-40B4-BE49-F238E27FC236}">
                <a16:creationId xmlns:a16="http://schemas.microsoft.com/office/drawing/2014/main" id="{E58B3AC2-C2BF-46E9-A39F-C3937F970537}"/>
              </a:ext>
            </a:extLst>
          </p:cNvPr>
          <p:cNvSpPr txBox="1"/>
          <p:nvPr/>
        </p:nvSpPr>
        <p:spPr>
          <a:xfrm>
            <a:off x="1349298" y="2568655"/>
            <a:ext cx="6545765" cy="769429"/>
          </a:xfrm>
          <a:prstGeom prst="rect">
            <a:avLst/>
          </a:prstGeom>
          <a:noFill/>
        </p:spPr>
        <p:txBody>
          <a:bodyPr vert="horz" wrap="square" lIns="91428" tIns="45714" rIns="91428" bIns="45714" rtlCol="0">
            <a:spAutoFit/>
          </a:bodyPr>
          <a:lstStyle/>
          <a:p>
            <a:pPr algn="ctr"/>
            <a:r>
              <a:rPr lang="en-US" altLang="zh-CN" sz="44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VẬN DỤNG:</a:t>
            </a:r>
            <a:endParaRPr lang="zh-CN" altLang="en-US" sz="4400" b="1" dirty="0">
              <a:solidFill>
                <a:srgbClr val="00DAD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spTree>
    <p:extLst>
      <p:ext uri="{BB962C8B-B14F-4D97-AF65-F5344CB8AC3E}">
        <p14:creationId xmlns:p14="http://schemas.microsoft.com/office/powerpoint/2010/main" val="194589736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232" y="0"/>
            <a:ext cx="6063488" cy="435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81200" y="1687652"/>
            <a:ext cx="4572000" cy="2308324"/>
          </a:xfrm>
          <a:prstGeom prst="rect">
            <a:avLst/>
          </a:prstGeom>
        </p:spPr>
        <p:txBody>
          <a:bodyPr>
            <a:spAutoFit/>
          </a:bodyPr>
          <a:lstStyle/>
          <a:p>
            <a:pPr lvl="0" algn="ctr"/>
            <a:r>
              <a:rPr lang="en-US" sz="3600">
                <a:solidFill>
                  <a:srgbClr val="000000"/>
                </a:solidFill>
                <a:latin typeface="Times New Roman"/>
                <a:ea typeface="Calibri"/>
              </a:rPr>
              <a:t>Xây dựng dàn ý cho đề bài: Đóng vai người em để kể lại truyện “</a:t>
            </a:r>
            <a:r>
              <a:rPr lang="en-US" sz="3600" i="1">
                <a:solidFill>
                  <a:srgbClr val="000000"/>
                </a:solidFill>
                <a:latin typeface="Times New Roman"/>
                <a:ea typeface="Calibri"/>
              </a:rPr>
              <a:t>Cây Khế</a:t>
            </a:r>
            <a:r>
              <a:rPr lang="en-US" sz="3600">
                <a:solidFill>
                  <a:srgbClr val="000000"/>
                </a:solidFill>
                <a:latin typeface="Times New Roman"/>
                <a:ea typeface="Calibri"/>
              </a:rPr>
              <a:t>”.</a:t>
            </a:r>
            <a:endParaRPr lang="en-US" sz="3600" dirty="0">
              <a:solidFill>
                <a:srgbClr val="262626"/>
              </a:solidFill>
            </a:endParaRPr>
          </a:p>
        </p:txBody>
      </p:sp>
    </p:spTree>
    <p:extLst>
      <p:ext uri="{BB962C8B-B14F-4D97-AF65-F5344CB8AC3E}">
        <p14:creationId xmlns:p14="http://schemas.microsoft.com/office/powerpoint/2010/main" val="15512999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249DAEF1-016B-49CE-8F0D-929EB70D7077}"/>
              </a:ext>
            </a:extLst>
          </p:cNvPr>
          <p:cNvSpPr/>
          <p:nvPr/>
        </p:nvSpPr>
        <p:spPr>
          <a:xfrm>
            <a:off x="851089" y="2340676"/>
            <a:ext cx="7613190" cy="162018"/>
          </a:xfrm>
          <a:prstGeom prst="rect">
            <a:avLst/>
          </a:prstGeom>
          <a:solidFill>
            <a:srgbClr val="00DAD0"/>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grpSp>
        <p:nvGrpSpPr>
          <p:cNvPr id="38" name="组合 37">
            <a:extLst>
              <a:ext uri="{FF2B5EF4-FFF2-40B4-BE49-F238E27FC236}">
                <a16:creationId xmlns:a16="http://schemas.microsoft.com/office/drawing/2014/main" id="{581406BE-99D1-4C7A-8BE8-D63F699BB330}"/>
              </a:ext>
            </a:extLst>
          </p:cNvPr>
          <p:cNvGrpSpPr/>
          <p:nvPr/>
        </p:nvGrpSpPr>
        <p:grpSpPr>
          <a:xfrm>
            <a:off x="851091" y="1098538"/>
            <a:ext cx="971794" cy="1026114"/>
            <a:chOff x="1054647" y="2060848"/>
            <a:chExt cx="1295557" cy="1368152"/>
          </a:xfrm>
        </p:grpSpPr>
        <p:sp>
          <p:nvSpPr>
            <p:cNvPr id="39" name="矩形标注 3">
              <a:extLst>
                <a:ext uri="{FF2B5EF4-FFF2-40B4-BE49-F238E27FC236}">
                  <a16:creationId xmlns:a16="http://schemas.microsoft.com/office/drawing/2014/main" id="{306AFD2C-5633-48BF-A8CE-018FB7DBEEAF}"/>
                </a:ext>
              </a:extLst>
            </p:cNvPr>
            <p:cNvSpPr/>
            <p:nvPr/>
          </p:nvSpPr>
          <p:spPr>
            <a:xfrm>
              <a:off x="1054647" y="2060848"/>
              <a:ext cx="1295557" cy="1368152"/>
            </a:xfrm>
            <a:prstGeom prst="wedgeRectCallout">
              <a:avLst/>
            </a:prstGeom>
            <a:solidFill>
              <a:srgbClr val="00DAD0"/>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0" name="TextBox 4">
              <a:extLst>
                <a:ext uri="{FF2B5EF4-FFF2-40B4-BE49-F238E27FC236}">
                  <a16:creationId xmlns:a16="http://schemas.microsoft.com/office/drawing/2014/main" id="{785712A5-526D-4BFF-B3C4-C167F0AD6FEB}"/>
                </a:ext>
              </a:extLst>
            </p:cNvPr>
            <p:cNvSpPr txBox="1"/>
            <p:nvPr/>
          </p:nvSpPr>
          <p:spPr>
            <a:xfrm>
              <a:off x="1251019" y="2267871"/>
              <a:ext cx="571022" cy="553997"/>
            </a:xfrm>
            <a:prstGeom prst="rect">
              <a:avLst/>
            </a:prstGeom>
            <a:noFill/>
          </p:spPr>
          <p:txBody>
            <a:bodyPr wrap="none" rtlCol="0">
              <a:spAutoFit/>
            </a:bodyPr>
            <a:lstStyle/>
            <a:p>
              <a:r>
                <a:rPr lang="en-US" altLang="zh-CN"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41" name="组合 40">
            <a:extLst>
              <a:ext uri="{FF2B5EF4-FFF2-40B4-BE49-F238E27FC236}">
                <a16:creationId xmlns:a16="http://schemas.microsoft.com/office/drawing/2014/main" id="{CE344D78-12BF-4F40-B852-B4494CD8E667}"/>
              </a:ext>
            </a:extLst>
          </p:cNvPr>
          <p:cNvGrpSpPr/>
          <p:nvPr/>
        </p:nvGrpSpPr>
        <p:grpSpPr>
          <a:xfrm>
            <a:off x="4361937" y="1098538"/>
            <a:ext cx="971794" cy="1026114"/>
            <a:chOff x="5735167" y="2060848"/>
            <a:chExt cx="1295557" cy="1368152"/>
          </a:xfrm>
        </p:grpSpPr>
        <p:sp>
          <p:nvSpPr>
            <p:cNvPr id="42" name="矩形标注 6">
              <a:extLst>
                <a:ext uri="{FF2B5EF4-FFF2-40B4-BE49-F238E27FC236}">
                  <a16:creationId xmlns:a16="http://schemas.microsoft.com/office/drawing/2014/main" id="{5A986698-87B9-4B61-8DC8-3C6CFF6AA288}"/>
                </a:ext>
              </a:extLst>
            </p:cNvPr>
            <p:cNvSpPr/>
            <p:nvPr/>
          </p:nvSpPr>
          <p:spPr>
            <a:xfrm>
              <a:off x="5735167" y="2060848"/>
              <a:ext cx="1295557" cy="1368152"/>
            </a:xfrm>
            <a:prstGeom prst="wedgeRectCallout">
              <a:avLst/>
            </a:prstGeom>
            <a:solidFill>
              <a:srgbClr val="00DAD0"/>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3" name="TextBox 7">
              <a:extLst>
                <a:ext uri="{FF2B5EF4-FFF2-40B4-BE49-F238E27FC236}">
                  <a16:creationId xmlns:a16="http://schemas.microsoft.com/office/drawing/2014/main" id="{14A88916-BA6B-49C7-BF96-B7472E48B918}"/>
                </a:ext>
              </a:extLst>
            </p:cNvPr>
            <p:cNvSpPr txBox="1"/>
            <p:nvPr/>
          </p:nvSpPr>
          <p:spPr>
            <a:xfrm>
              <a:off x="5931539" y="2267871"/>
              <a:ext cx="571022" cy="553997"/>
            </a:xfrm>
            <a:prstGeom prst="rect">
              <a:avLst/>
            </a:prstGeom>
            <a:noFill/>
          </p:spPr>
          <p:txBody>
            <a:bodyPr wrap="none" rtlCol="0">
              <a:spAutoFit/>
            </a:bodyPr>
            <a:lstStyle/>
            <a:p>
              <a:r>
                <a:rPr lang="en-US" altLang="zh-CN"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44" name="组合 43">
            <a:extLst>
              <a:ext uri="{FF2B5EF4-FFF2-40B4-BE49-F238E27FC236}">
                <a16:creationId xmlns:a16="http://schemas.microsoft.com/office/drawing/2014/main" id="{CACAB548-DD39-4BB9-BA7F-C6E030FFC141}"/>
              </a:ext>
            </a:extLst>
          </p:cNvPr>
          <p:cNvGrpSpPr/>
          <p:nvPr/>
        </p:nvGrpSpPr>
        <p:grpSpPr>
          <a:xfrm>
            <a:off x="5355705" y="2826730"/>
            <a:ext cx="971794" cy="1026114"/>
            <a:chOff x="7060018" y="4365104"/>
            <a:chExt cx="1295557" cy="1368152"/>
          </a:xfrm>
        </p:grpSpPr>
        <p:sp>
          <p:nvSpPr>
            <p:cNvPr id="45" name="矩形标注 9">
              <a:extLst>
                <a:ext uri="{FF2B5EF4-FFF2-40B4-BE49-F238E27FC236}">
                  <a16:creationId xmlns:a16="http://schemas.microsoft.com/office/drawing/2014/main" id="{3172047F-E32B-44FA-B129-F726FAA9F7BC}"/>
                </a:ext>
              </a:extLst>
            </p:cNvPr>
            <p:cNvSpPr/>
            <p:nvPr/>
          </p:nvSpPr>
          <p:spPr>
            <a:xfrm flipV="1">
              <a:off x="7060018" y="4365104"/>
              <a:ext cx="1295557" cy="1368152"/>
            </a:xfrm>
            <a:prstGeom prst="wedgeRectCallout">
              <a:avLst/>
            </a:prstGeom>
            <a:solidFill>
              <a:srgbClr val="00DAD0"/>
            </a:solid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6" name="TextBox 10">
              <a:extLst>
                <a:ext uri="{FF2B5EF4-FFF2-40B4-BE49-F238E27FC236}">
                  <a16:creationId xmlns:a16="http://schemas.microsoft.com/office/drawing/2014/main" id="{741C5D68-B205-47CD-A47D-CAB9A22F61D0}"/>
                </a:ext>
              </a:extLst>
            </p:cNvPr>
            <p:cNvSpPr txBox="1"/>
            <p:nvPr/>
          </p:nvSpPr>
          <p:spPr>
            <a:xfrm>
              <a:off x="7256390" y="4572127"/>
              <a:ext cx="571022" cy="553997"/>
            </a:xfrm>
            <a:prstGeom prst="rect">
              <a:avLst/>
            </a:prstGeom>
            <a:noFill/>
          </p:spPr>
          <p:txBody>
            <a:bodyPr wrap="none" rtlCol="0">
              <a:spAutoFit/>
            </a:bodyPr>
            <a:lstStyle/>
            <a:p>
              <a:r>
                <a:rPr lang="en-US" altLang="zh-CN"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47" name="组合 46">
            <a:extLst>
              <a:ext uri="{FF2B5EF4-FFF2-40B4-BE49-F238E27FC236}">
                <a16:creationId xmlns:a16="http://schemas.microsoft.com/office/drawing/2014/main" id="{DAAC84BA-0E16-4AD9-ADEB-E00B3DB343E0}"/>
              </a:ext>
            </a:extLst>
          </p:cNvPr>
          <p:cNvGrpSpPr/>
          <p:nvPr/>
        </p:nvGrpSpPr>
        <p:grpSpPr>
          <a:xfrm>
            <a:off x="1844859" y="2826730"/>
            <a:ext cx="971794" cy="1026114"/>
            <a:chOff x="2379498" y="4365104"/>
            <a:chExt cx="1295557" cy="1368152"/>
          </a:xfrm>
          <a:solidFill>
            <a:srgbClr val="00DAD0"/>
          </a:solidFill>
        </p:grpSpPr>
        <p:sp>
          <p:nvSpPr>
            <p:cNvPr id="48" name="矩形标注 12">
              <a:extLst>
                <a:ext uri="{FF2B5EF4-FFF2-40B4-BE49-F238E27FC236}">
                  <a16:creationId xmlns:a16="http://schemas.microsoft.com/office/drawing/2014/main" id="{6F425E3B-1FCC-4725-95BD-029C4672C825}"/>
                </a:ext>
              </a:extLst>
            </p:cNvPr>
            <p:cNvSpPr/>
            <p:nvPr/>
          </p:nvSpPr>
          <p:spPr>
            <a:xfrm flipV="1">
              <a:off x="2379498" y="4365104"/>
              <a:ext cx="1295557" cy="1368152"/>
            </a:xfrm>
            <a:prstGeom prst="wedgeRectCallout">
              <a:avLst/>
            </a:prstGeom>
            <a:grpFill/>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9" name="TextBox 13">
              <a:extLst>
                <a:ext uri="{FF2B5EF4-FFF2-40B4-BE49-F238E27FC236}">
                  <a16:creationId xmlns:a16="http://schemas.microsoft.com/office/drawing/2014/main" id="{8A520BE0-FBA2-47E6-B9A5-F6C549A069F1}"/>
                </a:ext>
              </a:extLst>
            </p:cNvPr>
            <p:cNvSpPr txBox="1"/>
            <p:nvPr/>
          </p:nvSpPr>
          <p:spPr>
            <a:xfrm>
              <a:off x="2575870" y="4572127"/>
              <a:ext cx="571022" cy="553997"/>
            </a:xfrm>
            <a:prstGeom prst="rect">
              <a:avLst/>
            </a:prstGeom>
            <a:grpFill/>
          </p:spPr>
          <p:txBody>
            <a:bodyPr wrap="none" rtlCol="0">
              <a:spAutoFit/>
            </a:bodyPr>
            <a:lstStyle/>
            <a:p>
              <a:r>
                <a:rPr lang="en-US" altLang="zh-CN"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endPar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50" name="组合 49">
            <a:extLst>
              <a:ext uri="{FF2B5EF4-FFF2-40B4-BE49-F238E27FC236}">
                <a16:creationId xmlns:a16="http://schemas.microsoft.com/office/drawing/2014/main" id="{BE597B1B-945F-4D65-B54C-3ABC8BFB15E3}"/>
              </a:ext>
            </a:extLst>
          </p:cNvPr>
          <p:cNvGrpSpPr/>
          <p:nvPr/>
        </p:nvGrpSpPr>
        <p:grpSpPr>
          <a:xfrm>
            <a:off x="1694985" y="1098538"/>
            <a:ext cx="2666951" cy="1026114"/>
            <a:chOff x="2494807" y="2060848"/>
            <a:chExt cx="2707597" cy="1368152"/>
          </a:xfrm>
        </p:grpSpPr>
        <p:sp>
          <p:nvSpPr>
            <p:cNvPr id="51" name="矩形 50">
              <a:extLst>
                <a:ext uri="{FF2B5EF4-FFF2-40B4-BE49-F238E27FC236}">
                  <a16:creationId xmlns:a16="http://schemas.microsoft.com/office/drawing/2014/main" id="{E307889A-C078-48CF-9886-1BA31F9A716F}"/>
                </a:ext>
              </a:extLst>
            </p:cNvPr>
            <p:cNvSpPr/>
            <p:nvPr/>
          </p:nvSpPr>
          <p:spPr>
            <a:xfrm>
              <a:off x="2494807" y="2060848"/>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52" name="矩形 51">
              <a:extLst>
                <a:ext uri="{FF2B5EF4-FFF2-40B4-BE49-F238E27FC236}">
                  <a16:creationId xmlns:a16="http://schemas.microsoft.com/office/drawing/2014/main" id="{5A16314F-37EC-4D39-AFD5-73CED85F682D}"/>
                </a:ext>
              </a:extLst>
            </p:cNvPr>
            <p:cNvSpPr/>
            <p:nvPr/>
          </p:nvSpPr>
          <p:spPr>
            <a:xfrm>
              <a:off x="2610276" y="2111931"/>
              <a:ext cx="2547614" cy="603328"/>
            </a:xfrm>
            <a:prstGeom prst="rect">
              <a:avLst/>
            </a:prstGeom>
          </p:spPr>
          <p:txBody>
            <a:bodyPr wrap="square">
              <a:spAutoFit/>
            </a:bodyPr>
            <a:lstStyle/>
            <a:p>
              <a:pPr lvl="0" algn="just">
                <a:lnSpc>
                  <a:spcPct val="130000"/>
                </a:lnSpc>
              </a:pPr>
              <a:r>
                <a:rPr lang="en-US" altLang="zh-CN" sz="2000" dirty="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Xem</a:t>
              </a:r>
              <a:r>
                <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lại</a:t>
              </a:r>
              <a:r>
                <a:rPr lang="en-US" altLang="zh-CN" sz="2000">
                  <a:solidFill>
                    <a:schemeClr val="tx1">
                      <a:lumMod val="75000"/>
                      <a:lumOff val="25000"/>
                    </a:schemeClr>
                  </a:solidFill>
                  <a:latin typeface="Times New Roman" pitchFamily="18" charset="0"/>
                  <a:ea typeface="微软雅黑" panose="020B0503020204020204" pitchFamily="34" charset="-122"/>
                  <a:cs typeface="Times New Roman" pitchFamily="18" charset="0"/>
                </a:rPr>
                <a:t> bài.</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grpSp>
        <p:nvGrpSpPr>
          <p:cNvPr id="53" name="组合 52">
            <a:extLst>
              <a:ext uri="{FF2B5EF4-FFF2-40B4-BE49-F238E27FC236}">
                <a16:creationId xmlns:a16="http://schemas.microsoft.com/office/drawing/2014/main" id="{D8EA8B35-0EEC-4B3A-8000-A58F41FB9A1F}"/>
              </a:ext>
            </a:extLst>
          </p:cNvPr>
          <p:cNvGrpSpPr/>
          <p:nvPr/>
        </p:nvGrpSpPr>
        <p:grpSpPr>
          <a:xfrm>
            <a:off x="5410158" y="1098538"/>
            <a:ext cx="2030962" cy="1026114"/>
            <a:chOff x="7132612" y="2060848"/>
            <a:chExt cx="2707597" cy="1368152"/>
          </a:xfrm>
        </p:grpSpPr>
        <p:sp>
          <p:nvSpPr>
            <p:cNvPr id="54" name="矩形 53">
              <a:extLst>
                <a:ext uri="{FF2B5EF4-FFF2-40B4-BE49-F238E27FC236}">
                  <a16:creationId xmlns:a16="http://schemas.microsoft.com/office/drawing/2014/main" id="{AA2A6C36-FAD3-4816-8CFA-6ABF09384041}"/>
                </a:ext>
              </a:extLst>
            </p:cNvPr>
            <p:cNvSpPr/>
            <p:nvPr/>
          </p:nvSpPr>
          <p:spPr>
            <a:xfrm>
              <a:off x="7132612" y="2060848"/>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55" name="矩形 54">
              <a:extLst>
                <a:ext uri="{FF2B5EF4-FFF2-40B4-BE49-F238E27FC236}">
                  <a16:creationId xmlns:a16="http://schemas.microsoft.com/office/drawing/2014/main" id="{3CE89E3E-97F0-4E03-AAC7-87AB1813C8E3}"/>
                </a:ext>
              </a:extLst>
            </p:cNvPr>
            <p:cNvSpPr/>
            <p:nvPr/>
          </p:nvSpPr>
          <p:spPr>
            <a:xfrm>
              <a:off x="7212603" y="2132235"/>
              <a:ext cx="2547614" cy="603328"/>
            </a:xfrm>
            <a:prstGeom prst="rect">
              <a:avLst/>
            </a:prstGeom>
          </p:spPr>
          <p:txBody>
            <a:bodyPr wrap="square">
              <a:spAutoFit/>
            </a:bodyPr>
            <a:lstStyle/>
            <a:p>
              <a:pPr lvl="0" algn="just">
                <a:lnSpc>
                  <a:spcPct val="130000"/>
                </a:lnSpc>
              </a:pPr>
              <a:r>
                <a:rPr lang="en-US" altLang="zh-CN" sz="200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Luyện</a:t>
              </a:r>
              <a:r>
                <a:rPr lang="en-US" altLang="zh-CN" sz="2000">
                  <a:solidFill>
                    <a:schemeClr val="tx1">
                      <a:lumMod val="75000"/>
                      <a:lumOff val="25000"/>
                    </a:schemeClr>
                  </a:solidFill>
                  <a:latin typeface="Times New Roman" pitchFamily="18" charset="0"/>
                  <a:ea typeface="微软雅黑" panose="020B0503020204020204" pitchFamily="34" charset="-122"/>
                  <a:cs typeface="Times New Roman" pitchFamily="18" charset="0"/>
                </a:rPr>
                <a:t> viết.</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grpSp>
        <p:nvGrpSpPr>
          <p:cNvPr id="56" name="组合 55">
            <a:extLst>
              <a:ext uri="{FF2B5EF4-FFF2-40B4-BE49-F238E27FC236}">
                <a16:creationId xmlns:a16="http://schemas.microsoft.com/office/drawing/2014/main" id="{287ACA27-8C3E-4006-816B-FE9F382F53E3}"/>
              </a:ext>
            </a:extLst>
          </p:cNvPr>
          <p:cNvGrpSpPr/>
          <p:nvPr/>
        </p:nvGrpSpPr>
        <p:grpSpPr>
          <a:xfrm>
            <a:off x="2905035" y="2826736"/>
            <a:ext cx="2597968" cy="1026114"/>
            <a:chOff x="3792883" y="4365104"/>
            <a:chExt cx="2707597" cy="1368152"/>
          </a:xfrm>
        </p:grpSpPr>
        <p:sp>
          <p:nvSpPr>
            <p:cNvPr id="57" name="矩形 56">
              <a:extLst>
                <a:ext uri="{FF2B5EF4-FFF2-40B4-BE49-F238E27FC236}">
                  <a16:creationId xmlns:a16="http://schemas.microsoft.com/office/drawing/2014/main" id="{F7484A97-C8D9-455C-A11E-855329282B89}"/>
                </a:ext>
              </a:extLst>
            </p:cNvPr>
            <p:cNvSpPr/>
            <p:nvPr/>
          </p:nvSpPr>
          <p:spPr>
            <a:xfrm>
              <a:off x="3792883" y="4365104"/>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58" name="矩形 57">
              <a:extLst>
                <a:ext uri="{FF2B5EF4-FFF2-40B4-BE49-F238E27FC236}">
                  <a16:creationId xmlns:a16="http://schemas.microsoft.com/office/drawing/2014/main" id="{D9146595-573C-4E77-A982-C69C6C610085}"/>
                </a:ext>
              </a:extLst>
            </p:cNvPr>
            <p:cNvSpPr/>
            <p:nvPr/>
          </p:nvSpPr>
          <p:spPr>
            <a:xfrm>
              <a:off x="3835332" y="4440985"/>
              <a:ext cx="2547614" cy="1190069"/>
            </a:xfrm>
            <a:prstGeom prst="rect">
              <a:avLst/>
            </a:prstGeom>
          </p:spPr>
          <p:txBody>
            <a:bodyPr wrap="square">
              <a:spAutoFit/>
            </a:bodyPr>
            <a:lstStyle/>
            <a:p>
              <a:pPr lvl="0" algn="just">
                <a:lnSpc>
                  <a:spcPct val="130000"/>
                </a:lnSpc>
              </a:pPr>
              <a:r>
                <a:rPr lang="en-US" altLang="zh-CN" sz="2000" dirty="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Sưu</a:t>
              </a:r>
              <a:r>
                <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dirty="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tầm</a:t>
              </a:r>
              <a:r>
                <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các</a:t>
              </a:r>
              <a:r>
                <a:rPr lang="en-US" altLang="zh-CN" sz="2000">
                  <a:solidFill>
                    <a:schemeClr val="tx1">
                      <a:lumMod val="75000"/>
                      <a:lumOff val="25000"/>
                    </a:schemeClr>
                  </a:solidFill>
                  <a:latin typeface="Times New Roman" pitchFamily="18" charset="0"/>
                  <a:ea typeface="微软雅黑" panose="020B0503020204020204" pitchFamily="34" charset="-122"/>
                  <a:cs typeface="Times New Roman" pitchFamily="18" charset="0"/>
                </a:rPr>
                <a:t> bài đóng vai để kể truyện.</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grpSp>
        <p:nvGrpSpPr>
          <p:cNvPr id="59" name="组合 58">
            <a:extLst>
              <a:ext uri="{FF2B5EF4-FFF2-40B4-BE49-F238E27FC236}">
                <a16:creationId xmlns:a16="http://schemas.microsoft.com/office/drawing/2014/main" id="{2AE7815A-C9F7-499D-87E8-A5446C0ABDB8}"/>
              </a:ext>
            </a:extLst>
          </p:cNvPr>
          <p:cNvGrpSpPr/>
          <p:nvPr/>
        </p:nvGrpSpPr>
        <p:grpSpPr>
          <a:xfrm>
            <a:off x="6433320" y="2803949"/>
            <a:ext cx="2564376" cy="1026114"/>
            <a:chOff x="8496649" y="4334726"/>
            <a:chExt cx="2707597" cy="1368152"/>
          </a:xfrm>
        </p:grpSpPr>
        <p:sp>
          <p:nvSpPr>
            <p:cNvPr id="60" name="矩形 59">
              <a:extLst>
                <a:ext uri="{FF2B5EF4-FFF2-40B4-BE49-F238E27FC236}">
                  <a16:creationId xmlns:a16="http://schemas.microsoft.com/office/drawing/2014/main" id="{3B2A91ED-D498-4CB8-ADE3-230722F72859}"/>
                </a:ext>
              </a:extLst>
            </p:cNvPr>
            <p:cNvSpPr/>
            <p:nvPr/>
          </p:nvSpPr>
          <p:spPr>
            <a:xfrm>
              <a:off x="8496649" y="4334726"/>
              <a:ext cx="2707597" cy="136815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1" name="矩形 60">
              <a:extLst>
                <a:ext uri="{FF2B5EF4-FFF2-40B4-BE49-F238E27FC236}">
                  <a16:creationId xmlns:a16="http://schemas.microsoft.com/office/drawing/2014/main" id="{521DF342-5983-4DF0-8CD8-0476F77C7ABB}"/>
                </a:ext>
              </a:extLst>
            </p:cNvPr>
            <p:cNvSpPr/>
            <p:nvPr/>
          </p:nvSpPr>
          <p:spPr>
            <a:xfrm>
              <a:off x="8576640" y="4440987"/>
              <a:ext cx="2547614" cy="1190069"/>
            </a:xfrm>
            <a:prstGeom prst="rect">
              <a:avLst/>
            </a:prstGeom>
          </p:spPr>
          <p:txBody>
            <a:bodyPr wrap="square">
              <a:spAutoFit/>
            </a:bodyPr>
            <a:lstStyle/>
            <a:p>
              <a:pPr lvl="0" algn="just">
                <a:lnSpc>
                  <a:spcPct val="130000"/>
                </a:lnSpc>
              </a:pPr>
              <a:r>
                <a:rPr lang="en-US" altLang="zh-CN" sz="2000" dirty="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Chuẩn</a:t>
              </a:r>
              <a:r>
                <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dirty="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bị</a:t>
              </a:r>
              <a:r>
                <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rPr>
                <a:t> </a:t>
              </a:r>
              <a:r>
                <a:rPr lang="en-US" altLang="zh-CN" sz="2000" dirty="0" err="1">
                  <a:solidFill>
                    <a:schemeClr val="tx1">
                      <a:lumMod val="75000"/>
                      <a:lumOff val="25000"/>
                    </a:schemeClr>
                  </a:solidFill>
                  <a:latin typeface="Times New Roman" pitchFamily="18" charset="0"/>
                  <a:ea typeface="微软雅黑" panose="020B0503020204020204" pitchFamily="34" charset="-122"/>
                  <a:cs typeface="Times New Roman" pitchFamily="18" charset="0"/>
                </a:rPr>
                <a:t>bài</a:t>
              </a:r>
              <a:r>
                <a:rPr lang="en-US" altLang="zh-CN" sz="2000">
                  <a:solidFill>
                    <a:schemeClr val="tx1">
                      <a:lumMod val="75000"/>
                      <a:lumOff val="25000"/>
                    </a:schemeClr>
                  </a:solidFill>
                  <a:latin typeface="Times New Roman" pitchFamily="18" charset="0"/>
                  <a:ea typeface="微软雅黑" panose="020B0503020204020204" pitchFamily="34" charset="-122"/>
                  <a:cs typeface="Times New Roman" pitchFamily="18" charset="0"/>
                </a:rPr>
                <a:t>: Nói và nghe.</a:t>
              </a:r>
              <a:endParaRPr lang="en-US" altLang="zh-CN" sz="20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grpSp>
      <p:sp>
        <p:nvSpPr>
          <p:cNvPr id="62" name="椭圆 61">
            <a:extLst>
              <a:ext uri="{FF2B5EF4-FFF2-40B4-BE49-F238E27FC236}">
                <a16:creationId xmlns:a16="http://schemas.microsoft.com/office/drawing/2014/main" id="{3724E018-92BC-4B38-9600-0FC4D4907FFC}"/>
              </a:ext>
            </a:extLst>
          </p:cNvPr>
          <p:cNvSpPr/>
          <p:nvPr/>
        </p:nvSpPr>
        <p:spPr>
          <a:xfrm>
            <a:off x="1046974"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3" name="椭圆 62">
            <a:extLst>
              <a:ext uri="{FF2B5EF4-FFF2-40B4-BE49-F238E27FC236}">
                <a16:creationId xmlns:a16="http://schemas.microsoft.com/office/drawing/2014/main" id="{976C85A1-D5D0-4E0F-AB8D-53AABB689226}"/>
              </a:ext>
            </a:extLst>
          </p:cNvPr>
          <p:cNvSpPr/>
          <p:nvPr/>
        </p:nvSpPr>
        <p:spPr>
          <a:xfrm>
            <a:off x="2071411"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4" name="椭圆 63">
            <a:extLst>
              <a:ext uri="{FF2B5EF4-FFF2-40B4-BE49-F238E27FC236}">
                <a16:creationId xmlns:a16="http://schemas.microsoft.com/office/drawing/2014/main" id="{E758EB16-3D38-475C-8B1B-20375EDADE66}"/>
              </a:ext>
            </a:extLst>
          </p:cNvPr>
          <p:cNvSpPr/>
          <p:nvPr/>
        </p:nvSpPr>
        <p:spPr>
          <a:xfrm>
            <a:off x="4550282"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5" name="椭圆 64">
            <a:extLst>
              <a:ext uri="{FF2B5EF4-FFF2-40B4-BE49-F238E27FC236}">
                <a16:creationId xmlns:a16="http://schemas.microsoft.com/office/drawing/2014/main" id="{78251C04-0AD5-4F90-ADC0-6A76FA6B19CB}"/>
              </a:ext>
            </a:extLst>
          </p:cNvPr>
          <p:cNvSpPr/>
          <p:nvPr/>
        </p:nvSpPr>
        <p:spPr>
          <a:xfrm>
            <a:off x="5563895" y="2340459"/>
            <a:ext cx="162259" cy="16223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8571" tIns="34289" rIns="68571" bIns="34289" numCol="1" spcCol="0" rtlCol="0" fromWordArt="0" anchor="ctr" anchorCtr="0" forceAA="0" compatLnSpc="1">
            <a:prstTxWarp prst="textNoShape">
              <a:avLst/>
            </a:prstTxWarp>
            <a:noAutofit/>
          </a:bodyPr>
          <a:lstStyle/>
          <a:p>
            <a:pPr algn="ctr" fontAlgn="base">
              <a:spcBef>
                <a:spcPct val="0"/>
              </a:spcBef>
              <a:spcAft>
                <a:spcPct val="0"/>
              </a:spcAft>
            </a:pPr>
            <a:endParaRPr lang="zh-CN" altLang="en-US" sz="1800" b="1" kern="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66" name="文本框 10">
            <a:extLst>
              <a:ext uri="{FF2B5EF4-FFF2-40B4-BE49-F238E27FC236}">
                <a16:creationId xmlns:a16="http://schemas.microsoft.com/office/drawing/2014/main" id="{162071BC-1F25-44D2-9A04-90AEA7F94290}"/>
              </a:ext>
            </a:extLst>
          </p:cNvPr>
          <p:cNvSpPr txBox="1">
            <a:spLocks noChangeArrowheads="1"/>
          </p:cNvSpPr>
          <p:nvPr/>
        </p:nvSpPr>
        <p:spPr bwMode="auto">
          <a:xfrm>
            <a:off x="157940" y="199145"/>
            <a:ext cx="3510057" cy="38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3" rIns="68562" bIns="34283">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r>
              <a:rPr lang="en-US" altLang="zh-CN" sz="2000" b="1" dirty="0">
                <a:latin typeface="Times New Roman" pitchFamily="18" charset="0"/>
                <a:ea typeface="微软雅黑" panose="020B0503020204020204" pitchFamily="34" charset="-122"/>
                <a:cs typeface="Times New Roman" pitchFamily="18" charset="0"/>
              </a:rPr>
              <a:t>HƯỚNG DẪN TỰ HỌC:</a:t>
            </a:r>
            <a:endParaRPr lang="zh-CN" altLang="en-US" b="1" dirty="0">
              <a:latin typeface="Times New Roman" pitchFamily="18" charset="0"/>
              <a:ea typeface="微软雅黑" panose="020B0503020204020204" pitchFamily="34" charset="-122"/>
              <a:cs typeface="Times New Roman" pitchFamily="18" charset="0"/>
              <a:sym typeface="+mn-lt"/>
            </a:endParaRPr>
          </a:p>
        </p:txBody>
      </p:sp>
    </p:spTree>
    <p:extLst>
      <p:ext uri="{BB962C8B-B14F-4D97-AF65-F5344CB8AC3E}">
        <p14:creationId xmlns:p14="http://schemas.microsoft.com/office/powerpoint/2010/main" val="2135828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p:cTn id="11" dur="250" fill="hold"/>
                                        <p:tgtEl>
                                          <p:spTgt spid="62"/>
                                        </p:tgtEl>
                                        <p:attrNameLst>
                                          <p:attrName>ppt_w</p:attrName>
                                        </p:attrNameLst>
                                      </p:cBhvr>
                                      <p:tavLst>
                                        <p:tav tm="0">
                                          <p:val>
                                            <p:fltVal val="0"/>
                                          </p:val>
                                        </p:tav>
                                        <p:tav tm="100000">
                                          <p:val>
                                            <p:strVal val="#ppt_w"/>
                                          </p:val>
                                        </p:tav>
                                      </p:tavLst>
                                    </p:anim>
                                    <p:anim calcmode="lin" valueType="num">
                                      <p:cBhvr>
                                        <p:cTn id="12" dur="250" fill="hold"/>
                                        <p:tgtEl>
                                          <p:spTgt spid="62"/>
                                        </p:tgtEl>
                                        <p:attrNameLst>
                                          <p:attrName>ppt_h</p:attrName>
                                        </p:attrNameLst>
                                      </p:cBhvr>
                                      <p:tavLst>
                                        <p:tav tm="0">
                                          <p:val>
                                            <p:fltVal val="0"/>
                                          </p:val>
                                        </p:tav>
                                        <p:tav tm="100000">
                                          <p:val>
                                            <p:strVal val="#ppt_h"/>
                                          </p:val>
                                        </p:tav>
                                      </p:tavLst>
                                    </p:anim>
                                    <p:animEffect transition="in" filter="fade">
                                      <p:cBhvr>
                                        <p:cTn id="13" dur="250"/>
                                        <p:tgtEl>
                                          <p:spTgt spid="62"/>
                                        </p:tgtEl>
                                      </p:cBhvr>
                                    </p:animEffect>
                                  </p:childTnLst>
                                </p:cTn>
                              </p:par>
                            </p:childTnLst>
                          </p:cTn>
                        </p:par>
                        <p:par>
                          <p:cTn id="14" fill="hold">
                            <p:stCondLst>
                              <p:cond delay="750"/>
                            </p:stCondLst>
                            <p:childTnLst>
                              <p:par>
                                <p:cTn id="15" presetID="2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childTnLst>
                          </p:cTn>
                        </p:par>
                        <p:par>
                          <p:cTn id="18" fill="hold">
                            <p:stCondLst>
                              <p:cond delay="1250"/>
                            </p:stCondLst>
                            <p:childTnLst>
                              <p:par>
                                <p:cTn id="19" presetID="53" presetClass="entr" presetSubtype="16" fill="hold" grpId="0" nodeType="after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p:cTn id="21" dur="250" fill="hold"/>
                                        <p:tgtEl>
                                          <p:spTgt spid="63"/>
                                        </p:tgtEl>
                                        <p:attrNameLst>
                                          <p:attrName>ppt_w</p:attrName>
                                        </p:attrNameLst>
                                      </p:cBhvr>
                                      <p:tavLst>
                                        <p:tav tm="0">
                                          <p:val>
                                            <p:fltVal val="0"/>
                                          </p:val>
                                        </p:tav>
                                        <p:tav tm="100000">
                                          <p:val>
                                            <p:strVal val="#ppt_w"/>
                                          </p:val>
                                        </p:tav>
                                      </p:tavLst>
                                    </p:anim>
                                    <p:anim calcmode="lin" valueType="num">
                                      <p:cBhvr>
                                        <p:cTn id="22" dur="250" fill="hold"/>
                                        <p:tgtEl>
                                          <p:spTgt spid="63"/>
                                        </p:tgtEl>
                                        <p:attrNameLst>
                                          <p:attrName>ppt_h</p:attrName>
                                        </p:attrNameLst>
                                      </p:cBhvr>
                                      <p:tavLst>
                                        <p:tav tm="0">
                                          <p:val>
                                            <p:fltVal val="0"/>
                                          </p:val>
                                        </p:tav>
                                        <p:tav tm="100000">
                                          <p:val>
                                            <p:strVal val="#ppt_h"/>
                                          </p:val>
                                        </p:tav>
                                      </p:tavLst>
                                    </p:anim>
                                    <p:animEffect transition="in" filter="fade">
                                      <p:cBhvr>
                                        <p:cTn id="23" dur="250"/>
                                        <p:tgtEl>
                                          <p:spTgt spid="63"/>
                                        </p:tgtEl>
                                      </p:cBhvr>
                                    </p:animEffect>
                                  </p:childTnLst>
                                </p:cTn>
                              </p:par>
                            </p:childTnLst>
                          </p:cTn>
                        </p:par>
                        <p:par>
                          <p:cTn id="24" fill="hold">
                            <p:stCondLst>
                              <p:cond delay="1500"/>
                            </p:stCondLst>
                            <p:childTnLst>
                              <p:par>
                                <p:cTn id="25" presetID="22" presetClass="entr" presetSubtype="1"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up)">
                                      <p:cBhvr>
                                        <p:cTn id="27" dur="500"/>
                                        <p:tgtEl>
                                          <p:spTgt spid="47"/>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p:cTn id="31" dur="250" fill="hold"/>
                                        <p:tgtEl>
                                          <p:spTgt spid="64"/>
                                        </p:tgtEl>
                                        <p:attrNameLst>
                                          <p:attrName>ppt_w</p:attrName>
                                        </p:attrNameLst>
                                      </p:cBhvr>
                                      <p:tavLst>
                                        <p:tav tm="0">
                                          <p:val>
                                            <p:fltVal val="0"/>
                                          </p:val>
                                        </p:tav>
                                        <p:tav tm="100000">
                                          <p:val>
                                            <p:strVal val="#ppt_w"/>
                                          </p:val>
                                        </p:tav>
                                      </p:tavLst>
                                    </p:anim>
                                    <p:anim calcmode="lin" valueType="num">
                                      <p:cBhvr>
                                        <p:cTn id="32" dur="250" fill="hold"/>
                                        <p:tgtEl>
                                          <p:spTgt spid="64"/>
                                        </p:tgtEl>
                                        <p:attrNameLst>
                                          <p:attrName>ppt_h</p:attrName>
                                        </p:attrNameLst>
                                      </p:cBhvr>
                                      <p:tavLst>
                                        <p:tav tm="0">
                                          <p:val>
                                            <p:fltVal val="0"/>
                                          </p:val>
                                        </p:tav>
                                        <p:tav tm="100000">
                                          <p:val>
                                            <p:strVal val="#ppt_h"/>
                                          </p:val>
                                        </p:tav>
                                      </p:tavLst>
                                    </p:anim>
                                    <p:animEffect transition="in" filter="fade">
                                      <p:cBhvr>
                                        <p:cTn id="33" dur="250"/>
                                        <p:tgtEl>
                                          <p:spTgt spid="64"/>
                                        </p:tgtEl>
                                      </p:cBhvr>
                                    </p:animEffect>
                                  </p:childTnLst>
                                </p:cTn>
                              </p:par>
                            </p:childTnLst>
                          </p:cTn>
                        </p:par>
                        <p:par>
                          <p:cTn id="34" fill="hold">
                            <p:stCondLst>
                              <p:cond delay="2250"/>
                            </p:stCondLst>
                            <p:childTnLst>
                              <p:par>
                                <p:cTn id="35" presetID="22" presetClass="entr" presetSubtype="4"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500"/>
                                        <p:tgtEl>
                                          <p:spTgt spid="41"/>
                                        </p:tgtEl>
                                      </p:cBhvr>
                                    </p:animEffect>
                                  </p:childTnLst>
                                </p:cTn>
                              </p:par>
                            </p:childTnLst>
                          </p:cTn>
                        </p:par>
                        <p:par>
                          <p:cTn id="38" fill="hold">
                            <p:stCondLst>
                              <p:cond delay="2750"/>
                            </p:stCondLst>
                            <p:childTnLst>
                              <p:par>
                                <p:cTn id="39" presetID="53" presetClass="entr" presetSubtype="16" fill="hold" grpId="0" nodeType="after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250" fill="hold"/>
                                        <p:tgtEl>
                                          <p:spTgt spid="65"/>
                                        </p:tgtEl>
                                        <p:attrNameLst>
                                          <p:attrName>ppt_w</p:attrName>
                                        </p:attrNameLst>
                                      </p:cBhvr>
                                      <p:tavLst>
                                        <p:tav tm="0">
                                          <p:val>
                                            <p:fltVal val="0"/>
                                          </p:val>
                                        </p:tav>
                                        <p:tav tm="100000">
                                          <p:val>
                                            <p:strVal val="#ppt_w"/>
                                          </p:val>
                                        </p:tav>
                                      </p:tavLst>
                                    </p:anim>
                                    <p:anim calcmode="lin" valueType="num">
                                      <p:cBhvr>
                                        <p:cTn id="42" dur="250" fill="hold"/>
                                        <p:tgtEl>
                                          <p:spTgt spid="65"/>
                                        </p:tgtEl>
                                        <p:attrNameLst>
                                          <p:attrName>ppt_h</p:attrName>
                                        </p:attrNameLst>
                                      </p:cBhvr>
                                      <p:tavLst>
                                        <p:tav tm="0">
                                          <p:val>
                                            <p:fltVal val="0"/>
                                          </p:val>
                                        </p:tav>
                                        <p:tav tm="100000">
                                          <p:val>
                                            <p:strVal val="#ppt_h"/>
                                          </p:val>
                                        </p:tav>
                                      </p:tavLst>
                                    </p:anim>
                                    <p:animEffect transition="in" filter="fade">
                                      <p:cBhvr>
                                        <p:cTn id="43" dur="250"/>
                                        <p:tgtEl>
                                          <p:spTgt spid="65"/>
                                        </p:tgtEl>
                                      </p:cBhvr>
                                    </p:animEffect>
                                  </p:childTnLst>
                                </p:cTn>
                              </p:par>
                            </p:childTnLst>
                          </p:cTn>
                        </p:par>
                        <p:par>
                          <p:cTn id="44" fill="hold">
                            <p:stCondLst>
                              <p:cond delay="3000"/>
                            </p:stCondLst>
                            <p:childTnLst>
                              <p:par>
                                <p:cTn id="45" presetID="22" presetClass="entr" presetSubtype="1"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up)">
                                      <p:cBhvr>
                                        <p:cTn id="47" dur="500"/>
                                        <p:tgtEl>
                                          <p:spTgt spid="44"/>
                                        </p:tgtEl>
                                      </p:cBhvr>
                                    </p:animEffect>
                                  </p:childTnLst>
                                </p:cTn>
                              </p:par>
                            </p:childTnLst>
                          </p:cTn>
                        </p:par>
                        <p:par>
                          <p:cTn id="48" fill="hold">
                            <p:stCondLst>
                              <p:cond delay="3500"/>
                            </p:stCondLst>
                            <p:childTnLst>
                              <p:par>
                                <p:cTn id="49" presetID="55" presetClass="entr" presetSubtype="0" fill="hold" nodeType="after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p:cTn id="51" dur="1000" fill="hold"/>
                                        <p:tgtEl>
                                          <p:spTgt spid="50"/>
                                        </p:tgtEl>
                                        <p:attrNameLst>
                                          <p:attrName>ppt_w</p:attrName>
                                        </p:attrNameLst>
                                      </p:cBhvr>
                                      <p:tavLst>
                                        <p:tav tm="0">
                                          <p:val>
                                            <p:strVal val="#ppt_w*0.70"/>
                                          </p:val>
                                        </p:tav>
                                        <p:tav tm="100000">
                                          <p:val>
                                            <p:strVal val="#ppt_w"/>
                                          </p:val>
                                        </p:tav>
                                      </p:tavLst>
                                    </p:anim>
                                    <p:anim calcmode="lin" valueType="num">
                                      <p:cBhvr>
                                        <p:cTn id="52" dur="1000" fill="hold"/>
                                        <p:tgtEl>
                                          <p:spTgt spid="50"/>
                                        </p:tgtEl>
                                        <p:attrNameLst>
                                          <p:attrName>ppt_h</p:attrName>
                                        </p:attrNameLst>
                                      </p:cBhvr>
                                      <p:tavLst>
                                        <p:tav tm="0">
                                          <p:val>
                                            <p:strVal val="#ppt_h"/>
                                          </p:val>
                                        </p:tav>
                                        <p:tav tm="100000">
                                          <p:val>
                                            <p:strVal val="#ppt_h"/>
                                          </p:val>
                                        </p:tav>
                                      </p:tavLst>
                                    </p:anim>
                                    <p:animEffect transition="in" filter="fade">
                                      <p:cBhvr>
                                        <p:cTn id="53" dur="1000"/>
                                        <p:tgtEl>
                                          <p:spTgt spid="50"/>
                                        </p:tgtEl>
                                      </p:cBhvr>
                                    </p:animEffect>
                                  </p:childTnLst>
                                </p:cTn>
                              </p:par>
                              <p:par>
                                <p:cTn id="54" presetID="55"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1000" fill="hold"/>
                                        <p:tgtEl>
                                          <p:spTgt spid="53"/>
                                        </p:tgtEl>
                                        <p:attrNameLst>
                                          <p:attrName>ppt_w</p:attrName>
                                        </p:attrNameLst>
                                      </p:cBhvr>
                                      <p:tavLst>
                                        <p:tav tm="0">
                                          <p:val>
                                            <p:strVal val="#ppt_w*0.70"/>
                                          </p:val>
                                        </p:tav>
                                        <p:tav tm="100000">
                                          <p:val>
                                            <p:strVal val="#ppt_w"/>
                                          </p:val>
                                        </p:tav>
                                      </p:tavLst>
                                    </p:anim>
                                    <p:anim calcmode="lin" valueType="num">
                                      <p:cBhvr>
                                        <p:cTn id="57" dur="1000" fill="hold"/>
                                        <p:tgtEl>
                                          <p:spTgt spid="53"/>
                                        </p:tgtEl>
                                        <p:attrNameLst>
                                          <p:attrName>ppt_h</p:attrName>
                                        </p:attrNameLst>
                                      </p:cBhvr>
                                      <p:tavLst>
                                        <p:tav tm="0">
                                          <p:val>
                                            <p:strVal val="#ppt_h"/>
                                          </p:val>
                                        </p:tav>
                                        <p:tav tm="100000">
                                          <p:val>
                                            <p:strVal val="#ppt_h"/>
                                          </p:val>
                                        </p:tav>
                                      </p:tavLst>
                                    </p:anim>
                                    <p:animEffect transition="in" filter="fade">
                                      <p:cBhvr>
                                        <p:cTn id="58" dur="1000"/>
                                        <p:tgtEl>
                                          <p:spTgt spid="53"/>
                                        </p:tgtEl>
                                      </p:cBhvr>
                                    </p:animEffect>
                                  </p:childTnLst>
                                </p:cTn>
                              </p:par>
                              <p:par>
                                <p:cTn id="59" presetID="55" presetClass="entr" presetSubtype="0" fill="hold" nodeType="withEffect">
                                  <p:stCondLst>
                                    <p:cond delay="0"/>
                                  </p:stCondLst>
                                  <p:childTnLst>
                                    <p:set>
                                      <p:cBhvr>
                                        <p:cTn id="60" dur="1" fill="hold">
                                          <p:stCondLst>
                                            <p:cond delay="0"/>
                                          </p:stCondLst>
                                        </p:cTn>
                                        <p:tgtEl>
                                          <p:spTgt spid="56"/>
                                        </p:tgtEl>
                                        <p:attrNameLst>
                                          <p:attrName>style.visibility</p:attrName>
                                        </p:attrNameLst>
                                      </p:cBhvr>
                                      <p:to>
                                        <p:strVal val="visible"/>
                                      </p:to>
                                    </p:set>
                                    <p:anim calcmode="lin" valueType="num">
                                      <p:cBhvr>
                                        <p:cTn id="61" dur="1000" fill="hold"/>
                                        <p:tgtEl>
                                          <p:spTgt spid="56"/>
                                        </p:tgtEl>
                                        <p:attrNameLst>
                                          <p:attrName>ppt_w</p:attrName>
                                        </p:attrNameLst>
                                      </p:cBhvr>
                                      <p:tavLst>
                                        <p:tav tm="0">
                                          <p:val>
                                            <p:strVal val="#ppt_w*0.70"/>
                                          </p:val>
                                        </p:tav>
                                        <p:tav tm="100000">
                                          <p:val>
                                            <p:strVal val="#ppt_w"/>
                                          </p:val>
                                        </p:tav>
                                      </p:tavLst>
                                    </p:anim>
                                    <p:anim calcmode="lin" valueType="num">
                                      <p:cBhvr>
                                        <p:cTn id="62" dur="1000" fill="hold"/>
                                        <p:tgtEl>
                                          <p:spTgt spid="56"/>
                                        </p:tgtEl>
                                        <p:attrNameLst>
                                          <p:attrName>ppt_h</p:attrName>
                                        </p:attrNameLst>
                                      </p:cBhvr>
                                      <p:tavLst>
                                        <p:tav tm="0">
                                          <p:val>
                                            <p:strVal val="#ppt_h"/>
                                          </p:val>
                                        </p:tav>
                                        <p:tav tm="100000">
                                          <p:val>
                                            <p:strVal val="#ppt_h"/>
                                          </p:val>
                                        </p:tav>
                                      </p:tavLst>
                                    </p:anim>
                                    <p:animEffect transition="in" filter="fade">
                                      <p:cBhvr>
                                        <p:cTn id="63" dur="1000"/>
                                        <p:tgtEl>
                                          <p:spTgt spid="56"/>
                                        </p:tgtEl>
                                      </p:cBhvr>
                                    </p:animEffect>
                                  </p:childTnLst>
                                </p:cTn>
                              </p:par>
                              <p:par>
                                <p:cTn id="64" presetID="55" presetClass="entr" presetSubtype="0" fill="hold" nodeType="withEffect">
                                  <p:stCondLst>
                                    <p:cond delay="0"/>
                                  </p:stCondLst>
                                  <p:childTnLst>
                                    <p:set>
                                      <p:cBhvr>
                                        <p:cTn id="65" dur="1" fill="hold">
                                          <p:stCondLst>
                                            <p:cond delay="0"/>
                                          </p:stCondLst>
                                        </p:cTn>
                                        <p:tgtEl>
                                          <p:spTgt spid="59"/>
                                        </p:tgtEl>
                                        <p:attrNameLst>
                                          <p:attrName>style.visibility</p:attrName>
                                        </p:attrNameLst>
                                      </p:cBhvr>
                                      <p:to>
                                        <p:strVal val="visible"/>
                                      </p:to>
                                    </p:set>
                                    <p:anim calcmode="lin" valueType="num">
                                      <p:cBhvr>
                                        <p:cTn id="66" dur="1000" fill="hold"/>
                                        <p:tgtEl>
                                          <p:spTgt spid="59"/>
                                        </p:tgtEl>
                                        <p:attrNameLst>
                                          <p:attrName>ppt_w</p:attrName>
                                        </p:attrNameLst>
                                      </p:cBhvr>
                                      <p:tavLst>
                                        <p:tav tm="0">
                                          <p:val>
                                            <p:strVal val="#ppt_w*0.70"/>
                                          </p:val>
                                        </p:tav>
                                        <p:tav tm="100000">
                                          <p:val>
                                            <p:strVal val="#ppt_w"/>
                                          </p:val>
                                        </p:tav>
                                      </p:tavLst>
                                    </p:anim>
                                    <p:anim calcmode="lin" valueType="num">
                                      <p:cBhvr>
                                        <p:cTn id="67" dur="1000" fill="hold"/>
                                        <p:tgtEl>
                                          <p:spTgt spid="59"/>
                                        </p:tgtEl>
                                        <p:attrNameLst>
                                          <p:attrName>ppt_h</p:attrName>
                                        </p:attrNameLst>
                                      </p:cBhvr>
                                      <p:tavLst>
                                        <p:tav tm="0">
                                          <p:val>
                                            <p:strVal val="#ppt_h"/>
                                          </p:val>
                                        </p:tav>
                                        <p:tav tm="100000">
                                          <p:val>
                                            <p:strVal val="#ppt_h"/>
                                          </p:val>
                                        </p:tav>
                                      </p:tavLst>
                                    </p:anim>
                                    <p:animEffect transition="in" filter="fade">
                                      <p:cBhvr>
                                        <p:cTn id="68"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2" grpId="0" animBg="1"/>
      <p:bldP spid="63" grpId="0" animBg="1"/>
      <p:bldP spid="64" grpId="0" animBg="1"/>
      <p:bldP spid="65"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p:nvSpPr>
        <p:spPr>
          <a:xfrm>
            <a:off x="1625520" y="1271458"/>
            <a:ext cx="5839010" cy="1377096"/>
          </a:xfrm>
          <a:prstGeom prst="rect">
            <a:avLst/>
          </a:prstGeom>
          <a:noFill/>
        </p:spPr>
        <p:txBody>
          <a:bodyPr wrap="none" lIns="91428" tIns="45714" rIns="91428" bIns="45714" rtlCol="0">
            <a:spAutoFit/>
            <a:scene3d>
              <a:camera prst="obliqueTopRight"/>
              <a:lightRig rig="threePt" dir="t"/>
            </a:scene3d>
          </a:bodyPr>
          <a:lstStyle/>
          <a:p>
            <a:pPr algn="ctr">
              <a:lnSpc>
                <a:spcPct val="107000"/>
              </a:lnSpc>
            </a:pPr>
            <a:r>
              <a:rPr lang="en-US" sz="4000" b="1" dirty="0">
                <a:solidFill>
                  <a:srgbClr val="00B0F0"/>
                </a:solidFill>
                <a:latin typeface="Times New Roman"/>
                <a:ea typeface="Calibri"/>
                <a:cs typeface="Times New Roman"/>
              </a:rPr>
              <a:t>HẸN GẶP LẠI CÁC EM </a:t>
            </a:r>
          </a:p>
          <a:p>
            <a:pPr algn="ctr">
              <a:lnSpc>
                <a:spcPct val="107000"/>
              </a:lnSpc>
            </a:pPr>
            <a:r>
              <a:rPr lang="en-US" sz="4000" b="1" dirty="0">
                <a:solidFill>
                  <a:srgbClr val="00B0F0"/>
                </a:solidFill>
                <a:latin typeface="Times New Roman"/>
                <a:ea typeface="Calibri"/>
                <a:cs typeface="Times New Roman"/>
              </a:rPr>
              <a:t>Ở CÁC TIẾT HỌC SAU!</a:t>
            </a:r>
            <a:endParaRPr lang="en-US" sz="3200" dirty="0">
              <a:solidFill>
                <a:srgbClr val="00B0F0"/>
              </a:solidFill>
              <a:latin typeface="Calibri"/>
              <a:ea typeface="Calibri"/>
              <a:cs typeface="Times New Roman"/>
            </a:endParaRPr>
          </a:p>
        </p:txBody>
      </p:sp>
      <p:sp>
        <p:nvSpPr>
          <p:cNvPr id="14" name="TextBox 13"/>
          <p:cNvSpPr txBox="1"/>
          <p:nvPr/>
        </p:nvSpPr>
        <p:spPr>
          <a:xfrm>
            <a:off x="2908663" y="2908663"/>
            <a:ext cx="3851054" cy="707886"/>
          </a:xfrm>
          <a:prstGeom prst="rect">
            <a:avLst/>
          </a:prstGeom>
          <a:noFill/>
        </p:spPr>
        <p:txBody>
          <a:bodyPr wrap="none" lIns="91428" tIns="45714" rIns="91428" bIns="45714" rtlCol="0">
            <a:spAutoFit/>
            <a:scene3d>
              <a:camera prst="obliqueTopRight"/>
              <a:lightRig rig="threePt" dir="t"/>
            </a:scene3d>
          </a:bodyPr>
          <a:lstStyle/>
          <a:p>
            <a:r>
              <a:rPr lang="en-US" sz="4000" dirty="0">
                <a:solidFill>
                  <a:srgbClr val="00B0F0"/>
                </a:solidFill>
                <a:latin typeface="Times New Roman" pitchFamily="18" charset="0"/>
                <a:cs typeface="Times New Roman" pitchFamily="18" charset="0"/>
              </a:rPr>
              <a:t>GIÁO VIÊN:….. </a:t>
            </a:r>
          </a:p>
        </p:txBody>
      </p:sp>
    </p:spTree>
    <p:extLst>
      <p:ext uri="{BB962C8B-B14F-4D97-AF65-F5344CB8AC3E}">
        <p14:creationId xmlns:p14="http://schemas.microsoft.com/office/powerpoint/2010/main" val="126204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0" y="2133600"/>
            <a:ext cx="223192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a:ea typeface="Calibri"/>
                <a:cs typeface="Times New Roman"/>
              </a:rPr>
              <a:t>Yêu cầu</a:t>
            </a:r>
            <a:endParaRPr lang="en-US"/>
          </a:p>
        </p:txBody>
      </p:sp>
      <p:sp>
        <p:nvSpPr>
          <p:cNvPr id="5" name="Rounded Rectangle 4"/>
          <p:cNvSpPr/>
          <p:nvPr/>
        </p:nvSpPr>
        <p:spPr>
          <a:xfrm>
            <a:off x="3687095" y="55307"/>
            <a:ext cx="2733370" cy="91440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a:ea typeface="Calibri"/>
                <a:cs typeface="Times New Roman"/>
              </a:rPr>
              <a:t>Ngôi kể</a:t>
            </a:r>
            <a:r>
              <a:rPr lang="vi-VN" sz="3200" b="1">
                <a:solidFill>
                  <a:srgbClr val="000000"/>
                </a:solidFill>
                <a:latin typeface="Times New Roman"/>
                <a:ea typeface="Calibri"/>
                <a:cs typeface="Times New Roman"/>
              </a:rPr>
              <a:t>. </a:t>
            </a:r>
            <a:endParaRPr lang="en-US"/>
          </a:p>
        </p:txBody>
      </p:sp>
      <p:cxnSp>
        <p:nvCxnSpPr>
          <p:cNvPr id="4" name="Straight Arrow Connector 3"/>
          <p:cNvCxnSpPr/>
          <p:nvPr/>
        </p:nvCxnSpPr>
        <p:spPr>
          <a:xfrm flipV="1">
            <a:off x="2231923" y="825910"/>
            <a:ext cx="1494501" cy="1582995"/>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p:nvPr/>
        </p:nvCxnSpPr>
        <p:spPr>
          <a:xfrm flipV="1">
            <a:off x="2231923" y="1661652"/>
            <a:ext cx="1494501" cy="747254"/>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sp>
        <p:nvSpPr>
          <p:cNvPr id="14" name="Rounded Rectangle 13"/>
          <p:cNvSpPr/>
          <p:nvPr/>
        </p:nvSpPr>
        <p:spPr>
          <a:xfrm>
            <a:off x="3687095" y="1013952"/>
            <a:ext cx="2812025" cy="91440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00"/>
                </a:solidFill>
                <a:latin typeface="Times New Roman"/>
                <a:ea typeface="Calibri"/>
                <a:cs typeface="Times New Roman"/>
              </a:rPr>
              <a:t>Người kể chuyện</a:t>
            </a:r>
          </a:p>
        </p:txBody>
      </p:sp>
      <p:cxnSp>
        <p:nvCxnSpPr>
          <p:cNvPr id="15" name="Straight Arrow Connector 14"/>
          <p:cNvCxnSpPr/>
          <p:nvPr/>
        </p:nvCxnSpPr>
        <p:spPr>
          <a:xfrm>
            <a:off x="2231923" y="2428569"/>
            <a:ext cx="1789471" cy="432618"/>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sp>
        <p:nvSpPr>
          <p:cNvPr id="19" name="Rounded Rectangle 18"/>
          <p:cNvSpPr/>
          <p:nvPr/>
        </p:nvSpPr>
        <p:spPr>
          <a:xfrm>
            <a:off x="3687095" y="2019915"/>
            <a:ext cx="2812025" cy="914400"/>
          </a:xfrm>
          <a:prstGeom prst="roundRect">
            <a:avLst/>
          </a:prstGeom>
          <a:solidFill>
            <a:srgbClr val="00DAD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b="1">
                <a:solidFill>
                  <a:srgbClr val="000000"/>
                </a:solidFill>
                <a:latin typeface="Times New Roman"/>
                <a:ea typeface="Calibri"/>
                <a:cs typeface="Times New Roman"/>
              </a:rPr>
              <a:t>Khi kể</a:t>
            </a:r>
          </a:p>
        </p:txBody>
      </p:sp>
      <p:cxnSp>
        <p:nvCxnSpPr>
          <p:cNvPr id="24" name="Straight Arrow Connector 23"/>
          <p:cNvCxnSpPr/>
          <p:nvPr/>
        </p:nvCxnSpPr>
        <p:spPr>
          <a:xfrm>
            <a:off x="2207343" y="2445775"/>
            <a:ext cx="1602658" cy="977081"/>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sp>
        <p:nvSpPr>
          <p:cNvPr id="26" name="Rounded Rectangle 25"/>
          <p:cNvSpPr/>
          <p:nvPr/>
        </p:nvSpPr>
        <p:spPr>
          <a:xfrm>
            <a:off x="3687095" y="3048000"/>
            <a:ext cx="2812025" cy="914400"/>
          </a:xfrm>
          <a:prstGeom prst="roundRect">
            <a:avLst/>
          </a:prstGeom>
          <a:solidFill>
            <a:srgbClr val="58B46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0000"/>
                </a:solidFill>
                <a:latin typeface="Times New Roman"/>
                <a:ea typeface="Calibri"/>
                <a:cs typeface="Times New Roman"/>
              </a:rPr>
              <a:t>Sắp xếp</a:t>
            </a:r>
            <a:endParaRPr lang="vi-VN" sz="3200" b="1">
              <a:solidFill>
                <a:srgbClr val="000000"/>
              </a:solidFill>
              <a:latin typeface="Times New Roman"/>
              <a:ea typeface="Calibri"/>
              <a:cs typeface="Times New Roman"/>
            </a:endParaRPr>
          </a:p>
        </p:txBody>
      </p:sp>
      <p:sp>
        <p:nvSpPr>
          <p:cNvPr id="27" name="Rounded Rectangle 26"/>
          <p:cNvSpPr/>
          <p:nvPr/>
        </p:nvSpPr>
        <p:spPr>
          <a:xfrm>
            <a:off x="3726424" y="4076085"/>
            <a:ext cx="2812025" cy="914400"/>
          </a:xfrm>
          <a:prstGeom prst="roundRect">
            <a:avLst/>
          </a:prstGeom>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0000"/>
                </a:solidFill>
                <a:latin typeface="Times New Roman"/>
                <a:ea typeface="Calibri"/>
                <a:cs typeface="Times New Roman"/>
              </a:rPr>
              <a:t>Kết hợp</a:t>
            </a:r>
            <a:endParaRPr lang="vi-VN" sz="3200" b="1">
              <a:solidFill>
                <a:srgbClr val="000000"/>
              </a:solidFill>
              <a:latin typeface="Times New Roman"/>
              <a:ea typeface="Calibri"/>
              <a:cs typeface="Times New Roman"/>
            </a:endParaRPr>
          </a:p>
        </p:txBody>
      </p:sp>
      <p:cxnSp>
        <p:nvCxnSpPr>
          <p:cNvPr id="28" name="Straight Arrow Connector 27"/>
          <p:cNvCxnSpPr>
            <a:stCxn id="2" idx="3"/>
            <a:endCxn id="27" idx="1"/>
          </p:cNvCxnSpPr>
          <p:nvPr/>
        </p:nvCxnSpPr>
        <p:spPr>
          <a:xfrm>
            <a:off x="2231923" y="2590800"/>
            <a:ext cx="1494501" cy="1942485"/>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37541306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4" grpId="0" animBg="1"/>
      <p:bldP spid="19"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0" y="2133600"/>
            <a:ext cx="223192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a:ea typeface="Calibri"/>
                <a:cs typeface="Times New Roman"/>
              </a:rPr>
              <a:t>Yêu cầu</a:t>
            </a:r>
            <a:endParaRPr lang="en-US"/>
          </a:p>
        </p:txBody>
      </p:sp>
      <p:sp>
        <p:nvSpPr>
          <p:cNvPr id="5" name="Rounded Rectangle 4"/>
          <p:cNvSpPr/>
          <p:nvPr/>
        </p:nvSpPr>
        <p:spPr>
          <a:xfrm>
            <a:off x="3352801" y="228600"/>
            <a:ext cx="4532670" cy="91440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00"/>
                </a:solidFill>
                <a:latin typeface="Times New Roman"/>
                <a:ea typeface="Calibri"/>
                <a:cs typeface="Times New Roman"/>
              </a:rPr>
              <a:t>Được kể từ người kể chuyện ngôi thứ nhất. </a:t>
            </a:r>
            <a:endParaRPr lang="en-US"/>
          </a:p>
        </p:txBody>
      </p:sp>
      <p:cxnSp>
        <p:nvCxnSpPr>
          <p:cNvPr id="4" name="Straight Arrow Connector 3"/>
          <p:cNvCxnSpPr/>
          <p:nvPr/>
        </p:nvCxnSpPr>
        <p:spPr>
          <a:xfrm flipV="1">
            <a:off x="2231923" y="1032387"/>
            <a:ext cx="1268361" cy="1376517"/>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a:endCxn id="14" idx="1"/>
          </p:cNvCxnSpPr>
          <p:nvPr/>
        </p:nvCxnSpPr>
        <p:spPr>
          <a:xfrm>
            <a:off x="2231923" y="2408905"/>
            <a:ext cx="1563330" cy="1656734"/>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sp>
        <p:nvSpPr>
          <p:cNvPr id="14" name="Rounded Rectangle 13"/>
          <p:cNvSpPr/>
          <p:nvPr/>
        </p:nvSpPr>
        <p:spPr>
          <a:xfrm>
            <a:off x="3795253" y="3451123"/>
            <a:ext cx="4237702" cy="122903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0000"/>
                </a:solidFill>
                <a:latin typeface="Times New Roman"/>
                <a:ea typeface="Calibri"/>
                <a:cs typeface="Times New Roman"/>
              </a:rPr>
              <a:t>Người kể chuyện đóng vai một nhân vật trong truyện.</a:t>
            </a:r>
          </a:p>
        </p:txBody>
      </p:sp>
    </p:spTree>
    <p:extLst>
      <p:ext uri="{BB962C8B-B14F-4D97-AF65-F5344CB8AC3E}">
        <p14:creationId xmlns:p14="http://schemas.microsoft.com/office/powerpoint/2010/main" val="180079414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0" y="2133600"/>
            <a:ext cx="223192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a:ea typeface="Calibri"/>
                <a:cs typeface="Times New Roman"/>
              </a:rPr>
              <a:t>Khi kể</a:t>
            </a:r>
            <a:endParaRPr lang="en-US"/>
          </a:p>
        </p:txBody>
      </p:sp>
      <p:cxnSp>
        <p:nvCxnSpPr>
          <p:cNvPr id="4" name="Straight Arrow Connector 3"/>
          <p:cNvCxnSpPr/>
          <p:nvPr/>
        </p:nvCxnSpPr>
        <p:spPr>
          <a:xfrm flipV="1">
            <a:off x="2231923" y="1032387"/>
            <a:ext cx="1268361" cy="1376517"/>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p:nvPr/>
        </p:nvCxnSpPr>
        <p:spPr>
          <a:xfrm>
            <a:off x="2231923" y="2408905"/>
            <a:ext cx="855406" cy="1651818"/>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sp>
        <p:nvSpPr>
          <p:cNvPr id="14" name="Rounded Rectangle 13"/>
          <p:cNvSpPr/>
          <p:nvPr/>
        </p:nvSpPr>
        <p:spPr>
          <a:xfrm>
            <a:off x="3087329" y="2753032"/>
            <a:ext cx="5938684" cy="176489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a:ea typeface="Calibri"/>
                <a:cs typeface="Times New Roman"/>
              </a:rPr>
              <a:t>T</a:t>
            </a:r>
            <a:r>
              <a:rPr lang="vi-VN" sz="3200" b="1">
                <a:solidFill>
                  <a:srgbClr val="000000"/>
                </a:solidFill>
                <a:latin typeface="Times New Roman"/>
                <a:ea typeface="Calibri"/>
                <a:cs typeface="Times New Roman"/>
              </a:rPr>
              <a:t>ránh làm thay đổi, biến dạng các yếu tố cơ bản của cốt truyện ờ truyện gốc.</a:t>
            </a:r>
          </a:p>
        </p:txBody>
      </p:sp>
      <p:sp>
        <p:nvSpPr>
          <p:cNvPr id="10" name="Rounded Rectangle 9"/>
          <p:cNvSpPr/>
          <p:nvPr/>
        </p:nvSpPr>
        <p:spPr>
          <a:xfrm>
            <a:off x="2959509" y="117987"/>
            <a:ext cx="6066504" cy="138634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a:ea typeface="Calibri"/>
                <a:cs typeface="Times New Roman"/>
              </a:rPr>
              <a:t>C</a:t>
            </a:r>
            <a:r>
              <a:rPr lang="vi-VN" sz="3200" b="1">
                <a:solidFill>
                  <a:srgbClr val="000000"/>
                </a:solidFill>
                <a:latin typeface="Times New Roman"/>
                <a:ea typeface="Calibri"/>
                <a:cs typeface="Times New Roman"/>
              </a:rPr>
              <a:t>ó tưởng tượng, sáng tạo thêm nhưng không thoát li truyện gốc;</a:t>
            </a:r>
            <a:endParaRPr lang="en-US"/>
          </a:p>
        </p:txBody>
      </p:sp>
    </p:spTree>
    <p:extLst>
      <p:ext uri="{BB962C8B-B14F-4D97-AF65-F5344CB8AC3E}">
        <p14:creationId xmlns:p14="http://schemas.microsoft.com/office/powerpoint/2010/main" val="57727022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0" y="2133600"/>
            <a:ext cx="223192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a:ea typeface="Calibri"/>
                <a:cs typeface="Times New Roman"/>
              </a:rPr>
              <a:t>Cần</a:t>
            </a:r>
            <a:endParaRPr lang="en-US"/>
          </a:p>
        </p:txBody>
      </p:sp>
      <p:cxnSp>
        <p:nvCxnSpPr>
          <p:cNvPr id="4" name="Straight Arrow Connector 3"/>
          <p:cNvCxnSpPr/>
          <p:nvPr/>
        </p:nvCxnSpPr>
        <p:spPr>
          <a:xfrm flipV="1">
            <a:off x="2231923" y="1032387"/>
            <a:ext cx="1268361" cy="1376517"/>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p:nvPr/>
        </p:nvCxnSpPr>
        <p:spPr>
          <a:xfrm>
            <a:off x="2231923" y="2408905"/>
            <a:ext cx="855406" cy="1651818"/>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sp>
        <p:nvSpPr>
          <p:cNvPr id="14" name="Rounded Rectangle 13"/>
          <p:cNvSpPr/>
          <p:nvPr/>
        </p:nvSpPr>
        <p:spPr>
          <a:xfrm>
            <a:off x="3087329" y="2753032"/>
            <a:ext cx="5938684" cy="176489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a:solidFill>
                  <a:srgbClr val="000000"/>
                </a:solidFill>
                <a:latin typeface="Times New Roman"/>
                <a:ea typeface="Calibri"/>
                <a:cs typeface="Times New Roman"/>
              </a:rPr>
              <a:t>Nên nhấn mạnh, khai thác nhiều hơn các chi tiết tưởng tượng, hư cấu, kì ảo. </a:t>
            </a:r>
          </a:p>
        </p:txBody>
      </p:sp>
      <p:sp>
        <p:nvSpPr>
          <p:cNvPr id="10" name="Rounded Rectangle 9"/>
          <p:cNvSpPr/>
          <p:nvPr/>
        </p:nvSpPr>
        <p:spPr>
          <a:xfrm>
            <a:off x="2959509" y="117987"/>
            <a:ext cx="6066504" cy="138634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a:ea typeface="Calibri"/>
                <a:cs typeface="Times New Roman"/>
              </a:rPr>
              <a:t>Sắp xếp hợp li các chi tiết và bảo đảm có sự kết nối giũa các phần. </a:t>
            </a:r>
            <a:endParaRPr lang="en-US"/>
          </a:p>
        </p:txBody>
      </p:sp>
    </p:spTree>
    <p:extLst>
      <p:ext uri="{BB962C8B-B14F-4D97-AF65-F5344CB8AC3E}">
        <p14:creationId xmlns:p14="http://schemas.microsoft.com/office/powerpoint/2010/main" val="248044655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0" y="2133600"/>
            <a:ext cx="2231923" cy="914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a:ea typeface="Calibri"/>
                <a:cs typeface="Times New Roman"/>
              </a:rPr>
              <a:t>Kết hợp</a:t>
            </a:r>
            <a:endParaRPr lang="en-US"/>
          </a:p>
        </p:txBody>
      </p:sp>
      <p:cxnSp>
        <p:nvCxnSpPr>
          <p:cNvPr id="4" name="Straight Arrow Connector 3"/>
          <p:cNvCxnSpPr/>
          <p:nvPr/>
        </p:nvCxnSpPr>
        <p:spPr>
          <a:xfrm flipV="1">
            <a:off x="2231923" y="1032387"/>
            <a:ext cx="1268361" cy="1376517"/>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p:nvPr/>
        </p:nvCxnSpPr>
        <p:spPr>
          <a:xfrm flipV="1">
            <a:off x="2231923" y="2326557"/>
            <a:ext cx="1268361" cy="159775"/>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sp>
        <p:nvSpPr>
          <p:cNvPr id="14" name="Rounded Rectangle 13"/>
          <p:cNvSpPr/>
          <p:nvPr/>
        </p:nvSpPr>
        <p:spPr>
          <a:xfrm>
            <a:off x="3500284" y="1774724"/>
            <a:ext cx="3077497" cy="94881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a:ea typeface="Calibri"/>
                <a:cs typeface="Times New Roman"/>
              </a:rPr>
              <a:t>Biểu cảm</a:t>
            </a:r>
            <a:endParaRPr lang="vi-VN" sz="3200" b="1">
              <a:solidFill>
                <a:srgbClr val="000000"/>
              </a:solidFill>
              <a:latin typeface="Times New Roman"/>
              <a:ea typeface="Calibri"/>
              <a:cs typeface="Times New Roman"/>
            </a:endParaRPr>
          </a:p>
        </p:txBody>
      </p:sp>
      <p:sp>
        <p:nvSpPr>
          <p:cNvPr id="10" name="Rounded Rectangle 9"/>
          <p:cNvSpPr/>
          <p:nvPr/>
        </p:nvSpPr>
        <p:spPr>
          <a:xfrm>
            <a:off x="3377379" y="213546"/>
            <a:ext cx="3696930" cy="101272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a:ea typeface="Calibri"/>
                <a:cs typeface="Times New Roman"/>
              </a:rPr>
              <a:t>Miêu tả</a:t>
            </a:r>
            <a:endParaRPr lang="en-US"/>
          </a:p>
        </p:txBody>
      </p:sp>
      <p:cxnSp>
        <p:nvCxnSpPr>
          <p:cNvPr id="8" name="Straight Arrow Connector 7"/>
          <p:cNvCxnSpPr/>
          <p:nvPr/>
        </p:nvCxnSpPr>
        <p:spPr>
          <a:xfrm>
            <a:off x="2214714" y="2493091"/>
            <a:ext cx="1174956" cy="1189088"/>
          </a:xfrm>
          <a:prstGeom prst="straightConnector1">
            <a:avLst/>
          </a:prstGeom>
          <a:ln w="76200">
            <a:prstDash val="dashDot"/>
            <a:tailEnd type="triangle"/>
          </a:ln>
        </p:spPr>
        <p:style>
          <a:lnRef idx="3">
            <a:schemeClr val="accent3"/>
          </a:lnRef>
          <a:fillRef idx="0">
            <a:schemeClr val="accent3"/>
          </a:fillRef>
          <a:effectRef idx="2">
            <a:schemeClr val="accent3"/>
          </a:effectRef>
          <a:fontRef idx="minor">
            <a:schemeClr val="tx1"/>
          </a:fontRef>
        </p:style>
      </p:cxnSp>
      <p:sp>
        <p:nvSpPr>
          <p:cNvPr id="12" name="Rounded Rectangle 11"/>
          <p:cNvSpPr/>
          <p:nvPr/>
        </p:nvSpPr>
        <p:spPr>
          <a:xfrm>
            <a:off x="3389670" y="3207773"/>
            <a:ext cx="3077497" cy="948811"/>
          </a:xfrm>
          <a:prstGeom prst="roundRect">
            <a:avLst/>
          </a:prstGeom>
          <a:solidFill>
            <a:srgbClr val="58B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a:ea typeface="Calibri"/>
                <a:cs typeface="Times New Roman"/>
              </a:rPr>
              <a:t>Thể hiện cảm xúc nhân vật.</a:t>
            </a:r>
            <a:endParaRPr lang="vi-VN" sz="3200" b="1">
              <a:solidFill>
                <a:srgbClr val="000000"/>
              </a:solidFill>
              <a:latin typeface="Times New Roman"/>
              <a:ea typeface="Calibri"/>
              <a:cs typeface="Times New Roman"/>
            </a:endParaRPr>
          </a:p>
        </p:txBody>
      </p:sp>
    </p:spTree>
    <p:extLst>
      <p:ext uri="{BB962C8B-B14F-4D97-AF65-F5344CB8AC3E}">
        <p14:creationId xmlns:p14="http://schemas.microsoft.com/office/powerpoint/2010/main" val="127616006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0"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卡通幼儿园教师课件PPT模板"/>
</p:tagLst>
</file>

<file path=ppt/theme/theme1.xml><?xml version="1.0" encoding="utf-8"?>
<a:theme xmlns:a="http://schemas.openxmlformats.org/drawingml/2006/main" name="Slide PowerPoint Hoat Hinh _ Toan Hoa  (69)">
  <a:themeElements>
    <a:clrScheme name="自定义 891">
      <a:dk1>
        <a:srgbClr val="262626"/>
      </a:dk1>
      <a:lt1>
        <a:srgbClr val="FFFFFF"/>
      </a:lt1>
      <a:dk2>
        <a:srgbClr val="000000"/>
      </a:dk2>
      <a:lt2>
        <a:srgbClr val="FFFFFF"/>
      </a:lt2>
      <a:accent1>
        <a:srgbClr val="CB0101"/>
      </a:accent1>
      <a:accent2>
        <a:srgbClr val="CB0101"/>
      </a:accent2>
      <a:accent3>
        <a:srgbClr val="CB0101"/>
      </a:accent3>
      <a:accent4>
        <a:srgbClr val="CB0101"/>
      </a:accent4>
      <a:accent5>
        <a:srgbClr val="CB0101"/>
      </a:accent5>
      <a:accent6>
        <a:srgbClr val="CB0101"/>
      </a:accent6>
      <a:hlink>
        <a:srgbClr val="C00000"/>
      </a:hlink>
      <a:folHlink>
        <a:srgbClr val="0070C0"/>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Slide PowerPoint Hoat Hinh _ Toan Hoa  (8)">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4, tiết 11, NÓI VÀ NGHE</Template>
  <TotalTime>137</TotalTime>
  <Words>1989</Words>
  <Application>Microsoft Macintosh PowerPoint</Application>
  <PresentationFormat>On-screen Show (16:9)</PresentationFormat>
  <Paragraphs>239</Paragraphs>
  <Slides>43</Slides>
  <Notes>36</Notes>
  <HiddenSlides>0</HiddenSlides>
  <MMClips>3</MMClips>
  <ScaleCrop>false</ScaleCrop>
  <HeadingPairs>
    <vt:vector size="6" baseType="variant">
      <vt:variant>
        <vt:lpstr>Fonts Used</vt:lpstr>
      </vt:variant>
      <vt:variant>
        <vt:i4>7</vt:i4>
      </vt:variant>
      <vt:variant>
        <vt:lpstr>Theme</vt:lpstr>
      </vt:variant>
      <vt:variant>
        <vt:i4>12</vt:i4>
      </vt:variant>
      <vt:variant>
        <vt:lpstr>Slide Titles</vt:lpstr>
      </vt:variant>
      <vt:variant>
        <vt:i4>43</vt:i4>
      </vt:variant>
    </vt:vector>
  </HeadingPairs>
  <TitlesOfParts>
    <vt:vector size="62" baseType="lpstr">
      <vt:lpstr>微软雅黑</vt:lpstr>
      <vt:lpstr>Arial</vt:lpstr>
      <vt:lpstr>Calibri</vt:lpstr>
      <vt:lpstr>Calibri Light</vt:lpstr>
      <vt:lpstr>Lato Light</vt:lpstr>
      <vt:lpstr>Times New Roman</vt:lpstr>
      <vt:lpstr>印品黑体</vt:lpstr>
      <vt:lpstr>Slide PowerPoint Hoat Hinh _ Toan Hoa  (69)</vt:lpstr>
      <vt:lpstr>43. Phong cách ngôn ngữ báo chí tt</vt:lpstr>
      <vt:lpstr>1_43. Phong cách ngôn ngữ báo chí tt</vt:lpstr>
      <vt:lpstr>2_43. Phong cách ngôn ngữ báo chí tt</vt:lpstr>
      <vt:lpstr>7_Office Theme</vt:lpstr>
      <vt:lpstr>8_Office Theme</vt:lpstr>
      <vt:lpstr>14_Office Theme</vt:lpstr>
      <vt:lpstr>15_Office Theme</vt:lpstr>
      <vt:lpstr>16_Office Theme</vt:lpstr>
      <vt:lpstr>17_Office Theme</vt:lpstr>
      <vt:lpstr>18_Office Theme</vt:lpstr>
      <vt:lpstr>1_Slide PowerPoint Hoat Hinh _ Toan Hoa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Microsoft Office User</cp:lastModifiedBy>
  <cp:revision>31</cp:revision>
  <dcterms:created xsi:type="dcterms:W3CDTF">2021-11-28T01:42:11Z</dcterms:created>
  <dcterms:modified xsi:type="dcterms:W3CDTF">2023-03-02T08:16:39Z</dcterms:modified>
</cp:coreProperties>
</file>