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  <p:sldMasterId id="2147483676" r:id="rId4"/>
    <p:sldMasterId id="2147483688" r:id="rId5"/>
    <p:sldMasterId id="2147483700" r:id="rId6"/>
    <p:sldMasterId id="2147483715" r:id="rId7"/>
  </p:sldMasterIdLst>
  <p:notesMasterIdLst>
    <p:notesMasterId r:id="rId23"/>
  </p:notesMasterIdLst>
  <p:sldIdLst>
    <p:sldId id="356" r:id="rId8"/>
    <p:sldId id="258" r:id="rId9"/>
    <p:sldId id="416" r:id="rId10"/>
    <p:sldId id="259" r:id="rId11"/>
    <p:sldId id="346" r:id="rId12"/>
    <p:sldId id="319" r:id="rId13"/>
    <p:sldId id="320" r:id="rId14"/>
    <p:sldId id="347" r:id="rId15"/>
    <p:sldId id="418" r:id="rId16"/>
    <p:sldId id="355" r:id="rId17"/>
    <p:sldId id="264" r:id="rId18"/>
    <p:sldId id="411" r:id="rId19"/>
    <p:sldId id="349" r:id="rId20"/>
    <p:sldId id="350" r:id="rId21"/>
    <p:sldId id="351" r:id="rId22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FB88BC2-FAC0-4BE7-AD70-157701C3FAD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42D9A3-333D-4E3C-83BE-73BE250477F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vi-VN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FEEE4C6-2C1B-4647-B4EE-336E03209B85}" type="datetime2">
              <a:rPr kumimoji="0" lang="vi-VN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37B937-539D-4231-BCAF-A5E5090AE618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68853BB-FC39-47C2-A89B-03E2470DFF02}" type="datetime2">
              <a:rPr kumimoji="0" lang="vi-VN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462A61A-B19F-43FF-A51E-9CBF90DB08C2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9C9047D-6548-4BD5-8445-F2C03D077C4E}" type="datetime2">
              <a:rPr kumimoji="0" lang="vi-VN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E075825-DE20-41EF-B87B-94D2F6FE4D9E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gữ cản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ội dung 1"/>
          <p:cNvSpPr>
            <a:spLocks noGrp="1"/>
          </p:cNvSpPr>
          <p:nvPr>
            <p:ph hasCustomPrompt="1"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6B071E-D721-4BF6-82E1-3244E5009C7C}" type="datetime2">
              <a:rPr kumimoji="0" lang="vi-VN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047A15-B70D-42C4-941E-77C51EB7046F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ên đề và 4 Nội du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sz="quarter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quarter" idx="1" hasCustomPrompt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quarter" idx="2" hasCustomPrompt="1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5" name="Chỗ dành sẵn cho Nội dung 4"/>
          <p:cNvSpPr>
            <a:spLocks noGrp="1"/>
          </p:cNvSpPr>
          <p:nvPr>
            <p:ph sz="quarter" idx="3" hasCustomPrompt="1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 hasCustomPrompt="1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ABDF6DE-F6FB-4DDB-8BB3-A0793462C380}" type="datetime2">
              <a:rPr kumimoji="0" lang="vi-VN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83050D-A7C1-41FD-8BA7-716355EDA893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vi-VN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9A55683-4C0D-455D-A412-7187738A54F4}" type="datetime2">
              <a:rPr kumimoji="0" lang="vi-VN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AA9EFF5-3D61-41A1-BDBB-F18815DF7F60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EC909B-C99D-4F9F-A137-A2357CD6936E}" type="datetime2">
              <a:rPr kumimoji="0" lang="vi-VN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1A3B318-1773-4B73-A8E5-ED382DFD8194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82C6FB5-3284-4293-92A2-B3808142A8EC}" type="datetime2">
              <a:rPr kumimoji="0" lang="vi-VN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4E7111-68FE-4FE3-AEA1-AD8026CAE644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7" name="Date Placeholder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2F175B0-CD7C-4E9A-9253-1575E8201EE9}" type="datetime2">
              <a:rPr kumimoji="0" lang="vi-VN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27623FE-3345-4A33-A501-61D6B25CC444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  <a:endParaRPr lang="vi-VN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  <a:endParaRPr lang="vi-VN"/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6DFD719-9808-4FC9-8503-7B8D1995B334}" type="datetime2">
              <a:rPr kumimoji="0" lang="vi-VN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F89CD31-DB9A-4C39-A667-526EC87B071F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44EA010-ED08-42F1-B654-2DFB4F80CE35}" type="datetime2">
              <a:rPr kumimoji="0" lang="vi-VN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CF8725-B336-4C04-A3B9-19C6824558DE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E40D511-7AC6-42BB-8267-D84E3FCE7B0F}" type="datetime2">
              <a:rPr kumimoji="0" lang="vi-VN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161C00-9F7F-4F81-BD05-75F7B0D402A2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EBA7680-8210-4255-8344-4F9A1EAACAA6}" type="datetime2">
              <a:rPr kumimoji="0" lang="vi-VN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0F01766-2679-4500-AF1A-547AE6CB9744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  <a:endParaRPr lang="vi-VN"/>
          </a:p>
        </p:txBody>
      </p:sp>
      <p:sp>
        <p:nvSpPr>
          <p:cNvPr id="7" name="Date Placeholder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B203BE5-D1AD-48E8-8548-FC15A21AE824}" type="datetime2">
              <a:rPr kumimoji="0" lang="vi-VN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8DA3BB6-198D-4608-A5BC-DBC0BF87D930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vi-VN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  <a:endParaRPr lang="vi-VN"/>
          </a:p>
        </p:txBody>
      </p:sp>
      <p:sp>
        <p:nvSpPr>
          <p:cNvPr id="7" name="Date Placeholder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D0381BC-EFA2-424A-A094-986F42FED34D}" type="datetime2">
              <a:rPr kumimoji="0" lang="vi-VN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8BF5A73-7B77-48A1-A21A-CC848254BB0A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E57BC8-BA51-4F08-8459-2BCE800E1D87}" type="datetime2">
              <a:rPr kumimoji="0" lang="vi-VN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62DB45D-E50A-4EB8-A41A-27BF44C14B34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1C8D836-8279-425D-AFA7-13CF94B1E650}" type="datetime2">
              <a:rPr kumimoji="0" lang="vi-VN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14A56D3-09B8-419A-B3A3-8CBC6BA9A2AA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gữ cản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ội dung 1"/>
          <p:cNvSpPr>
            <a:spLocks noGrp="1"/>
          </p:cNvSpPr>
          <p:nvPr>
            <p:ph hasCustomPrompt="1"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B96C3BB-5B91-407B-86DD-2688E186F0FB}" type="datetime2">
              <a:rPr kumimoji="0" lang="vi-VN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C86840-1BFF-4F73-A02A-5802DB82C88E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ên đề và 4 Nội du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sz="quarter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quarter" idx="1" hasCustomPrompt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quarter" idx="2" hasCustomPrompt="1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5" name="Chỗ dành sẵn cho Nội dung 4"/>
          <p:cNvSpPr>
            <a:spLocks noGrp="1"/>
          </p:cNvSpPr>
          <p:nvPr>
            <p:ph sz="quarter" idx="3" hasCustomPrompt="1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 hasCustomPrompt="1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EFB1288-51A9-4C5F-8B8D-63264A7E4293}" type="datetime2">
              <a:rPr kumimoji="0" lang="vi-VN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9D3D419-9D71-429F-8A87-AFC0B9A5FE8B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F3B6E14-03D9-4FD8-82BF-863A63933CE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F3B6E14-03D9-4FD8-82BF-863A63933CE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F3B6E14-03D9-4FD8-82BF-863A63933CE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8B9E34-DD29-4F8D-B2B9-9CB11C762EEF}" type="datetime2">
              <a:rPr kumimoji="0" lang="vi-VN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2FDFAF3-9AAE-40EB-966C-A909FDDA1FB0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F3B6E14-03D9-4FD8-82BF-863A63933CE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F3B6E14-03D9-4FD8-82BF-863A63933CE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F3B6E14-03D9-4FD8-82BF-863A63933CE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F3B6E14-03D9-4FD8-82BF-863A63933CE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F3B6E14-03D9-4FD8-82BF-863A63933CE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F3B6E14-03D9-4FD8-82BF-863A63933CE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F3B6E14-03D9-4FD8-82BF-863A63933CE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F3B6E14-03D9-4FD8-82BF-863A63933CE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1DD0B7D-8B75-4191-868B-EC6125D812B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1DD0B7D-8B75-4191-868B-EC6125D812B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7" name="Date Placeholder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F91A669-F4D3-41B7-85C4-888BF531DD31}" type="datetime2">
              <a:rPr kumimoji="0" lang="vi-VN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96035FF-64C6-43F2-B7E3-24ED09C9F46B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1DD0B7D-8B75-4191-868B-EC6125D812B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1DD0B7D-8B75-4191-868B-EC6125D812B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1DD0B7D-8B75-4191-868B-EC6125D812B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1DD0B7D-8B75-4191-868B-EC6125D812B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1DD0B7D-8B75-4191-868B-EC6125D812B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1DD0B7D-8B75-4191-868B-EC6125D812B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1DD0B7D-8B75-4191-868B-EC6125D812B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1DD0B7D-8B75-4191-868B-EC6125D812B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1DD0B7D-8B75-4191-868B-EC6125D812B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Line 2"/>
          <p:cNvSpPr/>
          <p:nvPr/>
        </p:nvSpPr>
        <p:spPr>
          <a:xfrm>
            <a:off x="7315200" y="1066800"/>
            <a:ext cx="0" cy="4495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55299" name="Group 8"/>
          <p:cNvGrpSpPr/>
          <p:nvPr/>
        </p:nvGrpSpPr>
        <p:grpSpPr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40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3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1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3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2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3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3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3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4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3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5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3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6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3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7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3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8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3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3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0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3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1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3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2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3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3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3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4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3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5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3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6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3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7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3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8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3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9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3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0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3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1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3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2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3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3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3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4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3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5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3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6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3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7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3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8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3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9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3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0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3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55300" name="Line 40"/>
          <p:cNvSpPr/>
          <p:nvPr/>
        </p:nvSpPr>
        <p:spPr>
          <a:xfrm>
            <a:off x="304800" y="2819400"/>
            <a:ext cx="8229600" cy="0"/>
          </a:xfrm>
          <a:prstGeom prst="line">
            <a:avLst/>
          </a:prstGeom>
          <a:ln w="63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315913" y="466725"/>
            <a:ext cx="67818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4800"/>
            </a:lvl1pPr>
          </a:lstStyle>
          <a:p>
            <a:pPr lvl="0"/>
            <a:endParaRPr lang="en-US" altLang="en-US" noProof="0" smtClean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849313" y="3049588"/>
            <a:ext cx="62484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0" indent="0" algn="ctr">
              <a:defRPr sz="2000"/>
            </a:lvl1pPr>
          </a:lstStyle>
          <a:p>
            <a:pPr lvl="0"/>
            <a:endParaRPr lang="en-US" altLang="en-US" noProof="0" smtClean="0"/>
          </a:p>
        </p:txBody>
      </p:sp>
      <p:sp>
        <p:nvSpPr>
          <p:cNvPr id="72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3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4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45836E1-0635-4AE1-B4C6-E92B393DC631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  <a:endParaRPr lang="vi-VN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  <a:endParaRPr lang="vi-VN"/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407B5C7-54CC-4AA6-AFED-7877202388F8}" type="datetime2">
              <a:rPr kumimoji="0" lang="vi-VN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B53F043-6301-429B-8D64-652A514462EC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77EDECA-D582-448F-A1E9-5632ADCC0702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77EDECA-D582-448F-A1E9-5632ADCC0702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77EDECA-D582-448F-A1E9-5632ADCC0702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77EDECA-D582-448F-A1E9-5632ADCC0702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77EDECA-D582-448F-A1E9-5632ADCC0702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77EDECA-D582-448F-A1E9-5632ADCC0702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77EDECA-D582-448F-A1E9-5632ADCC0702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en-US" sz="3200" b="1" i="0" u="none" strike="noStrike" kern="0" cap="none" spc="0" normalizeH="0" baseline="0" noProof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77EDECA-D582-448F-A1E9-5632ADCC0702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77EDECA-D582-448F-A1E9-5632ADCC0702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77EDECA-D582-448F-A1E9-5632ADCC0702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76DAA3-5FA1-4D07-8023-3644A23EE549}" type="datetime2">
              <a:rPr kumimoji="0" lang="vi-VN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1C717-72CA-4219-B5EF-EA7E27D2098E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en-US" sz="3000" b="1" i="0" u="none" strike="noStrike" kern="0" cap="none" spc="0" normalizeH="0" baseline="0" noProof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77EDECA-D582-448F-A1E9-5632ADCC0702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77EDECA-D582-448F-A1E9-5632ADCC0702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77EDECA-D582-448F-A1E9-5632ADCC0702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9155113" cy="686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47813" y="1701800"/>
            <a:ext cx="6908800" cy="1082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2927350"/>
            <a:ext cx="6913562" cy="1752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E63EE09-9E96-4C80-8A9D-83309951425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BF1776-12F1-4E12-9640-07BB70DF3A5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BF1776-12F1-4E12-9640-07BB70DF3A5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BF1776-12F1-4E12-9640-07BB70DF3A5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BF1776-12F1-4E12-9640-07BB70DF3A5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BF1776-12F1-4E12-9640-07BB70DF3A5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BF1776-12F1-4E12-9640-07BB70DF3A5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AF566C-72EE-4A18-9966-EF30DFCDFE35}" type="datetime2">
              <a:rPr kumimoji="0" lang="vi-VN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2571984-8F52-4657-BAA7-4A66BCBC00DE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BF1776-12F1-4E12-9640-07BB70DF3A5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BF1776-12F1-4E12-9640-07BB70DF3A5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BF1776-12F1-4E12-9640-07BB70DF3A5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BF1776-12F1-4E12-9640-07BB70DF3A5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BF1776-12F1-4E12-9640-07BB70DF3A5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  <a:endParaRPr lang="vi-VN"/>
          </a:p>
        </p:txBody>
      </p:sp>
      <p:sp>
        <p:nvSpPr>
          <p:cNvPr id="7" name="Date Placeholder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0E7A78A-8E60-44FD-9DCA-0828E1B8419E}" type="datetime2">
              <a:rPr kumimoji="0" lang="vi-VN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72881D7-76A6-4F1C-866F-B2F1EA5A1572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vi-VN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  <a:endParaRPr lang="vi-VN"/>
          </a:p>
        </p:txBody>
      </p:sp>
      <p:sp>
        <p:nvSpPr>
          <p:cNvPr id="7" name="Date Placeholder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F0EEA30-848A-4F7F-BFAD-DF267EBA4234}" type="datetime2">
              <a:rPr kumimoji="0" lang="vi-VN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AE8000C-D0D2-4C0C-A7F0-BC17E796D0B5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7.xml"/><Relationship Id="rId8" Type="http://schemas.openxmlformats.org/officeDocument/2006/relationships/slideLayout" Target="../slideLayouts/slideLayout56.xml"/><Relationship Id="rId7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5" Type="http://schemas.openxmlformats.org/officeDocument/2006/relationships/theme" Target="../theme/theme5.xml"/><Relationship Id="rId14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1.xml"/><Relationship Id="rId8" Type="http://schemas.openxmlformats.org/officeDocument/2006/relationships/slideLayout" Target="../slideLayouts/slideLayout70.xml"/><Relationship Id="rId7" Type="http://schemas.openxmlformats.org/officeDocument/2006/relationships/slideLayout" Target="../slideLayouts/slideLayout69.xml"/><Relationship Id="rId6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4.xml"/><Relationship Id="rId14" Type="http://schemas.openxmlformats.org/officeDocument/2006/relationships/theme" Target="../theme/theme6.xml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2.xml"/><Relationship Id="rId1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vi-VN" dirty="0"/>
              <a:t>Click to edit Master title style</a:t>
            </a:r>
            <a:endParaRPr lang="en-US" altLang="vi-VN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vi-VN" dirty="0"/>
              <a:t>Click to edit Master text styles</a:t>
            </a:r>
            <a:endParaRPr lang="en-US" altLang="vi-VN" dirty="0"/>
          </a:p>
          <a:p>
            <a:pPr lvl="1"/>
            <a:r>
              <a:rPr lang="en-US" altLang="vi-VN" dirty="0"/>
              <a:t>Second level</a:t>
            </a:r>
            <a:endParaRPr lang="en-US" altLang="vi-VN" dirty="0"/>
          </a:p>
          <a:p>
            <a:pPr lvl="2"/>
            <a:r>
              <a:rPr lang="en-US" altLang="vi-VN" dirty="0"/>
              <a:t>Third level</a:t>
            </a:r>
            <a:endParaRPr lang="en-US" altLang="vi-VN" dirty="0"/>
          </a:p>
          <a:p>
            <a:pPr lvl="3"/>
            <a:r>
              <a:rPr lang="en-US" altLang="vi-VN" dirty="0"/>
              <a:t>Fourth level</a:t>
            </a:r>
            <a:endParaRPr lang="en-US" altLang="vi-VN" dirty="0"/>
          </a:p>
          <a:p>
            <a:pPr lvl="4"/>
            <a:r>
              <a:rPr lang="en-US" altLang="vi-VN" dirty="0"/>
              <a:t>Fifth level</a:t>
            </a:r>
            <a:endParaRPr lang="en-US" altLang="vi-VN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5029101-B295-4504-9C85-63C6D56B2FBE}" type="datetime2">
              <a:rPr kumimoji="0" lang="vi-VN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460788-5763-4786-B66E-EB41F3A162A5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vi-VN" dirty="0"/>
              <a:t>Click to edit Master title style</a:t>
            </a:r>
            <a:endParaRPr lang="en-US" altLang="vi-VN" dirty="0"/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vi-VN" dirty="0"/>
              <a:t>Click to edit Master text styles</a:t>
            </a:r>
            <a:endParaRPr lang="en-US" altLang="vi-VN" dirty="0"/>
          </a:p>
          <a:p>
            <a:pPr lvl="1"/>
            <a:r>
              <a:rPr lang="en-US" altLang="vi-VN" dirty="0"/>
              <a:t>Second level</a:t>
            </a:r>
            <a:endParaRPr lang="en-US" altLang="vi-VN" dirty="0"/>
          </a:p>
          <a:p>
            <a:pPr lvl="2"/>
            <a:r>
              <a:rPr lang="en-US" altLang="vi-VN" dirty="0"/>
              <a:t>Third level</a:t>
            </a:r>
            <a:endParaRPr lang="en-US" altLang="vi-VN" dirty="0"/>
          </a:p>
          <a:p>
            <a:pPr lvl="3"/>
            <a:r>
              <a:rPr lang="en-US" altLang="vi-VN" dirty="0"/>
              <a:t>Fourth level</a:t>
            </a:r>
            <a:endParaRPr lang="en-US" altLang="vi-VN" dirty="0"/>
          </a:p>
          <a:p>
            <a:pPr lvl="4"/>
            <a:r>
              <a:rPr lang="en-US" altLang="vi-VN" dirty="0"/>
              <a:t>Fifth level</a:t>
            </a:r>
            <a:endParaRPr lang="en-US" altLang="vi-VN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22BBA4-B4B1-4440-9DB7-1326D4DF206D}" type="datetime2">
              <a:rPr kumimoji="0" lang="vi-VN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5CBD9D4-0D55-4913-BF4A-53CB1613D338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F3B6E14-03D9-4FD8-82BF-863A63933CE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1DD0B7D-8B75-4191-868B-EC6125D812B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D5FFF"/>
            </a:gs>
            <a:gs pos="50000">
              <a:schemeClr val="bg1"/>
            </a:gs>
            <a:gs pos="100000">
              <a:srgbClr val="2D5F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2290" name="Line 2"/>
          <p:cNvSpPr/>
          <p:nvPr/>
        </p:nvSpPr>
        <p:spPr>
          <a:xfrm>
            <a:off x="7962900" y="152400"/>
            <a:ext cx="0" cy="1524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77EDECA-D582-448F-A1E9-5632ADCC0702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2294" name="Group 8"/>
          <p:cNvGrpSpPr/>
          <p:nvPr/>
        </p:nvGrpSpPr>
        <p:grpSpPr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1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3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32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3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33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3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34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3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35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3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36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3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37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3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38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3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39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3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40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3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41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3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42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3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43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3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44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3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45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3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46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3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47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3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48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3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49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3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50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3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51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3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52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3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53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3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54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3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55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3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56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3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57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3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58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3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59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3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60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3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61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3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00" b="1" i="1">
          <a:solidFill>
            <a:srgbClr val="C40025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00" b="1" i="1">
          <a:solidFill>
            <a:srgbClr val="C40025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00" b="1" i="1">
          <a:solidFill>
            <a:srgbClr val="C40025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00" b="1" i="1">
          <a:solidFill>
            <a:srgbClr val="C40025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00" b="1" i="1">
          <a:solidFill>
            <a:srgbClr val="C40025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900" b="1" i="1">
          <a:solidFill>
            <a:srgbClr val="C40025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900" b="1" i="1">
          <a:solidFill>
            <a:srgbClr val="C40025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900" b="1" i="1">
          <a:solidFill>
            <a:srgbClr val="C40025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900" b="1" i="1">
          <a:solidFill>
            <a:srgbClr val="C40025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</a:defRPr>
      </a:lvl9pPr>
    </p:titleStyle>
    <p:bodyStyle>
      <a:lvl1pPr marL="571500" indent="-5715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defRPr sz="3000" b="1">
          <a:solidFill>
            <a:srgbClr val="006600"/>
          </a:solidFill>
          <a:latin typeface="+mn-lt"/>
          <a:ea typeface="+mn-ea"/>
          <a:cs typeface="+mn-cs"/>
        </a:defRPr>
      </a:lvl1pPr>
      <a:lvl2pPr marL="840105" indent="-4953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 b="1">
          <a:solidFill>
            <a:schemeClr val="tx1"/>
          </a:solidFill>
          <a:latin typeface="+mn-lt"/>
        </a:defRPr>
      </a:lvl2pPr>
      <a:lvl3pPr marL="1132205" indent="-4381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 b="1">
          <a:solidFill>
            <a:schemeClr val="tx1"/>
          </a:solidFill>
          <a:latin typeface="+mn-lt"/>
        </a:defRPr>
      </a:lvl3pPr>
      <a:lvl4pPr marL="1370330" indent="-3810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 panose="020B0604020202020204" pitchFamily="34" charset="0"/>
        </a:defRPr>
      </a:lvl4pPr>
      <a:lvl5pPr marL="1663700" indent="-3810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 panose="020B0604020202020204" pitchFamily="34" charset="0"/>
        </a:defRPr>
      </a:lvl5pPr>
      <a:lvl6pPr marL="2120900" indent="-3810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 panose="020B0604020202020204" pitchFamily="34" charset="0"/>
        </a:defRPr>
      </a:lvl6pPr>
      <a:lvl7pPr marL="2578100" indent="-3810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 panose="020B0604020202020204" pitchFamily="34" charset="0"/>
        </a:defRPr>
      </a:lvl7pPr>
      <a:lvl8pPr marL="3035300" indent="-3810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 panose="020B0604020202020204" pitchFamily="34" charset="0"/>
        </a:defRPr>
      </a:lvl8pPr>
      <a:lvl9pPr marL="3492500" indent="-3810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BF1776-12F1-4E12-9640-07BB70DF3A5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hf sldNum="0" hdr="0" ftr="0" dt="0"/>
  <p:txStyles>
    <p:titleStyle>
      <a:lvl1pPr algn="r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0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image" Target="../media/image10.png"/><Relationship Id="rId2" Type="http://schemas.microsoft.com/office/2007/relationships/media" Target="ppt/slides/ppt/slides/ppt/slides/ppt/slides/ppt/slides/ppt/slides/ppt/slides/TV3.wav" TargetMode="External"/><Relationship Id="rId1" Type="http://schemas.openxmlformats.org/officeDocument/2006/relationships/audio" Target="ppt/slides/ppt/slides/ppt/slides/ppt/slides/ppt/slides/ppt/slides/ppt/slides/TV3.wav" TargetMode="Externa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4.xml"/><Relationship Id="rId4" Type="http://schemas.openxmlformats.org/officeDocument/2006/relationships/image" Target="../media/image61.jpeg"/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image" Target="../media/image5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6.xml"/><Relationship Id="rId2" Type="http://schemas.openxmlformats.org/officeDocument/2006/relationships/image" Target="../media/image57.GIF"/><Relationship Id="rId1" Type="http://schemas.openxmlformats.org/officeDocument/2006/relationships/image" Target="../media/image3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image" Target="../media/image62.png"/><Relationship Id="rId1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image" Target="../media/image62.png"/><Relationship Id="rId1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4.xml"/><Relationship Id="rId3" Type="http://schemas.openxmlformats.org/officeDocument/2006/relationships/image" Target="../media/image62.png"/><Relationship Id="rId2" Type="http://schemas.openxmlformats.org/officeDocument/2006/relationships/slide" Target="slide1.xml"/><Relationship Id="rId1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4.xml"/><Relationship Id="rId4" Type="http://schemas.openxmlformats.org/officeDocument/2006/relationships/image" Target="../media/image10.png"/><Relationship Id="rId3" Type="http://schemas.microsoft.com/office/2007/relationships/media" Target="ppt/slides/clipboard/slides/ppt/slides/ppt/slides/ppt/slides/ppt/slides/ppt/slides/TV3.wav" TargetMode="External"/><Relationship Id="rId2" Type="http://schemas.openxmlformats.org/officeDocument/2006/relationships/audio" Target="ppt/slides/clipboard/slides/ppt/slides/ppt/slides/ppt/slides/ppt/slides/ppt/slides/TV3.wav" TargetMode="External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4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image" Target="../media/image23.png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7" Type="http://schemas.openxmlformats.org/officeDocument/2006/relationships/slideLayout" Target="../slideLayouts/slideLayout15.xml"/><Relationship Id="rId16" Type="http://schemas.openxmlformats.org/officeDocument/2006/relationships/image" Target="../media/image31.png"/><Relationship Id="rId15" Type="http://schemas.openxmlformats.org/officeDocument/2006/relationships/image" Target="../media/image30.png"/><Relationship Id="rId14" Type="http://schemas.openxmlformats.org/officeDocument/2006/relationships/image" Target="../media/image29.png"/><Relationship Id="rId13" Type="http://schemas.openxmlformats.org/officeDocument/2006/relationships/image" Target="../media/image28.png"/><Relationship Id="rId12" Type="http://schemas.openxmlformats.org/officeDocument/2006/relationships/image" Target="../media/image27.png"/><Relationship Id="rId11" Type="http://schemas.openxmlformats.org/officeDocument/2006/relationships/image" Target="../media/image26.png"/><Relationship Id="rId10" Type="http://schemas.openxmlformats.org/officeDocument/2006/relationships/image" Target="../media/image25.png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32.GIF"/><Relationship Id="rId1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8.xml"/><Relationship Id="rId3" Type="http://schemas.openxmlformats.org/officeDocument/2006/relationships/image" Target="../media/image33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.png"/><Relationship Id="rId8" Type="http://schemas.openxmlformats.org/officeDocument/2006/relationships/image" Target="../media/image41.png"/><Relationship Id="rId7" Type="http://schemas.openxmlformats.org/officeDocument/2006/relationships/image" Target="../media/image40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5" Type="http://schemas.openxmlformats.org/officeDocument/2006/relationships/slideLayout" Target="../slideLayouts/slideLayout2.xml"/><Relationship Id="rId24" Type="http://schemas.openxmlformats.org/officeDocument/2006/relationships/image" Target="../media/image57.GIF"/><Relationship Id="rId23" Type="http://schemas.openxmlformats.org/officeDocument/2006/relationships/image" Target="../media/image56.png"/><Relationship Id="rId22" Type="http://schemas.openxmlformats.org/officeDocument/2006/relationships/image" Target="../media/image55.png"/><Relationship Id="rId21" Type="http://schemas.openxmlformats.org/officeDocument/2006/relationships/image" Target="../media/image54.png"/><Relationship Id="rId20" Type="http://schemas.openxmlformats.org/officeDocument/2006/relationships/image" Target="../media/image53.png"/><Relationship Id="rId2" Type="http://schemas.openxmlformats.org/officeDocument/2006/relationships/image" Target="../media/image35.png"/><Relationship Id="rId19" Type="http://schemas.openxmlformats.org/officeDocument/2006/relationships/image" Target="../media/image52.png"/><Relationship Id="rId18" Type="http://schemas.openxmlformats.org/officeDocument/2006/relationships/image" Target="../media/image51.png"/><Relationship Id="rId17" Type="http://schemas.openxmlformats.org/officeDocument/2006/relationships/image" Target="../media/image50.png"/><Relationship Id="rId16" Type="http://schemas.openxmlformats.org/officeDocument/2006/relationships/image" Target="../media/image49.png"/><Relationship Id="rId15" Type="http://schemas.openxmlformats.org/officeDocument/2006/relationships/image" Target="../media/image48.png"/><Relationship Id="rId14" Type="http://schemas.openxmlformats.org/officeDocument/2006/relationships/image" Target="../media/image47.png"/><Relationship Id="rId13" Type="http://schemas.openxmlformats.org/officeDocument/2006/relationships/image" Target="../media/image46.png"/><Relationship Id="rId12" Type="http://schemas.openxmlformats.org/officeDocument/2006/relationships/image" Target="../media/image45.png"/><Relationship Id="rId11" Type="http://schemas.openxmlformats.org/officeDocument/2006/relationships/image" Target="../media/image44.png"/><Relationship Id="rId10" Type="http://schemas.openxmlformats.org/officeDocument/2006/relationships/image" Target="../media/image43.png"/><Relationship Id="rId1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806450" y="2306638"/>
            <a:ext cx="7777163" cy="2953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C4002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Tiết 10: Bài</a:t>
            </a:r>
            <a:r>
              <a:rPr kumimoji="0" lang="en-US" sz="5400" b="1" u="none" strike="noStrike" kern="1200" cap="none" spc="0" normalizeH="0" baseline="0" noProof="0" dirty="0" smtClean="0">
                <a:ln>
                  <a:noFill/>
                </a:ln>
                <a:solidFill>
                  <a:srgbClr val="C4002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5400" b="1" u="none" strike="noStrike" kern="1200" cap="none" spc="0" normalizeH="0" baseline="0" noProof="0" dirty="0">
                <a:ln>
                  <a:noFill/>
                </a:ln>
                <a:solidFill>
                  <a:srgbClr val="C4002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5: </a:t>
            </a:r>
            <a:endParaRPr kumimoji="0" lang="en-US" sz="5400" b="1" u="none" strike="noStrike" kern="1200" cap="none" spc="0" normalizeH="0" baseline="0" noProof="0" dirty="0">
              <a:ln>
                <a:noFill/>
              </a:ln>
              <a:solidFill>
                <a:srgbClr val="C40025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u="none" strike="noStrike" kern="1200" cap="none" spc="0" normalizeH="0" baseline="0" noProof="0" dirty="0">
                <a:ln>
                  <a:noFill/>
                </a:ln>
                <a:solidFill>
                  <a:srgbClr val="C4002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THỰC HÀNH:</a:t>
            </a:r>
            <a:endParaRPr kumimoji="0" lang="en-US" sz="5400" b="1" u="none" strike="noStrike" kern="1200" cap="none" spc="0" normalizeH="0" baseline="0" noProof="0" dirty="0">
              <a:ln>
                <a:noFill/>
              </a:ln>
              <a:solidFill>
                <a:srgbClr val="C40025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u="none" strike="noStrike" kern="1200" cap="none" spc="0" normalizeH="0" baseline="0" noProof="0" dirty="0">
                <a:ln>
                  <a:noFill/>
                </a:ln>
                <a:solidFill>
                  <a:srgbClr val="C4002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NỐI DÂY DẪN ĐIỆN (tt)</a:t>
            </a:r>
            <a:endParaRPr kumimoji="0" lang="en-US" sz="5400" b="1" u="none" strike="noStrike" kern="1200" cap="none" spc="0" normalizeH="0" baseline="0" noProof="0" dirty="0">
              <a:ln>
                <a:noFill/>
              </a:ln>
              <a:solidFill>
                <a:srgbClr val="C40025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srgbClr val="C40025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59395" name="Picture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11950" y="4638675"/>
            <a:ext cx="2432050" cy="2219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396" name="Picture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51500" y="5360988"/>
            <a:ext cx="1639888" cy="14970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397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2659636">
            <a:off x="697548" y="5421630"/>
            <a:ext cx="792162" cy="792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398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976911">
            <a:off x="1088708" y="936308"/>
            <a:ext cx="1223962" cy="1223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399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2928707">
            <a:off x="3459163" y="6253163"/>
            <a:ext cx="358775" cy="358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9400" name="AutoShape 27"/>
          <p:cNvSpPr/>
          <p:nvPr/>
        </p:nvSpPr>
        <p:spPr>
          <a:xfrm>
            <a:off x="7524750" y="0"/>
            <a:ext cx="1223963" cy="1196975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 cap="flat" cmpd="sng">
            <a:solidFill>
              <a:srgbClr val="FF522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en-US" altLang="en-US" sz="3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59401" name="Group 28"/>
          <p:cNvGrpSpPr/>
          <p:nvPr/>
        </p:nvGrpSpPr>
        <p:grpSpPr>
          <a:xfrm>
            <a:off x="4343400" y="132398"/>
            <a:ext cx="3754438" cy="2362200"/>
            <a:chOff x="3515" y="0"/>
            <a:chExt cx="2002" cy="1488"/>
          </a:xfrm>
        </p:grpSpPr>
        <p:sp>
          <p:nvSpPr>
            <p:cNvPr id="59403" name="AutoShape 29"/>
            <p:cNvSpPr/>
            <p:nvPr/>
          </p:nvSpPr>
          <p:spPr>
            <a:xfrm>
              <a:off x="3515" y="0"/>
              <a:ext cx="1225" cy="980"/>
            </a:xfrm>
            <a:prstGeom prst="cloudCallout">
              <a:avLst>
                <a:gd name="adj1" fmla="val 13593"/>
                <a:gd name="adj2" fmla="val 19083"/>
              </a:avLst>
            </a:prstGeom>
            <a:solidFill>
              <a:srgbClr val="FFD9FF"/>
            </a:solidFill>
            <a:ln w="9525" cap="flat" cmpd="sng">
              <a:solidFill>
                <a:srgbClr val="FF75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algn="ctr" eaLnBrk="1" hangingPunct="1"/>
              <a:endPara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0382" name="AutoShape 30"/>
            <p:cNvSpPr>
              <a:spLocks noChangeArrowheads="1"/>
            </p:cNvSpPr>
            <p:nvPr/>
          </p:nvSpPr>
          <p:spPr bwMode="auto">
            <a:xfrm rot="1114052">
              <a:off x="3939" y="152"/>
              <a:ext cx="1578" cy="1336"/>
            </a:xfrm>
            <a:prstGeom prst="cloudCallout">
              <a:avLst>
                <a:gd name="adj1" fmla="val -29824"/>
                <a:gd name="adj2" fmla="val 18093"/>
              </a:avLst>
            </a:prstGeom>
            <a:solidFill>
              <a:srgbClr val="FFD9FF"/>
            </a:solidFill>
            <a:ln w="9525">
              <a:solidFill>
                <a:srgbClr val="FF75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D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D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Công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D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D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nghệ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D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9</a:t>
              </a:r>
              <a:endPara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D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122" name="TV3.wav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9571" name="Picture 5" descr="khung1 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400" y="-1524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37" name="Text Box 17"/>
          <p:cNvSpPr txBox="1"/>
          <p:nvPr/>
        </p:nvSpPr>
        <p:spPr>
          <a:xfrm>
            <a:off x="304800" y="1524000"/>
            <a:ext cx="8382000" cy="2584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None/>
            </a:pPr>
            <a:r>
              <a:rPr lang="en-US" altLang="vi-VN" sz="36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- Dùng băng keo cách điện.</a:t>
            </a:r>
            <a:endParaRPr lang="en-US" altLang="vi-VN" sz="36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spcBef>
                <a:spcPct val="50000"/>
              </a:spcBef>
              <a:buNone/>
            </a:pPr>
            <a:r>
              <a:rPr lang="en-US" altLang="vi-VN" sz="36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- Cuốn từ trái sang phải, vòng cuốn sau chồng lên vòng cuốn trước một nửa. Kéo căng nắn chặt băng cách điện.</a:t>
            </a:r>
            <a:endParaRPr lang="en-US" altLang="vi-VN" sz="36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57" name="TV3.wav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s 1"/>
          <p:cNvSpPr/>
          <p:nvPr/>
        </p:nvSpPr>
        <p:spPr>
          <a:xfrm>
            <a:off x="1371600" y="533400"/>
            <a:ext cx="6562725" cy="82994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48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 ĐIỆN MỐI NỐI</a:t>
            </a:r>
            <a:endParaRPr lang="en-US" altLang="zh-CN" sz="480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1" fill="hold"/>
                                        <p:tgtEl>
                                          <p:spTgt spid="51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141" fill="hold"/>
                                        <p:tgtEl>
                                          <p:spTgt spid="51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7" dur="2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2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57"/>
                </p:tgtEl>
              </p:cMediaNode>
            </p:audio>
          </p:childTnLst>
        </p:cTn>
      </p:par>
    </p:tnLst>
    <p:bldLst>
      <p:bldP spid="5137" grpId="0"/>
      <p:bldP spid="513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2" descr="cachdien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685800"/>
            <a:ext cx="4191000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Picture 3" descr="cachdien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3886200"/>
            <a:ext cx="4267200" cy="281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4" descr="NOIDAY16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85800"/>
            <a:ext cx="4343400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5" descr="NOIDAY17 cop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886200"/>
            <a:ext cx="4267200" cy="281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Text Box 6"/>
          <p:cNvSpPr txBox="1"/>
          <p:nvPr/>
        </p:nvSpPr>
        <p:spPr>
          <a:xfrm>
            <a:off x="1614488" y="76200"/>
            <a:ext cx="5700712" cy="528638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80008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Nối dây dẫn theo đường thẳng </a:t>
            </a:r>
            <a:endParaRPr lang="en-US" altLang="en-US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0247" name="Text Box 7"/>
          <p:cNvSpPr txBox="1"/>
          <p:nvPr/>
        </p:nvSpPr>
        <p:spPr>
          <a:xfrm>
            <a:off x="3671888" y="3290888"/>
            <a:ext cx="1433512" cy="52863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</a:pPr>
            <a:r>
              <a:rPr lang="en-US" altLang="en-US" sz="2200" dirty="0">
                <a:solidFill>
                  <a:srgbClr val="80008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Nối rẽ</a:t>
            </a:r>
            <a:endParaRPr lang="en-US" altLang="en-US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sz="4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7" name="Picture 5" descr="re nhanh 2 day loi don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66065" y="1479550"/>
            <a:ext cx="3962400" cy="495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27" name="Picture 27" descr="re nhanh 2 day loi kep 2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891665"/>
            <a:ext cx="4038600" cy="3365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1618" name="Text Box 4"/>
          <p:cNvSpPr txBox="1"/>
          <p:nvPr/>
        </p:nvSpPr>
        <p:spPr>
          <a:xfrm>
            <a:off x="533400" y="1143000"/>
            <a:ext cx="8153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0000FF"/>
                </a:solidFill>
              </a:rPr>
              <a:t> ? Kể tên các loại mối nối dây dẫn điện?</a:t>
            </a:r>
            <a:endParaRPr lang="en-US" altLang="en-US" b="1" dirty="0">
              <a:solidFill>
                <a:srgbClr val="0000FF"/>
              </a:solidFill>
            </a:endParaRPr>
          </a:p>
        </p:txBody>
      </p:sp>
      <p:sp>
        <p:nvSpPr>
          <p:cNvPr id="30725" name="Text Box 5"/>
          <p:cNvSpPr txBox="1"/>
          <p:nvPr/>
        </p:nvSpPr>
        <p:spPr>
          <a:xfrm>
            <a:off x="762000" y="2057400"/>
            <a:ext cx="8255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0000FF"/>
                </a:solidFill>
              </a:rPr>
              <a:t>- Mối nối thẳng (mối nối nối tiếp)</a:t>
            </a:r>
            <a:endParaRPr lang="en-US" altLang="en-US" b="1" dirty="0">
              <a:solidFill>
                <a:srgbClr val="0000FF"/>
              </a:solidFill>
            </a:endParaRPr>
          </a:p>
        </p:txBody>
      </p:sp>
      <p:sp>
        <p:nvSpPr>
          <p:cNvPr id="30726" name="Text Box 6"/>
          <p:cNvSpPr txBox="1"/>
          <p:nvPr/>
        </p:nvSpPr>
        <p:spPr>
          <a:xfrm>
            <a:off x="762000" y="2667000"/>
            <a:ext cx="7188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0000FF"/>
                </a:solidFill>
              </a:rPr>
              <a:t>- Mối nối phân nhánh (mối nối rẽ )</a:t>
            </a:r>
            <a:endParaRPr lang="en-US" altLang="en-US" b="1" dirty="0">
              <a:solidFill>
                <a:srgbClr val="0000FF"/>
              </a:solidFill>
            </a:endParaRPr>
          </a:p>
        </p:txBody>
      </p:sp>
      <p:sp>
        <p:nvSpPr>
          <p:cNvPr id="30727" name="Text Box 7"/>
          <p:cNvSpPr txBox="1"/>
          <p:nvPr/>
        </p:nvSpPr>
        <p:spPr>
          <a:xfrm>
            <a:off x="762000" y="3276600"/>
            <a:ext cx="76962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har char="-"/>
            </a:pPr>
            <a:r>
              <a:rPr lang="en-US" altLang="en-US" b="1" dirty="0">
                <a:solidFill>
                  <a:srgbClr val="0000FF"/>
                </a:solidFill>
              </a:rPr>
              <a:t> Mối nối dùng phụ kiện (mối nối trong hộp nối dây)</a:t>
            </a:r>
            <a:endParaRPr lang="en-US" altLang="en-US" b="1" dirty="0">
              <a:solidFill>
                <a:srgbClr val="0000FF"/>
              </a:solidFill>
            </a:endParaRPr>
          </a:p>
        </p:txBody>
      </p:sp>
      <p:pic>
        <p:nvPicPr>
          <p:cNvPr id="111622" name="Picture 8" descr="h1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-152400"/>
            <a:ext cx="2089150" cy="15192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  <p:bldP spid="30726" grpId="0"/>
      <p:bldP spid="307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42" name="Text Box 4"/>
          <p:cNvSpPr txBox="1"/>
          <p:nvPr/>
        </p:nvSpPr>
        <p:spPr>
          <a:xfrm>
            <a:off x="914400" y="1295400"/>
            <a:ext cx="76962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0000FF"/>
                </a:solidFill>
              </a:rPr>
              <a:t>?  Mối nối dây dẫn điện có những yêu cầu nào?</a:t>
            </a:r>
            <a:endParaRPr lang="en-US" altLang="en-US" b="1" dirty="0">
              <a:solidFill>
                <a:srgbClr val="0000FF"/>
              </a:solidFill>
            </a:endParaRPr>
          </a:p>
        </p:txBody>
      </p:sp>
      <p:sp>
        <p:nvSpPr>
          <p:cNvPr id="31749" name="Text Box 5"/>
          <p:cNvSpPr txBox="1"/>
          <p:nvPr/>
        </p:nvSpPr>
        <p:spPr>
          <a:xfrm>
            <a:off x="1219200" y="2362200"/>
            <a:ext cx="6934200" cy="2774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har char="-"/>
            </a:pPr>
            <a:r>
              <a:rPr lang="en-US" altLang="en-US" b="1" dirty="0">
                <a:solidFill>
                  <a:srgbClr val="0000FF"/>
                </a:solidFill>
              </a:rPr>
              <a:t> Dẫn điện tốt</a:t>
            </a:r>
            <a:endParaRPr lang="en-US" altLang="en-US" b="1" dirty="0">
              <a:solidFill>
                <a:srgbClr val="0000FF"/>
              </a:solidFill>
            </a:endParaRPr>
          </a:p>
          <a:p>
            <a:pPr marL="0" lvl="0" indent="0">
              <a:spcBef>
                <a:spcPct val="50000"/>
              </a:spcBef>
              <a:buChar char="-"/>
            </a:pPr>
            <a:r>
              <a:rPr lang="en-US" altLang="en-US" b="1" dirty="0">
                <a:solidFill>
                  <a:srgbClr val="0000FF"/>
                </a:solidFill>
              </a:rPr>
              <a:t> Có độ bền cơ học cao</a:t>
            </a:r>
            <a:endParaRPr lang="en-US" altLang="en-US" b="1" dirty="0">
              <a:solidFill>
                <a:srgbClr val="0000FF"/>
              </a:solidFill>
            </a:endParaRPr>
          </a:p>
          <a:p>
            <a:pPr marL="0" lvl="0" indent="0">
              <a:spcBef>
                <a:spcPct val="50000"/>
              </a:spcBef>
              <a:buChar char="-"/>
            </a:pPr>
            <a:r>
              <a:rPr lang="en-US" altLang="en-US" b="1" dirty="0">
                <a:solidFill>
                  <a:srgbClr val="0000FF"/>
                </a:solidFill>
              </a:rPr>
              <a:t> An toàn điện</a:t>
            </a:r>
            <a:endParaRPr lang="en-US" altLang="en-US" b="1" dirty="0">
              <a:solidFill>
                <a:srgbClr val="0000FF"/>
              </a:solidFill>
            </a:endParaRPr>
          </a:p>
          <a:p>
            <a:pPr marL="0" lvl="0" indent="0">
              <a:spcBef>
                <a:spcPct val="50000"/>
              </a:spcBef>
              <a:buChar char="-"/>
            </a:pPr>
            <a:r>
              <a:rPr lang="en-US" altLang="en-US" b="1" dirty="0">
                <a:solidFill>
                  <a:srgbClr val="0000FF"/>
                </a:solidFill>
              </a:rPr>
              <a:t> Đảm bảo về mặt mĩ thuật</a:t>
            </a:r>
            <a:endParaRPr lang="en-US" altLang="en-US" b="1" dirty="0">
              <a:solidFill>
                <a:srgbClr val="0000FF"/>
              </a:solidFill>
            </a:endParaRPr>
          </a:p>
        </p:txBody>
      </p:sp>
      <p:pic>
        <p:nvPicPr>
          <p:cNvPr id="112644" name="Picture 6" descr="h1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-152400"/>
            <a:ext cx="2089150" cy="15192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3666" name="Text Box 4"/>
          <p:cNvSpPr txBox="1"/>
          <p:nvPr/>
        </p:nvSpPr>
        <p:spPr>
          <a:xfrm>
            <a:off x="304800" y="1249363"/>
            <a:ext cx="88392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0000FF"/>
                </a:solidFill>
              </a:rPr>
              <a:t>? Hình ảnh sau thể hiện loại mối nối nào?</a:t>
            </a:r>
            <a:endParaRPr lang="en-US" altLang="en-US" b="1" dirty="0">
              <a:solidFill>
                <a:srgbClr val="0000FF"/>
              </a:solidFill>
            </a:endParaRPr>
          </a:p>
        </p:txBody>
      </p:sp>
      <p:pic>
        <p:nvPicPr>
          <p:cNvPr id="113667" name="Picture 5" descr="DSC043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95600" y="2057400"/>
            <a:ext cx="3429000" cy="2725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668" name="Picture 6" descr="h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-152400"/>
            <a:ext cx="2089150" cy="15192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9874" name="AutoShape 2"/>
          <p:cNvSpPr/>
          <p:nvPr/>
        </p:nvSpPr>
        <p:spPr>
          <a:xfrm>
            <a:off x="42863" y="1066800"/>
            <a:ext cx="2486025" cy="5562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>
                  <a:alpha val="89998"/>
                </a:srgbClr>
              </a:gs>
              <a:gs pos="100000">
                <a:srgbClr val="CCFFCC">
                  <a:alpha val="89998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79875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CCE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1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9876" name="WordArt 4"/>
          <p:cNvSpPr>
            <a:spLocks noTextEdit="1"/>
          </p:cNvSpPr>
          <p:nvPr/>
        </p:nvSpPr>
        <p:spPr>
          <a:xfrm>
            <a:off x="273050" y="73025"/>
            <a:ext cx="8686800" cy="688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1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Bước 3: Nối dây</a:t>
            </a:r>
            <a:endParaRPr lang="en-US" sz="18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877" name="Text Box 5"/>
          <p:cNvSpPr txBox="1"/>
          <p:nvPr/>
        </p:nvSpPr>
        <p:spPr>
          <a:xfrm>
            <a:off x="41275" y="1600200"/>
            <a:ext cx="2625725" cy="45231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8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</a:t>
            </a:r>
            <a:r>
              <a:rPr lang="en-US" altLang="en-US" sz="48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dây dẫ</a:t>
            </a:r>
            <a:r>
              <a:rPr lang="en-US" altLang="en-US" sz="48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theo đường thẳ</a:t>
            </a:r>
            <a:r>
              <a:rPr lang="en-US" altLang="en-US" sz="48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(nối n</a:t>
            </a:r>
            <a:r>
              <a:rPr lang="en-US" altLang="en-US" sz="48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ối tiếp ) 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4105" name="Picture 9" descr="Noi_noi_tiep_day_dan_loi_mot_so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76513" y="2028825"/>
            <a:ext cx="2927350" cy="411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6" name="Picture 10" descr="Noi_noi_tiep_day_dan_loi_nhieu_so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865" y="2209800"/>
            <a:ext cx="3194050" cy="396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7" name="Text Box 11"/>
          <p:cNvSpPr txBox="1"/>
          <p:nvPr/>
        </p:nvSpPr>
        <p:spPr>
          <a:xfrm>
            <a:off x="2745105" y="1459230"/>
            <a:ext cx="2590800" cy="46037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Dây dẫn lõi 1 sợi</a:t>
            </a:r>
            <a:endParaRPr lang="en-US" altLang="en-US" sz="2400" b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8" name="Text Box 12"/>
          <p:cNvSpPr txBox="1"/>
          <p:nvPr/>
        </p:nvSpPr>
        <p:spPr>
          <a:xfrm>
            <a:off x="5843588" y="1462088"/>
            <a:ext cx="3062287" cy="46037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Dây dẫn lõi nhiều sợi</a:t>
            </a:r>
            <a:endParaRPr lang="en-US" altLang="en-US" sz="2400" b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 bldLvl="0" animBg="1"/>
      <p:bldP spid="4108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5538" name="Picture 5" descr="khung1 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762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43" name="Text Box 23"/>
          <p:cNvSpPr txBox="1"/>
          <p:nvPr/>
        </p:nvSpPr>
        <p:spPr>
          <a:xfrm>
            <a:off x="2133600" y="1371283"/>
            <a:ext cx="48768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b="1" dirty="0">
                <a:solidFill>
                  <a:srgbClr val="FF0000"/>
                </a:solidFill>
              </a:rPr>
              <a:t> </a:t>
            </a: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mối nối:</a:t>
            </a:r>
            <a:endParaRPr lang="en-US" alt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4" name="Text Box 24"/>
          <p:cNvSpPr txBox="1"/>
          <p:nvPr/>
        </p:nvSpPr>
        <p:spPr>
          <a:xfrm>
            <a:off x="1600200" y="2438400"/>
            <a:ext cx="367220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- Dẫn điện tốt.</a:t>
            </a:r>
            <a:endParaRPr lang="en-US" altLang="vi-VN" sz="40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5" name="Text Box 25"/>
          <p:cNvSpPr txBox="1"/>
          <p:nvPr/>
        </p:nvSpPr>
        <p:spPr>
          <a:xfrm>
            <a:off x="1600200" y="3200400"/>
            <a:ext cx="548513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- Bảo đảm an toàn điện.</a:t>
            </a:r>
            <a:endParaRPr lang="en-US" altLang="vi-VN" sz="40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6" name="Text Box 26"/>
          <p:cNvSpPr txBox="1"/>
          <p:nvPr/>
        </p:nvSpPr>
        <p:spPr>
          <a:xfrm>
            <a:off x="1568450" y="4002405"/>
            <a:ext cx="484632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None/>
            </a:pPr>
            <a:r>
              <a:rPr lang="en-US" altLang="vi-VN" sz="36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- Có độ bền cơ học cao.</a:t>
            </a:r>
            <a:endParaRPr lang="en-US" altLang="vi-VN" sz="36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7" name="Text Box 27"/>
          <p:cNvSpPr txBox="1"/>
          <p:nvPr/>
        </p:nvSpPr>
        <p:spPr>
          <a:xfrm>
            <a:off x="1619250" y="4749800"/>
            <a:ext cx="52647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None/>
            </a:pPr>
            <a:r>
              <a:rPr lang="en-US" altLang="vi-VN" sz="36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- Đảm bảo tính mỹ thuật.</a:t>
            </a:r>
            <a:endParaRPr lang="en-US" altLang="vi-VN" sz="36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57" name="TV3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1" fill="hold"/>
                                        <p:tgtEl>
                                          <p:spTgt spid="51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57"/>
                </p:tgtEl>
              </p:cMediaNode>
            </p:audio>
          </p:childTnLst>
        </p:cTn>
      </p:par>
    </p:tnLst>
    <p:bldLst>
      <p:bldP spid="5143" grpId="0"/>
      <p:bldP spid="5144" grpId="0"/>
      <p:bldP spid="5145" grpId="0"/>
      <p:bldP spid="5146" grpId="0"/>
      <p:bldP spid="51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1138" name="AutoShape 2"/>
          <p:cNvSpPr/>
          <p:nvPr/>
        </p:nvSpPr>
        <p:spPr>
          <a:xfrm>
            <a:off x="42863" y="1066800"/>
            <a:ext cx="2486025" cy="5562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>
                  <a:alpha val="89998"/>
                </a:srgbClr>
              </a:gs>
              <a:gs pos="100000">
                <a:srgbClr val="CCFFCC">
                  <a:alpha val="89998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91139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CCE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1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129" name="Text Box 9"/>
          <p:cNvSpPr txBox="1"/>
          <p:nvPr/>
        </p:nvSpPr>
        <p:spPr>
          <a:xfrm>
            <a:off x="2881313" y="1362075"/>
            <a:ext cx="2590800" cy="46037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 dẫn lõi 1 sợi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0" name="Text Box 10"/>
          <p:cNvSpPr txBox="1"/>
          <p:nvPr/>
        </p:nvSpPr>
        <p:spPr>
          <a:xfrm>
            <a:off x="5857875" y="1362075"/>
            <a:ext cx="3062288" cy="46037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 dẫn lõi nhiều sợi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143" name="Text Box 11"/>
          <p:cNvSpPr txBox="1"/>
          <p:nvPr/>
        </p:nvSpPr>
        <p:spPr>
          <a:xfrm>
            <a:off x="42863" y="2117725"/>
            <a:ext cx="2362200" cy="31381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5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 rẽ </a:t>
            </a:r>
            <a:r>
              <a:rPr lang="en-US" altLang="en-US" sz="4800" b="1" i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(Nối phân nhánh)</a:t>
            </a:r>
            <a:r>
              <a:rPr lang="en-US" altLang="en-US" sz="4800" i="1" dirty="0">
                <a:solidFill>
                  <a:srgbClr val="800080"/>
                </a:solidFill>
                <a:latin typeface="Arial" panose="020B0604020202020204" pitchFamily="34" charset="0"/>
              </a:rPr>
              <a:t> </a:t>
            </a:r>
            <a:endParaRPr lang="en-US" altLang="en-US" sz="1200" b="1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5132" name="Picture 12" descr="Noi_phan_nhanh_day_dan_loi_mot_so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3200" y="2209800"/>
            <a:ext cx="2895600" cy="4343400"/>
          </a:xfrm>
          <a:prstGeom prst="rect">
            <a:avLst/>
          </a:prstGeom>
          <a:noFill/>
          <a:ln w="9525"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</a:gradFill>
          </a:ln>
        </p:spPr>
      </p:pic>
      <p:pic>
        <p:nvPicPr>
          <p:cNvPr id="5133" name="Picture 13" descr="Noi_phan_nhanh_day_dan_loi_nhieu_so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2209165"/>
            <a:ext cx="2938780" cy="4344035"/>
          </a:xfrm>
          <a:prstGeom prst="rect">
            <a:avLst/>
          </a:prstGeom>
          <a:noFill/>
          <a:ln w="12700"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</a:gradFill>
          </a:ln>
        </p:spPr>
      </p:pic>
      <p:sp>
        <p:nvSpPr>
          <p:cNvPr id="79876" name="WordArt 4"/>
          <p:cNvSpPr>
            <a:spLocks noTextEdit="1"/>
          </p:cNvSpPr>
          <p:nvPr/>
        </p:nvSpPr>
        <p:spPr>
          <a:xfrm>
            <a:off x="273050" y="73025"/>
            <a:ext cx="8686800" cy="688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1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Bước 3: Nối dây</a:t>
            </a:r>
            <a:endParaRPr lang="en-US" sz="18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bldLvl="0" animBg="1"/>
      <p:bldP spid="513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62" name="Rectang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 vert="horz" wrap="square" lIns="91440" tIns="45720" rIns="91440" bIns="45720" anchor="b" anchorCtr="0"/>
          <a:p>
            <a:pPr eaLnBrk="1" hangingPunct="1"/>
            <a:br>
              <a:rPr lang="en-US" altLang="en-US" sz="4000" dirty="0"/>
            </a:br>
            <a:endParaRPr lang="en-US" altLang="en-US" sz="4000" dirty="0"/>
          </a:p>
        </p:txBody>
      </p:sp>
      <p:sp>
        <p:nvSpPr>
          <p:cNvPr id="92163" name="Rectangle 5"/>
          <p:cNvSpPr/>
          <p:nvPr/>
        </p:nvSpPr>
        <p:spPr>
          <a:xfrm>
            <a:off x="2286000" y="152400"/>
            <a:ext cx="576326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Nối rẽ dây dẫn lõi một sợi </a:t>
            </a:r>
            <a:endParaRPr lang="en-US" altLang="en-US" sz="3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391" name="Text Box 7" descr="Blue tissue paper"/>
          <p:cNvSpPr txBox="1"/>
          <p:nvPr/>
        </p:nvSpPr>
        <p:spPr>
          <a:xfrm>
            <a:off x="3810000" y="1371600"/>
            <a:ext cx="5105400" cy="1753235"/>
          </a:xfrm>
          <a:prstGeom prst="rect">
            <a:avLst/>
          </a:prstGeom>
          <a:blipFill rotWithShape="1">
            <a:blip r:embed="rId1"/>
          </a:blip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en-US" sz="3600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hình, em hãy cho biết trình tự thực hiện nối dây dẫn lõi một sợi?</a:t>
            </a:r>
            <a:endParaRPr lang="en-US" altLang="en-US" sz="3600" i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392" name="Text Box 8" descr="Parchment"/>
          <p:cNvSpPr txBox="1">
            <a:spLocks noChangeArrowheads="1"/>
          </p:cNvSpPr>
          <p:nvPr/>
        </p:nvSpPr>
        <p:spPr bwMode="auto">
          <a:xfrm>
            <a:off x="3789363" y="3657600"/>
            <a:ext cx="5049838" cy="264604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+"/>
              <a:defRPr/>
            </a:pP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Uốn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gập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lõi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+"/>
              <a:defRPr/>
            </a:pP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Vặn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xoắn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+"/>
              <a:defRPr/>
            </a:pP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Kiểm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mối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nối</a:t>
            </a: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n-US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2166" name="Picture 8" descr="H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2683"/>
            <a:ext cx="3505200" cy="5449887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44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1" grpId="0" bldLvl="0" animBg="1"/>
      <p:bldP spid="144391" grpId="1" bldLvl="0" animBg="1"/>
      <p:bldP spid="14439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93186" name="Group 2"/>
          <p:cNvGrpSpPr/>
          <p:nvPr/>
        </p:nvGrpSpPr>
        <p:grpSpPr>
          <a:xfrm>
            <a:off x="0" y="0"/>
            <a:ext cx="1600200" cy="6858000"/>
            <a:chOff x="0" y="0"/>
            <a:chExt cx="1008" cy="4320"/>
          </a:xfrm>
        </p:grpSpPr>
        <p:pic>
          <p:nvPicPr>
            <p:cNvPr id="93204" name="Picture 3" descr="logo n-du1-tran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3984"/>
              <a:ext cx="334" cy="33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3205" name="Picture 4" descr="00637"/>
            <p:cNvPicPr>
              <a:picLocks noChangeAspect="1"/>
            </p:cNvPicPr>
            <p:nvPr/>
          </p:nvPicPr>
          <p:blipFill>
            <a:blip r:embed="rId2"/>
            <a:srcRect l="3003" t="28397" r="75981"/>
            <a:stretch>
              <a:fillRect/>
            </a:stretch>
          </p:blipFill>
          <p:spPr>
            <a:xfrm>
              <a:off x="0" y="0"/>
              <a:ext cx="1008" cy="432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2535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488" y="1143000"/>
            <a:ext cx="4391025" cy="548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6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6488" y="1143000"/>
            <a:ext cx="4391025" cy="548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7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6488" y="1143000"/>
            <a:ext cx="4391025" cy="548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8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6488" y="1143000"/>
            <a:ext cx="4391025" cy="548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9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6488" y="1143000"/>
            <a:ext cx="4391025" cy="548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0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6488" y="1143000"/>
            <a:ext cx="4391025" cy="548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1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76488" y="1143000"/>
            <a:ext cx="4391025" cy="548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2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76488" y="1143000"/>
            <a:ext cx="4391025" cy="548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3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76488" y="1143000"/>
            <a:ext cx="4391025" cy="548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4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76488" y="1143000"/>
            <a:ext cx="4391025" cy="548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5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76488" y="1143000"/>
            <a:ext cx="4391025" cy="548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6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76488" y="1143000"/>
            <a:ext cx="4391025" cy="548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7" name="Picture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76488" y="1143000"/>
            <a:ext cx="4391025" cy="548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8" name="Picture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76488" y="1143000"/>
            <a:ext cx="4391025" cy="548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63" name="Rectangle 5"/>
          <p:cNvSpPr/>
          <p:nvPr/>
        </p:nvSpPr>
        <p:spPr>
          <a:xfrm>
            <a:off x="1483360" y="304800"/>
            <a:ext cx="7437755" cy="829945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 rẽ dây dẫn lõi một sợi </a:t>
            </a:r>
            <a:endParaRPr lang="en-US" altLang="en-US" sz="4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94210" name="Picture 2" descr="00637"/>
          <p:cNvPicPr>
            <a:picLocks noChangeAspect="1"/>
          </p:cNvPicPr>
          <p:nvPr/>
        </p:nvPicPr>
        <p:blipFill>
          <a:blip r:embed="rId1"/>
          <a:srcRect l="3003" t="28397" r="75981"/>
          <a:stretch>
            <a:fillRect/>
          </a:stretch>
        </p:blipFill>
        <p:spPr>
          <a:xfrm>
            <a:off x="0" y="0"/>
            <a:ext cx="16002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Picture 5" descr="re nhanh 2 day loi d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143000"/>
            <a:ext cx="4572000" cy="571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63" name="Rectangle 5"/>
          <p:cNvSpPr/>
          <p:nvPr/>
        </p:nvSpPr>
        <p:spPr>
          <a:xfrm>
            <a:off x="1483360" y="304800"/>
            <a:ext cx="7437755" cy="829945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 rẽ dây dẫn lõi một sợi </a:t>
            </a:r>
            <a:endParaRPr lang="en-US" altLang="en-US" sz="4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4" name="Rectangle 2"/>
          <p:cNvSpPr/>
          <p:nvPr/>
        </p:nvSpPr>
        <p:spPr>
          <a:xfrm>
            <a:off x="250825" y="0"/>
            <a:ext cx="7214235" cy="1066800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bg2"/>
            </a:outerShdw>
          </a:effectLst>
        </p:spPr>
        <p:txBody>
          <a:bodyPr anchor="ctr" anchorCtr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en-US" altLang="en-US" sz="3400" b="1" dirty="0">
              <a:solidFill>
                <a:srgbClr val="FFFF00"/>
              </a:solidFill>
            </a:endParaRPr>
          </a:p>
        </p:txBody>
      </p:sp>
      <p:sp>
        <p:nvSpPr>
          <p:cNvPr id="95235" name="Rectangle 3"/>
          <p:cNvSpPr/>
          <p:nvPr/>
        </p:nvSpPr>
        <p:spPr>
          <a:xfrm>
            <a:off x="1371600" y="76200"/>
            <a:ext cx="6579870" cy="768350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 rẽ dây dẫn lõi nhiều sợi </a:t>
            </a:r>
            <a:endParaRPr lang="en-US" altLang="en-US" sz="4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53" name="Text Box 5" descr="Blue tissue paper"/>
          <p:cNvSpPr txBox="1"/>
          <p:nvPr/>
        </p:nvSpPr>
        <p:spPr>
          <a:xfrm>
            <a:off x="3962400" y="1824355"/>
            <a:ext cx="5056505" cy="1568450"/>
          </a:xfrm>
          <a:prstGeom prst="rect">
            <a:avLst/>
          </a:prstGeom>
          <a:blipFill rotWithShape="1">
            <a:blip r:embed="rId1"/>
          </a:blip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>
              <a:spcBef>
                <a:spcPct val="50000"/>
              </a:spcBef>
              <a:buNone/>
            </a:pPr>
            <a:r>
              <a:rPr lang="en-US" altLang="en-US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hình, em hãy cho biết trình tự thực hiện nối dây dẫn lõi nhiều sợi?</a:t>
            </a:r>
            <a:endParaRPr lang="en-US" altLang="en-US" b="1" i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54" name="Text Box 6" descr="Parchment"/>
          <p:cNvSpPr txBox="1"/>
          <p:nvPr/>
        </p:nvSpPr>
        <p:spPr>
          <a:xfrm>
            <a:off x="3962400" y="4159250"/>
            <a:ext cx="5105400" cy="1783715"/>
          </a:xfrm>
          <a:prstGeom prst="rect">
            <a:avLst/>
          </a:prstGeom>
          <a:blipFill rotWithShape="1">
            <a:blip r:embed="rId2"/>
          </a:blip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4400" dirty="0">
                <a:solidFill>
                  <a:srgbClr val="FF0000"/>
                </a:solidFill>
              </a:rPr>
              <a:t> 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Nối dây</a:t>
            </a:r>
            <a:endParaRPr lang="en-US" alt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Kiểm tra mối nối 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5238" name="Picture 8" descr="H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9513"/>
            <a:ext cx="3857625" cy="5478462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 bldLvl="0" animBg="1"/>
      <p:bldP spid="53253" grpId="1" bldLvl="0" animBg="1"/>
      <p:bldP spid="5325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6258" name="Picture 2" descr="00630"/>
          <p:cNvPicPr>
            <a:picLocks noChangeAspect="1"/>
          </p:cNvPicPr>
          <p:nvPr/>
        </p:nvPicPr>
        <p:blipFill>
          <a:blip r:embed="rId1"/>
          <a:srcRect l="3333" r="80000"/>
          <a:stretch>
            <a:fillRect/>
          </a:stretch>
        </p:blipFill>
        <p:spPr>
          <a:xfrm>
            <a:off x="0" y="0"/>
            <a:ext cx="1524000" cy="6846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1285875"/>
            <a:ext cx="5143500" cy="428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0" y="1285875"/>
            <a:ext cx="5143500" cy="428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50" y="1285875"/>
            <a:ext cx="5143500" cy="428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250" y="1285875"/>
            <a:ext cx="5143500" cy="428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0250" y="1285875"/>
            <a:ext cx="5143500" cy="428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0250" y="1285875"/>
            <a:ext cx="5143500" cy="428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0250" y="1285875"/>
            <a:ext cx="5143500" cy="428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00250" y="1285875"/>
            <a:ext cx="5143500" cy="428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00250" y="1285875"/>
            <a:ext cx="5143500" cy="428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00250" y="1285875"/>
            <a:ext cx="5143500" cy="428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00250" y="1285875"/>
            <a:ext cx="5143500" cy="428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5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00250" y="1285875"/>
            <a:ext cx="5143500" cy="428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6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00250" y="1285875"/>
            <a:ext cx="5143500" cy="428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7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00250" y="1285875"/>
            <a:ext cx="5143500" cy="428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8" name="Picture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00250" y="1285875"/>
            <a:ext cx="5143500" cy="428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9" name="Picture 1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00250" y="1285875"/>
            <a:ext cx="5143500" cy="428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20" name="Picture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00250" y="1285875"/>
            <a:ext cx="5143500" cy="428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21" name="Picture 2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000250" y="1285875"/>
            <a:ext cx="5143500" cy="428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22" name="Picture 2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000250" y="1285875"/>
            <a:ext cx="5143500" cy="428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23" name="Picture 2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000250" y="1285875"/>
            <a:ext cx="5143500" cy="428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24" name="Picture 2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000250" y="1285875"/>
            <a:ext cx="5143500" cy="428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25" name="Picture 2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000250" y="1285875"/>
            <a:ext cx="5143500" cy="428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26" name="Picture 2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000250" y="1285875"/>
            <a:ext cx="5143500" cy="428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27" name="Picture 27" descr="re nhanh 2 day loi kep 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143000" y="571500"/>
            <a:ext cx="6858000" cy="571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63" name="Rectangle 5"/>
          <p:cNvSpPr/>
          <p:nvPr/>
        </p:nvSpPr>
        <p:spPr>
          <a:xfrm>
            <a:off x="1483360" y="304800"/>
            <a:ext cx="7437755" cy="829945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 rẽ dây dẫn lõi nhiều sợi </a:t>
            </a:r>
            <a:endParaRPr lang="en-US" altLang="en-US" sz="4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2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20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2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20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3" dur="20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2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mmunications and Dialogues">
  <a:themeElements>
    <a:clrScheme name="Communications and Dialogu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Communications and Dialogu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Communications and Dialogu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1261</Words>
  <Application>WPS Presentation</Application>
  <PresentationFormat>On-screen Show (4:3)</PresentationFormat>
  <Paragraphs>84</Paragraphs>
  <Slides>15</Slides>
  <Notes>0</Notes>
  <HiddenSlides>0</HiddenSlides>
  <MMClips>26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1_Default Design</vt:lpstr>
      <vt:lpstr>5_Default Design</vt:lpstr>
      <vt:lpstr>15_Default Design</vt:lpstr>
      <vt:lpstr>16_Default Design</vt:lpstr>
      <vt:lpstr>Network</vt:lpstr>
      <vt:lpstr>Communications and Dialogues</vt:lpstr>
      <vt:lpstr>PowerPoint 演示文稿</vt:lpstr>
      <vt:lpstr>PowerPoint 演示文稿</vt:lpstr>
      <vt:lpstr>PowerPoint 演示文稿</vt:lpstr>
      <vt:lpstr>PowerPoint 演示文稿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THỰC HÀNH</vt:lpstr>
      <vt:lpstr>PowerPoint 演示文稿</vt:lpstr>
      <vt:lpstr>PowerPoint 演示文稿</vt:lpstr>
      <vt:lpstr>PowerPoint 演示文稿</vt:lpstr>
    </vt:vector>
  </TitlesOfParts>
  <Company>&lt;egyptian hak&gt;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Windows_XP</dc:creator>
  <cp:lastModifiedBy>Hi</cp:lastModifiedBy>
  <cp:revision>65</cp:revision>
  <dcterms:created xsi:type="dcterms:W3CDTF">2011-09-27T06:59:00Z</dcterms:created>
  <dcterms:modified xsi:type="dcterms:W3CDTF">2022-11-10T00:39:49Z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8B130A4415B245E9ACDF565F7BCEC26F</vt:lpwstr>
  </property>
  <property fmtid="{D5CDD505-2E9C-101B-9397-08002B2CF9AE}" pid="3" name="KSOProductBuildVer">
    <vt:lpwstr>1033-11.2.0.11380</vt:lpwstr>
  </property>
</Properties>
</file>