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3" r:id="rId4"/>
    <p:sldId id="258" r:id="rId5"/>
    <p:sldId id="264" r:id="rId6"/>
    <p:sldId id="265" r:id="rId7"/>
    <p:sldId id="266" r:id="rId8"/>
    <p:sldId id="267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6EFF8"/>
    <a:srgbClr val="CBDDEC"/>
    <a:srgbClr val="B0FFCE"/>
    <a:srgbClr val="DEE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6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627355-C75F-4361-9F46-FAE73DE5722E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BEEBC20-DD87-413E-AF7A-99E82BE966D0}">
      <dgm:prSet phldrT="[Text]"/>
      <dgm:spPr/>
      <dgm:t>
        <a:bodyPr/>
        <a:lstStyle/>
        <a:p>
          <a:endParaRPr lang="vi-VN"/>
        </a:p>
      </dgm:t>
    </dgm:pt>
    <dgm:pt modelId="{94C74E58-B666-434D-A468-43D27216BA9E}" type="parTrans" cxnId="{323AE2D6-93A9-4BDF-A2DD-79EC1011EFEE}">
      <dgm:prSet/>
      <dgm:spPr/>
      <dgm:t>
        <a:bodyPr/>
        <a:lstStyle/>
        <a:p>
          <a:endParaRPr lang="vi-VN"/>
        </a:p>
      </dgm:t>
    </dgm:pt>
    <dgm:pt modelId="{41A211D7-AA37-47F8-A434-4DCD595AE11F}" type="sibTrans" cxnId="{323AE2D6-93A9-4BDF-A2DD-79EC1011EFEE}">
      <dgm:prSet/>
      <dgm:spPr/>
      <dgm:t>
        <a:bodyPr/>
        <a:lstStyle/>
        <a:p>
          <a:endParaRPr lang="vi-VN"/>
        </a:p>
      </dgm:t>
    </dgm:pt>
    <dgm:pt modelId="{000DBEBE-AD77-42D9-B956-579F5ECAE174}">
      <dgm:prSet phldrT="[Text]"/>
      <dgm:spPr/>
      <dgm:t>
        <a:bodyPr/>
        <a:lstStyle/>
        <a:p>
          <a:endParaRPr lang="vi-VN"/>
        </a:p>
      </dgm:t>
    </dgm:pt>
    <dgm:pt modelId="{EC00D66E-73A4-4BF4-8C4D-A7B2CF9C1059}" type="parTrans" cxnId="{025F8670-38FE-4518-8427-78695AEE8C17}">
      <dgm:prSet/>
      <dgm:spPr/>
      <dgm:t>
        <a:bodyPr/>
        <a:lstStyle/>
        <a:p>
          <a:endParaRPr lang="vi-VN"/>
        </a:p>
      </dgm:t>
    </dgm:pt>
    <dgm:pt modelId="{219BADCD-5C6C-4B33-A9E1-7ED7961394C4}" type="sibTrans" cxnId="{025F8670-38FE-4518-8427-78695AEE8C17}">
      <dgm:prSet/>
      <dgm:spPr/>
      <dgm:t>
        <a:bodyPr/>
        <a:lstStyle/>
        <a:p>
          <a:endParaRPr lang="vi-VN"/>
        </a:p>
      </dgm:t>
    </dgm:pt>
    <dgm:pt modelId="{E428923E-AD27-41F9-8BD0-2A069252FFFB}">
      <dgm:prSet phldrT="[Text]"/>
      <dgm:spPr/>
      <dgm:t>
        <a:bodyPr/>
        <a:lstStyle/>
        <a:p>
          <a:endParaRPr lang="vi-VN"/>
        </a:p>
      </dgm:t>
    </dgm:pt>
    <dgm:pt modelId="{609F5A3D-E417-4C6B-8483-52942E583594}" type="parTrans" cxnId="{7A77957D-EA0E-4461-AE2B-313D9900E9B8}">
      <dgm:prSet/>
      <dgm:spPr/>
      <dgm:t>
        <a:bodyPr/>
        <a:lstStyle/>
        <a:p>
          <a:endParaRPr lang="vi-VN"/>
        </a:p>
      </dgm:t>
    </dgm:pt>
    <dgm:pt modelId="{D547BC98-2DEC-4E3C-81D3-79AF61F98E26}" type="sibTrans" cxnId="{7A77957D-EA0E-4461-AE2B-313D9900E9B8}">
      <dgm:prSet/>
      <dgm:spPr/>
      <dgm:t>
        <a:bodyPr/>
        <a:lstStyle/>
        <a:p>
          <a:endParaRPr lang="vi-VN"/>
        </a:p>
      </dgm:t>
    </dgm:pt>
    <dgm:pt modelId="{1402C18E-422A-45CF-A673-B250C2C64420}">
      <dgm:prSet/>
      <dgm:spPr/>
      <dgm:t>
        <a:bodyPr/>
        <a:lstStyle/>
        <a:p>
          <a:endParaRPr lang="vi-VN"/>
        </a:p>
      </dgm:t>
    </dgm:pt>
    <dgm:pt modelId="{E0876EEC-585E-4CAA-8C44-84888D357055}" type="parTrans" cxnId="{6B51746E-9073-451C-BFFF-DE99A1F48594}">
      <dgm:prSet/>
      <dgm:spPr/>
      <dgm:t>
        <a:bodyPr/>
        <a:lstStyle/>
        <a:p>
          <a:endParaRPr lang="vi-VN"/>
        </a:p>
      </dgm:t>
    </dgm:pt>
    <dgm:pt modelId="{B5F80123-A147-4566-9D48-6BCBCC75B2D8}" type="sibTrans" cxnId="{6B51746E-9073-451C-BFFF-DE99A1F48594}">
      <dgm:prSet/>
      <dgm:spPr/>
      <dgm:t>
        <a:bodyPr/>
        <a:lstStyle/>
        <a:p>
          <a:endParaRPr lang="vi-VN"/>
        </a:p>
      </dgm:t>
    </dgm:pt>
    <dgm:pt modelId="{1E1E0157-7554-49FD-9160-A2DFC8D3DE1E}">
      <dgm:prSet/>
      <dgm:spPr/>
      <dgm:t>
        <a:bodyPr/>
        <a:lstStyle/>
        <a:p>
          <a:endParaRPr lang="vi-VN"/>
        </a:p>
      </dgm:t>
    </dgm:pt>
    <dgm:pt modelId="{CC7435B6-BE73-44E1-9BAA-F34B1A45DE8E}" type="parTrans" cxnId="{A7FD3892-0F14-4886-83BC-441086834DD8}">
      <dgm:prSet/>
      <dgm:spPr/>
      <dgm:t>
        <a:bodyPr/>
        <a:lstStyle/>
        <a:p>
          <a:endParaRPr lang="vi-VN"/>
        </a:p>
      </dgm:t>
    </dgm:pt>
    <dgm:pt modelId="{98416354-2C89-4560-9A73-1BDC32CD817E}" type="sibTrans" cxnId="{A7FD3892-0F14-4886-83BC-441086834DD8}">
      <dgm:prSet/>
      <dgm:spPr/>
      <dgm:t>
        <a:bodyPr/>
        <a:lstStyle/>
        <a:p>
          <a:endParaRPr lang="vi-VN"/>
        </a:p>
      </dgm:t>
    </dgm:pt>
    <dgm:pt modelId="{12ECFCB1-056A-4FDE-97D6-1DCA79110208}" type="pres">
      <dgm:prSet presAssocID="{71627355-C75F-4361-9F46-FAE73DE5722E}" presName="CompostProcess" presStyleCnt="0">
        <dgm:presLayoutVars>
          <dgm:dir/>
          <dgm:resizeHandles val="exact"/>
        </dgm:presLayoutVars>
      </dgm:prSet>
      <dgm:spPr/>
    </dgm:pt>
    <dgm:pt modelId="{35722A64-AC15-43A7-B68A-9010A969CC25}" type="pres">
      <dgm:prSet presAssocID="{71627355-C75F-4361-9F46-FAE73DE5722E}" presName="arrow" presStyleLbl="bgShp" presStyleIdx="0" presStyleCnt="1"/>
      <dgm:spPr/>
    </dgm:pt>
    <dgm:pt modelId="{00B5828B-6855-4EC4-96A8-E3F858D68DF8}" type="pres">
      <dgm:prSet presAssocID="{71627355-C75F-4361-9F46-FAE73DE5722E}" presName="linearProcess" presStyleCnt="0"/>
      <dgm:spPr/>
    </dgm:pt>
    <dgm:pt modelId="{7A68C396-CD0A-4D5E-AF32-FC8852A7ECEE}" type="pres">
      <dgm:prSet presAssocID="{CBEEBC20-DD87-413E-AF7A-99E82BE966D0}" presName="textNode" presStyleLbl="node1" presStyleIdx="0" presStyleCnt="5">
        <dgm:presLayoutVars>
          <dgm:bulletEnabled val="1"/>
        </dgm:presLayoutVars>
      </dgm:prSet>
      <dgm:spPr/>
    </dgm:pt>
    <dgm:pt modelId="{A576394F-2423-437A-B94E-7F459FDFE8BB}" type="pres">
      <dgm:prSet presAssocID="{41A211D7-AA37-47F8-A434-4DCD595AE11F}" presName="sibTrans" presStyleCnt="0"/>
      <dgm:spPr/>
    </dgm:pt>
    <dgm:pt modelId="{085778F3-4C68-453B-A729-6BC9015C8ACC}" type="pres">
      <dgm:prSet presAssocID="{000DBEBE-AD77-42D9-B956-579F5ECAE174}" presName="textNode" presStyleLbl="node1" presStyleIdx="1" presStyleCnt="5">
        <dgm:presLayoutVars>
          <dgm:bulletEnabled val="1"/>
        </dgm:presLayoutVars>
      </dgm:prSet>
      <dgm:spPr/>
    </dgm:pt>
    <dgm:pt modelId="{4DE7E262-F6D8-4BCB-871C-6E7FFC1B04C4}" type="pres">
      <dgm:prSet presAssocID="{219BADCD-5C6C-4B33-A9E1-7ED7961394C4}" presName="sibTrans" presStyleCnt="0"/>
      <dgm:spPr/>
    </dgm:pt>
    <dgm:pt modelId="{82CB7480-3AEF-4CD9-B067-1D8431205CE7}" type="pres">
      <dgm:prSet presAssocID="{E428923E-AD27-41F9-8BD0-2A069252FFFB}" presName="textNode" presStyleLbl="node1" presStyleIdx="2" presStyleCnt="5">
        <dgm:presLayoutVars>
          <dgm:bulletEnabled val="1"/>
        </dgm:presLayoutVars>
      </dgm:prSet>
      <dgm:spPr/>
    </dgm:pt>
    <dgm:pt modelId="{FCE19B19-1CCA-4DE4-A230-CB4292B97A8D}" type="pres">
      <dgm:prSet presAssocID="{D547BC98-2DEC-4E3C-81D3-79AF61F98E26}" presName="sibTrans" presStyleCnt="0"/>
      <dgm:spPr/>
    </dgm:pt>
    <dgm:pt modelId="{D5CFCE1B-C1B9-4294-BFF4-59448CA5F39A}" type="pres">
      <dgm:prSet presAssocID="{1E1E0157-7554-49FD-9160-A2DFC8D3DE1E}" presName="textNode" presStyleLbl="node1" presStyleIdx="3" presStyleCnt="5">
        <dgm:presLayoutVars>
          <dgm:bulletEnabled val="1"/>
        </dgm:presLayoutVars>
      </dgm:prSet>
      <dgm:spPr/>
    </dgm:pt>
    <dgm:pt modelId="{801F7F84-C1E3-493E-856C-94D12773C3BB}" type="pres">
      <dgm:prSet presAssocID="{98416354-2C89-4560-9A73-1BDC32CD817E}" presName="sibTrans" presStyleCnt="0"/>
      <dgm:spPr/>
    </dgm:pt>
    <dgm:pt modelId="{C81F462C-0E40-436A-8A6E-1A5D11D175E7}" type="pres">
      <dgm:prSet presAssocID="{1402C18E-422A-45CF-A673-B250C2C64420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510AD90A-131C-4AF9-A85E-8FF77D2B5876}" type="presOf" srcId="{71627355-C75F-4361-9F46-FAE73DE5722E}" destId="{12ECFCB1-056A-4FDE-97D6-1DCA79110208}" srcOrd="0" destOrd="0" presId="urn:microsoft.com/office/officeart/2005/8/layout/hProcess9"/>
    <dgm:cxn modelId="{7BF5DF34-7A4D-45EB-B235-2172411AE1A2}" type="presOf" srcId="{CBEEBC20-DD87-413E-AF7A-99E82BE966D0}" destId="{7A68C396-CD0A-4D5E-AF32-FC8852A7ECEE}" srcOrd="0" destOrd="0" presId="urn:microsoft.com/office/officeart/2005/8/layout/hProcess9"/>
    <dgm:cxn modelId="{08BF125C-751B-4345-9ADB-4F5846CAA583}" type="presOf" srcId="{1402C18E-422A-45CF-A673-B250C2C64420}" destId="{C81F462C-0E40-436A-8A6E-1A5D11D175E7}" srcOrd="0" destOrd="0" presId="urn:microsoft.com/office/officeart/2005/8/layout/hProcess9"/>
    <dgm:cxn modelId="{B637625E-4FF4-430D-AC8B-FF09AD213796}" type="presOf" srcId="{E428923E-AD27-41F9-8BD0-2A069252FFFB}" destId="{82CB7480-3AEF-4CD9-B067-1D8431205CE7}" srcOrd="0" destOrd="0" presId="urn:microsoft.com/office/officeart/2005/8/layout/hProcess9"/>
    <dgm:cxn modelId="{6B51746E-9073-451C-BFFF-DE99A1F48594}" srcId="{71627355-C75F-4361-9F46-FAE73DE5722E}" destId="{1402C18E-422A-45CF-A673-B250C2C64420}" srcOrd="4" destOrd="0" parTransId="{E0876EEC-585E-4CAA-8C44-84888D357055}" sibTransId="{B5F80123-A147-4566-9D48-6BCBCC75B2D8}"/>
    <dgm:cxn modelId="{025F8670-38FE-4518-8427-78695AEE8C17}" srcId="{71627355-C75F-4361-9F46-FAE73DE5722E}" destId="{000DBEBE-AD77-42D9-B956-579F5ECAE174}" srcOrd="1" destOrd="0" parTransId="{EC00D66E-73A4-4BF4-8C4D-A7B2CF9C1059}" sibTransId="{219BADCD-5C6C-4B33-A9E1-7ED7961394C4}"/>
    <dgm:cxn modelId="{7A77957D-EA0E-4461-AE2B-313D9900E9B8}" srcId="{71627355-C75F-4361-9F46-FAE73DE5722E}" destId="{E428923E-AD27-41F9-8BD0-2A069252FFFB}" srcOrd="2" destOrd="0" parTransId="{609F5A3D-E417-4C6B-8483-52942E583594}" sibTransId="{D547BC98-2DEC-4E3C-81D3-79AF61F98E26}"/>
    <dgm:cxn modelId="{8D073881-2A9D-4E9E-9186-87E89D0C8B0E}" type="presOf" srcId="{1E1E0157-7554-49FD-9160-A2DFC8D3DE1E}" destId="{D5CFCE1B-C1B9-4294-BFF4-59448CA5F39A}" srcOrd="0" destOrd="0" presId="urn:microsoft.com/office/officeart/2005/8/layout/hProcess9"/>
    <dgm:cxn modelId="{A7FD3892-0F14-4886-83BC-441086834DD8}" srcId="{71627355-C75F-4361-9F46-FAE73DE5722E}" destId="{1E1E0157-7554-49FD-9160-A2DFC8D3DE1E}" srcOrd="3" destOrd="0" parTransId="{CC7435B6-BE73-44E1-9BAA-F34B1A45DE8E}" sibTransId="{98416354-2C89-4560-9A73-1BDC32CD817E}"/>
    <dgm:cxn modelId="{8F8318A2-F36F-4F88-B7C9-E15D9C16A52E}" type="presOf" srcId="{000DBEBE-AD77-42D9-B956-579F5ECAE174}" destId="{085778F3-4C68-453B-A729-6BC9015C8ACC}" srcOrd="0" destOrd="0" presId="urn:microsoft.com/office/officeart/2005/8/layout/hProcess9"/>
    <dgm:cxn modelId="{323AE2D6-93A9-4BDF-A2DD-79EC1011EFEE}" srcId="{71627355-C75F-4361-9F46-FAE73DE5722E}" destId="{CBEEBC20-DD87-413E-AF7A-99E82BE966D0}" srcOrd="0" destOrd="0" parTransId="{94C74E58-B666-434D-A468-43D27216BA9E}" sibTransId="{41A211D7-AA37-47F8-A434-4DCD595AE11F}"/>
    <dgm:cxn modelId="{6D75D966-D2C9-4634-A343-754E5436FAF7}" type="presParOf" srcId="{12ECFCB1-056A-4FDE-97D6-1DCA79110208}" destId="{35722A64-AC15-43A7-B68A-9010A969CC25}" srcOrd="0" destOrd="0" presId="urn:microsoft.com/office/officeart/2005/8/layout/hProcess9"/>
    <dgm:cxn modelId="{BC031AC3-D892-4101-A4D3-4E0183345B40}" type="presParOf" srcId="{12ECFCB1-056A-4FDE-97D6-1DCA79110208}" destId="{00B5828B-6855-4EC4-96A8-E3F858D68DF8}" srcOrd="1" destOrd="0" presId="urn:microsoft.com/office/officeart/2005/8/layout/hProcess9"/>
    <dgm:cxn modelId="{20C96DCB-AA2A-4621-9E77-0EB4BBC8D6AE}" type="presParOf" srcId="{00B5828B-6855-4EC4-96A8-E3F858D68DF8}" destId="{7A68C396-CD0A-4D5E-AF32-FC8852A7ECEE}" srcOrd="0" destOrd="0" presId="urn:microsoft.com/office/officeart/2005/8/layout/hProcess9"/>
    <dgm:cxn modelId="{53852E5F-1797-4FB9-8F2B-A8AC488F7EA5}" type="presParOf" srcId="{00B5828B-6855-4EC4-96A8-E3F858D68DF8}" destId="{A576394F-2423-437A-B94E-7F459FDFE8BB}" srcOrd="1" destOrd="0" presId="urn:microsoft.com/office/officeart/2005/8/layout/hProcess9"/>
    <dgm:cxn modelId="{8729597D-344B-4E6E-A701-3B4EF61EDA0D}" type="presParOf" srcId="{00B5828B-6855-4EC4-96A8-E3F858D68DF8}" destId="{085778F3-4C68-453B-A729-6BC9015C8ACC}" srcOrd="2" destOrd="0" presId="urn:microsoft.com/office/officeart/2005/8/layout/hProcess9"/>
    <dgm:cxn modelId="{5F7073E3-72D8-4737-88BC-5D7D71A6A792}" type="presParOf" srcId="{00B5828B-6855-4EC4-96A8-E3F858D68DF8}" destId="{4DE7E262-F6D8-4BCB-871C-6E7FFC1B04C4}" srcOrd="3" destOrd="0" presId="urn:microsoft.com/office/officeart/2005/8/layout/hProcess9"/>
    <dgm:cxn modelId="{D3FA7F6E-852D-4E81-84D5-DB0C42419860}" type="presParOf" srcId="{00B5828B-6855-4EC4-96A8-E3F858D68DF8}" destId="{82CB7480-3AEF-4CD9-B067-1D8431205CE7}" srcOrd="4" destOrd="0" presId="urn:microsoft.com/office/officeart/2005/8/layout/hProcess9"/>
    <dgm:cxn modelId="{5FB60411-1FD9-43E0-A2F5-84B460E8F5FC}" type="presParOf" srcId="{00B5828B-6855-4EC4-96A8-E3F858D68DF8}" destId="{FCE19B19-1CCA-4DE4-A230-CB4292B97A8D}" srcOrd="5" destOrd="0" presId="urn:microsoft.com/office/officeart/2005/8/layout/hProcess9"/>
    <dgm:cxn modelId="{64EA64A4-AA37-4D26-A93D-9DF50D09A447}" type="presParOf" srcId="{00B5828B-6855-4EC4-96A8-E3F858D68DF8}" destId="{D5CFCE1B-C1B9-4294-BFF4-59448CA5F39A}" srcOrd="6" destOrd="0" presId="urn:microsoft.com/office/officeart/2005/8/layout/hProcess9"/>
    <dgm:cxn modelId="{8F90743E-179F-4981-9229-6D0BA101B80C}" type="presParOf" srcId="{00B5828B-6855-4EC4-96A8-E3F858D68DF8}" destId="{801F7F84-C1E3-493E-856C-94D12773C3BB}" srcOrd="7" destOrd="0" presId="urn:microsoft.com/office/officeart/2005/8/layout/hProcess9"/>
    <dgm:cxn modelId="{1E92FD55-3098-4794-A6CD-46345C91FBEE}" type="presParOf" srcId="{00B5828B-6855-4EC4-96A8-E3F858D68DF8}" destId="{C81F462C-0E40-436A-8A6E-1A5D11D175E7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722A64-AC15-43A7-B68A-9010A969CC25}">
      <dsp:nvSpPr>
        <dsp:cNvPr id="0" name=""/>
        <dsp:cNvSpPr/>
      </dsp:nvSpPr>
      <dsp:spPr>
        <a:xfrm>
          <a:off x="876926" y="0"/>
          <a:ext cx="9938499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A68C396-CD0A-4D5E-AF32-FC8852A7ECEE}">
      <dsp:nvSpPr>
        <dsp:cNvPr id="0" name=""/>
        <dsp:cNvSpPr/>
      </dsp:nvSpPr>
      <dsp:spPr>
        <a:xfrm>
          <a:off x="3425" y="1625600"/>
          <a:ext cx="2062147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6500" kern="1200"/>
        </a:p>
      </dsp:txBody>
      <dsp:txXfrm>
        <a:off x="104091" y="1726266"/>
        <a:ext cx="1860815" cy="1966134"/>
      </dsp:txXfrm>
    </dsp:sp>
    <dsp:sp modelId="{085778F3-4C68-453B-A729-6BC9015C8ACC}">
      <dsp:nvSpPr>
        <dsp:cNvPr id="0" name=""/>
        <dsp:cNvSpPr/>
      </dsp:nvSpPr>
      <dsp:spPr>
        <a:xfrm>
          <a:off x="2409263" y="1625600"/>
          <a:ext cx="2062147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6500" kern="1200"/>
        </a:p>
      </dsp:txBody>
      <dsp:txXfrm>
        <a:off x="2509929" y="1726266"/>
        <a:ext cx="1860815" cy="1966134"/>
      </dsp:txXfrm>
    </dsp:sp>
    <dsp:sp modelId="{82CB7480-3AEF-4CD9-B067-1D8431205CE7}">
      <dsp:nvSpPr>
        <dsp:cNvPr id="0" name=""/>
        <dsp:cNvSpPr/>
      </dsp:nvSpPr>
      <dsp:spPr>
        <a:xfrm>
          <a:off x="4815102" y="1625600"/>
          <a:ext cx="2062147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6500" kern="1200"/>
        </a:p>
      </dsp:txBody>
      <dsp:txXfrm>
        <a:off x="4915768" y="1726266"/>
        <a:ext cx="1860815" cy="1966134"/>
      </dsp:txXfrm>
    </dsp:sp>
    <dsp:sp modelId="{D5CFCE1B-C1B9-4294-BFF4-59448CA5F39A}">
      <dsp:nvSpPr>
        <dsp:cNvPr id="0" name=""/>
        <dsp:cNvSpPr/>
      </dsp:nvSpPr>
      <dsp:spPr>
        <a:xfrm>
          <a:off x="7220940" y="1625600"/>
          <a:ext cx="2062147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6500" kern="1200"/>
        </a:p>
      </dsp:txBody>
      <dsp:txXfrm>
        <a:off x="7321606" y="1726266"/>
        <a:ext cx="1860815" cy="1966134"/>
      </dsp:txXfrm>
    </dsp:sp>
    <dsp:sp modelId="{C81F462C-0E40-436A-8A6E-1A5D11D175E7}">
      <dsp:nvSpPr>
        <dsp:cNvPr id="0" name=""/>
        <dsp:cNvSpPr/>
      </dsp:nvSpPr>
      <dsp:spPr>
        <a:xfrm>
          <a:off x="9626779" y="1625600"/>
          <a:ext cx="2062147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vi-VN" sz="6500" kern="1200"/>
        </a:p>
      </dsp:txBody>
      <dsp:txXfrm>
        <a:off x="9727445" y="1726266"/>
        <a:ext cx="1860815" cy="19661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alphaModFix amt="5000"/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B1D8406-52AD-86C1-8BC1-AD48ACA6FED3}"/>
              </a:ext>
            </a:extLst>
          </p:cNvPr>
          <p:cNvSpPr/>
          <p:nvPr/>
        </p:nvSpPr>
        <p:spPr>
          <a:xfrm>
            <a:off x="0" y="1720840"/>
            <a:ext cx="12192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cap="none" spc="0">
                <a:ln/>
                <a:solidFill>
                  <a:srgbClr val="FF0000"/>
                </a:solidFill>
                <a:effectLst/>
              </a:rPr>
              <a:t>CÔNG NGHỆ 9</a:t>
            </a:r>
          </a:p>
          <a:p>
            <a:pPr algn="ctr"/>
            <a:r>
              <a:rPr lang="en-US" sz="5400" b="1">
                <a:ln/>
                <a:solidFill>
                  <a:srgbClr val="FF0000"/>
                </a:solidFill>
              </a:rPr>
              <a:t>BÀI 8: THỰC HÀNH </a:t>
            </a:r>
          </a:p>
          <a:p>
            <a:pPr algn="ctr"/>
            <a:r>
              <a:rPr lang="en-US" sz="5400" b="1" cap="none" spc="0">
                <a:ln/>
                <a:solidFill>
                  <a:srgbClr val="FF0000"/>
                </a:solidFill>
                <a:effectLst/>
              </a:rPr>
              <a:t>LẮP MẠCH ĐIỆN </a:t>
            </a:r>
            <a:r>
              <a:rPr lang="en-US" sz="5400" b="1">
                <a:ln/>
                <a:solidFill>
                  <a:srgbClr val="FF0000"/>
                </a:solidFill>
              </a:rPr>
              <a:t>HAI CÔNG TẮC 2 CỰC </a:t>
            </a:r>
          </a:p>
          <a:p>
            <a:pPr algn="ctr"/>
            <a:r>
              <a:rPr lang="en-US" sz="5400" b="1">
                <a:ln/>
                <a:solidFill>
                  <a:srgbClr val="FF0000"/>
                </a:solidFill>
              </a:rPr>
              <a:t>ĐIỀU KHIỂN 2 ĐÈN</a:t>
            </a:r>
            <a:r>
              <a:rPr lang="en-US" sz="5400" b="1" cap="none" spc="0">
                <a:ln/>
                <a:solidFill>
                  <a:srgbClr val="FF0000"/>
                </a:solidFill>
                <a:effectLst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916904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F5290A-DF44-B56F-27D1-896D294DD38F}"/>
              </a:ext>
            </a:extLst>
          </p:cNvPr>
          <p:cNvSpPr txBox="1"/>
          <p:nvPr/>
        </p:nvSpPr>
        <p:spPr>
          <a:xfrm>
            <a:off x="5560199" y="258570"/>
            <a:ext cx="11295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cap="none" spc="0">
                <a:ln/>
                <a:solidFill>
                  <a:srgbClr val="FF0000"/>
                </a:solidFill>
                <a:effectLst/>
              </a:rPr>
              <a:t>ĐỘI 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39ED0-C829-CF92-1CC7-58DE26425B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043" y="942636"/>
            <a:ext cx="1525531" cy="2536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AA31114-6345-5BA9-E1EC-7D1B726D91C2}"/>
              </a:ext>
            </a:extLst>
          </p:cNvPr>
          <p:cNvSpPr txBox="1"/>
          <p:nvPr/>
        </p:nvSpPr>
        <p:spPr>
          <a:xfrm>
            <a:off x="395190" y="3488384"/>
            <a:ext cx="16660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none" spc="0">
                <a:ln/>
                <a:solidFill>
                  <a:srgbClr val="FF0000"/>
                </a:solidFill>
                <a:effectLst/>
              </a:rPr>
              <a:t>Kìm điện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1D51F3-63B9-8F76-E4FD-85AFED973F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80350" y="951120"/>
            <a:ext cx="2659347" cy="25367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785395-0CF7-710A-3086-82B8CB58DD24}"/>
              </a:ext>
            </a:extLst>
          </p:cNvPr>
          <p:cNvSpPr txBox="1"/>
          <p:nvPr/>
        </p:nvSpPr>
        <p:spPr>
          <a:xfrm>
            <a:off x="3072437" y="3487827"/>
            <a:ext cx="20852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</a:rPr>
              <a:t>Máy khoan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75959C2-887F-B208-AF64-CF0670FA3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5920" y="945514"/>
            <a:ext cx="2141623" cy="25423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DD52D2B-EAB5-6F16-0B61-63E61C469823}"/>
              </a:ext>
            </a:extLst>
          </p:cNvPr>
          <p:cNvSpPr txBox="1"/>
          <p:nvPr/>
        </p:nvSpPr>
        <p:spPr>
          <a:xfrm>
            <a:off x="6085920" y="3496792"/>
            <a:ext cx="20852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</a:rPr>
              <a:t>Bảng điện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36F0C50-B92F-9FBB-7E02-B9C1B4F512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10018" y="935725"/>
            <a:ext cx="2576813" cy="24932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EDFFE9-3EE7-5098-61C7-B52F5AC987B3}"/>
              </a:ext>
            </a:extLst>
          </p:cNvPr>
          <p:cNvSpPr txBox="1"/>
          <p:nvPr/>
        </p:nvSpPr>
        <p:spPr>
          <a:xfrm>
            <a:off x="9155822" y="3479343"/>
            <a:ext cx="20852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</a:rPr>
              <a:t>Cầu chì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91127D3-E7A1-7A73-0027-31A7353DF2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89313" y="4020012"/>
            <a:ext cx="2659347" cy="232366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4526A9-C1C1-2579-1614-638D30332497}"/>
              </a:ext>
            </a:extLst>
          </p:cNvPr>
          <p:cNvSpPr txBox="1"/>
          <p:nvPr/>
        </p:nvSpPr>
        <p:spPr>
          <a:xfrm>
            <a:off x="2205769" y="6313455"/>
            <a:ext cx="3808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</a:rPr>
              <a:t>Băng keo cách điện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0016D77-8F87-1226-3CEF-0A2210F2D1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24976" y="4052906"/>
            <a:ext cx="4092295" cy="226054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CD82D51B-6D0C-BDC0-2368-80B116F10251}"/>
              </a:ext>
            </a:extLst>
          </p:cNvPr>
          <p:cNvSpPr txBox="1"/>
          <p:nvPr/>
        </p:nvSpPr>
        <p:spPr>
          <a:xfrm>
            <a:off x="6266869" y="6313455"/>
            <a:ext cx="3808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</a:rPr>
              <a:t>Dây dẫn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18" name="y2meta.com-Đồng hồ đếm ngược 3 phút - 3 Minutes countdown-(1080p)">
            <a:hlinkClick r:id="" action="ppaction://media"/>
            <a:extLst>
              <a:ext uri="{FF2B5EF4-FFF2-40B4-BE49-F238E27FC236}">
                <a16:creationId xmlns:a16="http://schemas.microsoft.com/office/drawing/2014/main" id="{DCE3202C-04CB-4CE4-E8B0-082DEABF97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78" y="5665694"/>
            <a:ext cx="2107367" cy="118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48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33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049">
                <p:cTn id="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0F5290A-DF44-B56F-27D1-896D294DD38F}"/>
              </a:ext>
            </a:extLst>
          </p:cNvPr>
          <p:cNvSpPr txBox="1"/>
          <p:nvPr/>
        </p:nvSpPr>
        <p:spPr>
          <a:xfrm>
            <a:off x="5531223" y="130017"/>
            <a:ext cx="112955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cap="none" spc="0">
                <a:ln/>
                <a:solidFill>
                  <a:srgbClr val="FF0000"/>
                </a:solidFill>
                <a:effectLst/>
              </a:rPr>
              <a:t>ĐỘI 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AA31114-6345-5BA9-E1EC-7D1B726D91C2}"/>
              </a:ext>
            </a:extLst>
          </p:cNvPr>
          <p:cNvSpPr txBox="1"/>
          <p:nvPr/>
        </p:nvSpPr>
        <p:spPr>
          <a:xfrm>
            <a:off x="125506" y="3488384"/>
            <a:ext cx="2264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cap="none" spc="0">
                <a:ln/>
                <a:solidFill>
                  <a:srgbClr val="FF0000"/>
                </a:solidFill>
                <a:effectLst/>
              </a:rPr>
              <a:t>Kìm tuốt dây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785395-0CF7-710A-3086-82B8CB58DD24}"/>
              </a:ext>
            </a:extLst>
          </p:cNvPr>
          <p:cNvSpPr txBox="1"/>
          <p:nvPr/>
        </p:nvSpPr>
        <p:spPr>
          <a:xfrm>
            <a:off x="3076384" y="3429000"/>
            <a:ext cx="20852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</a:rPr>
              <a:t>Tua vít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D52D2B-EAB5-6F16-0B61-63E61C469823}"/>
              </a:ext>
            </a:extLst>
          </p:cNvPr>
          <p:cNvSpPr txBox="1"/>
          <p:nvPr/>
        </p:nvSpPr>
        <p:spPr>
          <a:xfrm>
            <a:off x="6266869" y="3429000"/>
            <a:ext cx="20852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</a:rPr>
              <a:t>Bút thử điện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EDFFE9-3EE7-5098-61C7-B52F5AC987B3}"/>
              </a:ext>
            </a:extLst>
          </p:cNvPr>
          <p:cNvSpPr txBox="1"/>
          <p:nvPr/>
        </p:nvSpPr>
        <p:spPr>
          <a:xfrm>
            <a:off x="8755223" y="3424322"/>
            <a:ext cx="29240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</a:rPr>
              <a:t>Công tắc 2 cực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4526A9-C1C1-2579-1614-638D30332497}"/>
              </a:ext>
            </a:extLst>
          </p:cNvPr>
          <p:cNvSpPr txBox="1"/>
          <p:nvPr/>
        </p:nvSpPr>
        <p:spPr>
          <a:xfrm>
            <a:off x="2131387" y="6307365"/>
            <a:ext cx="3808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</a:rPr>
              <a:t>Bóng đèn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D82D51B-6D0C-BDC0-2368-80B116F10251}"/>
              </a:ext>
            </a:extLst>
          </p:cNvPr>
          <p:cNvSpPr txBox="1"/>
          <p:nvPr/>
        </p:nvSpPr>
        <p:spPr>
          <a:xfrm>
            <a:off x="6266869" y="6276683"/>
            <a:ext cx="38085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</a:rPr>
              <a:t>Giấy ráp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356F7F-339A-16EC-F2B8-3CA5EEA1F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058" y="901466"/>
            <a:ext cx="1837351" cy="25617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720D87-2ADC-A31B-3EF4-23E465309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1245" y="902031"/>
            <a:ext cx="2576813" cy="257159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1988CB7-4B36-BD74-EF67-DE5E88B55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6161" y="901466"/>
            <a:ext cx="1806346" cy="25275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52218E-229E-71E4-F907-0E84C7FF80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8741" y="898003"/>
            <a:ext cx="2017060" cy="2526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29B3AF0-4B30-899F-701F-A88E769218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47235" y="4011604"/>
            <a:ext cx="2576812" cy="225200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556E57D-EE7E-26EA-7C56-C0EC530268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67955" y="3938839"/>
            <a:ext cx="2302198" cy="2324769"/>
          </a:xfrm>
          <a:prstGeom prst="rect">
            <a:avLst/>
          </a:prstGeom>
        </p:spPr>
      </p:pic>
      <p:pic>
        <p:nvPicPr>
          <p:cNvPr id="23" name="y2meta.com-Đồng hồ đếm ngược 3 phút - 3 Minutes countdown-(1080p)">
            <a:hlinkClick r:id="" action="ppaction://media"/>
            <a:extLst>
              <a:ext uri="{FF2B5EF4-FFF2-40B4-BE49-F238E27FC236}">
                <a16:creationId xmlns:a16="http://schemas.microsoft.com/office/drawing/2014/main" id="{32B898E7-236B-679F-A975-1CE0891275B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78" y="5665694"/>
            <a:ext cx="2107367" cy="118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5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1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8049">
                <p:cTn id="7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4213A2-905C-7BD7-779D-CC51EE285E77}"/>
              </a:ext>
            </a:extLst>
          </p:cNvPr>
          <p:cNvSpPr txBox="1"/>
          <p:nvPr/>
        </p:nvSpPr>
        <p:spPr>
          <a:xfrm>
            <a:off x="125506" y="9772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n/>
                <a:solidFill>
                  <a:srgbClr val="FF0000"/>
                </a:solidFill>
              </a:rPr>
              <a:t>I . DỤNG CỤ, VẬT LIỆU VÀ THIẾT BỊ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A9A647-D4C9-789F-F7FF-4682F93B7C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23" y="861938"/>
            <a:ext cx="11692354" cy="2195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651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4213A2-905C-7BD7-779D-CC51EE285E77}"/>
              </a:ext>
            </a:extLst>
          </p:cNvPr>
          <p:cNvSpPr txBox="1"/>
          <p:nvPr/>
        </p:nvSpPr>
        <p:spPr>
          <a:xfrm>
            <a:off x="125505" y="97723"/>
            <a:ext cx="11816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n/>
                <a:solidFill>
                  <a:srgbClr val="FF0000"/>
                </a:solidFill>
              </a:rPr>
              <a:t>II . NỘI DUNG VÀ TRÌNH TỰ THỰC HÀNH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1AFD7-EAC2-E8A4-9C8B-F8C301131D56}"/>
              </a:ext>
            </a:extLst>
          </p:cNvPr>
          <p:cNvSpPr txBox="1"/>
          <p:nvPr/>
        </p:nvSpPr>
        <p:spPr>
          <a:xfrm>
            <a:off x="125505" y="620943"/>
            <a:ext cx="11816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n/>
                <a:solidFill>
                  <a:srgbClr val="FF0000"/>
                </a:solidFill>
              </a:rPr>
              <a:t>1. Vẽ sơ đồ lắp đặt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28199-9E3D-F96B-AD75-5927AF26F9BD}"/>
              </a:ext>
            </a:extLst>
          </p:cNvPr>
          <p:cNvSpPr txBox="1"/>
          <p:nvPr/>
        </p:nvSpPr>
        <p:spPr>
          <a:xfrm>
            <a:off x="125505" y="1144163"/>
            <a:ext cx="11816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>
                <a:ln/>
                <a:solidFill>
                  <a:srgbClr val="FF0000"/>
                </a:solidFill>
              </a:rPr>
              <a:t>a. Tìm hiểu sơ đồ nguyên lý mạch điện</a:t>
            </a:r>
            <a:endParaRPr lang="en-US" sz="2800" b="1" i="1" cap="none" spc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CF691-7F3F-B694-CB6F-06476BA8A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3042" y="1814627"/>
            <a:ext cx="6025915" cy="463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1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4213A2-905C-7BD7-779D-CC51EE285E77}"/>
              </a:ext>
            </a:extLst>
          </p:cNvPr>
          <p:cNvSpPr txBox="1"/>
          <p:nvPr/>
        </p:nvSpPr>
        <p:spPr>
          <a:xfrm>
            <a:off x="125505" y="97723"/>
            <a:ext cx="11816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n/>
                <a:solidFill>
                  <a:srgbClr val="FF0000"/>
                </a:solidFill>
              </a:rPr>
              <a:t>II . NỘI DUNG VÀ TRÌNH TỰ THỰC HÀNH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1AFD7-EAC2-E8A4-9C8B-F8C301131D56}"/>
              </a:ext>
            </a:extLst>
          </p:cNvPr>
          <p:cNvSpPr txBox="1"/>
          <p:nvPr/>
        </p:nvSpPr>
        <p:spPr>
          <a:xfrm>
            <a:off x="125505" y="620943"/>
            <a:ext cx="11816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n/>
                <a:solidFill>
                  <a:srgbClr val="FF0000"/>
                </a:solidFill>
              </a:rPr>
              <a:t>1. Vẽ sơ đồ lắp đặt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328199-9E3D-F96B-AD75-5927AF26F9BD}"/>
              </a:ext>
            </a:extLst>
          </p:cNvPr>
          <p:cNvSpPr txBox="1"/>
          <p:nvPr/>
        </p:nvSpPr>
        <p:spPr>
          <a:xfrm>
            <a:off x="125505" y="1144163"/>
            <a:ext cx="11816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>
                <a:ln/>
                <a:solidFill>
                  <a:srgbClr val="FF0000"/>
                </a:solidFill>
              </a:rPr>
              <a:t>b. Vẽ sơ đồ lắp đặt mạch điện</a:t>
            </a:r>
            <a:endParaRPr lang="en-US" sz="2800" b="1" i="1" cap="none" spc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D23294-2F27-21AD-2522-8803F4EF8E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991" y="1762464"/>
            <a:ext cx="9313698" cy="5095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15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4213A2-905C-7BD7-779D-CC51EE285E77}"/>
              </a:ext>
            </a:extLst>
          </p:cNvPr>
          <p:cNvSpPr txBox="1"/>
          <p:nvPr/>
        </p:nvSpPr>
        <p:spPr>
          <a:xfrm>
            <a:off x="125505" y="97723"/>
            <a:ext cx="11816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n/>
                <a:solidFill>
                  <a:srgbClr val="FF0000"/>
                </a:solidFill>
              </a:rPr>
              <a:t>II . NỘI DUNG VÀ TRÌNH TỰ THỰC HÀNH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1AFD7-EAC2-E8A4-9C8B-F8C301131D56}"/>
              </a:ext>
            </a:extLst>
          </p:cNvPr>
          <p:cNvSpPr txBox="1"/>
          <p:nvPr/>
        </p:nvSpPr>
        <p:spPr>
          <a:xfrm>
            <a:off x="125505" y="620943"/>
            <a:ext cx="11816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n/>
                <a:solidFill>
                  <a:srgbClr val="FF0000"/>
                </a:solidFill>
              </a:rPr>
              <a:t>2. Lập bảng dự trù vật liệu, thiết bị và lựa chọn dụng cụ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06F6C7F-B516-51EA-3622-5636331DD0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456" y="1144163"/>
            <a:ext cx="9819087" cy="571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862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7C4213A2-905C-7BD7-779D-CC51EE285E77}"/>
              </a:ext>
            </a:extLst>
          </p:cNvPr>
          <p:cNvSpPr txBox="1"/>
          <p:nvPr/>
        </p:nvSpPr>
        <p:spPr>
          <a:xfrm>
            <a:off x="125505" y="97723"/>
            <a:ext cx="11816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n/>
                <a:solidFill>
                  <a:srgbClr val="FF0000"/>
                </a:solidFill>
              </a:rPr>
              <a:t>II . NỘI DUNG VÀ TRÌNH TỰ THỰC HÀNH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11AFD7-EAC2-E8A4-9C8B-F8C301131D56}"/>
              </a:ext>
            </a:extLst>
          </p:cNvPr>
          <p:cNvSpPr txBox="1"/>
          <p:nvPr/>
        </p:nvSpPr>
        <p:spPr>
          <a:xfrm>
            <a:off x="125505" y="620943"/>
            <a:ext cx="118166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>
                <a:ln/>
                <a:solidFill>
                  <a:srgbClr val="FF0000"/>
                </a:solidFill>
              </a:rPr>
              <a:t>3. Lắp đặt mạch điện</a:t>
            </a:r>
            <a:endParaRPr lang="en-US" sz="2800" b="1" cap="none" spc="0">
              <a:ln/>
              <a:solidFill>
                <a:srgbClr val="FF0000"/>
              </a:solidFill>
              <a:effectLst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000D4252-6A07-396B-1DBF-B7D3F381831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6335889"/>
              </p:ext>
            </p:extLst>
          </p:nvPr>
        </p:nvGraphicFramePr>
        <p:xfrm>
          <a:off x="249824" y="1076282"/>
          <a:ext cx="11692352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B178017-5E1A-66FC-F625-489DC810926E}"/>
              </a:ext>
            </a:extLst>
          </p:cNvPr>
          <p:cNvSpPr txBox="1"/>
          <p:nvPr/>
        </p:nvSpPr>
        <p:spPr>
          <a:xfrm>
            <a:off x="451641" y="3034726"/>
            <a:ext cx="175206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cap="none" spc="0">
                <a:ln/>
                <a:solidFill>
                  <a:srgbClr val="FF0000"/>
                </a:solidFill>
                <a:effectLst/>
              </a:rPr>
              <a:t>Vạch dấu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AD526C-BBB2-88A8-D3CC-8AFC0C66DFDE}"/>
              </a:ext>
            </a:extLst>
          </p:cNvPr>
          <p:cNvSpPr txBox="1"/>
          <p:nvPr/>
        </p:nvSpPr>
        <p:spPr>
          <a:xfrm>
            <a:off x="2752881" y="3096281"/>
            <a:ext cx="175206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cap="none" spc="0">
                <a:ln/>
                <a:solidFill>
                  <a:srgbClr val="FF0000"/>
                </a:solidFill>
                <a:effectLst/>
              </a:rPr>
              <a:t>Khoan lỗ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4588B7-32CE-1CAB-AD5D-1098ECD52BE4}"/>
              </a:ext>
            </a:extLst>
          </p:cNvPr>
          <p:cNvSpPr txBox="1"/>
          <p:nvPr/>
        </p:nvSpPr>
        <p:spPr>
          <a:xfrm>
            <a:off x="5219968" y="3225000"/>
            <a:ext cx="175206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cap="none" spc="0">
                <a:ln/>
                <a:solidFill>
                  <a:srgbClr val="FF0000"/>
                </a:solidFill>
                <a:effectLst/>
              </a:rPr>
              <a:t>Lắp TBĐ của BĐ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8108AB-8D3F-8922-4ACD-9718BD5CDE6F}"/>
              </a:ext>
            </a:extLst>
          </p:cNvPr>
          <p:cNvSpPr txBox="1"/>
          <p:nvPr/>
        </p:nvSpPr>
        <p:spPr>
          <a:xfrm>
            <a:off x="7687055" y="2908452"/>
            <a:ext cx="1752063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cap="none" spc="0">
                <a:ln/>
                <a:solidFill>
                  <a:srgbClr val="FF0000"/>
                </a:solidFill>
                <a:effectLst/>
              </a:rPr>
              <a:t>Nối dây mạch điện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4EEF16A-F5C6-B97C-0842-9F1B48CEF4D0}"/>
              </a:ext>
            </a:extLst>
          </p:cNvPr>
          <p:cNvSpPr txBox="1"/>
          <p:nvPr/>
        </p:nvSpPr>
        <p:spPr>
          <a:xfrm>
            <a:off x="10074177" y="3050182"/>
            <a:ext cx="175206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cap="none" spc="0">
                <a:ln/>
                <a:solidFill>
                  <a:srgbClr val="FF0000"/>
                </a:solidFill>
                <a:effectLst/>
              </a:rPr>
              <a:t>Kiểm tra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10D3D2B-6CF1-0CE0-2B27-AE1DC1F326C1}"/>
              </a:ext>
            </a:extLst>
          </p:cNvPr>
          <p:cNvSpPr/>
          <p:nvPr/>
        </p:nvSpPr>
        <p:spPr>
          <a:xfrm>
            <a:off x="451641" y="2798064"/>
            <a:ext cx="1752063" cy="19842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FAF929F-A396-FBF1-5523-B25EECFE68E5}"/>
              </a:ext>
            </a:extLst>
          </p:cNvPr>
          <p:cNvSpPr/>
          <p:nvPr/>
        </p:nvSpPr>
        <p:spPr>
          <a:xfrm>
            <a:off x="2838763" y="2827432"/>
            <a:ext cx="1752063" cy="19842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1D0783A-C730-7A6A-C5DC-7825BA08F8D6}"/>
              </a:ext>
            </a:extLst>
          </p:cNvPr>
          <p:cNvSpPr/>
          <p:nvPr/>
        </p:nvSpPr>
        <p:spPr>
          <a:xfrm>
            <a:off x="5225885" y="2856800"/>
            <a:ext cx="1752063" cy="19842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8048371-0D28-26BB-969F-E194EB00462B}"/>
              </a:ext>
            </a:extLst>
          </p:cNvPr>
          <p:cNvSpPr/>
          <p:nvPr/>
        </p:nvSpPr>
        <p:spPr>
          <a:xfrm>
            <a:off x="7613007" y="2886168"/>
            <a:ext cx="1752063" cy="19842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CAACD392-85BC-2675-231F-BF8509492F42}"/>
              </a:ext>
            </a:extLst>
          </p:cNvPr>
          <p:cNvSpPr/>
          <p:nvPr/>
        </p:nvSpPr>
        <p:spPr>
          <a:xfrm>
            <a:off x="10000129" y="2915536"/>
            <a:ext cx="1752063" cy="19842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42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151</TotalTime>
  <Words>169</Words>
  <Application>Microsoft Office PowerPoint</Application>
  <PresentationFormat>Widescreen</PresentationFormat>
  <Paragraphs>34</Paragraphs>
  <Slides>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Tw Cen MT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thắng nguyễn</dc:creator>
  <cp:lastModifiedBy>thắng nguyễn</cp:lastModifiedBy>
  <cp:revision>86</cp:revision>
  <dcterms:created xsi:type="dcterms:W3CDTF">2023-01-09T04:21:44Z</dcterms:created>
  <dcterms:modified xsi:type="dcterms:W3CDTF">2023-01-15T15:23:08Z</dcterms:modified>
</cp:coreProperties>
</file>