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69" r:id="rId1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0FC40-FA77-4E74-94CB-2FAD3A02C1D0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581AA-A51D-4616-8DF2-B57A069F15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31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6777BD-84D5-4E3E-BF1D-FBD53AAC66B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BA870C-A4CC-4FC8-9986-6B5C5081B5A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F89621-771D-436A-A788-1F5E2289B67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62870-D931-4D79-9D07-A773F65CF4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17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1A333-6089-48DF-ACB1-E78A67B2460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73FBF9-5BE9-4325-80C8-4A8FFBFD2B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3BA676-F2C9-4A48-BBF4-58D72D2422A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B56AED-6BEB-42A0-B804-5D4F581BEC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62870-D931-4D79-9D07-A773F65CF44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BDA41A2-27EF-45EC-842C-4DDAE8FA6892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1200">
              <a:latin typeface="+mn-lt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F5E946-1718-4D48-B318-B4347B5368B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7E8143-03BC-4ACE-90D6-DB387829DE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69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81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67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017DD-5508-4DF6-9497-9F7DE7F03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0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046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71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565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11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47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44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57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41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8231-2E08-45C4-AD98-A63854DA3897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C5F68-4854-4CAE-9D1A-93658648703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0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://www.hcm.edu.vn/Sogddt_qltn/Default.asp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cm.edu.vn/Sogddt_qltn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control" Target="../activeX/activeX1.xml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spir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919287" y="3727450"/>
            <a:ext cx="50387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626604" y="633413"/>
            <a:ext cx="7617804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en-US" sz="24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 THCS LÊ QUÝ ĐÔN</a:t>
            </a: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None/>
            </a:pP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838200" y="1389063"/>
            <a:ext cx="6481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57200" y="3505200"/>
            <a:ext cx="4648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000">
                <a:solidFill>
                  <a:srgbClr val="6600CC"/>
                </a:solidFill>
              </a:rPr>
              <a:t>                                 </a:t>
            </a:r>
          </a:p>
        </p:txBody>
      </p:sp>
      <p:sp>
        <p:nvSpPr>
          <p:cNvPr id="8198" name="Rectangle 10"/>
          <p:cNvSpPr>
            <a:spLocks noChangeArrowheads="1"/>
          </p:cNvSpPr>
          <p:nvPr/>
        </p:nvSpPr>
        <p:spPr bwMode="auto">
          <a:xfrm>
            <a:off x="250825" y="379413"/>
            <a:ext cx="8637588" cy="6118225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35854" name="Picture 14" descr="Asian lil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4800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35"/>
          <p:cNvSpPr>
            <a:spLocks noChangeArrowheads="1"/>
          </p:cNvSpPr>
          <p:nvPr/>
        </p:nvSpPr>
        <p:spPr bwMode="auto">
          <a:xfrm>
            <a:off x="7848600" y="6369050"/>
            <a:ext cx="1219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800">
                <a:solidFill>
                  <a:srgbClr val="CCFF33"/>
                </a:solidFill>
                <a:latin typeface="VNI-Times" pitchFamily="2" charset="0"/>
              </a:rPr>
              <a:t>Ñaëng Höõu Hoaøng</a:t>
            </a:r>
          </a:p>
        </p:txBody>
      </p:sp>
      <p:sp>
        <p:nvSpPr>
          <p:cNvPr id="15" name="Rectangle 34"/>
          <p:cNvSpPr>
            <a:spLocks noChangeArrowheads="1"/>
          </p:cNvSpPr>
          <p:nvPr/>
        </p:nvSpPr>
        <p:spPr bwMode="auto">
          <a:xfrm>
            <a:off x="1043608" y="2348880"/>
            <a:ext cx="4343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 NGHỆ 9</a:t>
            </a:r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857555" y="3277535"/>
            <a:ext cx="4343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GV: TẠ THỊ TUYẾT SƠN</a:t>
            </a:r>
          </a:p>
        </p:txBody>
      </p:sp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1065778" y="4725144"/>
            <a:ext cx="43434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 2022-2023</a:t>
            </a:r>
          </a:p>
        </p:txBody>
      </p:sp>
    </p:spTree>
    <p:extLst>
      <p:ext uri="{BB962C8B-B14F-4D97-AF65-F5344CB8AC3E}">
        <p14:creationId xmlns:p14="http://schemas.microsoft.com/office/powerpoint/2010/main" val="278348843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" presetClass="entr" presetSubtype="5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6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94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6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6" grpId="0"/>
      <p:bldP spid="15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II. ĐẶC ĐIỂM VÀ YÊU CẦU CỦA NGHỀ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33400" y="1012825"/>
            <a:ext cx="8305800" cy="249237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Cao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đẳ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 - 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DSCF3507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167188"/>
            <a:ext cx="307181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p-dien-cong-nghie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214813"/>
            <a:ext cx="27146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SCF3510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4214813"/>
            <a:ext cx="28971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77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3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9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36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36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36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II. ĐẶC ĐIỂM VÀ YÊU CẦU CỦA NGHỀ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00063" y="919163"/>
            <a:ext cx="8305800" cy="1938337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đì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mechatronics-2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78150"/>
            <a:ext cx="2338388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1.2_T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4071938"/>
            <a:ext cx="31591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apier_Loom_with_Mechanic_Dobby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286125"/>
            <a:ext cx="2928938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2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3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ww.chungtoicanban.com - Tai nạn điện">
            <a:hlinkClick r:id="" action="ppaction://media"/>
            <a:extLst>
              <a:ext uri="{FF2B5EF4-FFF2-40B4-BE49-F238E27FC236}">
                <a16:creationId xmlns:a16="http://schemas.microsoft.com/office/drawing/2014/main" id="{1D1124AF-888C-4A8E-AAB8-1440E640D0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2536" y="33265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07D308-F715-4C81-B7E5-46338CEE39E9}" type="slidenum">
              <a:rPr lang="en-US" altLang="en-US" smtClean="0"/>
              <a:pPr eaLnBrk="1" hangingPunct="1"/>
              <a:t>13</a:t>
            </a:fld>
            <a:endParaRPr lang="en-US" altLang="en-US"/>
          </a:p>
        </p:txBody>
      </p:sp>
      <p:pic>
        <p:nvPicPr>
          <p:cNvPr id="6152" name="Picture 8" descr="hand_raised_hg_wht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2420938"/>
            <a:ext cx="17272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37" descr="computer_girl_hg_wht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2422525"/>
            <a:ext cx="20081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20"/>
          <p:cNvSpPr>
            <a:spLocks/>
          </p:cNvSpPr>
          <p:nvPr/>
        </p:nvSpPr>
        <p:spPr bwMode="auto">
          <a:xfrm>
            <a:off x="1927225" y="549275"/>
            <a:ext cx="4300538" cy="1617663"/>
          </a:xfrm>
          <a:prstGeom prst="accentBorderCallout3">
            <a:avLst>
              <a:gd name="adj1" fmla="val 7065"/>
              <a:gd name="adj2" fmla="val 101773"/>
              <a:gd name="adj3" fmla="val 7065"/>
              <a:gd name="adj4" fmla="val 114028"/>
              <a:gd name="adj5" fmla="val 130718"/>
              <a:gd name="adj6" fmla="val 114028"/>
              <a:gd name="adj7" fmla="val 148968"/>
              <a:gd name="adj8" fmla="val 59394"/>
            </a:avLst>
          </a:prstGeom>
          <a:solidFill>
            <a:srgbClr val="CCFFFF"/>
          </a:solidFill>
          <a:ln w="25400" algn="ctr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vi-VN" sz="1600">
              <a:solidFill>
                <a:srgbClr val="000099"/>
              </a:solidFill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2124075" y="571500"/>
            <a:ext cx="3962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000250" y="1425575"/>
            <a:ext cx="414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1, 2, 3 _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8 _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33842215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 autoUpdateAnimBg="0"/>
      <p:bldP spid="6159" grpId="1"/>
      <p:bldP spid="8" grpId="0" autoUpdateAnimBg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 descr="buom hoa dong"/>
          <p:cNvPicPr>
            <a:picLocks noGrp="1" noChangeAspect="1" noChangeArrowheads="1" noCrop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286000"/>
            <a:ext cx="3810000" cy="4238625"/>
          </a:xfrm>
        </p:spPr>
      </p:pic>
      <p:sp>
        <p:nvSpPr>
          <p:cNvPr id="49165" name="AutoShape 13"/>
          <p:cNvSpPr>
            <a:spLocks noChangeArrowheads="1"/>
          </p:cNvSpPr>
          <p:nvPr/>
        </p:nvSpPr>
        <p:spPr bwMode="auto">
          <a:xfrm>
            <a:off x="3441700" y="2343150"/>
            <a:ext cx="5702300" cy="27622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49166" name="WordArt 14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6858000" cy="136207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37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Bài học đã </a:t>
            </a:r>
          </a:p>
          <a:p>
            <a:pPr algn="ctr"/>
            <a:r>
              <a:rPr lang="vi-VN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KẾT THÚC</a:t>
            </a:r>
          </a:p>
        </p:txBody>
      </p:sp>
      <p:sp>
        <p:nvSpPr>
          <p:cNvPr id="49167" name="WordArt 15" descr="Narrow vertical"/>
          <p:cNvSpPr>
            <a:spLocks noChangeArrowheads="1" noChangeShapeType="1" noTextEdit="1"/>
          </p:cNvSpPr>
          <p:nvPr/>
        </p:nvSpPr>
        <p:spPr bwMode="auto">
          <a:xfrm>
            <a:off x="4343400" y="3028950"/>
            <a:ext cx="3505200" cy="11604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24014"/>
              </a:avLst>
            </a:prstTxWarp>
          </a:bodyPr>
          <a:lstStyle/>
          <a:p>
            <a:pPr algn="ctr"/>
            <a:r>
              <a:rPr lang="pt-BR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+mn-lt"/>
                <a:cs typeface="Times New Roman" pitchFamily="18" charset="0"/>
              </a:rPr>
              <a:t>Thân ái chào các  em</a:t>
            </a:r>
            <a:endParaRPr lang="vi-VN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9557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5" grpId="0" animBg="1"/>
      <p:bldP spid="49166" grpId="0" animBg="1"/>
      <p:bldP spid="491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91880" y="1284917"/>
            <a:ext cx="244827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1- BÀI 1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2137994"/>
            <a:ext cx="9144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GIỚI THIỆU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NGHỀ ĐIỆN DÂN DỤNG </a:t>
            </a:r>
          </a:p>
        </p:txBody>
      </p:sp>
    </p:spTree>
    <p:extLst>
      <p:ext uri="{BB962C8B-B14F-4D97-AF65-F5344CB8AC3E}">
        <p14:creationId xmlns:p14="http://schemas.microsoft.com/office/powerpoint/2010/main" val="344096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20030131_1623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28750"/>
            <a:ext cx="523716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ay250107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14438"/>
            <a:ext cx="535781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80px-KolkataVIP_r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14438"/>
            <a:ext cx="528637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mall engin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14438"/>
            <a:ext cx="53578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29313" y="1214438"/>
            <a:ext cx="32146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hoat-dong-P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14438"/>
            <a:ext cx="54292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nh 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214438"/>
            <a:ext cx="55086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region_subpic1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071563"/>
            <a:ext cx="4643438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gp-0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071563"/>
            <a:ext cx="40005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14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2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32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4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24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7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82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820"/>
                            </p:stCondLst>
                            <p:childTnLst>
                              <p:par>
                                <p:cTn id="9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I. VAI TRÒ, VỊ TRÍ CỦA NGHỀ ĐIỆN DÂN DỤNG TRONG SẢN XUẤT VÀ ĐỜI SỐNG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33400" y="1828800"/>
            <a:ext cx="8305800" cy="267811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đạ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c. </a:t>
            </a:r>
          </a:p>
        </p:txBody>
      </p:sp>
    </p:spTree>
    <p:extLst>
      <p:ext uri="{BB962C8B-B14F-4D97-AF65-F5344CB8AC3E}">
        <p14:creationId xmlns:p14="http://schemas.microsoft.com/office/powerpoint/2010/main" val="99106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28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II. ĐẶC ĐIỂM VÀ YÊU CẦU CỦA NGHỀ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3400" y="1014413"/>
            <a:ext cx="8305800" cy="46037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33400" y="1828800"/>
            <a:ext cx="8305800" cy="3231654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380V.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 l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28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92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92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92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0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II. ĐẶC ĐIỂM VÀ YÊU CẦU CỦA NGHỀ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9575" y="1000125"/>
            <a:ext cx="8305800" cy="46166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Nội dung lao </a:t>
            </a:r>
            <a:r>
              <a:rPr lang="vi-VN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 của nghề </a:t>
            </a:r>
            <a:r>
              <a:rPr lang="vi-VN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iện dân dụng: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09575" y="1000125"/>
            <a:ext cx="8305800" cy="46166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Điều kiện làm việc của nghề </a:t>
            </a:r>
            <a:r>
              <a:rPr lang="vi-VN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iện dân dụng: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8496360" imgH="4967280"/>
        </mc:Choice>
        <mc:Fallback>
          <p:control r:id="rId1" imgW="8496360" imgH="496728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9075" y="1751672"/>
                  <a:ext cx="8496300" cy="496728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17961" dir="2700000" algn="ctr" rotWithShape="0">
                    <a:srgbClr val="999999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044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606675" y="1052513"/>
            <a:ext cx="6286500" cy="1738312"/>
          </a:xfrm>
          <a:prstGeom prst="cloudCallout">
            <a:avLst>
              <a:gd name="adj1" fmla="val -89495"/>
              <a:gd name="adj2" fmla="val 139042"/>
            </a:avLst>
          </a:prstGeom>
          <a:gradFill rotWithShape="1">
            <a:gsLst>
              <a:gs pos="0">
                <a:srgbClr val="66CCFF"/>
              </a:gs>
              <a:gs pos="100000">
                <a:srgbClr val="FFFF66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đặ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vi-VN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II. ĐẶC ĐIỂM VÀ YÊU CẦU CỦA NGHỀ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4350" y="3789363"/>
            <a:ext cx="8305800" cy="8509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đặ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t,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ưỡ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0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3400" y="947738"/>
            <a:ext cx="8305800" cy="461962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33400" y="1762125"/>
            <a:ext cx="8305800" cy="4524375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Các yêu cầu c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bản: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Kiến th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c: Hiểu biết nh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 kiến th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 c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bản về kĩ  thuật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iện và một số quy trình kĩ thuật trong nghề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iện.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Kĩ  n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ng: có kĩ n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o l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ng, s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dụng, bảo d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ưỡ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ng, s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 ch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a, l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ắ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đặ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 nh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 thiết bị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iện và mạng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iện.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Thái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: yêu thích công việc, có ý th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 bảo vệ môi tr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 và an toàn lao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ng; làm việc khoa học, kiên trì, thận trọng và chính xác.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 khoẻ: có s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 khoẻ tốt, không m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ắ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 các bệnh về tim mạch, huyết áp, thấp kh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p.</a:t>
            </a:r>
          </a:p>
        </p:txBody>
      </p:sp>
    </p:spTree>
    <p:extLst>
      <p:ext uri="{BB962C8B-B14F-4D97-AF65-F5344CB8AC3E}">
        <p14:creationId xmlns:p14="http://schemas.microsoft.com/office/powerpoint/2010/main" val="285796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4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28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348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861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II. ĐẶC ĐIỂM VÀ YÊU CẦU CỦA NGHỀ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3400" y="990600"/>
            <a:ext cx="8305800" cy="46196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33400" y="1643063"/>
            <a:ext cx="8305800" cy="3600986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đạ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Do s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m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ớ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đạ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5598927"/>
            <a:ext cx="8305800" cy="830263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4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48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28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96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938</Words>
  <Application>Microsoft Office PowerPoint</Application>
  <PresentationFormat>On-screen Show (4:3)</PresentationFormat>
  <Paragraphs>85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NgHuuTuan</dc:creator>
  <cp:lastModifiedBy>Tạ Thị Tuyết Sơn</cp:lastModifiedBy>
  <cp:revision>13</cp:revision>
  <dcterms:created xsi:type="dcterms:W3CDTF">2012-10-22T16:33:46Z</dcterms:created>
  <dcterms:modified xsi:type="dcterms:W3CDTF">2022-09-04T18:19:36Z</dcterms:modified>
</cp:coreProperties>
</file>