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7" r:id="rId3"/>
    <p:sldId id="258" r:id="rId4"/>
    <p:sldId id="259" r:id="rId5"/>
    <p:sldId id="260" r:id="rId6"/>
    <p:sldId id="261" r:id="rId7"/>
    <p:sldId id="262" r:id="rId8"/>
    <p:sldId id="290" r:id="rId9"/>
    <p:sldId id="263" r:id="rId10"/>
    <p:sldId id="264" r:id="rId11"/>
    <p:sldId id="265" r:id="rId12"/>
    <p:sldId id="275" r:id="rId13"/>
    <p:sldId id="266" r:id="rId14"/>
    <p:sldId id="267" r:id="rId15"/>
    <p:sldId id="274" r:id="rId16"/>
    <p:sldId id="287" r:id="rId17"/>
    <p:sldId id="276" r:id="rId18"/>
    <p:sldId id="277" r:id="rId19"/>
    <p:sldId id="278" r:id="rId20"/>
    <p:sldId id="279" r:id="rId21"/>
    <p:sldId id="280" r:id="rId22"/>
    <p:sldId id="281" r:id="rId23"/>
    <p:sldId id="282" r:id="rId24"/>
    <p:sldId id="283" r:id="rId25"/>
    <p:sldId id="288"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a16="http://schemas.microsoft.com/office/drawing/2014/main"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38057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0ACE7-B8D5-C1B5-EA38-052E253207F5}"/>
              </a:ext>
            </a:extLst>
          </p:cNvPr>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112485CA-D045-03B7-A35C-6DFC7EB17B0E}"/>
              </a:ext>
            </a:extLst>
          </p:cNvPr>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CCBD0E-219C-D3F2-41AF-5A63C22FDE36}"/>
              </a:ext>
            </a:extLst>
          </p:cNvPr>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755BB188-3C35-4353-A285-BD31F24E0463}" type="datetimeFigureOut">
              <a:rPr lang="en-US" smtClean="0"/>
              <a:pPr/>
              <a:t>12/5/2023</a:t>
            </a:fld>
            <a:endParaRPr lang="en-US"/>
          </a:p>
        </p:txBody>
      </p:sp>
      <p:sp>
        <p:nvSpPr>
          <p:cNvPr id="5" name="Footer Placeholder 4">
            <a:extLst>
              <a:ext uri="{FF2B5EF4-FFF2-40B4-BE49-F238E27FC236}">
                <a16:creationId xmlns:a16="http://schemas.microsoft.com/office/drawing/2014/main" id="{496A5935-BC08-0B9A-FDF5-6C9736FFEA4E}"/>
              </a:ext>
            </a:extLst>
          </p:cNvPr>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a16="http://schemas.microsoft.com/office/drawing/2014/main" id="{74D2A98C-B4F4-8256-AD4E-C06FDA548A43}"/>
              </a:ext>
            </a:extLst>
          </p:cNvPr>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37E6D4C9-3D8F-4A5C-83CD-5EF173EF4385}" type="slidenum">
              <a:rPr lang="en-US" smtClean="0"/>
              <a:pPr/>
              <a:t>‹#›</a:t>
            </a:fld>
            <a:endParaRPr lang="en-US"/>
          </a:p>
        </p:txBody>
      </p:sp>
    </p:spTree>
    <p:extLst>
      <p:ext uri="{BB962C8B-B14F-4D97-AF65-F5344CB8AC3E}">
        <p14:creationId xmlns:p14="http://schemas.microsoft.com/office/powerpoint/2010/main" val="3099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12/5/2023</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757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a16="http://schemas.microsoft.com/office/drawing/2014/main"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308085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351288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a16="http://schemas.microsoft.com/office/drawing/2014/main" id="{EDA4477B-B8B3-EA84-CFF6-24A0826005E3}"/>
              </a:ext>
            </a:extLst>
          </p:cNvPr>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206513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73BD-B282-300D-A4D6-BC380CF2D3A5}"/>
              </a:ext>
            </a:extLst>
          </p:cNvPr>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a16="http://schemas.microsoft.com/office/drawing/2014/main" id="{D161E0E6-68CE-C683-19D7-AAA4CBBB12AD}"/>
              </a:ext>
            </a:extLst>
          </p:cNvPr>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65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7DC70A-119E-A7B4-F3F3-FCECAA5BAE85}"/>
              </a:ext>
            </a:extLst>
          </p:cNvPr>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8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C5498-4A9D-1DD5-01EF-5E2D7EF8DD45}"/>
              </a:ext>
            </a:extLst>
          </p:cNvPr>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4E9A9DE-89C7-B65B-05D2-C824D5F20CD8}"/>
              </a:ext>
            </a:extLst>
          </p:cNvPr>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481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1BA0FCE-D14C-5A59-39CA-CBF23941BC07}"/>
              </a:ext>
            </a:extLst>
          </p:cNvPr>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12EDB1FB-D5EC-39EC-4968-D6395AFDEA54}"/>
              </a:ext>
            </a:extLst>
          </p:cNvPr>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FBC550B-A81E-8F59-C852-18C3ABF43D15}"/>
              </a:ext>
            </a:extLst>
          </p:cNvPr>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50AE5-D5BD-4385-8119-2F9471DA52E5}"/>
              </a:ext>
            </a:extLst>
          </p:cNvPr>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825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2FF34-6E54-0980-E440-556478159F63}"/>
              </a:ext>
            </a:extLst>
          </p:cNvPr>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D7E41-6E4C-77BE-EB2A-CE04F1E23C1D}"/>
              </a:ext>
            </a:extLst>
          </p:cNvPr>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99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76793E-74BB-D181-F00E-B2F7D33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92E333AF-A57E-FB9E-F4E6-CF7C4A59F39D}"/>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015310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50" r:id="rId6"/>
    <p:sldLayoutId id="2147483651" r:id="rId7"/>
    <p:sldLayoutId id="2147483653" r:id="rId8"/>
    <p:sldLayoutId id="2147483657" r:id="rId9"/>
    <p:sldLayoutId id="2147483658" r:id="rId10"/>
    <p:sldLayoutId id="2147483664"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ebp"/><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slide" Target="slide3.xml"/><Relationship Id="rId3" Type="http://schemas.openxmlformats.org/officeDocument/2006/relationships/slideLayout" Target="../slideLayouts/slideLayout11.xml"/><Relationship Id="rId21" Type="http://schemas.openxmlformats.org/officeDocument/2006/relationships/image" Target="../media/image34.pn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slide" Target="slide9.xml"/><Relationship Id="rId20" Type="http://schemas.openxmlformats.org/officeDocument/2006/relationships/slide" Target="slide10.xml"/><Relationship Id="rId1" Type="http://schemas.microsoft.com/office/2007/relationships/media" Target="../media/media1.wav"/><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23" Type="http://schemas.openxmlformats.org/officeDocument/2006/relationships/image" Target="../media/image36.png"/><Relationship Id="rId10" Type="http://schemas.openxmlformats.org/officeDocument/2006/relationships/image" Target="../media/image26.png"/><Relationship Id="rId19" Type="http://schemas.openxmlformats.org/officeDocument/2006/relationships/image" Target="../media/image33.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6.png"/><Relationship Id="rId2" Type="http://schemas.openxmlformats.org/officeDocument/2006/relationships/audio" Target="../media/audio1.wav"/><Relationship Id="rId16" Type="http://schemas.openxmlformats.org/officeDocument/2006/relationships/slide" Target="slide18.xml"/><Relationship Id="rId1" Type="http://schemas.openxmlformats.org/officeDocument/2006/relationships/slideLayout" Target="../slideLayouts/slideLayout11.xml"/><Relationship Id="rId6" Type="http://schemas.openxmlformats.org/officeDocument/2006/relationships/image" Target="../media/image29.svg"/><Relationship Id="rId11" Type="http://schemas.openxmlformats.org/officeDocument/2006/relationships/image" Target="../media/image43.png"/><Relationship Id="rId5" Type="http://schemas.openxmlformats.org/officeDocument/2006/relationships/image" Target="../media/image28.png"/><Relationship Id="rId15" Type="http://schemas.openxmlformats.org/officeDocument/2006/relationships/image" Target="../media/image45.png"/><Relationship Id="rId10" Type="http://schemas.openxmlformats.org/officeDocument/2006/relationships/image" Target="../media/image42.svg"/><Relationship Id="rId4" Type="http://schemas.openxmlformats.org/officeDocument/2006/relationships/image" Target="../media/image38.svg"/><Relationship Id="rId9" Type="http://schemas.openxmlformats.org/officeDocument/2006/relationships/image" Target="../media/image41.png"/><Relationship Id="rId14" Type="http://schemas.openxmlformats.org/officeDocument/2006/relationships/image" Target="../media/image27.svg"/></Relationships>
</file>

<file path=ppt/slides/_rels/slide18.xml.rels><?xml version="1.0" encoding="UTF-8" standalone="yes"?>
<Relationships xmlns="http://schemas.openxmlformats.org/package/2006/relationships"><Relationship Id="rId13" Type="http://schemas.openxmlformats.org/officeDocument/2006/relationships/image" Target="../media/image56.png"/><Relationship Id="rId18" Type="http://schemas.openxmlformats.org/officeDocument/2006/relationships/image" Target="../media/image61.png"/><Relationship Id="rId26" Type="http://schemas.openxmlformats.org/officeDocument/2006/relationships/image" Target="../media/image69.png"/><Relationship Id="rId39" Type="http://schemas.openxmlformats.org/officeDocument/2006/relationships/image" Target="../media/image75.gif"/><Relationship Id="rId21" Type="http://schemas.openxmlformats.org/officeDocument/2006/relationships/image" Target="../media/image64.png"/><Relationship Id="rId34" Type="http://schemas.openxmlformats.org/officeDocument/2006/relationships/slide" Target="slide22.xml"/><Relationship Id="rId7" Type="http://schemas.openxmlformats.org/officeDocument/2006/relationships/image" Target="../media/image51.png"/><Relationship Id="rId12" Type="http://schemas.openxmlformats.org/officeDocument/2006/relationships/image" Target="../media/image55.png"/><Relationship Id="rId17" Type="http://schemas.openxmlformats.org/officeDocument/2006/relationships/image" Target="../media/image60.png"/><Relationship Id="rId25" Type="http://schemas.openxmlformats.org/officeDocument/2006/relationships/image" Target="../media/image68.png"/><Relationship Id="rId33" Type="http://schemas.openxmlformats.org/officeDocument/2006/relationships/slide" Target="slide21.xml"/><Relationship Id="rId38" Type="http://schemas.openxmlformats.org/officeDocument/2006/relationships/image" Target="../media/image74.png"/><Relationship Id="rId2" Type="http://schemas.openxmlformats.org/officeDocument/2006/relationships/audio" Target="../media/audio2.wav"/><Relationship Id="rId16" Type="http://schemas.openxmlformats.org/officeDocument/2006/relationships/image" Target="../media/image59.gif"/><Relationship Id="rId20" Type="http://schemas.openxmlformats.org/officeDocument/2006/relationships/image" Target="../media/image63.png"/><Relationship Id="rId29" Type="http://schemas.openxmlformats.org/officeDocument/2006/relationships/image" Target="../media/image72.png"/><Relationship Id="rId1" Type="http://schemas.openxmlformats.org/officeDocument/2006/relationships/slideLayout" Target="../slideLayouts/slideLayout11.xml"/><Relationship Id="rId6" Type="http://schemas.openxmlformats.org/officeDocument/2006/relationships/image" Target="../media/image50.svg"/><Relationship Id="rId11" Type="http://schemas.openxmlformats.org/officeDocument/2006/relationships/image" Target="../media/image54.png"/><Relationship Id="rId24" Type="http://schemas.openxmlformats.org/officeDocument/2006/relationships/image" Target="../media/image67.png"/><Relationship Id="rId32" Type="http://schemas.openxmlformats.org/officeDocument/2006/relationships/slide" Target="slide20.xml"/><Relationship Id="rId37" Type="http://schemas.openxmlformats.org/officeDocument/2006/relationships/slide" Target="slide17.xml"/><Relationship Id="rId5" Type="http://schemas.openxmlformats.org/officeDocument/2006/relationships/image" Target="../media/image49.png"/><Relationship Id="rId15" Type="http://schemas.openxmlformats.org/officeDocument/2006/relationships/image" Target="../media/image58.gif"/><Relationship Id="rId23" Type="http://schemas.openxmlformats.org/officeDocument/2006/relationships/image" Target="../media/image66.png"/><Relationship Id="rId28" Type="http://schemas.openxmlformats.org/officeDocument/2006/relationships/image" Target="../media/image71.gif"/><Relationship Id="rId36" Type="http://schemas.openxmlformats.org/officeDocument/2006/relationships/slide" Target="slide24.xml"/><Relationship Id="rId10" Type="http://schemas.microsoft.com/office/2007/relationships/hdphoto" Target="../media/hdphoto5.wdp"/><Relationship Id="rId19" Type="http://schemas.openxmlformats.org/officeDocument/2006/relationships/image" Target="../media/image62.png"/><Relationship Id="rId31" Type="http://schemas.openxmlformats.org/officeDocument/2006/relationships/slide" Target="slide19.xml"/><Relationship Id="rId4" Type="http://schemas.openxmlformats.org/officeDocument/2006/relationships/image" Target="../media/image48.svg"/><Relationship Id="rId9" Type="http://schemas.openxmlformats.org/officeDocument/2006/relationships/image" Target="../media/image53.png"/><Relationship Id="rId14" Type="http://schemas.openxmlformats.org/officeDocument/2006/relationships/image" Target="../media/image57.png"/><Relationship Id="rId22" Type="http://schemas.openxmlformats.org/officeDocument/2006/relationships/image" Target="../media/image65.png"/><Relationship Id="rId27" Type="http://schemas.openxmlformats.org/officeDocument/2006/relationships/image" Target="../media/image70.png"/><Relationship Id="rId30" Type="http://schemas.openxmlformats.org/officeDocument/2006/relationships/image" Target="../media/image73.png"/><Relationship Id="rId35" Type="http://schemas.openxmlformats.org/officeDocument/2006/relationships/slide" Target="slide23.xml"/><Relationship Id="rId8" Type="http://schemas.openxmlformats.org/officeDocument/2006/relationships/image" Target="../media/image52.svg"/><Relationship Id="rId3"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audio" Target="../media/audio4.wav"/><Relationship Id="rId7" Type="http://schemas.openxmlformats.org/officeDocument/2006/relationships/image" Target="../media/image79.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svg"/><Relationship Id="rId10" Type="http://schemas.openxmlformats.org/officeDocument/2006/relationships/slide" Target="slide18.xml"/><Relationship Id="rId4" Type="http://schemas.openxmlformats.org/officeDocument/2006/relationships/image" Target="../media/image76.png"/><Relationship Id="rId9" Type="http://schemas.openxmlformats.org/officeDocument/2006/relationships/image" Target="../media/image40.sv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audio" Target="../media/audio4.wav"/><Relationship Id="rId7" Type="http://schemas.openxmlformats.org/officeDocument/2006/relationships/image" Target="../media/image79.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svg"/><Relationship Id="rId10" Type="http://schemas.openxmlformats.org/officeDocument/2006/relationships/slide" Target="slide18.xml"/><Relationship Id="rId4" Type="http://schemas.openxmlformats.org/officeDocument/2006/relationships/image" Target="../media/image76.png"/><Relationship Id="rId9" Type="http://schemas.openxmlformats.org/officeDocument/2006/relationships/image" Target="../media/image40.svg"/><Relationship Id="rId14" Type="http://schemas.openxmlformats.org/officeDocument/2006/relationships/image" Target="../media/image82.png"/></Relationships>
</file>

<file path=ppt/slides/_rels/slide21.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audio" Target="../media/audio4.wav"/><Relationship Id="rId7" Type="http://schemas.openxmlformats.org/officeDocument/2006/relationships/image" Target="../media/image79.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svg"/><Relationship Id="rId10" Type="http://schemas.openxmlformats.org/officeDocument/2006/relationships/slide" Target="slide18.xml"/><Relationship Id="rId4" Type="http://schemas.openxmlformats.org/officeDocument/2006/relationships/image" Target="../media/image76.png"/><Relationship Id="rId9" Type="http://schemas.openxmlformats.org/officeDocument/2006/relationships/image" Target="../media/image40.svg"/><Relationship Id="rId14" Type="http://schemas.openxmlformats.org/officeDocument/2006/relationships/image" Target="../media/image82.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audio" Target="../media/audio4.wav"/><Relationship Id="rId7" Type="http://schemas.openxmlformats.org/officeDocument/2006/relationships/image" Target="../media/image79.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svg"/><Relationship Id="rId10" Type="http://schemas.openxmlformats.org/officeDocument/2006/relationships/slide" Target="slide18.xml"/><Relationship Id="rId4" Type="http://schemas.openxmlformats.org/officeDocument/2006/relationships/image" Target="../media/image76.png"/><Relationship Id="rId9" Type="http://schemas.openxmlformats.org/officeDocument/2006/relationships/image" Target="../media/image40.svg"/><Relationship Id="rId1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audio" Target="../media/audio4.wav"/><Relationship Id="rId7" Type="http://schemas.openxmlformats.org/officeDocument/2006/relationships/image" Target="../media/image79.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svg"/><Relationship Id="rId10" Type="http://schemas.openxmlformats.org/officeDocument/2006/relationships/slide" Target="slide18.xml"/><Relationship Id="rId4" Type="http://schemas.openxmlformats.org/officeDocument/2006/relationships/image" Target="../media/image76.png"/><Relationship Id="rId9" Type="http://schemas.openxmlformats.org/officeDocument/2006/relationships/image" Target="../media/image40.sv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microsoft.com/office/2007/relationships/hdphoto" Target="../media/hdphoto6.wdp"/><Relationship Id="rId3" Type="http://schemas.openxmlformats.org/officeDocument/2006/relationships/audio" Target="../media/audio4.wav"/><Relationship Id="rId7" Type="http://schemas.openxmlformats.org/officeDocument/2006/relationships/image" Target="../media/image79.svg"/><Relationship Id="rId12" Type="http://schemas.openxmlformats.org/officeDocument/2006/relationships/image" Target="../media/image8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78.png"/><Relationship Id="rId11" Type="http://schemas.openxmlformats.org/officeDocument/2006/relationships/image" Target="../media/image80.png"/><Relationship Id="rId5" Type="http://schemas.openxmlformats.org/officeDocument/2006/relationships/image" Target="../media/image77.svg"/><Relationship Id="rId10" Type="http://schemas.openxmlformats.org/officeDocument/2006/relationships/slide" Target="slide18.xml"/><Relationship Id="rId4" Type="http://schemas.openxmlformats.org/officeDocument/2006/relationships/image" Target="../media/image76.png"/><Relationship Id="rId9" Type="http://schemas.openxmlformats.org/officeDocument/2006/relationships/image" Target="../media/image40.svg"/><Relationship Id="rId14" Type="http://schemas.openxmlformats.org/officeDocument/2006/relationships/image" Target="../media/image82.png"/></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6F77A1ED-4C10-53A0-8C9F-DF40637EA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5998"/>
            <a:ext cx="12192000" cy="6858000"/>
          </a:xfrm>
          <a:prstGeom prst="rect">
            <a:avLst/>
          </a:prstGeom>
          <a:solidFill>
            <a:srgbClr val="FFFF00"/>
          </a:solidFill>
        </p:spPr>
      </p:pic>
      <p:sp>
        <p:nvSpPr>
          <p:cNvPr id="10" name="Title 8">
            <a:extLst>
              <a:ext uri="{FF2B5EF4-FFF2-40B4-BE49-F238E27FC236}">
                <a16:creationId xmlns:a16="http://schemas.microsoft.com/office/drawing/2014/main" id="{60347591-36D0-0F13-30BA-A05BC248F224}"/>
              </a:ext>
            </a:extLst>
          </p:cNvPr>
          <p:cNvSpPr txBox="1">
            <a:spLocks/>
          </p:cNvSpPr>
          <p:nvPr/>
        </p:nvSpPr>
        <p:spPr>
          <a:xfrm>
            <a:off x="4332512" y="787615"/>
            <a:ext cx="4386485" cy="43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15000"/>
              </a:lnSpc>
            </a:pPr>
            <a:r>
              <a:rPr lang="en-US" sz="2800" dirty="0">
                <a:effectLst/>
                <a:latin typeface="Times New Roman" panose="02020603050405020304" pitchFamily="18" charset="0"/>
                <a:ea typeface="Times New Roman" panose="02020603050405020304" pitchFamily="18" charset="0"/>
              </a:rPr>
              <a:t>Thời gian thực hiện: 2 tiết</a:t>
            </a:r>
            <a:r>
              <a:rPr lang="en-US" sz="2800" dirty="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a:p>
            <a:pPr>
              <a:lnSpc>
                <a:spcPct val="115000"/>
              </a:lnSpc>
            </a:pPr>
            <a:endParaRPr lang="en-US" sz="2800" dirty="0">
              <a:effectLst/>
              <a:latin typeface="Arial" panose="020B0604020202020204" pitchFamily="34" charset="0"/>
              <a:ea typeface="Arial" panose="020B0604020202020204" pitchFamily="34" charset="0"/>
            </a:endParaRPr>
          </a:p>
        </p:txBody>
      </p:sp>
      <p:sp>
        <p:nvSpPr>
          <p:cNvPr id="4" name="Google Shape;727;p40">
            <a:extLst>
              <a:ext uri="{FF2B5EF4-FFF2-40B4-BE49-F238E27FC236}">
                <a16:creationId xmlns:a16="http://schemas.microsoft.com/office/drawing/2014/main" id="{12DD28C3-43EA-1ACD-BE46-1ED11869BE86}"/>
              </a:ext>
            </a:extLst>
          </p:cNvPr>
          <p:cNvSpPr/>
          <p:nvPr/>
        </p:nvSpPr>
        <p:spPr>
          <a:xfrm>
            <a:off x="2819269" y="5664466"/>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729;p40">
            <a:extLst>
              <a:ext uri="{FF2B5EF4-FFF2-40B4-BE49-F238E27FC236}">
                <a16:creationId xmlns:a16="http://schemas.microsoft.com/office/drawing/2014/main" id="{B7A4C940-0185-12B4-076C-2D920120F174}"/>
              </a:ext>
            </a:extLst>
          </p:cNvPr>
          <p:cNvSpPr/>
          <p:nvPr/>
        </p:nvSpPr>
        <p:spPr>
          <a:xfrm>
            <a:off x="2177186" y="4603383"/>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6" name="Google Shape;730;p40">
            <a:extLst>
              <a:ext uri="{FF2B5EF4-FFF2-40B4-BE49-F238E27FC236}">
                <a16:creationId xmlns:a16="http://schemas.microsoft.com/office/drawing/2014/main" id="{EA63193C-C43B-5498-7935-A6431947EECF}"/>
              </a:ext>
            </a:extLst>
          </p:cNvPr>
          <p:cNvSpPr/>
          <p:nvPr/>
        </p:nvSpPr>
        <p:spPr>
          <a:xfrm>
            <a:off x="802422" y="2287927"/>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732;p40">
            <a:extLst>
              <a:ext uri="{FF2B5EF4-FFF2-40B4-BE49-F238E27FC236}">
                <a16:creationId xmlns:a16="http://schemas.microsoft.com/office/drawing/2014/main" id="{99E697DB-844F-E3A4-0604-701367483FE1}"/>
              </a:ext>
            </a:extLst>
          </p:cNvPr>
          <p:cNvSpPr/>
          <p:nvPr/>
        </p:nvSpPr>
        <p:spPr>
          <a:xfrm>
            <a:off x="1376648" y="3406044"/>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8" name="Google Shape;733;p40">
            <a:extLst>
              <a:ext uri="{FF2B5EF4-FFF2-40B4-BE49-F238E27FC236}">
                <a16:creationId xmlns:a16="http://schemas.microsoft.com/office/drawing/2014/main" id="{7CE0F9E0-75BA-AEF4-C8CB-EB526BC92623}"/>
              </a:ext>
            </a:extLst>
          </p:cNvPr>
          <p:cNvSpPr txBox="1">
            <a:spLocks noGrp="1"/>
          </p:cNvSpPr>
          <p:nvPr/>
        </p:nvSpPr>
        <p:spPr>
          <a:xfrm flipH="1">
            <a:off x="2737069" y="578671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04</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1" name="Google Shape;735;p40">
            <a:extLst>
              <a:ext uri="{FF2B5EF4-FFF2-40B4-BE49-F238E27FC236}">
                <a16:creationId xmlns:a16="http://schemas.microsoft.com/office/drawing/2014/main" id="{68F2DD57-8BB1-33AA-54FA-D97F94A5C6D0}"/>
              </a:ext>
            </a:extLst>
          </p:cNvPr>
          <p:cNvSpPr txBox="1">
            <a:spLocks noGrp="1"/>
          </p:cNvSpPr>
          <p:nvPr/>
        </p:nvSpPr>
        <p:spPr>
          <a:xfrm flipH="1">
            <a:off x="720047" y="2410189"/>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01</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2" name="Google Shape;746;p40">
            <a:extLst>
              <a:ext uri="{FF2B5EF4-FFF2-40B4-BE49-F238E27FC236}">
                <a16:creationId xmlns:a16="http://schemas.microsoft.com/office/drawing/2014/main" id="{5DB40E2A-F915-DEB5-98A7-46F9AD25079F}"/>
              </a:ext>
            </a:extLst>
          </p:cNvPr>
          <p:cNvSpPr txBox="1">
            <a:spLocks noGrp="1"/>
          </p:cNvSpPr>
          <p:nvPr/>
        </p:nvSpPr>
        <p:spPr>
          <a:xfrm>
            <a:off x="1294448" y="352830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02</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3" name="Google Shape;749;p40">
            <a:extLst>
              <a:ext uri="{FF2B5EF4-FFF2-40B4-BE49-F238E27FC236}">
                <a16:creationId xmlns:a16="http://schemas.microsoft.com/office/drawing/2014/main" id="{AEB89FC6-6452-7993-C81E-DA1F017E225C}"/>
              </a:ext>
            </a:extLst>
          </p:cNvPr>
          <p:cNvSpPr txBox="1">
            <a:spLocks noGrp="1"/>
          </p:cNvSpPr>
          <p:nvPr/>
        </p:nvSpPr>
        <p:spPr>
          <a:xfrm>
            <a:off x="2094986" y="4725633"/>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03</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72C29AF7-6680-DC47-4639-FC61FACFA918}"/>
              </a:ext>
            </a:extLst>
          </p:cNvPr>
          <p:cNvSpPr txBox="1"/>
          <p:nvPr/>
        </p:nvSpPr>
        <p:spPr>
          <a:xfrm>
            <a:off x="472961" y="1526188"/>
            <a:ext cx="3376367" cy="584775"/>
          </a:xfrm>
          <a:prstGeom prst="rect">
            <a:avLst/>
          </a:prstGeom>
          <a:solidFill>
            <a:schemeClr val="bg1"/>
          </a:solidFill>
        </p:spPr>
        <p:txBody>
          <a:bodyPr wrap="square">
            <a:spAutoFit/>
          </a:bodyPr>
          <a:lstStyle/>
          <a:p>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Mục</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cần</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đạt</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1B46FE50-A6FB-389B-5255-B4D6A1E85376}"/>
              </a:ext>
            </a:extLst>
          </p:cNvPr>
          <p:cNvSpPr txBox="1"/>
          <p:nvPr/>
        </p:nvSpPr>
        <p:spPr>
          <a:xfrm>
            <a:off x="1626273" y="2368065"/>
            <a:ext cx="5536863"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biểu</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khái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niệm</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097C4BDD-90FC-9497-A7BF-754123931C45}"/>
              </a:ext>
            </a:extLst>
          </p:cNvPr>
          <p:cNvSpPr txBox="1"/>
          <p:nvPr/>
        </p:nvSpPr>
        <p:spPr>
          <a:xfrm>
            <a:off x="3175171" y="4699017"/>
            <a:ext cx="7104456"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Liệt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kê</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đơn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vị</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endParaRPr lang="en-US" sz="28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7E86AAB-BCF7-444E-BB54-150ECAAB2FC4}"/>
                  </a:ext>
                </a:extLst>
              </p:cNvPr>
              <p:cNvSpPr txBox="1"/>
              <p:nvPr/>
            </p:nvSpPr>
            <p:spPr>
              <a:xfrm>
                <a:off x="2236448" y="3257088"/>
                <a:ext cx="9577831" cy="1200713"/>
              </a:xfrm>
              <a:prstGeom prst="rect">
                <a:avLst/>
              </a:prstGeom>
              <a:solidFill>
                <a:srgbClr val="FFFF00"/>
              </a:solidFill>
            </p:spPr>
            <p:txBody>
              <a:bodyPr wrap="square">
                <a:spAutoFit/>
              </a:bodyPr>
              <a:lstStyle/>
              <a:p>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Dùng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khẳng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ra</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diện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tích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mặt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 </a:t>
                </a:r>
                <a14:m>
                  <m:oMath xmlns:m="http://schemas.openxmlformats.org/officeDocument/2006/math">
                    <m:f>
                      <m:fPr>
                        <m:ctrlPr>
                          <a:rPr lang="en-US" sz="2800" i="1">
                            <a:solidFill>
                              <a:srgbClr val="00B050"/>
                            </a:solidFill>
                            <a:effectLst/>
                            <a:latin typeface="Cambria Math" panose="02040503050406030204" pitchFamily="18" charset="0"/>
                            <a:ea typeface="Segoe UI" panose="020B0502040204020203" pitchFamily="34" charset="0"/>
                          </a:rPr>
                        </m:ctrlPr>
                      </m:fPr>
                      <m:num>
                        <m:r>
                          <a:rPr lang="en-US" sz="2800">
                            <a:solidFill>
                              <a:srgbClr val="00B050"/>
                            </a:solidFill>
                            <a:effectLst/>
                            <a:latin typeface="Cambria Math" panose="02040503050406030204" pitchFamily="18" charset="0"/>
                            <a:ea typeface="Segoe UI" panose="020B0502040204020203" pitchFamily="34" charset="0"/>
                          </a:rPr>
                          <m:t>á</m:t>
                        </m:r>
                        <m:r>
                          <m:rPr>
                            <m:sty m:val="p"/>
                          </m:rPr>
                          <a:rPr lang="en-US" sz="2800">
                            <a:solidFill>
                              <a:srgbClr val="00B050"/>
                            </a:solidFill>
                            <a:effectLst/>
                            <a:latin typeface="Cambria Math" panose="02040503050406030204" pitchFamily="18" charset="0"/>
                            <a:ea typeface="Segoe UI" panose="020B0502040204020203" pitchFamily="34" charset="0"/>
                          </a:rPr>
                          <m:t>p</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l</m:t>
                        </m:r>
                        <m:r>
                          <a:rPr lang="en-US" sz="2800">
                            <a:solidFill>
                              <a:srgbClr val="00B050"/>
                            </a:solidFill>
                            <a:effectLst/>
                            <a:latin typeface="Cambria Math" panose="02040503050406030204" pitchFamily="18" charset="0"/>
                            <a:ea typeface="Segoe UI" panose="020B0502040204020203" pitchFamily="34" charset="0"/>
                          </a:rPr>
                          <m:t>ự</m:t>
                        </m:r>
                        <m:r>
                          <m:rPr>
                            <m:sty m:val="p"/>
                          </m:rPr>
                          <a:rPr lang="en-US" sz="2800">
                            <a:solidFill>
                              <a:srgbClr val="00B050"/>
                            </a:solidFill>
                            <a:effectLst/>
                            <a:latin typeface="Cambria Math" panose="02040503050406030204" pitchFamily="18" charset="0"/>
                            <a:ea typeface="Segoe UI" panose="020B0502040204020203" pitchFamily="34" charset="0"/>
                          </a:rPr>
                          <m:t>c</m:t>
                        </m:r>
                        <m:r>
                          <a:rPr lang="en-US" sz="2800">
                            <a:solidFill>
                              <a:srgbClr val="00B050"/>
                            </a:solidFill>
                            <a:effectLst/>
                            <a:latin typeface="Cambria Math" panose="02040503050406030204" pitchFamily="18" charset="0"/>
                            <a:ea typeface="Segoe UI" panose="020B0502040204020203" pitchFamily="34" charset="0"/>
                          </a:rPr>
                          <m:t> </m:t>
                        </m:r>
                      </m:num>
                      <m:den>
                        <m:r>
                          <m:rPr>
                            <m:sty m:val="p"/>
                          </m:rPr>
                          <a:rPr lang="en-US" sz="2800">
                            <a:solidFill>
                              <a:srgbClr val="00B050"/>
                            </a:solidFill>
                            <a:effectLst/>
                            <a:latin typeface="Cambria Math" panose="02040503050406030204" pitchFamily="18" charset="0"/>
                            <a:ea typeface="Segoe UI" panose="020B0502040204020203" pitchFamily="34" charset="0"/>
                          </a:rPr>
                          <m:t>di</m:t>
                        </m:r>
                        <m:r>
                          <a:rPr lang="en-US" sz="2800">
                            <a:solidFill>
                              <a:srgbClr val="00B050"/>
                            </a:solidFill>
                            <a:effectLst/>
                            <a:latin typeface="Cambria Math" panose="02040503050406030204" pitchFamily="18" charset="0"/>
                            <a:ea typeface="Segoe UI" panose="020B0502040204020203" pitchFamily="34" charset="0"/>
                          </a:rPr>
                          <m:t>ệ</m:t>
                        </m:r>
                        <m:r>
                          <m:rPr>
                            <m:sty m:val="p"/>
                          </m:rPr>
                          <a:rPr lang="en-US" sz="2800">
                            <a:solidFill>
                              <a:srgbClr val="00B050"/>
                            </a:solidFill>
                            <a:effectLst/>
                            <a:latin typeface="Cambria Math" panose="02040503050406030204" pitchFamily="18" charset="0"/>
                            <a:ea typeface="Segoe UI" panose="020B0502040204020203" pitchFamily="34" charset="0"/>
                          </a:rPr>
                          <m:t>n</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t</m:t>
                        </m:r>
                        <m:r>
                          <a:rPr lang="en-US" sz="2800">
                            <a:solidFill>
                              <a:srgbClr val="00B050"/>
                            </a:solidFill>
                            <a:effectLst/>
                            <a:latin typeface="Cambria Math" panose="02040503050406030204" pitchFamily="18" charset="0"/>
                            <a:ea typeface="Segoe UI" panose="020B0502040204020203" pitchFamily="34" charset="0"/>
                          </a:rPr>
                          <m:t>í</m:t>
                        </m:r>
                        <m:r>
                          <m:rPr>
                            <m:sty m:val="p"/>
                          </m:rPr>
                          <a:rPr lang="en-US" sz="2800">
                            <a:solidFill>
                              <a:srgbClr val="00B050"/>
                            </a:solidFill>
                            <a:effectLst/>
                            <a:latin typeface="Cambria Math" panose="02040503050406030204" pitchFamily="18" charset="0"/>
                            <a:ea typeface="Segoe UI" panose="020B0502040204020203" pitchFamily="34" charset="0"/>
                          </a:rPr>
                          <m:t>ch</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b</m:t>
                        </m:r>
                        <m:r>
                          <a:rPr lang="en-US" sz="2800">
                            <a:solidFill>
                              <a:srgbClr val="00B050"/>
                            </a:solidFill>
                            <a:effectLst/>
                            <a:latin typeface="Cambria Math" panose="02040503050406030204" pitchFamily="18" charset="0"/>
                            <a:ea typeface="Segoe UI" panose="020B0502040204020203" pitchFamily="34" charset="0"/>
                          </a:rPr>
                          <m:t>ề </m:t>
                        </m:r>
                        <m:r>
                          <m:rPr>
                            <m:sty m:val="p"/>
                          </m:rPr>
                          <a:rPr lang="en-US" sz="2800">
                            <a:solidFill>
                              <a:srgbClr val="00B050"/>
                            </a:solidFill>
                            <a:effectLst/>
                            <a:latin typeface="Cambria Math" panose="02040503050406030204" pitchFamily="18" charset="0"/>
                            <a:ea typeface="Segoe UI" panose="020B0502040204020203" pitchFamily="34" charset="0"/>
                          </a:rPr>
                          <m:t>m</m:t>
                        </m:r>
                        <m:r>
                          <a:rPr lang="en-US" sz="2800">
                            <a:solidFill>
                              <a:srgbClr val="00B050"/>
                            </a:solidFill>
                            <a:effectLst/>
                            <a:latin typeface="Cambria Math" panose="02040503050406030204" pitchFamily="18" charset="0"/>
                            <a:ea typeface="Segoe UI" panose="020B0502040204020203" pitchFamily="34" charset="0"/>
                          </a:rPr>
                          <m:t>ặ</m:t>
                        </m:r>
                        <m:r>
                          <m:rPr>
                            <m:sty m:val="p"/>
                          </m:rPr>
                          <a:rPr lang="en-US" sz="2800">
                            <a:solidFill>
                              <a:srgbClr val="00B050"/>
                            </a:solidFill>
                            <a:effectLst/>
                            <a:latin typeface="Cambria Math" panose="02040503050406030204" pitchFamily="18" charset="0"/>
                            <a:ea typeface="Segoe UI" panose="020B0502040204020203" pitchFamily="34" charset="0"/>
                          </a:rPr>
                          <m:t>t</m:t>
                        </m:r>
                      </m:den>
                    </m:f>
                  </m:oMath>
                </a14:m>
                <a:endParaRPr lang="en-US" sz="2800"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87E86AAB-BCF7-444E-BB54-150ECAAB2FC4}"/>
                  </a:ext>
                </a:extLst>
              </p:cNvPr>
              <p:cNvSpPr txBox="1">
                <a:spLocks noRot="1" noChangeAspect="1" noMove="1" noResize="1" noEditPoints="1" noAdjustHandles="1" noChangeArrowheads="1" noChangeShapeType="1" noTextEdit="1"/>
              </p:cNvSpPr>
              <p:nvPr/>
            </p:nvSpPr>
            <p:spPr>
              <a:xfrm>
                <a:off x="2236448" y="3257088"/>
                <a:ext cx="9577831" cy="1200713"/>
              </a:xfrm>
              <a:prstGeom prst="rect">
                <a:avLst/>
              </a:prstGeom>
              <a:blipFill>
                <a:blip r:embed="rId3"/>
                <a:stretch>
                  <a:fillRect l="-1337" t="-5076" r="-764" b="-1523"/>
                </a:stretch>
              </a:blipFill>
            </p:spPr>
            <p:txBody>
              <a:bodyPr/>
              <a:lstStyle/>
              <a:p>
                <a:r>
                  <a:rPr lang="en-US">
                    <a:noFill/>
                  </a:rPr>
                  <a:t> </a:t>
                </a:r>
              </a:p>
            </p:txBody>
          </p:sp>
        </mc:Fallback>
      </mc:AlternateContent>
      <p:sp>
        <p:nvSpPr>
          <p:cNvPr id="23" name="TextBox 22">
            <a:extLst>
              <a:ext uri="{FF2B5EF4-FFF2-40B4-BE49-F238E27FC236}">
                <a16:creationId xmlns:a16="http://schemas.microsoft.com/office/drawing/2014/main" id="{9FA4F063-4CA1-8F5D-8595-04382DCDB58F}"/>
              </a:ext>
            </a:extLst>
          </p:cNvPr>
          <p:cNvSpPr txBox="1"/>
          <p:nvPr/>
        </p:nvSpPr>
        <p:spPr>
          <a:xfrm>
            <a:off x="3679070" y="5502512"/>
            <a:ext cx="7946874" cy="954107"/>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giảm</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tế</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8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2F8C28-14F7-A691-DB30-B35240C60323}"/>
              </a:ext>
            </a:extLst>
          </p:cNvPr>
          <p:cNvSpPr>
            <a:spLocks noGrp="1"/>
          </p:cNvSpPr>
          <p:nvPr>
            <p:ph type="title"/>
          </p:nvPr>
        </p:nvSpPr>
        <p:spPr>
          <a:xfrm>
            <a:off x="635890" y="729505"/>
            <a:ext cx="4408058"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mc:Choice xmlns:a14="http://schemas.microsoft.com/office/drawing/2010/main" Requires="a14">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2730941739"/>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3582246">
                    <a:tc>
                      <a:txBody>
                        <a:bodyPr/>
                        <a:lstStyle/>
                        <a:p>
                          <a:pPr indent="2540" algn="just">
                            <a:lnSpc>
                              <a:spcPct val="100000"/>
                            </a:lnSpc>
                          </a:pPr>
                          <a:r>
                            <a:rPr lang="de-DE" sz="2800" b="0" dirty="0">
                              <a:effectLst/>
                              <a:latin typeface="Times New Roman" panose="02020603050405020304" pitchFamily="18" charset="0"/>
                              <a:cs typeface="Times New Roman" panose="02020603050405020304" pitchFamily="18" charset="0"/>
                            </a:rPr>
                            <a:t>Câu hỏi 1. Một xe tăng có trọng lượng 350 000 N.</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effectLst/>
                              <a:latin typeface="Times New Roman" panose="02020603050405020304" pitchFamily="18" charset="0"/>
                              <a:cs typeface="Times New Roman" panose="02020603050405020304" pitchFamily="18" charset="0"/>
                            </a:rPr>
                            <a:t>2</a:t>
                          </a:r>
                          <a:r>
                            <a:rPr lang="de-DE"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năm ngang là </a:t>
                          </a:r>
                          <a:r>
                            <a:rPr lang="de-DE" sz="2800" b="0">
                              <a:effectLst/>
                              <a:latin typeface="Times New Roman" panose="02020603050405020304" pitchFamily="18" charset="0"/>
                              <a:cs typeface="Times New Roman" panose="02020603050405020304" pitchFamily="18" charset="0"/>
                            </a:rPr>
                            <a:t>250 cm</a:t>
                          </a:r>
                          <a:r>
                            <a:rPr lang="de-DE" sz="2800" b="0" baseline="30000">
                              <a:effectLst/>
                              <a:latin typeface="Times New Roman" panose="02020603050405020304" pitchFamily="18" charset="0"/>
                              <a:cs typeface="Times New Roman" panose="02020603050405020304" pitchFamily="18" charset="0"/>
                            </a:rPr>
                            <a:t>2</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2. Hãy trả lời câu hỏi đã đặt ra ở phần mở bài.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3.Từ công thức tính áp suất p = </a:t>
                          </a:r>
                          <a14:m>
                            <m:oMath xmlns:m="http://schemas.openxmlformats.org/officeDocument/2006/math">
                              <m:f>
                                <m:fPr>
                                  <m:ctrlPr>
                                    <a:rPr lang="en-US" sz="3400" b="0" i="1" baseline="0">
                                      <a:effectLst/>
                                      <a:latin typeface="Cambria Math" panose="02040503050406030204" pitchFamily="18" charset="0"/>
                                    </a:rPr>
                                  </m:ctrlPr>
                                </m:fPr>
                                <m:num>
                                  <m:r>
                                    <m:rPr>
                                      <m:sty m:val="p"/>
                                    </m:rPr>
                                    <a:rPr lang="de-DE" sz="3400" b="0" baseline="0" smtClean="0">
                                      <a:effectLst/>
                                      <a:latin typeface="Cambria Math" panose="02040503050406030204" pitchFamily="18" charset="0"/>
                                    </a:rPr>
                                    <m:t>F</m:t>
                                  </m:r>
                                </m:num>
                                <m:den>
                                  <m:r>
                                    <m:rPr>
                                      <m:sty m:val="p"/>
                                    </m:rPr>
                                    <a:rPr lang="de-DE" sz="3400" b="0" baseline="0" smtClean="0">
                                      <a:effectLst/>
                                      <a:latin typeface="Cambria Math" panose="02040503050406030204" pitchFamily="18" charset="0"/>
                                    </a:rPr>
                                    <m:t>S</m:t>
                                  </m:r>
                                </m:den>
                              </m:f>
                            </m:oMath>
                          </a14:m>
                          <a:r>
                            <a:rPr lang="de-DE" sz="2800" b="0" dirty="0">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tc>
                    <a:extLst>
                      <a:ext uri="{0D108BD9-81ED-4DB2-BD59-A6C34878D82A}">
                        <a16:rowId xmlns:a16="http://schemas.microsoft.com/office/drawing/2014/main" val="1881222396"/>
                      </a:ext>
                    </a:extLst>
                  </a:tr>
                </a:tbl>
              </a:graphicData>
            </a:graphic>
          </p:graphicFrame>
        </mc:Choice>
        <mc:Fallback>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2730941739"/>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4191318">
                    <a:tc>
                      <a:txBody>
                        <a:bodyPr/>
                        <a:lstStyle/>
                        <a:p>
                          <a:endParaRPr lang="en-US"/>
                        </a:p>
                      </a:txBody>
                      <a:tcPr marL="37469" marR="37469" marT="0" marB="0">
                        <a:blipFill>
                          <a:blip r:embed="rId2"/>
                          <a:stretch>
                            <a:fillRect l="-53" t="-17997" r="-210" b="-5080"/>
                          </a:stretch>
                        </a:blipFill>
                      </a:tcPr>
                    </a:tc>
                    <a:extLst>
                      <a:ext uri="{0D108BD9-81ED-4DB2-BD59-A6C34878D82A}">
                        <a16:rowId xmlns:a16="http://schemas.microsoft.com/office/drawing/2014/main" val="1881222396"/>
                      </a:ext>
                    </a:extLst>
                  </a:tr>
                </a:tbl>
              </a:graphicData>
            </a:graphic>
          </p:graphicFrame>
        </mc:Fallback>
      </mc:AlternateContent>
      <p:sp>
        <p:nvSpPr>
          <p:cNvPr id="2" name="TextBox 1">
            <a:extLst>
              <a:ext uri="{FF2B5EF4-FFF2-40B4-BE49-F238E27FC236}">
                <a16:creationId xmlns:a16="http://schemas.microsoft.com/office/drawing/2014/main" id="{AD37681A-FEB0-C6EE-F5B7-79320C8DACF5}"/>
              </a:ext>
            </a:extLst>
          </p:cNvPr>
          <p:cNvSpPr txBox="1"/>
          <p:nvPr/>
        </p:nvSpPr>
        <p:spPr>
          <a:xfrm>
            <a:off x="576432" y="1247631"/>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 </a:t>
            </a:r>
            <a:r>
              <a:rPr lang="en-US" sz="2800" dirty="0" err="1"/>
              <a:t>trong</a:t>
            </a:r>
            <a:r>
              <a:rPr lang="en-US" sz="2800" dirty="0"/>
              <a:t> </a:t>
            </a:r>
            <a:r>
              <a:rPr lang="en-US" sz="2800" dirty="0" err="1"/>
              <a:t>thời</a:t>
            </a:r>
            <a:r>
              <a:rPr lang="en-US" sz="2800" dirty="0"/>
              <a:t> </a:t>
            </a:r>
            <a:r>
              <a:rPr lang="en-US" sz="2800" dirty="0" err="1"/>
              <a:t>gian</a:t>
            </a:r>
            <a:r>
              <a:rPr lang="en-US" sz="2800" dirty="0"/>
              <a:t> 10 </a:t>
            </a:r>
            <a:r>
              <a:rPr lang="en-US" sz="2800" dirty="0" err="1"/>
              <a:t>phút</a:t>
            </a:r>
            <a:endParaRPr lang="vi-VN" sz="2800" dirty="0"/>
          </a:p>
        </p:txBody>
      </p:sp>
      <p:pic>
        <p:nvPicPr>
          <p:cNvPr id="15" name="Picture 14">
            <a:extLst>
              <a:ext uri="{FF2B5EF4-FFF2-40B4-BE49-F238E27FC236}">
                <a16:creationId xmlns:a16="http://schemas.microsoft.com/office/drawing/2014/main" id="{38BC1A39-2E60-F7E9-C5C7-67F3666A95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9710738" y="550499"/>
            <a:ext cx="2177362" cy="2161586"/>
          </a:xfrm>
          <a:prstGeom prst="rect">
            <a:avLst/>
          </a:prstGeom>
        </p:spPr>
      </p:pic>
      <p:grpSp>
        <p:nvGrpSpPr>
          <p:cNvPr id="11" name="Group 10">
            <a:extLst>
              <a:ext uri="{FF2B5EF4-FFF2-40B4-BE49-F238E27FC236}">
                <a16:creationId xmlns:a16="http://schemas.microsoft.com/office/drawing/2014/main" id="{98A86470-DA36-B902-4EC1-A7B98A65F385}"/>
              </a:ext>
            </a:extLst>
          </p:cNvPr>
          <p:cNvGrpSpPr/>
          <p:nvPr/>
        </p:nvGrpSpPr>
        <p:grpSpPr>
          <a:xfrm>
            <a:off x="9695789" y="534012"/>
            <a:ext cx="2194560" cy="2194560"/>
            <a:chOff x="9671050" y="223607"/>
            <a:chExt cx="2194560" cy="2194560"/>
          </a:xfrm>
        </p:grpSpPr>
        <p:sp>
          <p:nvSpPr>
            <p:cNvPr id="4" name="Oval 3">
              <a:extLst>
                <a:ext uri="{FF2B5EF4-FFF2-40B4-BE49-F238E27FC236}">
                  <a16:creationId xmlns:a16="http://schemas.microsoft.com/office/drawing/2014/main" id="{AEA55782-9F66-591B-66DD-D3D8FA580CA5}"/>
                </a:ext>
              </a:extLst>
            </p:cNvPr>
            <p:cNvSpPr/>
            <p:nvPr/>
          </p:nvSpPr>
          <p:spPr>
            <a:xfrm>
              <a:off x="9671050" y="223607"/>
              <a:ext cx="2194560" cy="21945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12E670E9-312F-52C6-5D45-558343D4EF57}"/>
                </a:ext>
              </a:extLst>
            </p:cNvPr>
            <p:cNvCxnSpPr>
              <a:cxnSpLocks/>
            </p:cNvCxnSpPr>
            <p:nvPr/>
          </p:nvCxnSpPr>
          <p:spPr>
            <a:xfrm flipV="1">
              <a:off x="10759732" y="419100"/>
              <a:ext cx="0" cy="9059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a16="http://schemas.microsoft.com/office/drawing/2014/main" id="{2259E968-0D48-FA61-0B99-47891AA300FF}"/>
              </a:ext>
            </a:extLst>
          </p:cNvPr>
          <p:cNvSpPr/>
          <p:nvPr/>
        </p:nvSpPr>
        <p:spPr>
          <a:xfrm>
            <a:off x="10724489" y="1564617"/>
            <a:ext cx="137160" cy="133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C87E613-4FDA-A860-CC65-160856377DAF}"/>
              </a:ext>
            </a:extLst>
          </p:cNvPr>
          <p:cNvSpPr txBox="1"/>
          <p:nvPr/>
        </p:nvSpPr>
        <p:spPr>
          <a:xfrm>
            <a:off x="10135218" y="136210"/>
            <a:ext cx="1338093" cy="461665"/>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gn="ctr">
              <a:lnSpc>
                <a:spcPct val="100000"/>
              </a:lnSpc>
            </a:pPr>
            <a:r>
              <a:rPr lang="en-US" b="1" dirty="0" err="1">
                <a:solidFill>
                  <a:srgbClr val="FF0000"/>
                </a:solidFill>
              </a:rPr>
              <a:t>Hết</a:t>
            </a:r>
            <a:r>
              <a:rPr lang="en-US" b="1" dirty="0">
                <a:solidFill>
                  <a:srgbClr val="FF0000"/>
                </a:solidFill>
              </a:rPr>
              <a:t> </a:t>
            </a:r>
            <a:r>
              <a:rPr lang="en-US" b="1" dirty="0" err="1">
                <a:solidFill>
                  <a:srgbClr val="FF0000"/>
                </a:solidFill>
              </a:rPr>
              <a:t>giờ</a:t>
            </a:r>
            <a:endParaRPr lang="vi-VN" b="1" dirty="0">
              <a:solidFill>
                <a:srgbClr val="FF0000"/>
              </a:solidFill>
            </a:endParaRPr>
          </a:p>
        </p:txBody>
      </p:sp>
    </p:spTree>
    <p:extLst>
      <p:ext uri="{BB962C8B-B14F-4D97-AF65-F5344CB8AC3E}">
        <p14:creationId xmlns:p14="http://schemas.microsoft.com/office/powerpoint/2010/main" val="17758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300000" fill="hold"/>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F2F8C28-14F7-A691-DB30-B35240C60323}"/>
              </a:ext>
            </a:extLst>
          </p:cNvPr>
          <p:cNvSpPr>
            <a:spLocks noGrp="1"/>
          </p:cNvSpPr>
          <p:nvPr>
            <p:ph type="title"/>
          </p:nvPr>
        </p:nvSpPr>
        <p:spPr>
          <a:xfrm>
            <a:off x="680134" y="722661"/>
            <a:ext cx="4349066"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5142599">
                    <a:tc>
                      <a:txBody>
                        <a:bodyPr/>
                        <a:lstStyle/>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1. Một xe tăng có trọng lượng 350 000 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 Áp suất của xe tăng lên mặt đường</a:t>
                          </a:r>
                          <a:r>
                            <a:rPr lang="en-US" sz="2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350000</m:t>
                                  </m:r>
                                </m:num>
                                <m:den>
                                  <m:r>
                                    <a:rPr lang="de-DE" sz="3400" b="0" i="1" kern="1200" smtClean="0">
                                      <a:solidFill>
                                        <a:schemeClr val="lt1"/>
                                      </a:solidFill>
                                      <a:effectLst/>
                                      <a:latin typeface="Cambria Math" panose="02040503050406030204" pitchFamily="18" charset="0"/>
                                      <a:ea typeface="+mn-ea"/>
                                      <a:cs typeface="+mn-cs"/>
                                    </a:rPr>
                                    <m:t>1,5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b) Áp suất của một ô tô: 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25000</m:t>
                                  </m:r>
                                </m:num>
                                <m:den>
                                  <m:r>
                                    <a:rPr lang="de-DE" sz="3400" b="0" i="1" kern="1200" smtClean="0">
                                      <a:solidFill>
                                        <a:schemeClr val="lt1"/>
                                      </a:solidFill>
                                      <a:effectLst/>
                                      <a:latin typeface="Cambria Math" panose="02040503050406030204" pitchFamily="18" charset="0"/>
                                      <a:ea typeface="+mn-ea"/>
                                      <a:cs typeface="+mn-cs"/>
                                    </a:rPr>
                                    <m:t>0,025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1 000 000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Vậy áp suất của ô tô lớn hơn xe tăng.</a:t>
                          </a:r>
                        </a:p>
                        <a:p>
                          <a:pPr marL="231775" marR="0" lvl="0" indent="0" algn="l" defTabSz="914400" rtl="0" eaLnBrk="1" fontAlgn="auto" latinLnBrk="0" hangingPunct="1">
                            <a:lnSpc>
                              <a:spcPct val="100000"/>
                            </a:lnSpc>
                            <a:spcBef>
                              <a:spcPts val="0"/>
                            </a:spcBef>
                            <a:spcAft>
                              <a:spcPts val="0"/>
                            </a:spcAft>
                            <a:buClrTx/>
                            <a:buSzTx/>
                            <a:buFontTx/>
                            <a:buNone/>
                            <a:tabLst/>
                            <a:defRPr/>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2. Do diện tích bề mặt tiếp xúc với đệm khi nằm lớn hơn khi đứng, áp lực như nhau nên áp suất bề mặt khi nằm nhỏ hơn khi đứng. Vì vậy ta thấy khi đứng đệm lún sâu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3. Các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Để tăng áp suất, ta có thể tăng áp lực F và giảm diện tích bị ép S</a:t>
                          </a: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Muốn giảm áp suất thì ta giảm áp lực F và tăng diện tích bị ép S</a:t>
                          </a:r>
                        </a:p>
                      </a:txBody>
                      <a:tcPr marL="37469" marR="37469" marT="0" marB="0"/>
                    </a:tc>
                    <a:extLst>
                      <a:ext uri="{0D108BD9-81ED-4DB2-BD59-A6C34878D82A}">
                        <a16:rowId xmlns:a16="http://schemas.microsoft.com/office/drawing/2014/main"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5142599">
                    <a:tc>
                      <a:txBody>
                        <a:bodyPr/>
                        <a:lstStyle/>
                        <a:p>
                          <a:endParaRPr lang="en-US"/>
                        </a:p>
                      </a:txBody>
                      <a:tcPr marL="37469" marR="37469" marT="0" marB="0">
                        <a:blipFill>
                          <a:blip r:embed="rId2"/>
                          <a:stretch>
                            <a:fillRect l="-52" t="-11493" r="-210" b="-1066"/>
                          </a:stretch>
                        </a:blipFill>
                      </a:tcPr>
                    </a:tc>
                    <a:extLst>
                      <a:ext uri="{0D108BD9-81ED-4DB2-BD59-A6C34878D82A}">
                        <a16:rowId xmlns:a16="http://schemas.microsoft.com/office/drawing/2014/main" val="1881222396"/>
                      </a:ext>
                    </a:extLst>
                  </a:tr>
                </a:tbl>
              </a:graphicData>
            </a:graphic>
          </p:graphicFrame>
        </mc:Fallback>
      </mc:AlternateContent>
    </p:spTree>
    <p:extLst>
      <p:ext uri="{BB962C8B-B14F-4D97-AF65-F5344CB8AC3E}">
        <p14:creationId xmlns:p14="http://schemas.microsoft.com/office/powerpoint/2010/main" val="2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31EE5D-5194-4158-D05F-A54DE4864955}"/>
              </a:ext>
            </a:extLst>
          </p:cNvPr>
          <p:cNvSpPr>
            <a:spLocks noGrp="1"/>
          </p:cNvSpPr>
          <p:nvPr>
            <p:ph type="title"/>
          </p:nvPr>
        </p:nvSpPr>
        <p:spPr>
          <a:xfrm>
            <a:off x="680134" y="826835"/>
            <a:ext cx="3703180" cy="536577"/>
          </a:xfrm>
        </p:spPr>
        <p:txBody>
          <a:body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endParaRPr lang="en-US" dirty="0"/>
          </a:p>
        </p:txBody>
      </p:sp>
      <p:pic>
        <p:nvPicPr>
          <p:cNvPr id="5" name="Picture 4">
            <a:extLst>
              <a:ext uri="{FF2B5EF4-FFF2-40B4-BE49-F238E27FC236}">
                <a16:creationId xmlns:a16="http://schemas.microsoft.com/office/drawing/2014/main" id="{1851B0D7-BD3A-A937-C051-BCAAB8F6048D}"/>
              </a:ext>
            </a:extLst>
          </p:cNvPr>
          <p:cNvPicPr>
            <a:picLocks noChangeAspect="1"/>
          </p:cNvPicPr>
          <p:nvPr/>
        </p:nvPicPr>
        <p:blipFill>
          <a:blip r:embed="rId2"/>
          <a:stretch>
            <a:fillRect/>
          </a:stretch>
        </p:blipFill>
        <p:spPr>
          <a:xfrm>
            <a:off x="7003206" y="974087"/>
            <a:ext cx="3819064" cy="5204816"/>
          </a:xfrm>
          <a:prstGeom prst="rect">
            <a:avLst/>
          </a:prstGeom>
        </p:spPr>
      </p:pic>
      <p:sp>
        <p:nvSpPr>
          <p:cNvPr id="7" name="TextBox 6">
            <a:extLst>
              <a:ext uri="{FF2B5EF4-FFF2-40B4-BE49-F238E27FC236}">
                <a16:creationId xmlns:a16="http://schemas.microsoft.com/office/drawing/2014/main" id="{C22AB93B-5CA5-EE3B-DF3F-7B00813C26B0}"/>
              </a:ext>
            </a:extLst>
          </p:cNvPr>
          <p:cNvSpPr txBox="1"/>
          <p:nvPr/>
        </p:nvSpPr>
        <p:spPr>
          <a:xfrm>
            <a:off x="637174" y="1294275"/>
            <a:ext cx="5675136" cy="104361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Áp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(F)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2AE2BB-3495-2AA4-EB53-744E92AAAD7F}"/>
                  </a:ext>
                </a:extLst>
              </p:cNvPr>
              <p:cNvSpPr txBox="1"/>
              <p:nvPr/>
            </p:nvSpPr>
            <p:spPr>
              <a:xfrm>
                <a:off x="2115010" y="2488200"/>
                <a:ext cx="226830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62AE2BB-3495-2AA4-EB53-744E92AAAD7F}"/>
                  </a:ext>
                </a:extLst>
              </p:cNvPr>
              <p:cNvSpPr txBox="1">
                <a:spLocks noRot="1" noChangeAspect="1" noMove="1" noResize="1" noEditPoints="1" noAdjustHandles="1" noChangeArrowheads="1" noChangeShapeType="1" noTextEdit="1"/>
              </p:cNvSpPr>
              <p:nvPr/>
            </p:nvSpPr>
            <p:spPr>
              <a:xfrm>
                <a:off x="2115010" y="2488200"/>
                <a:ext cx="2268304" cy="1213345"/>
              </a:xfrm>
              <a:prstGeom prst="rect">
                <a:avLst/>
              </a:prstGeom>
              <a:blipFill>
                <a:blip r:embed="rId3"/>
                <a:stretch>
                  <a:fillRect b="-3015"/>
                </a:stretch>
              </a:blipFill>
            </p:spPr>
            <p:txBody>
              <a:bodyPr/>
              <a:lstStyle/>
              <a:p>
                <a:r>
                  <a:rPr lang="en-US">
                    <a:noFill/>
                  </a:rPr>
                  <a:t> </a:t>
                </a:r>
              </a:p>
            </p:txBody>
          </p:sp>
        </mc:Fallback>
      </mc:AlternateContent>
    </p:spTree>
    <p:extLst>
      <p:ext uri="{BB962C8B-B14F-4D97-AF65-F5344CB8AC3E}">
        <p14:creationId xmlns:p14="http://schemas.microsoft.com/office/powerpoint/2010/main" val="31583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E40E0-E0BC-85D1-5212-3E699D66E3B6}"/>
              </a:ext>
            </a:extLst>
          </p:cNvPr>
          <p:cNvSpPr>
            <a:spLocks noGrp="1"/>
          </p:cNvSpPr>
          <p:nvPr>
            <p:ph type="title"/>
          </p:nvPr>
        </p:nvSpPr>
        <p:spPr>
          <a:xfrm>
            <a:off x="680133" y="794291"/>
            <a:ext cx="7239751"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id="{4AAE37EE-795F-5740-6C05-F84D5E1A9397}"/>
              </a:ext>
            </a:extLst>
          </p:cNvPr>
          <p:cNvGraphicFramePr>
            <a:graphicFrameLocks noGrp="1"/>
          </p:cNvGraphicFramePr>
          <p:nvPr>
            <p:extLst>
              <p:ext uri="{D42A27DB-BD31-4B8C-83A1-F6EECF244321}">
                <p14:modId xmlns:p14="http://schemas.microsoft.com/office/powerpoint/2010/main" val="2878042557"/>
              </p:ext>
            </p:extLst>
          </p:nvPr>
        </p:nvGraphicFramePr>
        <p:xfrm>
          <a:off x="416713" y="1970197"/>
          <a:ext cx="11470488" cy="4794577"/>
        </p:xfrm>
        <a:graphic>
          <a:graphicData uri="http://schemas.openxmlformats.org/drawingml/2006/table">
            <a:tbl>
              <a:tblPr firstRow="1" firstCol="1" bandRow="1">
                <a:tableStyleId>{5C22544A-7EE6-4342-B048-85BDC9FD1C3A}</a:tableStyleId>
              </a:tblPr>
              <a:tblGrid>
                <a:gridCol w="11470488">
                  <a:extLst>
                    <a:ext uri="{9D8B030D-6E8A-4147-A177-3AD203B41FA5}">
                      <a16:colId xmlns:a16="http://schemas.microsoft.com/office/drawing/2014/main" val="745447245"/>
                    </a:ext>
                  </a:extLst>
                </a:gridCol>
              </a:tblGrid>
              <a:tr h="537029">
                <a:tc>
                  <a:txBody>
                    <a:bodyPr/>
                    <a:lstStyle/>
                    <a:p>
                      <a:pPr algn="ctr">
                        <a:lnSpc>
                          <a:spcPct val="115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val="609480471"/>
                  </a:ext>
                </a:extLst>
              </a:tr>
              <a:tr h="3179769">
                <a:tc>
                  <a:txBody>
                    <a:bodyPr/>
                    <a:lstStyle/>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15000"/>
                        </a:lnSpc>
                      </a:pPr>
                      <a:r>
                        <a:rPr lang="de-DE" sz="2800" b="0" dirty="0">
                          <a:effectLst/>
                          <a:latin typeface="Times New Roman" panose="02020603050405020304" pitchFamily="18" charset="0"/>
                          <a:cs typeface="Times New Roman" panose="02020603050405020304" pitchFamily="18" charset="0"/>
                        </a:rPr>
                        <a:t>Câu hỏi 2. Để xe ô tô có thể vượt qua vùng đất sụt lún người ta thường làm như thế nào? Mô tả cách làm và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3. Hãy giải thích tại sao cá sấu có hàm răng rất nhọn.</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4. Nêu thêm những ví dụ trong thực tế về công dụng của việc làm tăng, giảm áp suất.</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3517" marR="43517" marT="0" marB="0"/>
                </a:tc>
                <a:extLst>
                  <a:ext uri="{0D108BD9-81ED-4DB2-BD59-A6C34878D82A}">
                    <a16:rowId xmlns:a16="http://schemas.microsoft.com/office/drawing/2014/main" val="1901385537"/>
                  </a:ext>
                </a:extLst>
              </a:tr>
            </a:tbl>
          </a:graphicData>
        </a:graphic>
      </p:graphicFrame>
      <p:sp>
        <p:nvSpPr>
          <p:cNvPr id="8" name="TextBox 7">
            <a:extLst>
              <a:ext uri="{FF2B5EF4-FFF2-40B4-BE49-F238E27FC236}">
                <a16:creationId xmlns:a16="http://schemas.microsoft.com/office/drawing/2014/main" id="{ED6E9C82-9B40-A113-208D-52B754AF55A0}"/>
              </a:ext>
            </a:extLst>
          </p:cNvPr>
          <p:cNvSpPr txBox="1"/>
          <p:nvPr/>
        </p:nvSpPr>
        <p:spPr>
          <a:xfrm>
            <a:off x="700823" y="1388923"/>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a:t>HS </a:t>
            </a:r>
            <a:r>
              <a:rPr lang="en-US" sz="2800" dirty="0" err="1"/>
              <a:t>hoạt</a:t>
            </a:r>
            <a:r>
              <a:rPr lang="en-US" sz="2800" dirty="0"/>
              <a:t> </a:t>
            </a:r>
            <a:r>
              <a:rPr lang="en-US" sz="2800" dirty="0" err="1"/>
              <a:t>động</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2 </a:t>
            </a:r>
            <a:r>
              <a:rPr lang="en-US" sz="2800" dirty="0" err="1"/>
              <a:t>trong</a:t>
            </a:r>
            <a:r>
              <a:rPr lang="en-US" sz="2800" dirty="0"/>
              <a:t> </a:t>
            </a:r>
            <a:r>
              <a:rPr lang="en-US" sz="2800" dirty="0" err="1"/>
              <a:t>thời</a:t>
            </a:r>
            <a:r>
              <a:rPr lang="en-US" sz="2800" dirty="0"/>
              <a:t> </a:t>
            </a:r>
            <a:r>
              <a:rPr lang="en-US" sz="2800" dirty="0" err="1"/>
              <a:t>gian</a:t>
            </a:r>
            <a:r>
              <a:rPr lang="en-US" sz="2800" dirty="0"/>
              <a:t> 3 </a:t>
            </a:r>
            <a:r>
              <a:rPr lang="en-US" sz="2800" dirty="0" err="1"/>
              <a:t>phút</a:t>
            </a:r>
            <a:r>
              <a:rPr lang="en-US" sz="2800" dirty="0"/>
              <a:t>:</a:t>
            </a:r>
            <a:endParaRPr lang="vi-VN" sz="2800" dirty="0"/>
          </a:p>
        </p:txBody>
      </p:sp>
    </p:spTree>
    <p:extLst>
      <p:ext uri="{BB962C8B-B14F-4D97-AF65-F5344CB8AC3E}">
        <p14:creationId xmlns:p14="http://schemas.microsoft.com/office/powerpoint/2010/main" val="7724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E40E0-E0BC-85D1-5212-3E699D66E3B6}"/>
              </a:ext>
            </a:extLst>
          </p:cNvPr>
          <p:cNvSpPr>
            <a:spLocks noGrp="1"/>
          </p:cNvSpPr>
          <p:nvPr>
            <p:ph type="title"/>
          </p:nvPr>
        </p:nvSpPr>
        <p:spPr>
          <a:xfrm>
            <a:off x="680133" y="735300"/>
            <a:ext cx="7180757"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a16="http://schemas.microsoft.com/office/drawing/2014/main" id="{4AAE37EE-795F-5740-6C05-F84D5E1A9397}"/>
              </a:ext>
            </a:extLst>
          </p:cNvPr>
          <p:cNvGraphicFramePr>
            <a:graphicFrameLocks noGrp="1"/>
          </p:cNvGraphicFramePr>
          <p:nvPr>
            <p:extLst>
              <p:ext uri="{D42A27DB-BD31-4B8C-83A1-F6EECF244321}">
                <p14:modId xmlns:p14="http://schemas.microsoft.com/office/powerpoint/2010/main" val="723008824"/>
              </p:ext>
            </p:extLst>
          </p:nvPr>
        </p:nvGraphicFramePr>
        <p:xfrm>
          <a:off x="422786" y="1271877"/>
          <a:ext cx="11346428" cy="5547360"/>
        </p:xfrm>
        <a:graphic>
          <a:graphicData uri="http://schemas.openxmlformats.org/drawingml/2006/table">
            <a:tbl>
              <a:tblPr firstRow="1" firstCol="1" bandRow="1">
                <a:tableStyleId>{5C22544A-7EE6-4342-B048-85BDC9FD1C3A}</a:tableStyleId>
              </a:tblPr>
              <a:tblGrid>
                <a:gridCol w="11346428">
                  <a:extLst>
                    <a:ext uri="{9D8B030D-6E8A-4147-A177-3AD203B41FA5}">
                      <a16:colId xmlns:a16="http://schemas.microsoft.com/office/drawing/2014/main" val="745447245"/>
                    </a:ext>
                  </a:extLst>
                </a:gridCol>
              </a:tblGrid>
              <a:tr h="365196">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a16="http://schemas.microsoft.com/office/drawing/2014/main" val="609480471"/>
                  </a:ext>
                </a:extLst>
              </a:tr>
              <a:tr h="4157423">
                <a:tc>
                  <a:txBody>
                    <a:bodyPr/>
                    <a:lstStyle/>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1. Vì khi đầu cọc nhọn sẽ làm giảm diện tích bị ép dẫn đến tăng áp suất vì vậy ta đóng cọc được dễ dàng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2. Để thoát lầy cần triệt tiêu ma sát trượt của bánh xe. Do đó, thanh gỗ hay xích sắt, rơm, cỏ,... sẽ giúp bánh xe có được độ bám và thoát lún nhanh chóng.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3. Cá sấu có hàm răng rất nhọn vì răng nhọn sẽ làm giảm diện tích bị ép dẫn đến tăng áp suất giúp cá sấu nhai con mồi nhanh và hiệu quả.</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4. </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Ống hút cắm vào hộp sữa có đầu nhọn -&gt; giảm diện tích bị ép nên áp suất tăng.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Xe tăng dùng xích có bản rộng để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extLst>
                  <a:ext uri="{0D108BD9-81ED-4DB2-BD59-A6C34878D82A}">
                    <a16:rowId xmlns:a16="http://schemas.microsoft.com/office/drawing/2014/main" val="1901385537"/>
                  </a:ext>
                </a:extLst>
              </a:tr>
            </a:tbl>
          </a:graphicData>
        </a:graphic>
      </p:graphicFrame>
    </p:spTree>
    <p:extLst>
      <p:ext uri="{BB962C8B-B14F-4D97-AF65-F5344CB8AC3E}">
        <p14:creationId xmlns:p14="http://schemas.microsoft.com/office/powerpoint/2010/main" val="38203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8E40E0-E0BC-85D1-5212-3E699D66E3B6}"/>
              </a:ext>
            </a:extLst>
          </p:cNvPr>
          <p:cNvSpPr>
            <a:spLocks noGrp="1"/>
          </p:cNvSpPr>
          <p:nvPr>
            <p:ph type="title"/>
          </p:nvPr>
        </p:nvSpPr>
        <p:spPr>
          <a:xfrm>
            <a:off x="650637" y="806221"/>
            <a:ext cx="7283995"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sp>
        <p:nvSpPr>
          <p:cNvPr id="5" name="TextBox 4">
            <a:extLst>
              <a:ext uri="{FF2B5EF4-FFF2-40B4-BE49-F238E27FC236}">
                <a16:creationId xmlns:a16="http://schemas.microsoft.com/office/drawing/2014/main" id="{C795B186-2BB1-AB37-1B4B-82548ED6C3B1}"/>
              </a:ext>
            </a:extLst>
          </p:cNvPr>
          <p:cNvSpPr txBox="1"/>
          <p:nvPr/>
        </p:nvSpPr>
        <p:spPr>
          <a:xfrm>
            <a:off x="650637" y="1271871"/>
            <a:ext cx="6349930" cy="5416868"/>
          </a:xfrm>
          <a:prstGeom prst="rect">
            <a:avLst/>
          </a:prstGeom>
          <a:noFill/>
        </p:spPr>
        <p:txBody>
          <a:bodyPr wrap="square">
            <a:spAutoFit/>
          </a:bodyPr>
          <a:lstStyle/>
          <a:p>
            <a:pPr algn="just"/>
            <a:r>
              <a:rPr lang="de-DE" sz="2800" dirty="0">
                <a:effectLst/>
                <a:latin typeface="Times New Roman" panose="02020603050405020304" pitchFamily="18" charset="0"/>
                <a:ea typeface="Times New Roman" panose="02020603050405020304" pitchFamily="18" charset="0"/>
              </a:rPr>
              <a:t>- Để tăng áp suất, ta có thể tăng áp lực F và giảm diện tích bị ép S.</a:t>
            </a:r>
            <a:endParaRPr lang="en-US" sz="2800" dirty="0">
              <a:effectLst/>
              <a:latin typeface="Arial" panose="020B0604020202020204" pitchFamily="34" charset="0"/>
              <a:ea typeface="Arial" panose="020B0604020202020204" pitchFamily="34" charset="0"/>
            </a:endParaRPr>
          </a:p>
          <a:p>
            <a:pPr algn="just"/>
            <a:r>
              <a:rPr lang="de-DE" sz="2800" dirty="0">
                <a:effectLst/>
                <a:latin typeface="Times New Roman" panose="02020603050405020304" pitchFamily="18" charset="0"/>
                <a:ea typeface="Times New Roman" panose="02020603050405020304" pitchFamily="18" charset="0"/>
              </a:rPr>
              <a:t>- Muốn giảm áp suất thì ta giảm áp lực F và tăng diện tích bị ép S.</a:t>
            </a:r>
            <a:endParaRPr lang="en-US" sz="2800" dirty="0">
              <a:latin typeface="Arial" panose="020B0604020202020204" pitchFamily="34" charset="0"/>
              <a:ea typeface="Times New Roman" panose="02020603050405020304" pitchFamily="18" charset="0"/>
            </a:endParaRPr>
          </a:p>
          <a:p>
            <a:pPr algn="just"/>
            <a:r>
              <a:rPr lang="en-US" sz="2800" dirty="0">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Một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việc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de-DE" sz="2800" dirty="0">
                <a:effectLst/>
                <a:latin typeface="Times New Roman" panose="02020603050405020304" pitchFamily="18" charset="0"/>
                <a:ea typeface="Times New Roman" panose="02020603050405020304" pitchFamily="18" charset="0"/>
              </a:rPr>
              <a:t>ta đóng cọc được dễ dàng hơn</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xe</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dàng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thoát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khỏi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lầy</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sấu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nhai</a:t>
            </a:r>
            <a:r>
              <a:rPr lang="en-US" sz="2800" dirty="0">
                <a:effectLst/>
                <a:latin typeface="Times New Roman" panose="02020603050405020304" pitchFamily="18" charset="0"/>
                <a:ea typeface="Segoe UI" panose="020B0502040204020203" pitchFamily="34" charset="0"/>
              </a:rPr>
              <a:t> con </a:t>
            </a:r>
            <a:r>
              <a:rPr lang="en-US" sz="2800" dirty="0" err="1">
                <a:effectLst/>
                <a:latin typeface="Times New Roman" panose="02020603050405020304" pitchFamily="18" charset="0"/>
                <a:ea typeface="Segoe UI" panose="020B0502040204020203" pitchFamily="34" charset="0"/>
              </a:rPr>
              <a:t>mồi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hiệu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quả</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pic>
        <p:nvPicPr>
          <p:cNvPr id="6" name="Picture 5">
            <a:extLst>
              <a:ext uri="{FF2B5EF4-FFF2-40B4-BE49-F238E27FC236}">
                <a16:creationId xmlns:a16="http://schemas.microsoft.com/office/drawing/2014/main" id="{D7C7A6D0-4C13-FE7C-3C30-01C2034948A7}"/>
              </a:ext>
            </a:extLst>
          </p:cNvPr>
          <p:cNvPicPr>
            <a:picLocks noChangeAspect="1"/>
          </p:cNvPicPr>
          <p:nvPr/>
        </p:nvPicPr>
        <p:blipFill>
          <a:blip r:embed="rId2"/>
          <a:stretch>
            <a:fillRect/>
          </a:stretch>
        </p:blipFill>
        <p:spPr>
          <a:xfrm>
            <a:off x="7743548" y="1342798"/>
            <a:ext cx="3819064" cy="5204816"/>
          </a:xfrm>
          <a:prstGeom prst="rect">
            <a:avLst/>
          </a:prstGeom>
        </p:spPr>
      </p:pic>
      <p:pic>
        <p:nvPicPr>
          <p:cNvPr id="9" name="Picture 8">
            <a:extLst>
              <a:ext uri="{FF2B5EF4-FFF2-40B4-BE49-F238E27FC236}">
                <a16:creationId xmlns:a16="http://schemas.microsoft.com/office/drawing/2014/main" id="{D0A1B68A-D72B-88CA-F209-EBCF22FCA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743" y="1294389"/>
            <a:ext cx="4410940" cy="2481153"/>
          </a:xfrm>
          <a:prstGeom prst="rect">
            <a:avLst/>
          </a:prstGeom>
        </p:spPr>
      </p:pic>
      <p:pic>
        <p:nvPicPr>
          <p:cNvPr id="11" name="Picture 10">
            <a:extLst>
              <a:ext uri="{FF2B5EF4-FFF2-40B4-BE49-F238E27FC236}">
                <a16:creationId xmlns:a16="http://schemas.microsoft.com/office/drawing/2014/main" id="{C49F9956-26AA-E170-8654-002A158CF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extLst>
      <p:ext uri="{BB962C8B-B14F-4D97-AF65-F5344CB8AC3E}">
        <p14:creationId xmlns:p14="http://schemas.microsoft.com/office/powerpoint/2010/main" val="29940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913" y="0"/>
            <a:ext cx="12232913" cy="6858000"/>
          </a:xfrm>
          <a:prstGeom prst="rect">
            <a:avLst/>
          </a:prstGeom>
        </p:spPr>
      </p:pic>
      <p:pic>
        <p:nvPicPr>
          <p:cNvPr id="3" name="Picture 2">
            <a:extLst>
              <a:ext uri="{FF2B5EF4-FFF2-40B4-BE49-F238E27FC236}">
                <a16:creationId xmlns:a16="http://schemas.microsoft.com/office/drawing/2014/main"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1200" y="4597400"/>
            <a:ext cx="1981200" cy="1812798"/>
          </a:xfrm>
          <a:prstGeom prst="rect">
            <a:avLst/>
          </a:prstGeom>
        </p:spPr>
      </p:pic>
      <p:pic>
        <p:nvPicPr>
          <p:cNvPr id="4" name="Picture 4">
            <a:extLst>
              <a:ext uri="{FF2B5EF4-FFF2-40B4-BE49-F238E27FC236}">
                <a16:creationId xmlns:a16="http://schemas.microsoft.com/office/drawing/2014/main"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099387" y="5183547"/>
            <a:ext cx="1473200" cy="1208024"/>
          </a:xfrm>
          <a:prstGeom prst="rect">
            <a:avLst/>
          </a:prstGeom>
        </p:spPr>
      </p:pic>
      <p:pic>
        <p:nvPicPr>
          <p:cNvPr id="5" name="Picture 2">
            <a:extLst>
              <a:ext uri="{FF2B5EF4-FFF2-40B4-BE49-F238E27FC236}">
                <a16:creationId xmlns:a16="http://schemas.microsoft.com/office/drawing/2014/main" id="{CFE2BB68-21CC-4DE5-87EF-3F12E3D72A2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572000" y="4902200"/>
            <a:ext cx="1055083" cy="965401"/>
          </a:xfrm>
          <a:prstGeom prst="rect">
            <a:avLst/>
          </a:prstGeom>
        </p:spPr>
      </p:pic>
      <p:pic>
        <p:nvPicPr>
          <p:cNvPr id="6" name="Picture 4">
            <a:extLst>
              <a:ext uri="{FF2B5EF4-FFF2-40B4-BE49-F238E27FC236}">
                <a16:creationId xmlns:a16="http://schemas.microsoft.com/office/drawing/2014/main" id="{A9195333-1428-48D8-916C-3EE69C62FE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54882" y="4837599"/>
            <a:ext cx="897919" cy="736293"/>
          </a:xfrm>
          <a:prstGeom prst="rect">
            <a:avLst/>
          </a:prstGeom>
        </p:spPr>
      </p:pic>
      <p:pic>
        <p:nvPicPr>
          <p:cNvPr id="8" name="Picture 4">
            <a:extLst>
              <a:ext uri="{FF2B5EF4-FFF2-40B4-BE49-F238E27FC236}">
                <a16:creationId xmlns:a16="http://schemas.microsoft.com/office/drawing/2014/main" id="{AE519A0F-C4E0-45E2-9446-3468C43CC6E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808547" y="4965108"/>
            <a:ext cx="866987" cy="710929"/>
          </a:xfrm>
          <a:prstGeom prst="rect">
            <a:avLst/>
          </a:prstGeom>
        </p:spPr>
      </p:pic>
      <p:pic>
        <p:nvPicPr>
          <p:cNvPr id="9" name="Picture 6">
            <a:extLst>
              <a:ext uri="{FF2B5EF4-FFF2-40B4-BE49-F238E27FC236}">
                <a16:creationId xmlns:a16="http://schemas.microsoft.com/office/drawing/2014/main" id="{4279216E-68BB-4FD4-BA35-91FC4994C31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5344" y="-177800"/>
            <a:ext cx="2732913" cy="2743200"/>
          </a:xfrm>
          <a:prstGeom prst="rect">
            <a:avLst/>
          </a:prstGeom>
        </p:spPr>
      </p:pic>
      <p:pic>
        <p:nvPicPr>
          <p:cNvPr id="10" name="Picture 4">
            <a:extLst>
              <a:ext uri="{FF2B5EF4-FFF2-40B4-BE49-F238E27FC236}">
                <a16:creationId xmlns:a16="http://schemas.microsoft.com/office/drawing/2014/main" id="{9831BFC8-BB18-4B75-9132-C56ABDCAA0B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973498" y="3834145"/>
            <a:ext cx="1603583" cy="2743200"/>
          </a:xfrm>
          <a:prstGeom prst="rect">
            <a:avLst/>
          </a:prstGeom>
        </p:spPr>
      </p:pic>
      <p:pic>
        <p:nvPicPr>
          <p:cNvPr id="7" name="Picture 3">
            <a:extLst>
              <a:ext uri="{FF2B5EF4-FFF2-40B4-BE49-F238E27FC236}">
                <a16:creationId xmlns:a16="http://schemas.microsoft.com/office/drawing/2014/main" id="{361AD885-65AC-41A2-B05E-3F5269446BF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9754051" y="4686822"/>
            <a:ext cx="1981200" cy="2171178"/>
          </a:xfrm>
          <a:prstGeom prst="rect">
            <a:avLst/>
          </a:prstGeom>
        </p:spPr>
      </p:pic>
      <p:pic>
        <p:nvPicPr>
          <p:cNvPr id="15" name="Picture 14">
            <a:hlinkClick r:id="rId16" action="ppaction://hlinksldjump"/>
            <a:extLst>
              <a:ext uri="{FF2B5EF4-FFF2-40B4-BE49-F238E27FC236}">
                <a16:creationId xmlns:a16="http://schemas.microsoft.com/office/drawing/2014/main" id="{295150F3-5CEA-411E-9AFD-FED8433FC8B8}"/>
              </a:ext>
            </a:extLst>
          </p:cNvPr>
          <p:cNvPicPr>
            <a:picLocks noChangeAspect="1"/>
          </p:cNvPicPr>
          <p:nvPr/>
        </p:nvPicPr>
        <p:blipFill>
          <a:blip r:embed="rId17"/>
          <a:stretch>
            <a:fillRect/>
          </a:stretch>
        </p:blipFill>
        <p:spPr>
          <a:xfrm>
            <a:off x="8242041" y="591297"/>
            <a:ext cx="3340897" cy="1503811"/>
          </a:xfrm>
          <a:prstGeom prst="rect">
            <a:avLst/>
          </a:prstGeom>
        </p:spPr>
      </p:pic>
      <p:pic>
        <p:nvPicPr>
          <p:cNvPr id="16" name="Picture 15">
            <a:hlinkClick r:id="rId18" action="ppaction://hlinksldjump"/>
            <a:extLst>
              <a:ext uri="{FF2B5EF4-FFF2-40B4-BE49-F238E27FC236}">
                <a16:creationId xmlns:a16="http://schemas.microsoft.com/office/drawing/2014/main" id="{CE1E01BA-6CDF-4FE8-9E23-8C98E216EA8E}"/>
              </a:ext>
            </a:extLst>
          </p:cNvPr>
          <p:cNvPicPr>
            <a:picLocks noChangeAspect="1"/>
          </p:cNvPicPr>
          <p:nvPr/>
        </p:nvPicPr>
        <p:blipFill>
          <a:blip r:embed="rId19"/>
          <a:stretch>
            <a:fillRect/>
          </a:stretch>
        </p:blipFill>
        <p:spPr>
          <a:xfrm>
            <a:off x="8617438" y="3741850"/>
            <a:ext cx="3275868" cy="1182727"/>
          </a:xfrm>
          <a:prstGeom prst="rect">
            <a:avLst/>
          </a:prstGeom>
        </p:spPr>
      </p:pic>
      <p:pic>
        <p:nvPicPr>
          <p:cNvPr id="14" name="Picture 13">
            <a:hlinkClick r:id="rId20" action="ppaction://hlinksldjump"/>
            <a:extLst>
              <a:ext uri="{FF2B5EF4-FFF2-40B4-BE49-F238E27FC236}">
                <a16:creationId xmlns:a16="http://schemas.microsoft.com/office/drawing/2014/main" id="{9B59024D-C026-4AF9-8422-DA7C0DD48BC3}"/>
              </a:ext>
            </a:extLst>
          </p:cNvPr>
          <p:cNvPicPr>
            <a:picLocks noChangeAspect="1"/>
          </p:cNvPicPr>
          <p:nvPr/>
        </p:nvPicPr>
        <p:blipFill>
          <a:blip r:embed="rId21"/>
          <a:stretch>
            <a:fillRect/>
          </a:stretch>
        </p:blipFill>
        <p:spPr>
          <a:xfrm>
            <a:off x="8477963" y="2184008"/>
            <a:ext cx="3271803" cy="1296529"/>
          </a:xfrm>
          <a:prstGeom prst="rect">
            <a:avLst/>
          </a:prstGeom>
        </p:spPr>
      </p:pic>
      <p:pic>
        <p:nvPicPr>
          <p:cNvPr id="21" name="Picture 20">
            <a:extLst>
              <a:ext uri="{FF2B5EF4-FFF2-40B4-BE49-F238E27FC236}">
                <a16:creationId xmlns:a16="http://schemas.microsoft.com/office/drawing/2014/main" id="{509A8947-A4FF-4860-8B3F-E4BF6C17E7BB}"/>
              </a:ext>
            </a:extLst>
          </p:cNvPr>
          <p:cNvPicPr>
            <a:picLocks noChangeAspect="1"/>
          </p:cNvPicPr>
          <p:nvPr/>
        </p:nvPicPr>
        <p:blipFill>
          <a:blip r:embed="rId22"/>
          <a:stretch>
            <a:fillRect/>
          </a:stretch>
        </p:blipFill>
        <p:spPr>
          <a:xfrm>
            <a:off x="608241" y="2900690"/>
            <a:ext cx="7737035" cy="1997099"/>
          </a:xfrm>
          <a:prstGeom prst="rect">
            <a:avLst/>
          </a:prstGeom>
        </p:spPr>
      </p:pic>
      <p:pic>
        <p:nvPicPr>
          <p:cNvPr id="17" name="Nhac-nen-vui-ve-nghich-ngom-www_tiengdong_com">
            <a:hlinkClick r:id="" action="ppaction://media"/>
            <a:extLst>
              <a:ext uri="{FF2B5EF4-FFF2-40B4-BE49-F238E27FC236}">
                <a16:creationId xmlns:a16="http://schemas.microsoft.com/office/drawing/2014/main"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204961" y="-304800"/>
            <a:ext cx="609600" cy="609600"/>
          </a:xfrm>
          <a:prstGeom prst="rect">
            <a:avLst/>
          </a:prstGeom>
        </p:spPr>
      </p:pic>
      <p:sp>
        <p:nvSpPr>
          <p:cNvPr id="13" name="Title 4">
            <a:extLst>
              <a:ext uri="{FF2B5EF4-FFF2-40B4-BE49-F238E27FC236}">
                <a16:creationId xmlns:a16="http://schemas.microsoft.com/office/drawing/2014/main" id="{42BC8B13-A075-51E4-68C4-FD8ABAFE76A7}"/>
              </a:ext>
            </a:extLst>
          </p:cNvPr>
          <p:cNvSpPr txBox="1">
            <a:spLocks/>
          </p:cNvSpPr>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tập</a:t>
            </a:r>
            <a:endParaRPr lang="en-US" b="1" dirty="0">
              <a:solidFill>
                <a:srgbClr val="FF0000"/>
              </a:solidFill>
            </a:endParaRPr>
          </a:p>
        </p:txBody>
      </p:sp>
      <p:sp>
        <p:nvSpPr>
          <p:cNvPr id="19" name="TextBox 18">
            <a:extLst>
              <a:ext uri="{FF2B5EF4-FFF2-40B4-BE49-F238E27FC236}">
                <a16:creationId xmlns:a16="http://schemas.microsoft.com/office/drawing/2014/main" id="{C0BA27E9-03E4-F038-4385-46A8C50CFD05}"/>
              </a:ext>
            </a:extLst>
          </p:cNvPr>
          <p:cNvSpPr txBox="1"/>
          <p:nvPr/>
        </p:nvSpPr>
        <p:spPr>
          <a:xfrm>
            <a:off x="2847739" y="221965"/>
            <a:ext cx="6496522" cy="523220"/>
          </a:xfrm>
          <a:prstGeom prst="rect">
            <a:avLst/>
          </a:prstGeom>
          <a:noFill/>
        </p:spPr>
        <p:txBody>
          <a:bodyPr wrap="non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BÀI 15: ÁP SUẤT TRÊN MỘT BỀ MẶT</a:t>
            </a:r>
            <a:endParaRPr lang="en-US" sz="2800" dirty="0"/>
          </a:p>
        </p:txBody>
      </p:sp>
      <p:sp>
        <p:nvSpPr>
          <p:cNvPr id="22" name="TextBox 21">
            <a:extLst>
              <a:ext uri="{FF2B5EF4-FFF2-40B4-BE49-F238E27FC236}">
                <a16:creationId xmlns:a16="http://schemas.microsoft.com/office/drawing/2014/main" id="{0C178E47-1329-E877-5683-E9DB9035AC5C}"/>
              </a:ext>
            </a:extLst>
          </p:cNvPr>
          <p:cNvSpPr txBox="1"/>
          <p:nvPr/>
        </p:nvSpPr>
        <p:spPr>
          <a:xfrm>
            <a:off x="609063" y="1920869"/>
            <a:ext cx="7736214" cy="954107"/>
          </a:xfrm>
          <a:prstGeom prst="rect">
            <a:avLst/>
          </a:prstGeom>
          <a:solidFill>
            <a:schemeClr val="bg1"/>
          </a:solid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Giúp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đuổi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chuột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mùa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86123" y="5108448"/>
            <a:ext cx="4405877" cy="1749552"/>
          </a:xfrm>
          <a:prstGeom prst="rect">
            <a:avLst/>
          </a:prstGeom>
        </p:spPr>
      </p:pic>
      <p:grpSp>
        <p:nvGrpSpPr>
          <p:cNvPr id="14" name="Group 13">
            <a:extLst>
              <a:ext uri="{FF2B5EF4-FFF2-40B4-BE49-F238E27FC236}">
                <a16:creationId xmlns:a16="http://schemas.microsoft.com/office/drawing/2014/main" id="{1E73105C-3B05-49E3-9BF3-A1F785A34145}"/>
              </a:ext>
            </a:extLst>
          </p:cNvPr>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363277" y="6682786"/>
              <a:ext cx="3495125" cy="1664951"/>
            </a:xfrm>
            <a:prstGeom prst="rect">
              <a:avLst/>
            </a:prstGeom>
          </p:spPr>
        </p:pic>
      </p:grpSp>
      <p:pic>
        <p:nvPicPr>
          <p:cNvPr id="15" name="Picture 6">
            <a:extLst>
              <a:ext uri="{FF2B5EF4-FFF2-40B4-BE49-F238E27FC236}">
                <a16:creationId xmlns:a16="http://schemas.microsoft.com/office/drawing/2014/main" id="{2919A23D-436D-469E-8810-72F90CC8DA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35344" y="-177800"/>
            <a:ext cx="2732913" cy="2743200"/>
          </a:xfrm>
          <a:prstGeom prst="rect">
            <a:avLst/>
          </a:prstGeom>
        </p:spPr>
      </p:pic>
      <p:sp>
        <p:nvSpPr>
          <p:cNvPr id="16" name="AutoShape 2" descr="Tentacle Town | Monster Fight Club">
            <a:extLst>
              <a:ext uri="{FF2B5EF4-FFF2-40B4-BE49-F238E27FC236}">
                <a16:creationId xmlns:a16="http://schemas.microsoft.com/office/drawing/2014/main" id="{EFDA1BF7-D806-4D13-98EC-FBE4B9254BF3}"/>
              </a:ext>
            </a:extLst>
          </p:cNvPr>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17" name="9">
            <a:extLst>
              <a:ext uri="{FF2B5EF4-FFF2-40B4-BE49-F238E27FC236}">
                <a16:creationId xmlns:a16="http://schemas.microsoft.com/office/drawing/2014/main" id="{FE371FFC-2C8F-4B54-B318-E35ABF683415}"/>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18" name="8">
            <a:extLst>
              <a:ext uri="{FF2B5EF4-FFF2-40B4-BE49-F238E27FC236}">
                <a16:creationId xmlns:a16="http://schemas.microsoft.com/office/drawing/2014/main" id="{3EE6250F-B70A-4E7C-A5CA-22B494C44FF6}"/>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19" name="7">
            <a:extLst>
              <a:ext uri="{FF2B5EF4-FFF2-40B4-BE49-F238E27FC236}">
                <a16:creationId xmlns:a16="http://schemas.microsoft.com/office/drawing/2014/main" id="{8739D27E-F462-46C5-819E-20A753F3B847}"/>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20" name="6">
            <a:extLst>
              <a:ext uri="{FF2B5EF4-FFF2-40B4-BE49-F238E27FC236}">
                <a16:creationId xmlns:a16="http://schemas.microsoft.com/office/drawing/2014/main" id="{2F578682-712D-420D-9472-C9BDE1CE8E80}"/>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21" name="5">
            <a:extLst>
              <a:ext uri="{FF2B5EF4-FFF2-40B4-BE49-F238E27FC236}">
                <a16:creationId xmlns:a16="http://schemas.microsoft.com/office/drawing/2014/main" id="{3F0FA9D5-E9E1-44D7-AA4F-2E25697DB0E8}"/>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22" name="4">
            <a:extLst>
              <a:ext uri="{FF2B5EF4-FFF2-40B4-BE49-F238E27FC236}">
                <a16:creationId xmlns:a16="http://schemas.microsoft.com/office/drawing/2014/main" id="{77B00EB0-B908-448A-BDEB-0042F0C52B1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23" name="3">
            <a:extLst>
              <a:ext uri="{FF2B5EF4-FFF2-40B4-BE49-F238E27FC236}">
                <a16:creationId xmlns:a16="http://schemas.microsoft.com/office/drawing/2014/main" id="{3E745C67-49EC-409A-9079-0C713FE0404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24" name="2">
            <a:extLst>
              <a:ext uri="{FF2B5EF4-FFF2-40B4-BE49-F238E27FC236}">
                <a16:creationId xmlns:a16="http://schemas.microsoft.com/office/drawing/2014/main" id="{8377000C-43B8-4E66-8FA4-9B23ECA7F67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25" name="1">
            <a:extLst>
              <a:ext uri="{FF2B5EF4-FFF2-40B4-BE49-F238E27FC236}">
                <a16:creationId xmlns:a16="http://schemas.microsoft.com/office/drawing/2014/main" id="{72F2DEED-42AA-43D2-B26B-0B60C0B86C24}"/>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26" name="0">
            <a:extLst>
              <a:ext uri="{FF2B5EF4-FFF2-40B4-BE49-F238E27FC236}">
                <a16:creationId xmlns:a16="http://schemas.microsoft.com/office/drawing/2014/main" id="{CA8B4B42-5C53-4724-B68F-A66B5E0E3A2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27" name="AutoShape 2" descr="Tentacle Town | Monster Fight Club">
            <a:extLst>
              <a:ext uri="{FF2B5EF4-FFF2-40B4-BE49-F238E27FC236}">
                <a16:creationId xmlns:a16="http://schemas.microsoft.com/office/drawing/2014/main" id="{DF2656C9-E0E4-4439-B2FC-E199D1590380}"/>
              </a:ext>
            </a:extLst>
          </p:cNvPr>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28" name="9">
            <a:extLst>
              <a:ext uri="{FF2B5EF4-FFF2-40B4-BE49-F238E27FC236}">
                <a16:creationId xmlns:a16="http://schemas.microsoft.com/office/drawing/2014/main" id="{AF81D62C-2B38-4A3C-91F3-415C9BEF9830}"/>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29" name="8">
            <a:extLst>
              <a:ext uri="{FF2B5EF4-FFF2-40B4-BE49-F238E27FC236}">
                <a16:creationId xmlns:a16="http://schemas.microsoft.com/office/drawing/2014/main" id="{03ED957A-AAAC-4496-B731-4CA1AE02FD5E}"/>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30" name="7">
            <a:extLst>
              <a:ext uri="{FF2B5EF4-FFF2-40B4-BE49-F238E27FC236}">
                <a16:creationId xmlns:a16="http://schemas.microsoft.com/office/drawing/2014/main" id="{EEDEE06F-5DD6-48E8-B44E-DA504F25943D}"/>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31" name="6">
            <a:extLst>
              <a:ext uri="{FF2B5EF4-FFF2-40B4-BE49-F238E27FC236}">
                <a16:creationId xmlns:a16="http://schemas.microsoft.com/office/drawing/2014/main" id="{060C28F1-C638-4081-9A1A-B319152A1A7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32" name="5">
            <a:extLst>
              <a:ext uri="{FF2B5EF4-FFF2-40B4-BE49-F238E27FC236}">
                <a16:creationId xmlns:a16="http://schemas.microsoft.com/office/drawing/2014/main" id="{C00DE2FA-1D32-4677-8D20-0FB1AE236D6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33" name="4">
            <a:extLst>
              <a:ext uri="{FF2B5EF4-FFF2-40B4-BE49-F238E27FC236}">
                <a16:creationId xmlns:a16="http://schemas.microsoft.com/office/drawing/2014/main" id="{58E3A998-27E1-48CE-B57C-EA6EA6E156F1}"/>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34" name="3">
            <a:extLst>
              <a:ext uri="{FF2B5EF4-FFF2-40B4-BE49-F238E27FC236}">
                <a16:creationId xmlns:a16="http://schemas.microsoft.com/office/drawing/2014/main" id="{38ACDD82-4346-47C8-8BBE-12D4A2AC030F}"/>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35" name="2">
            <a:extLst>
              <a:ext uri="{FF2B5EF4-FFF2-40B4-BE49-F238E27FC236}">
                <a16:creationId xmlns:a16="http://schemas.microsoft.com/office/drawing/2014/main" id="{4BD77471-F1FB-4529-B701-024F14809B1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36" name="1">
            <a:extLst>
              <a:ext uri="{FF2B5EF4-FFF2-40B4-BE49-F238E27FC236}">
                <a16:creationId xmlns:a16="http://schemas.microsoft.com/office/drawing/2014/main" id="{2EEE5CD2-D905-417C-95FD-A75A9950F8A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37" name="0">
            <a:extLst>
              <a:ext uri="{FF2B5EF4-FFF2-40B4-BE49-F238E27FC236}">
                <a16:creationId xmlns:a16="http://schemas.microsoft.com/office/drawing/2014/main" id="{6FA56B15-35C3-4EDC-8849-924880E23E74}"/>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38" name="AutoShape 2" descr="Tentacle Town | Monster Fight Club">
            <a:extLst>
              <a:ext uri="{FF2B5EF4-FFF2-40B4-BE49-F238E27FC236}">
                <a16:creationId xmlns:a16="http://schemas.microsoft.com/office/drawing/2014/main" id="{D453D47B-396B-4408-8A5B-CD7F62657DA1}"/>
              </a:ext>
            </a:extLst>
          </p:cNvPr>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39" name="9">
            <a:extLst>
              <a:ext uri="{FF2B5EF4-FFF2-40B4-BE49-F238E27FC236}">
                <a16:creationId xmlns:a16="http://schemas.microsoft.com/office/drawing/2014/main" id="{CE46E9EF-1209-4E16-8F15-8041F6BEDC28}"/>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40" name="8">
            <a:extLst>
              <a:ext uri="{FF2B5EF4-FFF2-40B4-BE49-F238E27FC236}">
                <a16:creationId xmlns:a16="http://schemas.microsoft.com/office/drawing/2014/main" id="{CCA2A33D-CC2C-4565-B1D2-8673BB079B0A}"/>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41" name="7">
            <a:extLst>
              <a:ext uri="{FF2B5EF4-FFF2-40B4-BE49-F238E27FC236}">
                <a16:creationId xmlns:a16="http://schemas.microsoft.com/office/drawing/2014/main" id="{60ABD237-8B99-4D0E-8708-C4A824A082C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42" name="6">
            <a:extLst>
              <a:ext uri="{FF2B5EF4-FFF2-40B4-BE49-F238E27FC236}">
                <a16:creationId xmlns:a16="http://schemas.microsoft.com/office/drawing/2014/main" id="{3064F80A-882A-45BA-A94F-9658CA955C2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43" name="5">
            <a:extLst>
              <a:ext uri="{FF2B5EF4-FFF2-40B4-BE49-F238E27FC236}">
                <a16:creationId xmlns:a16="http://schemas.microsoft.com/office/drawing/2014/main" id="{207CA80A-3C00-4DC6-B256-1F8FFDD6718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44" name="4">
            <a:extLst>
              <a:ext uri="{FF2B5EF4-FFF2-40B4-BE49-F238E27FC236}">
                <a16:creationId xmlns:a16="http://schemas.microsoft.com/office/drawing/2014/main" id="{168D4AC4-5DC4-4100-B336-9E8115660BF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45" name="3">
            <a:extLst>
              <a:ext uri="{FF2B5EF4-FFF2-40B4-BE49-F238E27FC236}">
                <a16:creationId xmlns:a16="http://schemas.microsoft.com/office/drawing/2014/main" id="{E576364B-F753-4A41-A0B6-C8DEAC7F308B}"/>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46" name="2">
            <a:extLst>
              <a:ext uri="{FF2B5EF4-FFF2-40B4-BE49-F238E27FC236}">
                <a16:creationId xmlns:a16="http://schemas.microsoft.com/office/drawing/2014/main" id="{5D9E7B77-FFB6-43C1-AFF8-11497AED30EF}"/>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47" name="1">
            <a:extLst>
              <a:ext uri="{FF2B5EF4-FFF2-40B4-BE49-F238E27FC236}">
                <a16:creationId xmlns:a16="http://schemas.microsoft.com/office/drawing/2014/main" id="{08D40339-E9F6-4CA9-BAA6-1CEB3092449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48" name="0">
            <a:extLst>
              <a:ext uri="{FF2B5EF4-FFF2-40B4-BE49-F238E27FC236}">
                <a16:creationId xmlns:a16="http://schemas.microsoft.com/office/drawing/2014/main" id="{0C0D0FCD-F3E6-458F-82A2-366C98F4A12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49" name="AutoShape 2" descr="Tentacle Town | Monster Fight Club">
            <a:extLst>
              <a:ext uri="{FF2B5EF4-FFF2-40B4-BE49-F238E27FC236}">
                <a16:creationId xmlns:a16="http://schemas.microsoft.com/office/drawing/2014/main" id="{8907451C-06D7-426D-ACE6-02228602986B}"/>
              </a:ext>
            </a:extLst>
          </p:cNvPr>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50" name="9">
            <a:extLst>
              <a:ext uri="{FF2B5EF4-FFF2-40B4-BE49-F238E27FC236}">
                <a16:creationId xmlns:a16="http://schemas.microsoft.com/office/drawing/2014/main" id="{30427214-4C30-4FCA-AA79-58B262E4D674}"/>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51" name="8">
            <a:extLst>
              <a:ext uri="{FF2B5EF4-FFF2-40B4-BE49-F238E27FC236}">
                <a16:creationId xmlns:a16="http://schemas.microsoft.com/office/drawing/2014/main" id="{165B6327-D124-4E0A-A6D1-26D00958ADC1}"/>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52" name="7">
            <a:extLst>
              <a:ext uri="{FF2B5EF4-FFF2-40B4-BE49-F238E27FC236}">
                <a16:creationId xmlns:a16="http://schemas.microsoft.com/office/drawing/2014/main" id="{3CE9BB54-9DDF-4B84-9D77-55495254E5D6}"/>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53" name="6">
            <a:extLst>
              <a:ext uri="{FF2B5EF4-FFF2-40B4-BE49-F238E27FC236}">
                <a16:creationId xmlns:a16="http://schemas.microsoft.com/office/drawing/2014/main" id="{A2713BDD-A421-408E-A32A-2661E8747180}"/>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54" name="5">
            <a:extLst>
              <a:ext uri="{FF2B5EF4-FFF2-40B4-BE49-F238E27FC236}">
                <a16:creationId xmlns:a16="http://schemas.microsoft.com/office/drawing/2014/main" id="{6A41C50D-EAA8-4D64-B193-A6FDE6EF6FC5}"/>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55" name="4">
            <a:extLst>
              <a:ext uri="{FF2B5EF4-FFF2-40B4-BE49-F238E27FC236}">
                <a16:creationId xmlns:a16="http://schemas.microsoft.com/office/drawing/2014/main" id="{ABEE809E-657E-4FA0-8C47-99E13E2E85D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56" name="3">
            <a:extLst>
              <a:ext uri="{FF2B5EF4-FFF2-40B4-BE49-F238E27FC236}">
                <a16:creationId xmlns:a16="http://schemas.microsoft.com/office/drawing/2014/main" id="{F723824A-06D6-4736-BA25-03F0CF744849}"/>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57" name="2">
            <a:extLst>
              <a:ext uri="{FF2B5EF4-FFF2-40B4-BE49-F238E27FC236}">
                <a16:creationId xmlns:a16="http://schemas.microsoft.com/office/drawing/2014/main" id="{F41E1CBA-0332-4DE2-A1B8-BA70A9DAA09A}"/>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58" name="1">
            <a:extLst>
              <a:ext uri="{FF2B5EF4-FFF2-40B4-BE49-F238E27FC236}">
                <a16:creationId xmlns:a16="http://schemas.microsoft.com/office/drawing/2014/main" id="{1FB11E6D-4E91-4567-AEF9-FEC88D7D23BD}"/>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59" name="0">
            <a:extLst>
              <a:ext uri="{FF2B5EF4-FFF2-40B4-BE49-F238E27FC236}">
                <a16:creationId xmlns:a16="http://schemas.microsoft.com/office/drawing/2014/main" id="{263555A2-1634-4282-9183-C7511042B9A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60" name="Rectangle 59">
            <a:extLst>
              <a:ext uri="{FF2B5EF4-FFF2-40B4-BE49-F238E27FC236}">
                <a16:creationId xmlns:a16="http://schemas.microsoft.com/office/drawing/2014/main" id="{807AC3EC-B950-43CE-9006-CCAA663B0A23}"/>
              </a:ext>
            </a:extLst>
          </p:cNvPr>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30"/>
            <a:r>
              <a:rPr lang="en-US" sz="3200">
                <a:solidFill>
                  <a:srgbClr val="00B0F0"/>
                </a:solidFill>
                <a:latin typeface="Showcard Gothic" panose="04020904020102020604" pitchFamily="82" charset="0"/>
              </a:rPr>
              <a:t>TEAM 1</a:t>
            </a:r>
          </a:p>
        </p:txBody>
      </p:sp>
      <p:sp>
        <p:nvSpPr>
          <p:cNvPr id="61" name="Rectangle 60">
            <a:extLst>
              <a:ext uri="{FF2B5EF4-FFF2-40B4-BE49-F238E27FC236}">
                <a16:creationId xmlns:a16="http://schemas.microsoft.com/office/drawing/2014/main" id="{02317EBF-561E-4621-91C1-F74BF839BDC1}"/>
              </a:ext>
            </a:extLst>
          </p:cNvPr>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3200">
                <a:solidFill>
                  <a:srgbClr val="FF0000"/>
                </a:solidFill>
                <a:latin typeface="Showcard Gothic" panose="04020904020102020604" pitchFamily="82" charset="0"/>
              </a:rPr>
              <a:t>TEAM 2</a:t>
            </a:r>
          </a:p>
        </p:txBody>
      </p:sp>
      <p:pic>
        <p:nvPicPr>
          <p:cNvPr id="63" name="Picture 62">
            <a:extLst>
              <a:ext uri="{FF2B5EF4-FFF2-40B4-BE49-F238E27FC236}">
                <a16:creationId xmlns:a16="http://schemas.microsoft.com/office/drawing/2014/main" id="{83F3AFDF-1053-4B97-97DF-3AB730648218}"/>
              </a:ext>
            </a:extLst>
          </p:cNvPr>
          <p:cNvPicPr>
            <a:picLocks noChangeAspect="1"/>
          </p:cNvPicPr>
          <p:nvPr/>
        </p:nvPicPr>
        <p:blipFill>
          <a:blip r:embed="rId15"/>
          <a:stretch>
            <a:fillRect/>
          </a:stretch>
        </p:blipFill>
        <p:spPr>
          <a:xfrm>
            <a:off x="4503146" y="3069064"/>
            <a:ext cx="3223031" cy="1072989"/>
          </a:xfrm>
          <a:prstGeom prst="rect">
            <a:avLst/>
          </a:prstGeom>
        </p:spPr>
      </p:pic>
      <p:pic>
        <p:nvPicPr>
          <p:cNvPr id="62" name="Picture 61">
            <a:hlinkClick r:id="rId16" action="ppaction://hlinksldjump"/>
            <a:extLst>
              <a:ext uri="{FF2B5EF4-FFF2-40B4-BE49-F238E27FC236}">
                <a16:creationId xmlns:a16="http://schemas.microsoft.com/office/drawing/2014/main" id="{76D153E3-1E8A-414B-B8DD-A826C0D6A8D8}"/>
              </a:ext>
            </a:extLst>
          </p:cNvPr>
          <p:cNvPicPr>
            <a:picLocks noChangeAspect="1"/>
          </p:cNvPicPr>
          <p:nvPr/>
        </p:nvPicPr>
        <p:blipFill>
          <a:blip r:embed="rId17"/>
          <a:stretch>
            <a:fillRect/>
          </a:stretch>
        </p:blipFill>
        <p:spPr>
          <a:xfrm>
            <a:off x="5191617" y="5773976"/>
            <a:ext cx="2068812" cy="1281267"/>
          </a:xfrm>
          <a:prstGeom prst="rect">
            <a:avLst/>
          </a:prstGeom>
        </p:spPr>
      </p:pic>
    </p:spTree>
    <p:extLst>
      <p:ext uri="{BB962C8B-B14F-4D97-AF65-F5344CB8AC3E}">
        <p14:creationId xmlns:p14="http://schemas.microsoft.com/office/powerpoint/2010/main" val="23014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18652" y="2312936"/>
            <a:ext cx="3022279" cy="2387600"/>
          </a:xfrm>
          <a:prstGeom prst="rect">
            <a:avLst/>
          </a:prstGeom>
        </p:spPr>
      </p:pic>
      <p:pic>
        <p:nvPicPr>
          <p:cNvPr id="6" name="Picture 7">
            <a:extLst>
              <a:ext uri="{FF2B5EF4-FFF2-40B4-BE49-F238E27FC236}">
                <a16:creationId xmlns:a16="http://schemas.microsoft.com/office/drawing/2014/main"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3782" y="5644635"/>
            <a:ext cx="2440925" cy="1369969"/>
          </a:xfrm>
          <a:prstGeom prst="rect">
            <a:avLst/>
          </a:prstGeom>
        </p:spPr>
      </p:pic>
      <p:sp>
        <p:nvSpPr>
          <p:cNvPr id="19" name="Oval 18">
            <a:extLst>
              <a:ext uri="{FF2B5EF4-FFF2-40B4-BE49-F238E27FC236}">
                <a16:creationId xmlns:a16="http://schemas.microsoft.com/office/drawing/2014/main" id="{79B910D5-7A9A-4016-8828-324BCDEB7849}"/>
              </a:ext>
            </a:extLst>
          </p:cNvPr>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Oval 17">
            <a:extLst>
              <a:ext uri="{FF2B5EF4-FFF2-40B4-BE49-F238E27FC236}">
                <a16:creationId xmlns:a16="http://schemas.microsoft.com/office/drawing/2014/main" id="{4AA779E7-F516-42F8-95FC-F550C7A4B4DF}"/>
              </a:ext>
            </a:extLst>
          </p:cNvPr>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3" name="m6" descr="Mole game sprites Royalty Free Vector Image - VectorStock">
            <a:extLst>
              <a:ext uri="{FF2B5EF4-FFF2-40B4-BE49-F238E27FC236}">
                <a16:creationId xmlns:a16="http://schemas.microsoft.com/office/drawing/2014/main" id="{8A61A236-B21B-462B-8ADF-74922A7A187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a:extLst>
              <a:ext uri="{FF2B5EF4-FFF2-40B4-BE49-F238E27FC236}">
                <a16:creationId xmlns:a16="http://schemas.microsoft.com/office/drawing/2014/main" id="{0D98576F-39FF-4108-A200-9D58BADCB99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a:extLst>
              <a:ext uri="{FF2B5EF4-FFF2-40B4-BE49-F238E27FC236}">
                <a16:creationId xmlns:a16="http://schemas.microsoft.com/office/drawing/2014/main" id="{7619D454-1929-45BE-BB6E-B3C06A17664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a:extLst>
              <a:ext uri="{FF2B5EF4-FFF2-40B4-BE49-F238E27FC236}">
                <a16:creationId xmlns:a16="http://schemas.microsoft.com/office/drawing/2014/main" id="{D78CD41F-4927-4D31-8417-036AF6AC860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a16="http://schemas.microsoft.com/office/drawing/2014/main" id="{9E552041-17C2-49CE-B0D5-ABE74A6B72C6}"/>
              </a:ext>
            </a:extLst>
          </p:cNvPr>
          <p:cNvPicPr>
            <a:picLocks noChangeAspect="1"/>
          </p:cNvPicPr>
          <p:nvPr/>
        </p:nvPicPr>
        <p:blipFill>
          <a:blip r:embed="rId14"/>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a:extLst>
              <a:ext uri="{FF2B5EF4-FFF2-40B4-BE49-F238E27FC236}">
                <a16:creationId xmlns:a16="http://schemas.microsoft.com/office/drawing/2014/main" id="{02473DB1-3E7B-4F59-914F-B2AD5969200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2F8912BA-0914-4F55-8B1F-F5079EEF6037}"/>
              </a:ext>
            </a:extLst>
          </p:cNvPr>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defTabSz="609630"/>
            <a:r>
              <a:rPr lang="en-US" sz="7667"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p>
        </p:txBody>
      </p:sp>
      <p:pic>
        <p:nvPicPr>
          <p:cNvPr id="69" name="Picture 68">
            <a:extLst>
              <a:ext uri="{FF2B5EF4-FFF2-40B4-BE49-F238E27FC236}">
                <a16:creationId xmlns:a16="http://schemas.microsoft.com/office/drawing/2014/main" id="{F225D4B9-6927-495B-B67E-DB8819710EB3}"/>
              </a:ext>
            </a:extLst>
          </p:cNvPr>
          <p:cNvPicPr>
            <a:picLocks noChangeAspect="1"/>
          </p:cNvPicPr>
          <p:nvPr/>
        </p:nvPicPr>
        <p:blipFill>
          <a:blip r:embed="rId14"/>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a:extLst>
              <a:ext uri="{FF2B5EF4-FFF2-40B4-BE49-F238E27FC236}">
                <a16:creationId xmlns:a16="http://schemas.microsoft.com/office/drawing/2014/main" id="{86155441-30B7-4B69-AE08-1687FC01D06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a16="http://schemas.microsoft.com/office/drawing/2014/main" id="{C6944E69-14D2-41FB-A113-6C7955B248DD}"/>
              </a:ext>
            </a:extLst>
          </p:cNvPr>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5" name="m7" descr="Mole game sprites Royalty Free Vector Image - VectorStock">
            <a:extLst>
              <a:ext uri="{FF2B5EF4-FFF2-40B4-BE49-F238E27FC236}">
                <a16:creationId xmlns:a16="http://schemas.microsoft.com/office/drawing/2014/main" id="{C030531D-8865-45F0-9737-5C7AD1E15DF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0">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a:extLst>
              <a:ext uri="{FF2B5EF4-FFF2-40B4-BE49-F238E27FC236}">
                <a16:creationId xmlns:a16="http://schemas.microsoft.com/office/drawing/2014/main" id="{4C6DB7FA-CEB5-4C33-9847-7454473651B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0">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E99A1AEC-3806-4656-9FEF-5E481EC191E9}"/>
              </a:ext>
            </a:extLst>
          </p:cNvPr>
          <p:cNvPicPr>
            <a:picLocks noChangeAspect="1"/>
          </p:cNvPicPr>
          <p:nvPr/>
        </p:nvPicPr>
        <p:blipFill>
          <a:blip r:embed="rId14"/>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a:extLst>
              <a:ext uri="{FF2B5EF4-FFF2-40B4-BE49-F238E27FC236}">
                <a16:creationId xmlns:a16="http://schemas.microsoft.com/office/drawing/2014/main" id="{BC5A6C31-5164-4242-B404-BC7684FAD00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a16="http://schemas.microsoft.com/office/drawing/2014/main" id="{185BEA93-71E8-420B-B553-A54FDF34A57D}"/>
              </a:ext>
            </a:extLst>
          </p:cNvPr>
          <p:cNvPicPr>
            <a:picLocks noChangeAspect="1"/>
          </p:cNvPicPr>
          <p:nvPr/>
        </p:nvPicPr>
        <p:blipFill>
          <a:blip r:embed="rId14"/>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a:extLst>
              <a:ext uri="{FF2B5EF4-FFF2-40B4-BE49-F238E27FC236}">
                <a16:creationId xmlns:a16="http://schemas.microsoft.com/office/drawing/2014/main" id="{5F1A62C9-DB68-4019-9D73-46F9CF74C8D0}"/>
              </a:ext>
            </a:extLst>
          </p:cNvPr>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m1" descr="Mole game sprites Royalty Free Vector Image - VectorStock">
            <a:extLst>
              <a:ext uri="{FF2B5EF4-FFF2-40B4-BE49-F238E27FC236}">
                <a16:creationId xmlns:a16="http://schemas.microsoft.com/office/drawing/2014/main" id="{DEFBC2BE-C0F7-4AD0-BFA6-62D552C5435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a:extLst>
              <a:ext uri="{FF2B5EF4-FFF2-40B4-BE49-F238E27FC236}">
                <a16:creationId xmlns:a16="http://schemas.microsoft.com/office/drawing/2014/main" id="{CD41C3D4-CBA1-427B-81D1-FAEA16E19C0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3FDAF0EB-121C-4AAA-A28C-6B8321378F9C}"/>
              </a:ext>
            </a:extLst>
          </p:cNvPr>
          <p:cNvPicPr>
            <a:picLocks noChangeAspect="1"/>
          </p:cNvPicPr>
          <p:nvPr/>
        </p:nvPicPr>
        <p:blipFill>
          <a:blip r:embed="rId14"/>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a:extLst>
              <a:ext uri="{FF2B5EF4-FFF2-40B4-BE49-F238E27FC236}">
                <a16:creationId xmlns:a16="http://schemas.microsoft.com/office/drawing/2014/main" id="{EB4BD0DA-E573-4C21-BFC0-5A267A914CD7}"/>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a16="http://schemas.microsoft.com/office/drawing/2014/main" id="{D6219C17-D7AF-463E-A22E-F7E729DB6469}"/>
              </a:ext>
            </a:extLst>
          </p:cNvPr>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5" name="m3" descr="Mole game sprites Royalty Free Vector Image - VectorStock">
            <a:extLst>
              <a:ext uri="{FF2B5EF4-FFF2-40B4-BE49-F238E27FC236}">
                <a16:creationId xmlns:a16="http://schemas.microsoft.com/office/drawing/2014/main" id="{B3B29009-EBA6-42FA-ADFE-B553745293E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a:extLst>
              <a:ext uri="{FF2B5EF4-FFF2-40B4-BE49-F238E27FC236}">
                <a16:creationId xmlns:a16="http://schemas.microsoft.com/office/drawing/2014/main" id="{C231CA67-C00B-4A39-AEE9-5890F0D496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0">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445B3B25-1E0E-40E9-88C4-6D054310F9A2}"/>
              </a:ext>
            </a:extLst>
          </p:cNvPr>
          <p:cNvPicPr>
            <a:picLocks noChangeAspect="1"/>
          </p:cNvPicPr>
          <p:nvPr/>
        </p:nvPicPr>
        <p:blipFill>
          <a:blip r:embed="rId14"/>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a:extLst>
              <a:ext uri="{FF2B5EF4-FFF2-40B4-BE49-F238E27FC236}">
                <a16:creationId xmlns:a16="http://schemas.microsoft.com/office/drawing/2014/main" id="{33BE5E73-7E68-47D9-9B4C-ABC5FEE7039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3011487A-659D-4F85-9797-016E6D658CD6}"/>
              </a:ext>
            </a:extLst>
          </p:cNvPr>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9" name="m2" descr="Mole game sprites Royalty Free Vector Image - VectorStock">
            <a:extLst>
              <a:ext uri="{FF2B5EF4-FFF2-40B4-BE49-F238E27FC236}">
                <a16:creationId xmlns:a16="http://schemas.microsoft.com/office/drawing/2014/main" id="{D080C986-3958-4CB5-B64A-A0999BBB00E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0">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a:extLst>
              <a:ext uri="{FF2B5EF4-FFF2-40B4-BE49-F238E27FC236}">
                <a16:creationId xmlns:a16="http://schemas.microsoft.com/office/drawing/2014/main" id="{1A255CF6-7CBA-41E6-A928-4162F8427D7A}"/>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0">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a16="http://schemas.microsoft.com/office/drawing/2014/main" id="{78317581-15DC-4D9B-AABC-924D78D85E6D}"/>
              </a:ext>
            </a:extLst>
          </p:cNvPr>
          <p:cNvPicPr>
            <a:picLocks noChangeAspect="1"/>
          </p:cNvPicPr>
          <p:nvPr/>
        </p:nvPicPr>
        <p:blipFill>
          <a:blip r:embed="rId14"/>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a:extLst>
              <a:ext uri="{FF2B5EF4-FFF2-40B4-BE49-F238E27FC236}">
                <a16:creationId xmlns:a16="http://schemas.microsoft.com/office/drawing/2014/main" id="{81A8DBDF-EC7A-477C-9DAA-0848EF8DE70B}"/>
              </a:ext>
            </a:extLst>
          </p:cNvPr>
          <p:cNvPicPr>
            <a:picLocks noChangeAspect="1"/>
          </p:cNvPicPr>
          <p:nvPr/>
        </p:nvPicPr>
        <p:blipFill>
          <a:blip r:embed="rId25"/>
          <a:srcRect/>
          <a:stretch>
            <a:fillRect/>
          </a:stretch>
        </p:blipFill>
        <p:spPr>
          <a:xfrm>
            <a:off x="10764017" y="5199964"/>
            <a:ext cx="1268203" cy="1574915"/>
          </a:xfrm>
          <a:prstGeom prst="rect">
            <a:avLst/>
          </a:prstGeom>
        </p:spPr>
      </p:pic>
      <p:pic>
        <p:nvPicPr>
          <p:cNvPr id="113" name="Picture 6">
            <a:extLst>
              <a:ext uri="{FF2B5EF4-FFF2-40B4-BE49-F238E27FC236}">
                <a16:creationId xmlns:a16="http://schemas.microsoft.com/office/drawing/2014/main" id="{545D736E-F9BE-4F3B-ABE5-838ABD15A740}"/>
              </a:ext>
            </a:extLst>
          </p:cNvPr>
          <p:cNvPicPr>
            <a:picLocks noChangeAspect="1"/>
          </p:cNvPicPr>
          <p:nvPr/>
        </p:nvPicPr>
        <p:blipFill>
          <a:blip r:embed="rId26"/>
          <a:srcRect/>
          <a:stretch>
            <a:fillRect/>
          </a:stretch>
        </p:blipFill>
        <p:spPr>
          <a:xfrm>
            <a:off x="10088468" y="6269750"/>
            <a:ext cx="2089018" cy="796438"/>
          </a:xfrm>
          <a:prstGeom prst="rect">
            <a:avLst/>
          </a:prstGeom>
        </p:spPr>
      </p:pic>
      <p:pic>
        <p:nvPicPr>
          <p:cNvPr id="114" name="Hammer">
            <a:extLst>
              <a:ext uri="{FF2B5EF4-FFF2-40B4-BE49-F238E27FC236}">
                <a16:creationId xmlns:a16="http://schemas.microsoft.com/office/drawing/2014/main" id="{94B6A405-BFBB-440B-BF1E-3133EF5A84FA}"/>
              </a:ext>
            </a:extLst>
          </p:cNvPr>
          <p:cNvPicPr>
            <a:picLocks noChangeAspect="1"/>
          </p:cNvPicPr>
          <p:nvPr/>
        </p:nvPicPr>
        <p:blipFill>
          <a:blip r:embed="rId27"/>
          <a:src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a:extLst>
              <a:ext uri="{FF2B5EF4-FFF2-40B4-BE49-F238E27FC236}">
                <a16:creationId xmlns:a16="http://schemas.microsoft.com/office/drawing/2014/main" id="{A363AB2F-EFE0-49E5-937B-CF056B3E4842}"/>
              </a:ext>
            </a:extLst>
          </p:cNvPr>
          <p:cNvPicPr>
            <a:picLocks noChangeAspect="1"/>
          </p:cNvPicPr>
          <p:nvPr/>
        </p:nvPicPr>
        <p:blipFill>
          <a:blip r:embed="rId27"/>
          <a:src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a:extLst>
              <a:ext uri="{FF2B5EF4-FFF2-40B4-BE49-F238E27FC236}">
                <a16:creationId xmlns:a16="http://schemas.microsoft.com/office/drawing/2014/main" id="{87E6A8F7-48A9-4A37-89A9-8F602951BF6C}"/>
              </a:ext>
            </a:extLst>
          </p:cNvPr>
          <p:cNvPicPr>
            <a:picLocks noChangeAspect="1"/>
          </p:cNvPicPr>
          <p:nvPr/>
        </p:nvPicPr>
        <p:blipFill>
          <a:blip r:embed="rId27"/>
          <a:src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a:extLst>
              <a:ext uri="{FF2B5EF4-FFF2-40B4-BE49-F238E27FC236}">
                <a16:creationId xmlns:a16="http://schemas.microsoft.com/office/drawing/2014/main" id="{18B2D8AA-977D-4563-868B-8CFDD8DD295F}"/>
              </a:ext>
            </a:extLst>
          </p:cNvPr>
          <p:cNvPicPr>
            <a:picLocks noChangeAspect="1"/>
          </p:cNvPicPr>
          <p:nvPr/>
        </p:nvPicPr>
        <p:blipFill>
          <a:blip r:embed="rId27"/>
          <a:src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a:extLst>
              <a:ext uri="{FF2B5EF4-FFF2-40B4-BE49-F238E27FC236}">
                <a16:creationId xmlns:a16="http://schemas.microsoft.com/office/drawing/2014/main" id="{B2A42D8F-C9C5-4C4E-BE9C-6194B39E2364}"/>
              </a:ext>
            </a:extLst>
          </p:cNvPr>
          <p:cNvPicPr>
            <a:picLocks noChangeAspect="1"/>
          </p:cNvPicPr>
          <p:nvPr/>
        </p:nvPicPr>
        <p:blipFill>
          <a:blip r:embed="rId27"/>
          <a:src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a:extLst>
              <a:ext uri="{FF2B5EF4-FFF2-40B4-BE49-F238E27FC236}">
                <a16:creationId xmlns:a16="http://schemas.microsoft.com/office/drawing/2014/main" id="{E6E88224-CC16-4D10-BC96-53B69E81AFFC}"/>
              </a:ext>
            </a:extLst>
          </p:cNvPr>
          <p:cNvPicPr>
            <a:picLocks noChangeAspect="1"/>
          </p:cNvPicPr>
          <p:nvPr/>
        </p:nvPicPr>
        <p:blipFill>
          <a:blip r:embed="rId27"/>
          <a:src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a:extLst>
              <a:ext uri="{FF2B5EF4-FFF2-40B4-BE49-F238E27FC236}">
                <a16:creationId xmlns:a16="http://schemas.microsoft.com/office/drawing/2014/main" id="{2E6B2C65-9370-44EF-804B-F14C4E894733}"/>
              </a:ext>
            </a:extLst>
          </p:cNvPr>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8C6F15AD-78EB-4129-8E43-BE34100F0AD3}"/>
              </a:ext>
            </a:extLst>
          </p:cNvPr>
          <p:cNvPicPr>
            <a:picLocks noChangeAspect="1"/>
          </p:cNvPicPr>
          <p:nvPr/>
        </p:nvPicPr>
        <p:blipFill>
          <a:blip r:embed="rId29"/>
          <a:stretch>
            <a:fillRect/>
          </a:stretch>
        </p:blipFill>
        <p:spPr>
          <a:xfrm>
            <a:off x="4085721" y="3896658"/>
            <a:ext cx="2097206" cy="1511939"/>
          </a:xfrm>
          <a:prstGeom prst="rect">
            <a:avLst/>
          </a:prstGeom>
        </p:spPr>
      </p:pic>
      <p:pic>
        <p:nvPicPr>
          <p:cNvPr id="55" name="Picture 54">
            <a:extLst>
              <a:ext uri="{FF2B5EF4-FFF2-40B4-BE49-F238E27FC236}">
                <a16:creationId xmlns:a16="http://schemas.microsoft.com/office/drawing/2014/main" id="{050157E0-A99F-4E92-81FE-26B526E61C7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428314" y="5354980"/>
            <a:ext cx="1739543" cy="1260020"/>
          </a:xfrm>
          <a:prstGeom prst="rect">
            <a:avLst/>
          </a:prstGeom>
        </p:spPr>
      </p:pic>
      <p:pic>
        <p:nvPicPr>
          <p:cNvPr id="56" name="Picture 55">
            <a:extLst>
              <a:ext uri="{FF2B5EF4-FFF2-40B4-BE49-F238E27FC236}">
                <a16:creationId xmlns:a16="http://schemas.microsoft.com/office/drawing/2014/main" id="{2EF26AF1-91E0-4E0C-A60D-FD59016A3CA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68200" y="5439802"/>
            <a:ext cx="1739543" cy="1260020"/>
          </a:xfrm>
          <a:prstGeom prst="rect">
            <a:avLst/>
          </a:prstGeom>
        </p:spPr>
      </p:pic>
      <p:pic>
        <p:nvPicPr>
          <p:cNvPr id="124" name="Picture 123">
            <a:extLst>
              <a:ext uri="{FF2B5EF4-FFF2-40B4-BE49-F238E27FC236}">
                <a16:creationId xmlns:a16="http://schemas.microsoft.com/office/drawing/2014/main" id="{755EC0B4-E299-4BE1-9778-C423292D16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98886" y="3855687"/>
            <a:ext cx="1739543" cy="1260020"/>
          </a:xfrm>
          <a:prstGeom prst="rect">
            <a:avLst/>
          </a:prstGeom>
        </p:spPr>
      </p:pic>
      <p:pic>
        <p:nvPicPr>
          <p:cNvPr id="126" name="Picture 125">
            <a:extLst>
              <a:ext uri="{FF2B5EF4-FFF2-40B4-BE49-F238E27FC236}">
                <a16:creationId xmlns:a16="http://schemas.microsoft.com/office/drawing/2014/main" id="{78D10033-D1F7-4E23-8754-C3F1E5D6488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364733" y="2665596"/>
            <a:ext cx="1743607" cy="1262964"/>
          </a:xfrm>
          <a:prstGeom prst="rect">
            <a:avLst/>
          </a:prstGeom>
        </p:spPr>
      </p:pic>
      <p:pic>
        <p:nvPicPr>
          <p:cNvPr id="127" name="Picture 126">
            <a:extLst>
              <a:ext uri="{FF2B5EF4-FFF2-40B4-BE49-F238E27FC236}">
                <a16:creationId xmlns:a16="http://schemas.microsoft.com/office/drawing/2014/main" id="{E3E4C5F6-A53D-44A5-B65E-9C6D6AAD2EF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205225" y="2867664"/>
            <a:ext cx="1743607" cy="1262964"/>
          </a:xfrm>
          <a:prstGeom prst="rect">
            <a:avLst/>
          </a:prstGeom>
        </p:spPr>
      </p:pic>
      <p:grpSp>
        <p:nvGrpSpPr>
          <p:cNvPr id="1031" name="Group 1030">
            <a:extLst>
              <a:ext uri="{FF2B5EF4-FFF2-40B4-BE49-F238E27FC236}">
                <a16:creationId xmlns:a16="http://schemas.microsoft.com/office/drawing/2014/main" id="{589FBFCE-ACC7-432C-845D-D59BF8660CEA}"/>
              </a:ext>
            </a:extLst>
          </p:cNvPr>
          <p:cNvGrpSpPr/>
          <p:nvPr/>
        </p:nvGrpSpPr>
        <p:grpSpPr>
          <a:xfrm>
            <a:off x="3135838" y="5414205"/>
            <a:ext cx="414753" cy="856903"/>
            <a:chOff x="-2743200" y="6008610"/>
            <a:chExt cx="910543" cy="1535671"/>
          </a:xfrm>
        </p:grpSpPr>
        <p:cxnSp>
          <p:nvCxnSpPr>
            <p:cNvPr id="1025" name="Straight Connector 1024">
              <a:extLst>
                <a:ext uri="{FF2B5EF4-FFF2-40B4-BE49-F238E27FC236}">
                  <a16:creationId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31" action="ppaction://hlinksldjump"/>
              <a:extLst>
                <a:ext uri="{FF2B5EF4-FFF2-40B4-BE49-F238E27FC236}">
                  <a16:creationId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1</a:t>
              </a:r>
            </a:p>
          </p:txBody>
        </p:sp>
      </p:grpSp>
      <p:grpSp>
        <p:nvGrpSpPr>
          <p:cNvPr id="152" name="Group 151">
            <a:extLst>
              <a:ext uri="{FF2B5EF4-FFF2-40B4-BE49-F238E27FC236}">
                <a16:creationId xmlns:a16="http://schemas.microsoft.com/office/drawing/2014/main" id="{885F0496-B669-475E-B8F8-F1330F59F79D}"/>
              </a:ext>
            </a:extLst>
          </p:cNvPr>
          <p:cNvGrpSpPr/>
          <p:nvPr/>
        </p:nvGrpSpPr>
        <p:grpSpPr>
          <a:xfrm>
            <a:off x="3222012" y="4176154"/>
            <a:ext cx="414753" cy="856903"/>
            <a:chOff x="-2743200" y="6008610"/>
            <a:chExt cx="910543" cy="1535671"/>
          </a:xfrm>
        </p:grpSpPr>
        <p:cxnSp>
          <p:nvCxnSpPr>
            <p:cNvPr id="153" name="Straight Connector 152">
              <a:extLst>
                <a:ext uri="{FF2B5EF4-FFF2-40B4-BE49-F238E27FC236}">
                  <a16:creationId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2" action="ppaction://hlinksldjump"/>
              <a:extLst>
                <a:ext uri="{FF2B5EF4-FFF2-40B4-BE49-F238E27FC236}">
                  <a16:creationId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2</a:t>
              </a:r>
            </a:p>
          </p:txBody>
        </p:sp>
      </p:grpSp>
      <p:grpSp>
        <p:nvGrpSpPr>
          <p:cNvPr id="155" name="Group 154">
            <a:extLst>
              <a:ext uri="{FF2B5EF4-FFF2-40B4-BE49-F238E27FC236}">
                <a16:creationId xmlns:a16="http://schemas.microsoft.com/office/drawing/2014/main" id="{B22C091A-9CA4-4868-920B-82CAEE03C3A8}"/>
              </a:ext>
            </a:extLst>
          </p:cNvPr>
          <p:cNvGrpSpPr/>
          <p:nvPr/>
        </p:nvGrpSpPr>
        <p:grpSpPr>
          <a:xfrm>
            <a:off x="3440066" y="3195799"/>
            <a:ext cx="414753" cy="856902"/>
            <a:chOff x="-2743200" y="6008612"/>
            <a:chExt cx="910543" cy="1535669"/>
          </a:xfrm>
        </p:grpSpPr>
        <p:cxnSp>
          <p:nvCxnSpPr>
            <p:cNvPr id="156" name="Straight Connector 155">
              <a:extLst>
                <a:ext uri="{FF2B5EF4-FFF2-40B4-BE49-F238E27FC236}">
                  <a16:creationId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3" action="ppaction://hlinksldjump"/>
              <a:extLst>
                <a:ext uri="{FF2B5EF4-FFF2-40B4-BE49-F238E27FC236}">
                  <a16:creationId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3</a:t>
              </a:r>
            </a:p>
          </p:txBody>
        </p:sp>
      </p:grpSp>
      <p:grpSp>
        <p:nvGrpSpPr>
          <p:cNvPr id="162" name="Group 161">
            <a:extLst>
              <a:ext uri="{FF2B5EF4-FFF2-40B4-BE49-F238E27FC236}">
                <a16:creationId xmlns:a16="http://schemas.microsoft.com/office/drawing/2014/main" id="{B3FBD4A7-3E04-45C4-99F2-6A3E0AA19DE4}"/>
              </a:ext>
            </a:extLst>
          </p:cNvPr>
          <p:cNvGrpSpPr/>
          <p:nvPr/>
        </p:nvGrpSpPr>
        <p:grpSpPr>
          <a:xfrm>
            <a:off x="7419764" y="5565043"/>
            <a:ext cx="414753" cy="856903"/>
            <a:chOff x="-2743200" y="6008610"/>
            <a:chExt cx="910543" cy="1535671"/>
          </a:xfrm>
        </p:grpSpPr>
        <p:cxnSp>
          <p:nvCxnSpPr>
            <p:cNvPr id="163" name="Straight Connector 162">
              <a:extLst>
                <a:ext uri="{FF2B5EF4-FFF2-40B4-BE49-F238E27FC236}">
                  <a16:creationId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4" action="ppaction://hlinksldjump"/>
              <a:extLst>
                <a:ext uri="{FF2B5EF4-FFF2-40B4-BE49-F238E27FC236}">
                  <a16:creationId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4</a:t>
              </a:r>
            </a:p>
          </p:txBody>
        </p:sp>
      </p:grpSp>
      <p:grpSp>
        <p:nvGrpSpPr>
          <p:cNvPr id="165" name="Group 164">
            <a:extLst>
              <a:ext uri="{FF2B5EF4-FFF2-40B4-BE49-F238E27FC236}">
                <a16:creationId xmlns:a16="http://schemas.microsoft.com/office/drawing/2014/main" id="{8B3FC148-1FE6-409E-916B-1A271FFAF5A8}"/>
              </a:ext>
            </a:extLst>
          </p:cNvPr>
          <p:cNvGrpSpPr/>
          <p:nvPr/>
        </p:nvGrpSpPr>
        <p:grpSpPr>
          <a:xfrm>
            <a:off x="7550592" y="4214089"/>
            <a:ext cx="414753" cy="856903"/>
            <a:chOff x="-2743200" y="6008610"/>
            <a:chExt cx="910543" cy="1535671"/>
          </a:xfrm>
        </p:grpSpPr>
        <p:cxnSp>
          <p:nvCxnSpPr>
            <p:cNvPr id="166" name="Straight Connector 165">
              <a:extLst>
                <a:ext uri="{FF2B5EF4-FFF2-40B4-BE49-F238E27FC236}">
                  <a16:creationId xmlns:a16="http://schemas.microsoft.com/office/drawing/2014/main"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5" action="ppaction://hlinksldjump"/>
              <a:extLst>
                <a:ext uri="{FF2B5EF4-FFF2-40B4-BE49-F238E27FC236}">
                  <a16:creationId xmlns:a16="http://schemas.microsoft.com/office/drawing/2014/main"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5</a:t>
              </a:r>
            </a:p>
          </p:txBody>
        </p:sp>
      </p:grpSp>
      <p:grpSp>
        <p:nvGrpSpPr>
          <p:cNvPr id="168" name="Group 167">
            <a:extLst>
              <a:ext uri="{FF2B5EF4-FFF2-40B4-BE49-F238E27FC236}">
                <a16:creationId xmlns:a16="http://schemas.microsoft.com/office/drawing/2014/main" id="{1F32345B-53EB-4911-8E84-87BC7CBBF993}"/>
              </a:ext>
            </a:extLst>
          </p:cNvPr>
          <p:cNvGrpSpPr/>
          <p:nvPr/>
        </p:nvGrpSpPr>
        <p:grpSpPr>
          <a:xfrm>
            <a:off x="7615796" y="3211299"/>
            <a:ext cx="414753" cy="856903"/>
            <a:chOff x="-2743200" y="6008610"/>
            <a:chExt cx="910543" cy="1535671"/>
          </a:xfrm>
        </p:grpSpPr>
        <p:cxnSp>
          <p:nvCxnSpPr>
            <p:cNvPr id="169" name="Straight Connector 168">
              <a:extLst>
                <a:ext uri="{FF2B5EF4-FFF2-40B4-BE49-F238E27FC236}">
                  <a16:creationId xmlns:a16="http://schemas.microsoft.com/office/drawing/2014/main"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6" action="ppaction://hlinksldjump"/>
              <a:extLst>
                <a:ext uri="{FF2B5EF4-FFF2-40B4-BE49-F238E27FC236}">
                  <a16:creationId xmlns:a16="http://schemas.microsoft.com/office/drawing/2014/main"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6</a:t>
              </a:r>
            </a:p>
          </p:txBody>
        </p:sp>
      </p:grpSp>
      <p:pic>
        <p:nvPicPr>
          <p:cNvPr id="102" name="Picture 101">
            <a:hlinkClick r:id="rId37" action="ppaction://hlinksldjump"/>
            <a:extLst>
              <a:ext uri="{FF2B5EF4-FFF2-40B4-BE49-F238E27FC236}">
                <a16:creationId xmlns:a16="http://schemas.microsoft.com/office/drawing/2014/main" id="{FAF1D353-FC14-4AEB-8F6E-390B6E029AAF}"/>
              </a:ext>
            </a:extLst>
          </p:cNvPr>
          <p:cNvPicPr>
            <a:picLocks noChangeAspect="1"/>
          </p:cNvPicPr>
          <p:nvPr/>
        </p:nvPicPr>
        <p:blipFill rotWithShape="1">
          <a:blip r:embed="rId38"/>
          <a:srcRect b="31389"/>
          <a:stretch/>
        </p:blipFill>
        <p:spPr>
          <a:xfrm>
            <a:off x="-35303" y="4815282"/>
            <a:ext cx="2233177" cy="844794"/>
          </a:xfrm>
          <a:prstGeom prst="rect">
            <a:avLst/>
          </a:prstGeom>
        </p:spPr>
      </p:pic>
      <p:pic>
        <p:nvPicPr>
          <p:cNvPr id="1036" name="Picture 12" descr="▷ Butterflies: Animated Images, Gifs, Pictures &amp; Animations - 100% FREE!">
            <a:extLst>
              <a:ext uri="{FF2B5EF4-FFF2-40B4-BE49-F238E27FC236}">
                <a16:creationId xmlns:a16="http://schemas.microsoft.com/office/drawing/2014/main" id="{9EA7B124-7FEA-465F-BB64-6886C15E185B}"/>
              </a:ext>
            </a:extLst>
          </p:cNvPr>
          <p:cNvPicPr>
            <a:picLocks noChangeAspect="1" noChangeArrowheads="1" noCrop="1"/>
          </p:cNvPicPr>
          <p:nvPr/>
        </p:nvPicPr>
        <p:blipFill>
          <a:blip r:embed="rId39"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a:extLst>
              <a:ext uri="{FF2B5EF4-FFF2-40B4-BE49-F238E27FC236}">
                <a16:creationId xmlns:a16="http://schemas.microsoft.com/office/drawing/2014/main" id="{6B5CDACF-9372-469F-A4E8-D24B28375753}"/>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2"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2"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2"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2"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2"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2"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547"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1: </a:t>
            </a:r>
            <a:r>
              <a:rPr lang="en-US" sz="2800" b="1" dirty="0" err="1">
                <a:solidFill>
                  <a:schemeClr val="bg1"/>
                </a:solidFill>
                <a:effectLst/>
                <a:latin typeface="Times New Roman" panose="02020603050405020304" pitchFamily="18" charset="0"/>
                <a:ea typeface="Arial" panose="020B0604020202020204" pitchFamily="34" charset="0"/>
              </a:rPr>
              <a:t>Muốn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tăng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thì</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B9A1A09-14A5-489A-9BE4-620FA15B571E}"/>
              </a:ext>
            </a:extLst>
          </p:cNvPr>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id="{FFDD793F-B1B3-4C54-989F-9203A93AB395}"/>
              </a:ext>
            </a:extLst>
          </p:cNvPr>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0"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1"/>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5956" y="26681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41148" y="257283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C9BC8C1-EA4A-889C-4521-F8586A6CF696}"/>
              </a:ext>
            </a:extLst>
          </p:cNvPr>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pic>
        <p:nvPicPr>
          <p:cNvPr id="14" name="Picture 4" descr="Download Tick And Cross Clipart Check Mark Clip Art Cross, Logo, Plant,  Face Transparent Png – Pngset.com">
            <a:extLst>
              <a:ext uri="{FF2B5EF4-FFF2-40B4-BE49-F238E27FC236}">
                <a16:creationId xmlns:a16="http://schemas.microsoft.com/office/drawing/2014/main" id="{CAD935C7-C4B8-A58F-9011-C3AD194CC8DC}"/>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D34835E-9497-7F5C-B7FF-9178DFC51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63" t="31593" r="9920" b="53067"/>
          <a:stretch/>
        </p:blipFill>
        <p:spPr bwMode="auto">
          <a:xfrm>
            <a:off x="1673053" y="1774221"/>
            <a:ext cx="8845894" cy="39562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EC505CD1-B77C-B61B-36F3-CA51BF5AEF2A}"/>
              </a:ext>
            </a:extLst>
          </p:cNvPr>
          <p:cNvSpPr>
            <a:spLocks noGrp="1"/>
          </p:cNvSpPr>
          <p:nvPr>
            <p:ph type="ctrTitle"/>
          </p:nvPr>
        </p:nvSpPr>
        <p:spPr>
          <a:xfrm>
            <a:off x="631371" y="858169"/>
            <a:ext cx="10929258" cy="801796"/>
          </a:xfrm>
        </p:spPr>
        <p:txBody>
          <a:bodyPr>
            <a:noAutofit/>
          </a:bodyPr>
          <a:lstStyle/>
          <a:p>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sâu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lớn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nằm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nó</a:t>
            </a:r>
            <a:r>
              <a:rPr lang="en-US" sz="2800" dirty="0">
                <a:solidFill>
                  <a:srgbClr val="000000"/>
                </a:solidFill>
                <a:effectLst/>
                <a:ea typeface="Times New Roman" panose="02020603050405020304" pitchFamily="18" charset="0"/>
              </a:rPr>
              <a:t>?</a:t>
            </a:r>
            <a:r>
              <a:rPr lang="en-US" sz="2800" b="1" dirty="0">
                <a:effectLst/>
                <a:ea typeface="Times New Roman" panose="02020603050405020304" pitchFamily="18" charset="0"/>
              </a:rPr>
              <a:t> </a:t>
            </a:r>
            <a:endParaRPr lang="en-US" sz="2800" dirty="0"/>
          </a:p>
        </p:txBody>
      </p:sp>
      <p:sp>
        <p:nvSpPr>
          <p:cNvPr id="6" name="Title 1">
            <a:extLst>
              <a:ext uri="{FF2B5EF4-FFF2-40B4-BE49-F238E27FC236}">
                <a16:creationId xmlns:a16="http://schemas.microsoft.com/office/drawing/2014/main" id="{670BE133-C8E5-80CD-D312-02F81C3C8DDA}"/>
              </a:ext>
            </a:extLst>
          </p:cNvPr>
          <p:cNvSpPr txBox="1">
            <a:spLocks/>
          </p:cNvSpPr>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p>
        </p:txBody>
      </p:sp>
    </p:spTree>
    <p:extLst>
      <p:ext uri="{BB962C8B-B14F-4D97-AF65-F5344CB8AC3E}">
        <p14:creationId xmlns:p14="http://schemas.microsoft.com/office/powerpoint/2010/main" val="197859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602326" y="1006499"/>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2: </a:t>
            </a:r>
            <a:r>
              <a:rPr lang="en-US" sz="2800" b="1" dirty="0" err="1">
                <a:solidFill>
                  <a:schemeClr val="bg1"/>
                </a:solidFill>
                <a:effectLst/>
                <a:latin typeface="Times New Roman" panose="02020603050405020304" pitchFamily="18" charset="0"/>
                <a:ea typeface="Arial" panose="020B0604020202020204" pitchFamily="34" charset="0"/>
              </a:rPr>
              <a:t>Đơn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vị</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là</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N/m</a:t>
            </a:r>
            <a:r>
              <a:rPr lang="en-US" sz="2800" baseline="30000" dirty="0">
                <a:latin typeface="Times New Roman" panose="02020603050405020304" pitchFamily="18" charset="0"/>
                <a:cs typeface="Times New Roman" panose="02020603050405020304" pitchFamily="18" charset="0"/>
              </a:rPr>
              <a:t>2</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B. N/m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FDD793F-B1B3-4C54-989F-9203A93AB395}"/>
              </a:ext>
            </a:extLst>
          </p:cNvPr>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kg/m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0"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1"/>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A94AE94F-A6EA-CB68-E1F7-1DA05FFCB848}"/>
              </a:ext>
            </a:extLst>
          </p:cNvPr>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N</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E1FA4570-0335-B605-962B-9581A2A0E409}"/>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Rectangle 8">
            <a:extLst>
              <a:ext uri="{FF2B5EF4-FFF2-40B4-BE49-F238E27FC236}">
                <a16:creationId xmlns:a16="http://schemas.microsoft.com/office/drawing/2014/main" id="{31D9F237-BC35-47CA-AE3D-2906AEF91F57}"/>
              </a:ext>
            </a:extLst>
          </p:cNvPr>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FFDD793F-B1B3-4C54-989F-9203A93AB395}"/>
              </a:ext>
            </a:extLst>
          </p:cNvPr>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p = P/S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0"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1"/>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E1D263F-A685-E1E8-38B6-B27D04EFDA17}"/>
              </a:ext>
            </a:extLst>
          </p:cNvPr>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p = </a:t>
            </a:r>
            <a:r>
              <a:rPr lang="en-US" sz="2800" dirty="0" err="1">
                <a:latin typeface="Times New Roman" panose="02020603050405020304" pitchFamily="18" charset="0"/>
                <a:cs typeface="Times New Roman" panose="02020603050405020304" pitchFamily="18" charset="0"/>
              </a:rPr>
              <a:t>d.V</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a16="http://schemas.microsoft.com/office/drawing/2014/main" id="{2050E713-A6B5-CA20-9ACB-CD2B806261E5}"/>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5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pP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a:extLst>
              <a:ext uri="{FF2B5EF4-FFF2-40B4-BE49-F238E27FC236}">
                <a16:creationId xmlns:a16="http://schemas.microsoft.com/office/drawing/2014/main" id="{FFDD793F-B1B3-4C54-989F-9203A93AB395}"/>
              </a:ext>
            </a:extLst>
          </p:cNvPr>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0"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1"/>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B72430-C2DF-B8A2-F889-DEB1936BA75C}"/>
              </a:ext>
            </a:extLst>
          </p:cNvPr>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kì</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id="{2C616E17-714C-D1F2-7430-01B29205FFD5}"/>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9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455981"/>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5: Khi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ta </a:t>
            </a:r>
            <a:r>
              <a:rPr lang="en-US" sz="2800" b="1" dirty="0" err="1">
                <a:solidFill>
                  <a:schemeClr val="bg1"/>
                </a:solidFill>
                <a:effectLst/>
                <a:latin typeface="Times New Roman" panose="02020603050405020304" pitchFamily="18" charset="0"/>
                <a:ea typeface="Arial" panose="020B0604020202020204" pitchFamily="34" charset="0"/>
              </a:rPr>
              <a:t>thường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mà</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không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a:t>
            </a:r>
            <a:r>
              <a:rPr lang="en-US" sz="2800" b="1" dirty="0">
                <a:solidFill>
                  <a:schemeClr val="bg1"/>
                </a:solidFill>
                <a:effectLst/>
                <a:latin typeface="Times New Roman" panose="02020603050405020304" pitchFamily="18" charset="0"/>
                <a:ea typeface="Arial" panose="020B0604020202020204" pitchFamily="34" charset="0"/>
              </a:rPr>
              <a:t> (tai)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Tại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sao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vậy</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5156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a16="http://schemas.microsoft.com/office/drawing/2014/main" id="{3B9A1A09-14A5-489A-9BE4-620FA15B571E}"/>
              </a:ext>
            </a:extLst>
          </p:cNvPr>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sp>
        <p:nvSpPr>
          <p:cNvPr id="11" name="Rectangle 10">
            <a:extLst>
              <a:ext uri="{FF2B5EF4-FFF2-40B4-BE49-F238E27FC236}">
                <a16:creationId xmlns:a16="http://schemas.microsoft.com/office/drawing/2014/main" id="{FFDD793F-B1B3-4C54-989F-9203A93AB395}"/>
              </a:ext>
            </a:extLst>
          </p:cNvPr>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thói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3" name="Picture 12">
            <a:hlinkClick r:id="rId10"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1"/>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B93984E-7022-7DBF-5D62-2D1EBB173C0A}"/>
              </a:ext>
            </a:extLst>
          </p:cNvPr>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C. Mũ đinh có diện tích lớn nên áp lực nhỏ vì vậy đinh khó vào hơn.</a:t>
            </a:r>
          </a:p>
        </p:txBody>
      </p:sp>
      <p:pic>
        <p:nvPicPr>
          <p:cNvPr id="6" name="Picture 4" descr="Download Tick And Cross Clipart Check Mark Clip Art Cross, Logo, Plant,  Face Transparent Png – Pngset.com">
            <a:extLst>
              <a:ext uri="{FF2B5EF4-FFF2-40B4-BE49-F238E27FC236}">
                <a16:creationId xmlns:a16="http://schemas.microsoft.com/office/drawing/2014/main" id="{B0EA0FFA-0C2E-820E-41D1-A1990B3F12D6}"/>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6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a16="http://schemas.microsoft.com/office/drawing/2014/main" id="{C224A0A2-47C0-436B-BA35-F4A80A2F7E14}"/>
              </a:ext>
            </a:extLst>
          </p:cNvPr>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rPr>
              <a:t>C</a:t>
            </a:r>
            <a:r>
              <a:rPr lang="en-US" sz="2800" dirty="0" err="1">
                <a:solidFill>
                  <a:schemeClr val="bg1"/>
                </a:solidFill>
                <a:latin typeface="Times New Roman" panose="02020603050405020304" pitchFamily="18" charset="0"/>
                <a:ea typeface="Arial" panose="020B0604020202020204" pitchFamily="34" charset="0"/>
              </a:rPr>
              <a:t>âu</a:t>
            </a:r>
            <a:r>
              <a:rPr lang="en-US" sz="2800" dirty="0">
                <a:solidFill>
                  <a:schemeClr val="bg1"/>
                </a:solidFill>
                <a:latin typeface="Times New Roman" panose="02020603050405020304" pitchFamily="18" charset="0"/>
                <a:ea typeface="Arial" panose="020B0604020202020204" pitchFamily="34" charset="0"/>
              </a:rPr>
              <a:t> 6: </a:t>
            </a:r>
            <a:r>
              <a:rPr lang="en-US" sz="2800" dirty="0" err="1">
                <a:solidFill>
                  <a:schemeClr val="bg1"/>
                </a:solidFill>
                <a:effectLst/>
                <a:latin typeface="Times New Roman" panose="02020603050405020304" pitchFamily="18" charset="0"/>
                <a:ea typeface="Arial" panose="020B0604020202020204" pitchFamily="34" charset="0"/>
              </a:rPr>
              <a:t>Đặt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bao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60kg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ghết</a:t>
            </a:r>
            <a:r>
              <a:rPr lang="en-US" sz="2800" dirty="0">
                <a:solidFill>
                  <a:schemeClr val="bg1"/>
                </a:solidFill>
                <a:effectLst/>
                <a:latin typeface="Times New Roman" panose="02020603050405020304" pitchFamily="18" charset="0"/>
                <a:ea typeface="Arial" panose="020B0604020202020204" pitchFamily="34" charset="0"/>
              </a:rPr>
              <a:t> 4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có</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khối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lượng</a:t>
            </a:r>
            <a:r>
              <a:rPr lang="en-US" sz="2800" dirty="0">
                <a:solidFill>
                  <a:schemeClr val="bg1"/>
                </a:solidFill>
                <a:effectLst/>
                <a:latin typeface="Times New Roman" panose="02020603050405020304" pitchFamily="18" charset="0"/>
                <a:ea typeface="Arial" panose="020B0604020202020204" pitchFamily="34" charset="0"/>
              </a:rPr>
              <a:t> 4kg. </a:t>
            </a:r>
            <a:r>
              <a:rPr lang="en-US" sz="2800" dirty="0" err="1">
                <a:solidFill>
                  <a:schemeClr val="bg1"/>
                </a:solidFill>
                <a:effectLst/>
                <a:latin typeface="Times New Roman" panose="02020603050405020304" pitchFamily="18" charset="0"/>
                <a:ea typeface="Arial" panose="020B0604020202020204" pitchFamily="34" charset="0"/>
              </a:rPr>
              <a:t>Diện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tích</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tiếp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xúc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với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của</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mỗi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 8cm</a:t>
            </a:r>
            <a:r>
              <a:rPr lang="en-US" sz="2800" baseline="30000" dirty="0">
                <a:solidFill>
                  <a:schemeClr val="bg1"/>
                </a:solidFill>
                <a:effectLst/>
                <a:latin typeface="Times New Roman" panose="02020603050405020304" pitchFamily="18" charset="0"/>
                <a:ea typeface="Arial" panose="020B0604020202020204" pitchFamily="34" charset="0"/>
              </a:rPr>
              <a:t>2</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suất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tác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a16="http://schemas.microsoft.com/office/drawing/2014/main" id="{31D9F237-BC35-47CA-AE3D-2906AEF91F57}"/>
              </a:ext>
            </a:extLst>
          </p:cNvPr>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D. </a:t>
            </a:r>
            <a:r>
              <a:rPr lang="de-DE" sz="2800" dirty="0"/>
              <a:t>200 000</a:t>
            </a:r>
            <a:r>
              <a:rPr lang="en-US" sz="2800" dirty="0">
                <a:solidFill>
                  <a:prstClr val="white"/>
                </a:solidFill>
                <a:latin typeface="Times New Roman" panose="02020603050405020304" pitchFamily="18" charset="0"/>
                <a:cs typeface="Times New Roman" panose="02020603050405020304" pitchFamily="18" charset="0"/>
              </a:rPr>
              <a:t>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3B9A1A09-14A5-489A-9BE4-620FA15B571E}"/>
              </a:ext>
            </a:extLst>
          </p:cNvPr>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Cambria" panose="02040503050406030204" pitchFamily="18" charset="0"/>
              </a:rPr>
              <a:t>A. 187 500 N/m</a:t>
            </a:r>
            <a:r>
              <a:rPr lang="en-US" sz="2800" baseline="30000" dirty="0">
                <a:solidFill>
                  <a:prstClr val="white"/>
                </a:solidFill>
                <a:latin typeface="Cambria" panose="02040503050406030204" pitchFamily="18" charset="0"/>
              </a:rPr>
              <a:t>2</a:t>
            </a:r>
          </a:p>
        </p:txBody>
      </p:sp>
      <p:sp>
        <p:nvSpPr>
          <p:cNvPr id="11" name="Rectangle 10">
            <a:extLst>
              <a:ext uri="{FF2B5EF4-FFF2-40B4-BE49-F238E27FC236}">
                <a16:creationId xmlns:a16="http://schemas.microsoft.com/office/drawing/2014/main" id="{FFDD793F-B1B3-4C54-989F-9203A93AB395}"/>
              </a:ext>
            </a:extLst>
          </p:cNvPr>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B. 200 000 N/m</a:t>
            </a:r>
            <a:endParaRPr lang="en-US" sz="2800" baseline="300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a16="http://schemas.microsoft.com/office/drawing/2014/main" id="{025B4C0E-503D-4ECE-89D4-75993C6DEEF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0" action="ppaction://hlinksldjump"/>
            <a:extLst>
              <a:ext uri="{FF2B5EF4-FFF2-40B4-BE49-F238E27FC236}">
                <a16:creationId xmlns:a16="http://schemas.microsoft.com/office/drawing/2014/main" id="{1D9B4549-F236-4974-A381-7A955D6DE7DB}"/>
              </a:ext>
            </a:extLst>
          </p:cNvPr>
          <p:cNvPicPr>
            <a:picLocks noChangeAspect="1"/>
          </p:cNvPicPr>
          <p:nvPr/>
        </p:nvPicPr>
        <p:blipFill>
          <a:blip r:embed="rId11"/>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a16="http://schemas.microsoft.com/office/drawing/2014/main" id="{6C296559-3038-4D13-9EDA-81E7EE9F2483}"/>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160543" y="470549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a16="http://schemas.microsoft.com/office/drawing/2014/main" id="{60BD1839-965D-424F-9B18-634B17E1AED4}"/>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a16="http://schemas.microsoft.com/office/drawing/2014/main" id="{096FBB72-8B54-44AF-9ED8-07D8C134CA2E}"/>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5C956E-2722-7FBA-F174-926E6276C12D}"/>
              </a:ext>
            </a:extLst>
          </p:cNvPr>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C. 100 000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a:extLst>
              <a:ext uri="{FF2B5EF4-FFF2-40B4-BE49-F238E27FC236}">
                <a16:creationId xmlns:a16="http://schemas.microsoft.com/office/drawing/2014/main" id="{43F82714-07F5-C16A-9566-9EF889BBB9C2}"/>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3">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42880" y="4621616"/>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7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CB73B-6F8F-D593-5006-9E163F57C13B}"/>
              </a:ext>
            </a:extLst>
          </p:cNvPr>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05496CE-D307-E829-7866-E0650A176EA3}"/>
                  </a:ext>
                </a:extLst>
              </p:cNvPr>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05496CE-D307-E829-7866-E0650A176EA3}"/>
                  </a:ext>
                </a:extLst>
              </p:cNvPr>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a:blip r:embed="rId2"/>
                <a:stretch>
                  <a:fillRect l="-1542" t="-768" b="-2561"/>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145EC1A-9726-28B5-3364-92C5BD50AB87}"/>
              </a:ext>
            </a:extLst>
          </p:cNvPr>
          <p:cNvSpPr txBox="1"/>
          <p:nvPr/>
        </p:nvSpPr>
        <p:spPr>
          <a:xfrm>
            <a:off x="327404" y="1827479"/>
            <a:ext cx="3441924" cy="4512261"/>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4Kg</a:t>
            </a:r>
          </a:p>
          <a:p>
            <a:pPr algn="just">
              <a:lnSpc>
                <a:spcPct val="115000"/>
              </a:lnSpc>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id="{8F8664B9-C1BE-9D46-6DBA-2EDE4BC29A25}"/>
              </a:ext>
            </a:extLst>
          </p:cNvPr>
          <p:cNvCxnSpPr>
            <a:cxnSpLocks/>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C8860B3-7362-0827-A3BD-2A5C1F635E05}"/>
              </a:ext>
            </a:extLst>
          </p:cNvPr>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367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4CB73B-6F8F-D593-5006-9E163F57C13B}"/>
              </a:ext>
            </a:extLst>
          </p:cNvPr>
          <p:cNvSpPr>
            <a:spLocks noGrp="1"/>
          </p:cNvSpPr>
          <p:nvPr>
            <p:ph type="title"/>
          </p:nvPr>
        </p:nvSpPr>
        <p:spPr/>
        <p:txBody>
          <a:bodyPr>
            <a:normAutofit/>
          </a:bodyPr>
          <a:lstStyle/>
          <a:p>
            <a:r>
              <a:rPr lang="en-US" sz="2800" dirty="0"/>
              <a:t>* </a:t>
            </a:r>
            <a:r>
              <a:rPr lang="en-US" sz="2800" dirty="0" err="1"/>
              <a:t>Vận</a:t>
            </a:r>
            <a:r>
              <a:rPr lang="en-US" sz="2800" dirty="0"/>
              <a:t> </a:t>
            </a:r>
            <a:r>
              <a:rPr lang="en-US" sz="2800" dirty="0" err="1"/>
              <a:t>dụng</a:t>
            </a:r>
            <a:endParaRPr lang="en-US" sz="2800" dirty="0"/>
          </a:p>
        </p:txBody>
      </p:sp>
      <p:sp>
        <p:nvSpPr>
          <p:cNvPr id="10" name="TextBox 9">
            <a:extLst>
              <a:ext uri="{FF2B5EF4-FFF2-40B4-BE49-F238E27FC236}">
                <a16:creationId xmlns:a16="http://schemas.microsoft.com/office/drawing/2014/main" id="{605496CE-D307-E829-7866-E0650A176EA3}"/>
              </a:ext>
            </a:extLst>
          </p:cNvPr>
          <p:cNvSpPr txBox="1"/>
          <p:nvPr/>
        </p:nvSpPr>
        <p:spPr>
          <a:xfrm>
            <a:off x="680132" y="1611086"/>
            <a:ext cx="6694062" cy="3892861"/>
          </a:xfrm>
          <a:prstGeom prst="rect">
            <a:avLst/>
          </a:prstGeom>
          <a:noFill/>
        </p:spPr>
        <p:txBody>
          <a:bodyPr wrap="square">
            <a:spAutoFit/>
          </a:bodyPr>
          <a:lstStyle/>
          <a:p>
            <a:pPr algn="just">
              <a:lnSpc>
                <a:spcPct val="150000"/>
              </a:lnSpc>
            </a:pPr>
            <a:r>
              <a:rPr lang="en-US" sz="2800" dirty="0" err="1">
                <a:latin typeface="Times New Roman" panose="02020603050405020304" pitchFamily="18" charset="0"/>
                <a:ea typeface="Arial" panose="020B0604020202020204" pitchFamily="34" charset="0"/>
              </a:rPr>
              <a:t>Nhiệm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a:t>
            </a: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Nêu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2: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cắm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hộp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nhọn</a:t>
            </a:r>
            <a:r>
              <a:rPr lang="en-US" sz="2800" dirty="0">
                <a:effectLst/>
                <a:latin typeface="Times New Roman" panose="02020603050405020304" pitchFamily="18" charset="0"/>
                <a:ea typeface="Arial" panose="020B0604020202020204" pitchFamily="34" charset="0"/>
              </a:rPr>
              <a:t>?</a:t>
            </a:r>
          </a:p>
        </p:txBody>
      </p:sp>
      <p:sp>
        <p:nvSpPr>
          <p:cNvPr id="6" name="Rectangle 5">
            <a:extLst>
              <a:ext uri="{FF2B5EF4-FFF2-40B4-BE49-F238E27FC236}">
                <a16:creationId xmlns:a16="http://schemas.microsoft.com/office/drawing/2014/main" id="{B1682CF0-A614-1B78-A354-B44736B460CF}"/>
              </a:ext>
            </a:extLst>
          </p:cNvPr>
          <p:cNvSpPr/>
          <p:nvPr/>
        </p:nvSpPr>
        <p:spPr>
          <a:xfrm>
            <a:off x="7792064" y="1310766"/>
            <a:ext cx="4183626" cy="52939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26897C-57A1-6D33-A284-F5CCF780C8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p:blipFill>
        <p:spPr>
          <a:xfrm>
            <a:off x="7615084" y="1377134"/>
            <a:ext cx="4223655" cy="5293977"/>
          </a:xfrm>
          <a:prstGeom prst="rect">
            <a:avLst/>
          </a:prstGeom>
          <a:ln>
            <a:noFill/>
          </a:ln>
        </p:spPr>
      </p:pic>
    </p:spTree>
    <p:extLst>
      <p:ext uri="{BB962C8B-B14F-4D97-AF65-F5344CB8AC3E}">
        <p14:creationId xmlns:p14="http://schemas.microsoft.com/office/powerpoint/2010/main" val="362234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F4A4B88D-F80F-98BB-6E0F-DC27FCEA0851}"/>
              </a:ext>
            </a:extLst>
          </p:cNvPr>
          <p:cNvSpPr>
            <a:spLocks noGrp="1"/>
          </p:cNvSpPr>
          <p:nvPr>
            <p:ph type="body" sz="quarter" idx="10"/>
          </p:nvPr>
        </p:nvSpPr>
        <p:spPr>
          <a:xfrm>
            <a:off x="585287" y="835818"/>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pic>
        <p:nvPicPr>
          <p:cNvPr id="17" name="Picture 16">
            <a:extLst>
              <a:ext uri="{FF2B5EF4-FFF2-40B4-BE49-F238E27FC236}">
                <a16:creationId xmlns:a16="http://schemas.microsoft.com/office/drawing/2014/main" id="{ED9D4409-6303-6153-7076-856CFA1C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a:extLst>
              <a:ext uri="{FF2B5EF4-FFF2-40B4-BE49-F238E27FC236}">
                <a16:creationId xmlns:a16="http://schemas.microsoft.com/office/drawing/2014/main" id="{1E25CD10-E9FE-211F-B54B-02A9FF1403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p:blipFill>
        <p:spPr>
          <a:xfrm>
            <a:off x="8095248" y="426237"/>
            <a:ext cx="4096752" cy="3514125"/>
          </a:xfrm>
          <a:prstGeom prst="rect">
            <a:avLst/>
          </a:prstGeom>
        </p:spPr>
      </p:pic>
      <p:pic>
        <p:nvPicPr>
          <p:cNvPr id="19" name="Picture 18">
            <a:extLst>
              <a:ext uri="{FF2B5EF4-FFF2-40B4-BE49-F238E27FC236}">
                <a16:creationId xmlns:a16="http://schemas.microsoft.com/office/drawing/2014/main" id="{E6264820-2AD9-74B6-217A-9AB4FAB8B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a:extLst>
              <a:ext uri="{FF2B5EF4-FFF2-40B4-BE49-F238E27FC236}">
                <a16:creationId xmlns:a16="http://schemas.microsoft.com/office/drawing/2014/main" id="{45858F54-D468-713D-EA3B-FBE0FC265D8D}"/>
              </a:ext>
            </a:extLst>
          </p:cNvPr>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a:extLst>
              <a:ext uri="{FF2B5EF4-FFF2-40B4-BE49-F238E27FC236}">
                <a16:creationId xmlns:a16="http://schemas.microsoft.com/office/drawing/2014/main" id="{A625C8D2-4181-FC5D-13F5-5B547D600275}"/>
              </a:ext>
            </a:extLst>
          </p:cNvPr>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4642A18-DADB-837A-961B-C66D5A75B51A}"/>
              </a:ext>
            </a:extLst>
          </p:cNvPr>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4F6F867-0963-4475-0283-A03128732ACC}"/>
              </a:ext>
            </a:extLst>
          </p:cNvPr>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a16="http://schemas.microsoft.com/office/drawing/2014/main" id="{0063524D-0BF6-C471-9313-ED61583C35D3}"/>
              </a:ext>
            </a:extLst>
          </p:cNvPr>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id="{05531403-E862-58B1-48DE-727AA1C7FE8E}"/>
              </a:ext>
            </a:extLst>
          </p:cNvPr>
          <p:cNvGrpSpPr/>
          <p:nvPr/>
        </p:nvGrpSpPr>
        <p:grpSpPr>
          <a:xfrm>
            <a:off x="1948112" y="5853866"/>
            <a:ext cx="10224311" cy="840788"/>
            <a:chOff x="1948113" y="5863980"/>
            <a:chExt cx="9509878" cy="830674"/>
          </a:xfrm>
        </p:grpSpPr>
        <p:sp>
          <p:nvSpPr>
            <p:cNvPr id="30" name="Rectangle 29">
              <a:extLst>
                <a:ext uri="{FF2B5EF4-FFF2-40B4-BE49-F238E27FC236}">
                  <a16:creationId xmlns:a16="http://schemas.microsoft.com/office/drawing/2014/main" id="{02656A57-9878-D56C-23F1-1D7510A08253}"/>
                </a:ext>
              </a:extLst>
            </p:cNvPr>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a:extLst>
                <a:ext uri="{FF2B5EF4-FFF2-40B4-BE49-F238E27FC236}">
                  <a16:creationId xmlns:a16="http://schemas.microsoft.com/office/drawing/2014/main" id="{E874FE08-7DAC-8F92-BD7C-C6E487F3337B}"/>
                </a:ext>
              </a:extLst>
            </p:cNvPr>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a:extLst>
              <a:ext uri="{FF2B5EF4-FFF2-40B4-BE49-F238E27FC236}">
                <a16:creationId xmlns:a16="http://schemas.microsoft.com/office/drawing/2014/main" id="{CE0648E1-3C66-A272-AC08-9412CBBAA9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p:blipFill>
        <p:spPr>
          <a:xfrm flipH="1">
            <a:off x="37263" y="4432301"/>
            <a:ext cx="1883953" cy="2425700"/>
          </a:xfrm>
          <a:prstGeom prst="rect">
            <a:avLst/>
          </a:prstGeom>
        </p:spPr>
      </p:pic>
    </p:spTree>
    <p:extLst>
      <p:ext uri="{BB962C8B-B14F-4D97-AF65-F5344CB8AC3E}">
        <p14:creationId xmlns:p14="http://schemas.microsoft.com/office/powerpoint/2010/main" val="215345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AA75CFF-9A2D-27E4-AED0-F3EE0ECB5752}"/>
              </a:ext>
            </a:extLst>
          </p:cNvPr>
          <p:cNvGrpSpPr/>
          <p:nvPr/>
        </p:nvGrpSpPr>
        <p:grpSpPr>
          <a:xfrm flipH="1">
            <a:off x="4422316" y="3330017"/>
            <a:ext cx="2902973" cy="3527983"/>
            <a:chOff x="-232266" y="3540851"/>
            <a:chExt cx="2365866" cy="3317149"/>
          </a:xfrm>
        </p:grpSpPr>
        <p:pic>
          <p:nvPicPr>
            <p:cNvPr id="18" name="Picture 17">
              <a:extLst>
                <a:ext uri="{FF2B5EF4-FFF2-40B4-BE49-F238E27FC236}">
                  <a16:creationId xmlns:a16="http://schemas.microsoft.com/office/drawing/2014/main" id="{E6B4E5C5-BCDC-4769-52C1-95A6768CC0E1}"/>
                </a:ext>
              </a:extLst>
            </p:cNvPr>
            <p:cNvPicPr>
              <a:picLocks noChangeAspect="1"/>
            </p:cNvPicPr>
            <p:nvPr/>
          </p:nvPicPr>
          <p:blipFill rotWithShape="1">
            <a:blip r:embed="rId2">
              <a:clrChange>
                <a:clrFrom>
                  <a:srgbClr val="F9B430"/>
                </a:clrFrom>
                <a:clrTo>
                  <a:srgbClr val="F9B430">
                    <a:alpha val="0"/>
                  </a:srgbClr>
                </a:clrTo>
              </a:clrChange>
              <a:duotone>
                <a:prstClr val="black"/>
                <a:srgbClr val="0070C0">
                  <a:tint val="45000"/>
                  <a:satMod val="400000"/>
                </a:srgbClr>
              </a:duoton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r="36329" b="62260"/>
            <a:stretch/>
          </p:blipFill>
          <p:spPr>
            <a:xfrm>
              <a:off x="-232266" y="3540851"/>
              <a:ext cx="2365866" cy="1618073"/>
            </a:xfrm>
            <a:prstGeom prst="rect">
              <a:avLst/>
            </a:prstGeom>
          </p:spPr>
        </p:pic>
        <p:pic>
          <p:nvPicPr>
            <p:cNvPr id="17" name="Picture 16">
              <a:extLst>
                <a:ext uri="{FF2B5EF4-FFF2-40B4-BE49-F238E27FC236}">
                  <a16:creationId xmlns:a16="http://schemas.microsoft.com/office/drawing/2014/main" id="{AC1626EC-3816-CD34-8B89-C9E30C936F59}"/>
                </a:ext>
              </a:extLst>
            </p:cNvPr>
            <p:cNvPicPr>
              <a:picLocks noChangeAspect="1"/>
            </p:cNvPicPr>
            <p:nvPr/>
          </p:nvPicPr>
          <p:blipFill rotWithShape="1">
            <a:blip r:embed="rId2">
              <a:clrChange>
                <a:clrFrom>
                  <a:srgbClr val="F9B430"/>
                </a:clrFrom>
                <a:clrTo>
                  <a:srgbClr val="F9B430">
                    <a:alpha val="0"/>
                  </a:srgbClr>
                </a:clrTo>
              </a:clrChang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t="39532" r="36329"/>
            <a:stretch/>
          </p:blipFill>
          <p:spPr>
            <a:xfrm>
              <a:off x="-23167" y="5158924"/>
              <a:ext cx="1550539" cy="1699076"/>
            </a:xfrm>
            <a:prstGeom prst="rect">
              <a:avLst/>
            </a:prstGeom>
          </p:spPr>
        </p:pic>
      </p:grpSp>
      <p:pic>
        <p:nvPicPr>
          <p:cNvPr id="8" name="Picture 7">
            <a:extLst>
              <a:ext uri="{FF2B5EF4-FFF2-40B4-BE49-F238E27FC236}">
                <a16:creationId xmlns:a16="http://schemas.microsoft.com/office/drawing/2014/main" id="{E8F7BF15-5FF1-4D6A-CCF4-9D62CB84C592}"/>
              </a:ext>
            </a:extLst>
          </p:cNvPr>
          <p:cNvPicPr>
            <a:picLocks noChangeAspect="1"/>
          </p:cNvPicPr>
          <p:nvPr/>
        </p:nvPicPr>
        <p:blipFill>
          <a:blip r:embed="rId4"/>
          <a:stretch>
            <a:fillRect/>
          </a:stretch>
        </p:blipFill>
        <p:spPr>
          <a:xfrm>
            <a:off x="7097712" y="1342796"/>
            <a:ext cx="4470400" cy="5081917"/>
          </a:xfrm>
          <a:prstGeom prst="rect">
            <a:avLst/>
          </a:prstGeom>
        </p:spPr>
      </p:pic>
      <p:sp>
        <p:nvSpPr>
          <p:cNvPr id="6" name="Text Placeholder 5">
            <a:extLst>
              <a:ext uri="{FF2B5EF4-FFF2-40B4-BE49-F238E27FC236}">
                <a16:creationId xmlns:a16="http://schemas.microsoft.com/office/drawing/2014/main" id="{616D175A-2B71-AD2F-CFF0-ACB1CCD5350D}"/>
              </a:ext>
            </a:extLst>
          </p:cNvPr>
          <p:cNvSpPr>
            <a:spLocks noGrp="1"/>
          </p:cNvSpPr>
          <p:nvPr>
            <p:ph type="body" sz="half" idx="2"/>
          </p:nvPr>
        </p:nvSpPr>
        <p:spPr>
          <a:xfrm>
            <a:off x="586697" y="1506083"/>
            <a:ext cx="6400800"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en-US" sz="2800" dirty="0" err="1">
                <a:effectLst/>
                <a:ea typeface="Arial" panose="020B0604020202020204" pitchFamily="34" charset="0"/>
              </a:rPr>
              <a:t>đính</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en-US" sz="2800" dirty="0" err="1">
                <a:effectLst/>
                <a:ea typeface="Arial" panose="020B0604020202020204" pitchFamily="34" charset="0"/>
              </a:rPr>
              <a:t>đình</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p>
        </p:txBody>
      </p:sp>
      <p:sp>
        <p:nvSpPr>
          <p:cNvPr id="7" name="Text Placeholder 6">
            <a:extLst>
              <a:ext uri="{FF2B5EF4-FFF2-40B4-BE49-F238E27FC236}">
                <a16:creationId xmlns:a16="http://schemas.microsoft.com/office/drawing/2014/main" id="{E9B123ED-6D50-27ED-9BE4-DBC26E353A70}"/>
              </a:ext>
            </a:extLst>
          </p:cNvPr>
          <p:cNvSpPr>
            <a:spLocks noGrp="1"/>
          </p:cNvSpPr>
          <p:nvPr>
            <p:ph type="body" sz="quarter" idx="10"/>
          </p:nvPr>
        </p:nvSpPr>
        <p:spPr>
          <a:xfrm>
            <a:off x="623888" y="864791"/>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cxnSp>
        <p:nvCxnSpPr>
          <p:cNvPr id="10" name="Straight Arrow Connector 9">
            <a:extLst>
              <a:ext uri="{FF2B5EF4-FFF2-40B4-BE49-F238E27FC236}">
                <a16:creationId xmlns:a16="http://schemas.microsoft.com/office/drawing/2014/main" id="{A221A0E8-ABDC-277B-0772-FAA085647C36}"/>
              </a:ext>
            </a:extLst>
          </p:cNvPr>
          <p:cNvCxnSpPr>
            <a:cxnSpLocks/>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98DCA8B-8015-FE9D-5677-6ACAC8651039}"/>
              </a:ext>
            </a:extLst>
          </p:cNvPr>
          <p:cNvCxnSpPr>
            <a:cxnSpLocks/>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9D8AA2E-E901-C9AB-F5DD-A9A4EC07A875}"/>
              </a:ext>
            </a:extLst>
          </p:cNvPr>
          <p:cNvCxnSpPr>
            <a:cxnSpLocks/>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83ED182-9E0C-4860-B4D4-77799A370DD4}"/>
              </a:ext>
            </a:extLst>
          </p:cNvPr>
          <p:cNvSpPr txBox="1"/>
          <p:nvPr/>
        </p:nvSpPr>
        <p:spPr>
          <a:xfrm>
            <a:off x="237110" y="4018095"/>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67C591A7-25D1-7D1C-5FED-8ED713E33B57}"/>
              </a:ext>
            </a:extLst>
          </p:cNvPr>
          <p:cNvSpPr txBox="1"/>
          <p:nvPr/>
        </p:nvSpPr>
        <p:spPr>
          <a:xfrm>
            <a:off x="586697" y="5813654"/>
            <a:ext cx="5887340" cy="954107"/>
          </a:xfrm>
          <a:prstGeom prst="rect">
            <a:avLst/>
          </a:prstGeom>
          <a:solidFill>
            <a:srgbClr val="0070C0"/>
          </a:solidFill>
        </p:spPr>
        <p:txBody>
          <a:bodyPr wrap="square" rtlCol="0">
            <a:spAutoFit/>
          </a:bodyPr>
          <a:lstStyle/>
          <a:p>
            <a:pPr indent="465138"/>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extLst>
      <p:ext uri="{BB962C8B-B14F-4D97-AF65-F5344CB8AC3E}">
        <p14:creationId xmlns:p14="http://schemas.microsoft.com/office/powerpoint/2010/main" val="40838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47D3FD8-27FA-90A2-2237-9A51F1DB08F7}"/>
              </a:ext>
            </a:extLst>
          </p:cNvPr>
          <p:cNvSpPr>
            <a:spLocks noGrp="1"/>
          </p:cNvSpPr>
          <p:nvPr>
            <p:ph type="body" sz="half" idx="2"/>
          </p:nvPr>
        </p:nvSpPr>
        <p:spPr>
          <a:xfrm>
            <a:off x="623661" y="1727652"/>
            <a:ext cx="6856238" cy="3191406"/>
          </a:xfrm>
        </p:spPr>
        <p:txBody>
          <a:bodyPr>
            <a:noAutofit/>
          </a:bodyPr>
          <a:lstStyle/>
          <a:p>
            <a:pPr algn="just"/>
            <a:r>
              <a:rPr lang="en-US" sz="2800" b="1" dirty="0" err="1"/>
              <a:t>Kết</a:t>
            </a:r>
            <a:r>
              <a:rPr lang="en-US" sz="2800" b="1" dirty="0"/>
              <a:t> </a:t>
            </a:r>
            <a:r>
              <a:rPr lang="en-US" sz="2800" b="1" dirty="0" err="1"/>
              <a:t>luận</a:t>
            </a:r>
            <a:r>
              <a:rPr lang="en-US" sz="2800" b="1" dirty="0"/>
              <a:t>: </a:t>
            </a:r>
            <a:r>
              <a:rPr lang="de-DE" sz="2800" b="1" dirty="0">
                <a:effectLst/>
                <a:ea typeface="Times New Roman" panose="02020603050405020304" pitchFamily="18" charset="0"/>
              </a:rPr>
              <a:t>Áp lực là lực ép có phương vuông góc với mặt bị ép</a:t>
            </a:r>
            <a:endParaRPr lang="en-US" sz="2800" b="1" dirty="0">
              <a:effectLst/>
              <a:ea typeface="Times New Roman" panose="02020603050405020304" pitchFamily="18" charset="0"/>
            </a:endParaRPr>
          </a:p>
          <a:p>
            <a:pPr algn="just">
              <a:lnSpc>
                <a:spcPct val="100000"/>
              </a:lnSpc>
            </a:pPr>
            <a:r>
              <a:rPr lang="en-US" sz="2800" b="1" dirty="0" err="1">
                <a:ea typeface="Arial" panose="020B0604020202020204" pitchFamily="34" charset="0"/>
              </a:rPr>
              <a:t>Ví</a:t>
            </a:r>
            <a:r>
              <a:rPr lang="en-US" sz="2800" b="1" dirty="0">
                <a:ea typeface="Arial" panose="020B0604020202020204" pitchFamily="34" charset="0"/>
              </a:rPr>
              <a:t> </a:t>
            </a:r>
            <a:r>
              <a:rPr lang="en-US" sz="2800" b="1" dirty="0" err="1">
                <a:ea typeface="Arial" panose="020B0604020202020204" pitchFamily="34" charset="0"/>
              </a:rPr>
              <a:t>dụ</a:t>
            </a:r>
            <a:r>
              <a:rPr lang="en-US" sz="2800" b="1" dirty="0">
                <a:ea typeface="Arial" panose="020B0604020202020204" pitchFamily="34" charset="0"/>
              </a:rPr>
              <a:t>:</a:t>
            </a: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7" name="Text Placeholder 6">
            <a:extLst>
              <a:ext uri="{FF2B5EF4-FFF2-40B4-BE49-F238E27FC236}">
                <a16:creationId xmlns:a16="http://schemas.microsoft.com/office/drawing/2014/main" id="{8CBA2386-2F19-09AB-C551-D34929B95045}"/>
              </a:ext>
            </a:extLst>
          </p:cNvPr>
          <p:cNvSpPr>
            <a:spLocks noGrp="1"/>
          </p:cNvSpPr>
          <p:nvPr>
            <p:ph type="body" sz="quarter" idx="10"/>
          </p:nvPr>
        </p:nvSpPr>
        <p:spPr>
          <a:xfrm>
            <a:off x="623661" y="823236"/>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sp>
        <p:nvSpPr>
          <p:cNvPr id="3" name="Oval 2">
            <a:extLst>
              <a:ext uri="{FF2B5EF4-FFF2-40B4-BE49-F238E27FC236}">
                <a16:creationId xmlns:a16="http://schemas.microsoft.com/office/drawing/2014/main" id="{9428114A-17FB-792C-A030-943388521CBB}"/>
              </a:ext>
            </a:extLst>
          </p:cNvPr>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p>
        </p:txBody>
      </p:sp>
      <p:sp>
        <p:nvSpPr>
          <p:cNvPr id="2" name="Arrow: Down 1">
            <a:extLst>
              <a:ext uri="{FF2B5EF4-FFF2-40B4-BE49-F238E27FC236}">
                <a16:creationId xmlns:a16="http://schemas.microsoft.com/office/drawing/2014/main" id="{3F964058-0F10-06AD-D364-E255240964C4}"/>
              </a:ext>
            </a:extLst>
          </p:cNvPr>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572BF9-60A4-FF3F-DFA6-75A61DC927B8}"/>
              </a:ext>
            </a:extLst>
          </p:cNvPr>
          <p:cNvSpPr txBox="1"/>
          <p:nvPr/>
        </p:nvSpPr>
        <p:spPr>
          <a:xfrm>
            <a:off x="8447310" y="1727651"/>
            <a:ext cx="1582613" cy="646331"/>
          </a:xfrm>
          <a:prstGeom prst="rect">
            <a:avLst/>
          </a:prstGeom>
          <a:noFill/>
        </p:spPr>
        <p:txBody>
          <a:bodyPr wrap="none" rtlCol="0">
            <a:spAutoFit/>
          </a:bodyPr>
          <a:lstStyle/>
          <a:p>
            <a:r>
              <a:rPr lang="en-US" sz="3600" b="1" dirty="0"/>
              <a:t>ÁP LỰC</a:t>
            </a:r>
          </a:p>
        </p:txBody>
      </p:sp>
      <p:pic>
        <p:nvPicPr>
          <p:cNvPr id="10" name="Picture 9">
            <a:extLst>
              <a:ext uri="{FF2B5EF4-FFF2-40B4-BE49-F238E27FC236}">
                <a16:creationId xmlns:a16="http://schemas.microsoft.com/office/drawing/2014/main" id="{CB6EEC4E-4447-53D8-C86D-E37D8DC51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a:extLst>
              <a:ext uri="{FF2B5EF4-FFF2-40B4-BE49-F238E27FC236}">
                <a16:creationId xmlns:a16="http://schemas.microsoft.com/office/drawing/2014/main" id="{81E3ECD0-D8E4-A0DB-85A6-0204035A0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0" r="14803"/>
          <a:stretch/>
        </p:blipFill>
        <p:spPr>
          <a:xfrm>
            <a:off x="7837007" y="3767164"/>
            <a:ext cx="3813733" cy="2771261"/>
          </a:xfrm>
          <a:prstGeom prst="rect">
            <a:avLst/>
          </a:prstGeom>
        </p:spPr>
      </p:pic>
      <p:sp>
        <p:nvSpPr>
          <p:cNvPr id="13" name="Arrow: Down 12">
            <a:extLst>
              <a:ext uri="{FF2B5EF4-FFF2-40B4-BE49-F238E27FC236}">
                <a16:creationId xmlns:a16="http://schemas.microsoft.com/office/drawing/2014/main" id="{F1C7DB8E-7B93-74BA-02BA-4D50A344397D}"/>
              </a:ext>
            </a:extLst>
          </p:cNvPr>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5E8ED356-F07C-731A-C13D-C7D10545AB59}"/>
              </a:ext>
            </a:extLst>
          </p:cNvPr>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6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left)">
                                      <p:cBhvr>
                                        <p:cTn id="13" dur="500"/>
                                        <p:tgtEl>
                                          <p:spTgt spid="6">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19B343C-896D-83E4-97DC-C78234161E90}"/>
              </a:ext>
            </a:extLst>
          </p:cNvPr>
          <p:cNvSpPr>
            <a:spLocks noGrp="1"/>
          </p:cNvSpPr>
          <p:nvPr>
            <p:ph type="body" sz="half" idx="2"/>
          </p:nvPr>
        </p:nvSpPr>
        <p:spPr>
          <a:xfrm>
            <a:off x="680132" y="1869153"/>
            <a:ext cx="4080552" cy="1656379"/>
          </a:xfrm>
        </p:spPr>
        <p:txBody>
          <a:bodyPr>
            <a:noAutofit/>
          </a:bodyPr>
          <a:lstStyle/>
          <a:p>
            <a:pPr algn="just"/>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r>
              <a:rPr lang="en-US" sz="2800" dirty="0" err="1"/>
              <a:t>hai</a:t>
            </a:r>
            <a:r>
              <a:rPr lang="en-US" sz="2800" dirty="0"/>
              <a:t>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sp>
        <p:nvSpPr>
          <p:cNvPr id="4" name="Title 3">
            <a:extLst>
              <a:ext uri="{FF2B5EF4-FFF2-40B4-BE49-F238E27FC236}">
                <a16:creationId xmlns:a16="http://schemas.microsoft.com/office/drawing/2014/main" id="{B8440795-A4F4-A006-592A-E5AB4D8BADEC}"/>
              </a:ext>
            </a:extLst>
          </p:cNvPr>
          <p:cNvSpPr>
            <a:spLocks noGrp="1"/>
          </p:cNvSpPr>
          <p:nvPr>
            <p:ph type="title"/>
          </p:nvPr>
        </p:nvSpPr>
        <p:spPr>
          <a:xfrm>
            <a:off x="680134" y="804118"/>
            <a:ext cx="8463866" cy="536577"/>
          </a:xfrm>
        </p:spPr>
        <p:txBody>
          <a:bodyPr>
            <a:normAutofit fontScale="90000"/>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pic>
        <p:nvPicPr>
          <p:cNvPr id="7" name="Picture 6">
            <a:extLst>
              <a:ext uri="{FF2B5EF4-FFF2-40B4-BE49-F238E27FC236}">
                <a16:creationId xmlns:a16="http://schemas.microsoft.com/office/drawing/2014/main" id="{633D49DC-CF4A-FF05-31D4-C621210FB0AA}"/>
              </a:ext>
            </a:extLst>
          </p:cNvPr>
          <p:cNvPicPr>
            <a:picLocks noChangeAspect="1"/>
          </p:cNvPicPr>
          <p:nvPr/>
        </p:nvPicPr>
        <p:blipFill>
          <a:blip r:embed="rId2"/>
          <a:stretch>
            <a:fillRect/>
          </a:stretch>
        </p:blipFill>
        <p:spPr>
          <a:xfrm>
            <a:off x="5085680" y="1615164"/>
            <a:ext cx="5968529" cy="2227716"/>
          </a:xfrm>
          <a:prstGeom prst="rect">
            <a:avLst/>
          </a:prstGeom>
        </p:spPr>
      </p:pic>
      <p:graphicFrame>
        <p:nvGraphicFramePr>
          <p:cNvPr id="9" name="Table 8">
            <a:extLst>
              <a:ext uri="{FF2B5EF4-FFF2-40B4-BE49-F238E27FC236}">
                <a16:creationId xmlns:a16="http://schemas.microsoft.com/office/drawing/2014/main" id="{243381C7-A7DA-A8AF-0D3E-B739BB38ECDF}"/>
              </a:ext>
            </a:extLst>
          </p:cNvPr>
          <p:cNvGraphicFramePr>
            <a:graphicFrameLocks noGrp="1"/>
          </p:cNvGraphicFramePr>
          <p:nvPr>
            <p:extLst>
              <p:ext uri="{D42A27DB-BD31-4B8C-83A1-F6EECF244321}">
                <p14:modId xmlns:p14="http://schemas.microsoft.com/office/powerpoint/2010/main" val="3430856710"/>
              </p:ext>
            </p:extLst>
          </p:nvPr>
        </p:nvGraphicFramePr>
        <p:xfrm>
          <a:off x="5042137" y="4160657"/>
          <a:ext cx="6400800" cy="1468805"/>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3829512257"/>
                    </a:ext>
                  </a:extLst>
                </a:gridCol>
                <a:gridCol w="2462209">
                  <a:extLst>
                    <a:ext uri="{9D8B030D-6E8A-4147-A177-3AD203B41FA5}">
                      <a16:colId xmlns:a16="http://schemas.microsoft.com/office/drawing/2014/main" val="2212648639"/>
                    </a:ext>
                  </a:extLst>
                </a:gridCol>
                <a:gridCol w="1805451">
                  <a:extLst>
                    <a:ext uri="{9D8B030D-6E8A-4147-A177-3AD203B41FA5}">
                      <a16:colId xmlns:a16="http://schemas.microsoft.com/office/drawing/2014/main" val="2681088245"/>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38017764"/>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645643"/>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5509538"/>
                  </a:ext>
                </a:extLst>
              </a:tr>
            </a:tbl>
          </a:graphicData>
        </a:graphic>
      </p:graphicFrame>
      <p:sp>
        <p:nvSpPr>
          <p:cNvPr id="10" name="Text Placeholder 2">
            <a:extLst>
              <a:ext uri="{FF2B5EF4-FFF2-40B4-BE49-F238E27FC236}">
                <a16:creationId xmlns:a16="http://schemas.microsoft.com/office/drawing/2014/main" id="{38C3E3A2-1DD7-F4E5-9CBD-42BBADCE5580}"/>
              </a:ext>
            </a:extLst>
          </p:cNvPr>
          <p:cNvSpPr txBox="1">
            <a:spLocks/>
          </p:cNvSpPr>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err="1">
                <a:effectLst/>
                <a:ea typeface="Times New Roman" panose="02020603050405020304" pitchFamily="18" charset="0"/>
              </a:rPr>
              <a:t>tiến</a:t>
            </a:r>
            <a:r>
              <a:rPr lang="en-US" sz="2800" dirty="0">
                <a:effectLst/>
                <a:ea typeface="Times New Roman" panose="02020603050405020304" pitchFamily="18" charset="0"/>
              </a:rPr>
              <a:t> </a:t>
            </a:r>
            <a:r>
              <a:rPr lang="en-US" sz="2800" dirty="0" err="1">
                <a:effectLst/>
                <a:ea typeface="Times New Roman" panose="02020603050405020304" pitchFamily="18" charset="0"/>
              </a:rPr>
              <a: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thí</a:t>
            </a:r>
            <a:r>
              <a:rPr lang="en-US" sz="2800" dirty="0">
                <a:effectLst/>
                <a:ea typeface="Times New Roman" panose="02020603050405020304" pitchFamily="18" charset="0"/>
              </a:rPr>
              <a:t> </a:t>
            </a:r>
            <a:r>
              <a:rPr lang="en-US" sz="2800" dirty="0" err="1">
                <a:effectLst/>
                <a:ea typeface="Times New Roman" panose="02020603050405020304" pitchFamily="18" charset="0"/>
              </a:rPr>
              <a:t>nghiệm</a:t>
            </a:r>
            <a:r>
              <a:rPr lang="en-US" sz="2800" dirty="0">
                <a:effectLst/>
                <a:ea typeface="Times New Roman" panose="02020603050405020304" pitchFamily="18" charset="0"/>
              </a:rPr>
              <a:t> </a:t>
            </a:r>
            <a:r>
              <a:rPr lang="en-US" sz="2800" dirty="0" err="1">
                <a:effectLst/>
                <a:ea typeface="Times New Roman" panose="02020603050405020304" pitchFamily="18" charset="0"/>
              </a:rPr>
              <a:t>và</a:t>
            </a:r>
            <a:r>
              <a:rPr lang="en-US" sz="2800" dirty="0">
                <a:effectLst/>
                <a:ea typeface="Times New Roman" panose="02020603050405020304" pitchFamily="18" charset="0"/>
              </a:rPr>
              <a:t> </a:t>
            </a:r>
            <a:r>
              <a:rPr lang="en-US" sz="2800" dirty="0" err="1">
                <a:effectLst/>
                <a:ea typeface="Times New Roman" panose="02020603050405020304" pitchFamily="18" charset="0"/>
              </a:rPr>
              <a:t>hoàn</a:t>
            </a:r>
            <a:r>
              <a:rPr lang="en-US" sz="2800" dirty="0">
                <a:effectLst/>
                <a:ea typeface="Times New Roman" panose="02020603050405020304" pitchFamily="18" charset="0"/>
              </a:rPr>
              <a:t> </a:t>
            </a:r>
            <a:r>
              <a:rPr lang="en-US" sz="2800" dirty="0" err="1">
                <a:effectLst/>
                <a:ea typeface="Times New Roman" panose="02020603050405020304" pitchFamily="18" charset="0"/>
              </a:rPr>
              <a:t>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theo</a:t>
            </a:r>
            <a:r>
              <a:rPr lang="en-US" sz="2800" dirty="0">
                <a:effectLst/>
                <a:ea typeface="Times New Roman" panose="02020603050405020304" pitchFamily="18" charset="0"/>
              </a:rPr>
              <a:t> </a:t>
            </a:r>
            <a:r>
              <a:rPr lang="en-US" sz="2800" dirty="0" err="1">
                <a:effectLst/>
                <a:ea typeface="Times New Roman" panose="02020603050405020304" pitchFamily="18" charset="0"/>
              </a:rPr>
              <a:t>mẫu</a:t>
            </a:r>
            <a:r>
              <a:rPr lang="en-US" sz="2800" dirty="0">
                <a:effectLst/>
                <a:ea typeface="Times New Roman" panose="02020603050405020304" pitchFamily="18" charset="0"/>
              </a:rPr>
              <a:t> </a:t>
            </a:r>
            <a:r>
              <a:rPr lang="en-US" sz="2800" dirty="0" err="1">
                <a:effectLst/>
                <a:ea typeface="Times New Roman" panose="02020603050405020304" pitchFamily="18" charset="0"/>
              </a:rPr>
              <a:t>bảng</a:t>
            </a:r>
            <a:r>
              <a:rPr lang="en-US" sz="2800" dirty="0">
                <a:effectLst/>
                <a:ea typeface="Times New Roman" panose="02020603050405020304" pitchFamily="18" charset="0"/>
              </a:rPr>
              <a:t> 15.1 SGK.</a:t>
            </a:r>
            <a:endParaRPr lang="en-US" sz="2800" dirty="0">
              <a:effectLst/>
              <a:ea typeface="Arial" panose="020B0604020202020204" pitchFamily="34" charset="0"/>
            </a:endParaRPr>
          </a:p>
          <a:p>
            <a:pPr algn="just"/>
            <a:endParaRPr lang="en-US" sz="2800" dirty="0"/>
          </a:p>
        </p:txBody>
      </p:sp>
      <p:sp>
        <p:nvSpPr>
          <p:cNvPr id="13" name="Text Placeholder 2">
            <a:extLst>
              <a:ext uri="{FF2B5EF4-FFF2-40B4-BE49-F238E27FC236}">
                <a16:creationId xmlns:a16="http://schemas.microsoft.com/office/drawing/2014/main" id="{828C69D7-539D-8254-F339-8A427EC68F70}"/>
              </a:ext>
            </a:extLst>
          </p:cNvPr>
          <p:cNvSpPr txBox="1">
            <a:spLocks/>
          </p:cNvSpPr>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Từ</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kết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quả</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thí</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nghiệm</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trên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có</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thể</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rút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ra</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nhận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xét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gì</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về</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các</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yếu</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tố</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ảnh</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hưởng</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đến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độ</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lún</a:t>
            </a:r>
            <a:r>
              <a:rPr lang="en-US" sz="2800" b="1" dirty="0">
                <a:solidFill>
                  <a:schemeClr val="bg1"/>
                </a:solidFill>
                <a:effectLst/>
                <a:ea typeface="Calibri" panose="020F0502020204030204" pitchFamily="34"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a:extLst>
              <a:ext uri="{FF2B5EF4-FFF2-40B4-BE49-F238E27FC236}">
                <a16:creationId xmlns:a16="http://schemas.microsoft.com/office/drawing/2014/main" id="{962995F8-97F3-D9FC-6567-1AF1343723E7}"/>
              </a:ext>
            </a:extLst>
          </p:cNvPr>
          <p:cNvGraphicFramePr>
            <a:graphicFrameLocks noGrp="1"/>
          </p:cNvGraphicFramePr>
          <p:nvPr>
            <p:extLst>
              <p:ext uri="{D42A27DB-BD31-4B8C-83A1-F6EECF244321}">
                <p14:modId xmlns:p14="http://schemas.microsoft.com/office/powerpoint/2010/main" val="3141884987"/>
              </p:ext>
            </p:extLst>
          </p:nvPr>
        </p:nvGraphicFramePr>
        <p:xfrm>
          <a:off x="5021946" y="4762031"/>
          <a:ext cx="6400800" cy="901828"/>
        </p:xfrm>
        <a:graphic>
          <a:graphicData uri="http://schemas.openxmlformats.org/drawingml/2006/table">
            <a:tbl>
              <a:tblPr firstRow="1" firstCol="1" bandRow="1">
                <a:tableStyleId>{B301B821-A1FF-4177-AEE7-76D212191A09}</a:tableStyleId>
              </a:tblPr>
              <a:tblGrid>
                <a:gridCol w="2133140">
                  <a:extLst>
                    <a:ext uri="{9D8B030D-6E8A-4147-A177-3AD203B41FA5}">
                      <a16:colId xmlns:a16="http://schemas.microsoft.com/office/drawing/2014/main" val="3829512257"/>
                    </a:ext>
                  </a:extLst>
                </a:gridCol>
                <a:gridCol w="2462209">
                  <a:extLst>
                    <a:ext uri="{9D8B030D-6E8A-4147-A177-3AD203B41FA5}">
                      <a16:colId xmlns:a16="http://schemas.microsoft.com/office/drawing/2014/main" val="2212648639"/>
                    </a:ext>
                  </a:extLst>
                </a:gridCol>
                <a:gridCol w="1805451">
                  <a:extLst>
                    <a:ext uri="{9D8B030D-6E8A-4147-A177-3AD203B41FA5}">
                      <a16:colId xmlns:a16="http://schemas.microsoft.com/office/drawing/2014/main" val="2681088245"/>
                    </a:ext>
                  </a:extLst>
                </a:gridCol>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645643"/>
                  </a:ext>
                </a:extLst>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5509538"/>
                  </a:ext>
                </a:extLst>
              </a:tr>
            </a:tbl>
          </a:graphicData>
        </a:graphic>
      </p:graphicFrame>
      <p:sp>
        <p:nvSpPr>
          <p:cNvPr id="19" name="Text Placeholder 2">
            <a:extLst>
              <a:ext uri="{FF2B5EF4-FFF2-40B4-BE49-F238E27FC236}">
                <a16:creationId xmlns:a16="http://schemas.microsoft.com/office/drawing/2014/main" id="{39472C74-00C5-AE65-850F-0AF43135CDB4}"/>
              </a:ext>
            </a:extLst>
          </p:cNvPr>
          <p:cNvSpPr txBox="1">
            <a:spLocks/>
          </p:cNvSpPr>
          <p:nvPr/>
        </p:nvSpPr>
        <p:spPr>
          <a:xfrm>
            <a:off x="680132" y="1396411"/>
            <a:ext cx="2240049"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err="1"/>
              <a:t>Thí</a:t>
            </a:r>
            <a:r>
              <a:rPr lang="en-US" sz="2800" dirty="0"/>
              <a:t> </a:t>
            </a:r>
            <a:r>
              <a:rPr lang="en-US" sz="2800" dirty="0" err="1"/>
              <a:t>nghiệm</a:t>
            </a:r>
            <a:endParaRPr lang="en-US" sz="2800" dirty="0"/>
          </a:p>
        </p:txBody>
      </p:sp>
    </p:spTree>
    <p:extLst>
      <p:ext uri="{BB962C8B-B14F-4D97-AF65-F5344CB8AC3E}">
        <p14:creationId xmlns:p14="http://schemas.microsoft.com/office/powerpoint/2010/main" val="38082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440795-A4F4-A006-592A-E5AB4D8BADEC}"/>
              </a:ext>
            </a:extLst>
          </p:cNvPr>
          <p:cNvSpPr>
            <a:spLocks noGrp="1"/>
          </p:cNvSpPr>
          <p:nvPr>
            <p:ph type="title"/>
          </p:nvPr>
        </p:nvSpPr>
        <p:spPr>
          <a:xfrm>
            <a:off x="671854" y="794228"/>
            <a:ext cx="9274571" cy="536577"/>
          </a:xfrm>
        </p:spPr>
        <p:txBody>
          <a:bodyPr>
            <a:noAutofit/>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graphicFrame>
        <p:nvGraphicFramePr>
          <p:cNvPr id="9" name="Table 8">
            <a:extLst>
              <a:ext uri="{FF2B5EF4-FFF2-40B4-BE49-F238E27FC236}">
                <a16:creationId xmlns:a16="http://schemas.microsoft.com/office/drawing/2014/main" id="{243381C7-A7DA-A8AF-0D3E-B739BB38ECDF}"/>
              </a:ext>
            </a:extLst>
          </p:cNvPr>
          <p:cNvGraphicFramePr>
            <a:graphicFrameLocks noGrp="1"/>
          </p:cNvGraphicFramePr>
          <p:nvPr>
            <p:extLst>
              <p:ext uri="{D42A27DB-BD31-4B8C-83A1-F6EECF244321}">
                <p14:modId xmlns:p14="http://schemas.microsoft.com/office/powerpoint/2010/main" val="3584114757"/>
              </p:ext>
            </p:extLst>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a16="http://schemas.microsoft.com/office/drawing/2014/main" val="3829512257"/>
                    </a:ext>
                  </a:extLst>
                </a:gridCol>
                <a:gridCol w="2567353">
                  <a:extLst>
                    <a:ext uri="{9D8B030D-6E8A-4147-A177-3AD203B41FA5}">
                      <a16:colId xmlns:a16="http://schemas.microsoft.com/office/drawing/2014/main" val="2212648639"/>
                    </a:ext>
                  </a:extLst>
                </a:gridCol>
                <a:gridCol w="2203523">
                  <a:extLst>
                    <a:ext uri="{9D8B030D-6E8A-4147-A177-3AD203B41FA5}">
                      <a16:colId xmlns:a16="http://schemas.microsoft.com/office/drawing/2014/main" val="2681088245"/>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38017764"/>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12645643"/>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35509538"/>
                  </a:ext>
                </a:extLst>
              </a:tr>
            </a:tbl>
          </a:graphicData>
        </a:graphic>
      </p:graphicFrame>
      <p:sp>
        <p:nvSpPr>
          <p:cNvPr id="12" name="TextBox 11">
            <a:extLst>
              <a:ext uri="{FF2B5EF4-FFF2-40B4-BE49-F238E27FC236}">
                <a16:creationId xmlns:a16="http://schemas.microsoft.com/office/drawing/2014/main" id="{3384375A-9541-9953-9190-755671B4CDC8}"/>
              </a:ext>
            </a:extLst>
          </p:cNvPr>
          <p:cNvSpPr txBox="1"/>
          <p:nvPr/>
        </p:nvSpPr>
        <p:spPr>
          <a:xfrm>
            <a:off x="615838" y="5226395"/>
            <a:ext cx="10960323" cy="1674754"/>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ndParaRPr>
          </a:p>
          <a:p>
            <a:pPr indent="515938"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a:extLst>
              <a:ext uri="{FF2B5EF4-FFF2-40B4-BE49-F238E27FC236}">
                <a16:creationId xmlns:a16="http://schemas.microsoft.com/office/drawing/2014/main" id="{DF07D56F-8A20-9757-2EB5-DDA1299897AC}"/>
              </a:ext>
            </a:extLst>
          </p:cNvPr>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p>
          <a:p>
            <a:pPr>
              <a:lnSpc>
                <a:spcPct val="100000"/>
              </a:lnSpc>
            </a:pPr>
            <a:r>
              <a:rPr lang="vi-VN" sz="2800" dirty="0"/>
              <a:t>- Cùng diện tích bị ép như nhau, nếu độ lớn của áp lực càng lớn thì tác dụng nó cũng càng lớn.</a:t>
            </a:r>
          </a:p>
          <a:p>
            <a:pPr>
              <a:lnSpc>
                <a:spcPct val="100000"/>
              </a:lnSpc>
            </a:pPr>
            <a:r>
              <a:rPr lang="vi-VN" sz="2800" dirty="0"/>
              <a:t>- Cùng độ lớn của áp lực như nhau, nếu diện tích bị ép càng nhỏ thì tác dụng của áp lực càng lớn.</a:t>
            </a:r>
          </a:p>
        </p:txBody>
      </p:sp>
    </p:spTree>
    <p:extLst>
      <p:ext uri="{BB962C8B-B14F-4D97-AF65-F5344CB8AC3E}">
        <p14:creationId xmlns:p14="http://schemas.microsoft.com/office/powerpoint/2010/main" val="21350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A7A6687-8521-E6CC-F0F6-85A3F5C5DA29}"/>
              </a:ext>
            </a:extLst>
          </p:cNvPr>
          <p:cNvSpPr>
            <a:spLocks noGrp="1"/>
          </p:cNvSpPr>
          <p:nvPr>
            <p:ph type="pic" idx="1"/>
          </p:nvPr>
        </p:nvSpPr>
        <p:spPr/>
      </p:sp>
      <p:sp>
        <p:nvSpPr>
          <p:cNvPr id="3" name="Text Placeholder 2">
            <a:extLst>
              <a:ext uri="{FF2B5EF4-FFF2-40B4-BE49-F238E27FC236}">
                <a16:creationId xmlns:a16="http://schemas.microsoft.com/office/drawing/2014/main" id="{BF37C6E1-6C69-9034-3655-F4687A6F1A8A}"/>
              </a:ext>
            </a:extLst>
          </p:cNvPr>
          <p:cNvSpPr>
            <a:spLocks noGrp="1"/>
          </p:cNvSpPr>
          <p:nvPr>
            <p:ph type="body" sz="half" idx="2"/>
          </p:nvPr>
        </p:nvSpPr>
        <p:spPr/>
        <p:txBody>
          <a:bodyPr/>
          <a:lstStyle/>
          <a:p>
            <a:endParaRPr lang="en-US"/>
          </a:p>
        </p:txBody>
      </p:sp>
      <p:sp>
        <p:nvSpPr>
          <p:cNvPr id="4" name="Title 3">
            <a:extLst>
              <a:ext uri="{FF2B5EF4-FFF2-40B4-BE49-F238E27FC236}">
                <a16:creationId xmlns:a16="http://schemas.microsoft.com/office/drawing/2014/main" id="{A04EFE4E-F02E-C0F1-1C56-5B18F265E14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849023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14AA6F39-E414-4200-348A-B3D996EC4C40}"/>
                  </a:ext>
                </a:extLst>
              </p:cNvPr>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tính</a:t>
                </a:r>
                <a:r>
                  <a:rPr lang="en-US" sz="2800" dirty="0">
                    <a:effectLst/>
                    <a:ea typeface="Arial" panose="020B0604020202020204" pitchFamily="34" charset="0"/>
                  </a:rPr>
                  <a:t> </a:t>
                </a:r>
                <a:r>
                  <a:rPr lang="en-US" sz="2800" dirty="0" err="1">
                    <a:effectLst/>
                    <a:ea typeface="Arial" panose="020B0604020202020204" pitchFamily="34" charset="0"/>
                  </a:rPr>
                  <a:t>bằng</a:t>
                </a:r>
                <a:r>
                  <a:rPr lang="en-US" sz="2800" dirty="0">
                    <a:effectLst/>
                    <a:ea typeface="Arial" panose="020B0604020202020204" pitchFamily="34" charset="0"/>
                  </a:rPr>
                  <a:t> </a:t>
                </a:r>
                <a:r>
                  <a:rPr lang="en-US" sz="2800" dirty="0" err="1">
                    <a:effectLst/>
                    <a:ea typeface="Arial" panose="020B0604020202020204" pitchFamily="34" charset="0"/>
                  </a:rPr>
                  <a:t>độ</a:t>
                </a:r>
                <a:r>
                  <a:rPr lang="en-US" sz="2800" dirty="0">
                    <a:effectLst/>
                    <a:ea typeface="Arial" panose="020B0604020202020204" pitchFamily="34" charset="0"/>
                  </a:rPr>
                  <a:t> </a:t>
                </a:r>
                <a:r>
                  <a:rPr lang="en-US" sz="2800" dirty="0" err="1">
                    <a:effectLst/>
                    <a:ea typeface="Arial" panose="020B0604020202020204" pitchFamily="34" charset="0"/>
                  </a:rPr>
                  <a:t>lớn</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(F) </a:t>
                </a:r>
                <a:r>
                  <a:rPr lang="en-US" sz="2800" dirty="0" err="1">
                    <a:effectLst/>
                    <a:ea typeface="Arial" panose="020B0604020202020204" pitchFamily="34" charset="0"/>
                  </a:rPr>
                  <a:t>trên</a:t>
                </a:r>
                <a:r>
                  <a:rPr lang="en-US" sz="2800" dirty="0">
                    <a:effectLst/>
                    <a:ea typeface="Arial" panose="020B0604020202020204" pitchFamily="34" charset="0"/>
                  </a:rPr>
                  <a:t> </a:t>
                </a:r>
                <a:r>
                  <a:rPr lang="en-US" sz="2800" dirty="0" err="1">
                    <a:effectLst/>
                    <a:ea typeface="Arial" panose="020B0604020202020204" pitchFamily="34" charset="0"/>
                  </a:rPr>
                  <a:t>một</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 (S): </a:t>
                </a: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panose="02040503050406030204" pitchFamily="18" charset="0"/>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xmlns="">
          <p:sp>
            <p:nvSpPr>
              <p:cNvPr id="7" name="Text Placeholder 6">
                <a:extLst>
                  <a:ext uri="{FF2B5EF4-FFF2-40B4-BE49-F238E27FC236}">
                    <a16:creationId xmlns:a16="http://schemas.microsoft.com/office/drawing/2014/main" id="{14AA6F39-E414-4200-348A-B3D996EC4C40}"/>
                  </a:ext>
                </a:extLst>
              </p:cNvPr>
              <p:cNvSpPr>
                <a:spLocks noGrp="1" noRot="1" noChangeAspect="1" noMove="1" noResize="1" noEditPoints="1" noAdjustHandles="1" noChangeArrowheads="1" noChangeShapeType="1" noTextEdit="1"/>
              </p:cNvSpPr>
              <p:nvPr>
                <p:ph type="body" sz="half" idx="2"/>
              </p:nvPr>
            </p:nvSpPr>
            <p:spPr>
              <a:xfrm>
                <a:off x="680139" y="1255245"/>
                <a:ext cx="6575043" cy="2510516"/>
              </a:xfrm>
              <a:blipFill>
                <a:blip r:embed="rId2"/>
                <a:stretch>
                  <a:fillRect l="-1948" t="-1699" r="-1855" b="-112136"/>
                </a:stretch>
              </a:blipFill>
            </p:spPr>
            <p:txBody>
              <a:bodyPr/>
              <a:lstStyle/>
              <a:p>
                <a:r>
                  <a:rPr lang="en-US">
                    <a:noFill/>
                  </a:rPr>
                  <a:t> </a:t>
                </a:r>
              </a:p>
            </p:txBody>
          </p:sp>
        </mc:Fallback>
      </mc:AlternateContent>
      <p:sp>
        <p:nvSpPr>
          <p:cNvPr id="5" name="Title 4">
            <a:extLst>
              <a:ext uri="{FF2B5EF4-FFF2-40B4-BE49-F238E27FC236}">
                <a16:creationId xmlns:a16="http://schemas.microsoft.com/office/drawing/2014/main" id="{3F2F8C28-14F7-A691-DB30-B35240C60323}"/>
              </a:ext>
            </a:extLst>
          </p:cNvPr>
          <p:cNvSpPr>
            <a:spLocks noGrp="1"/>
          </p:cNvSpPr>
          <p:nvPr>
            <p:ph type="title"/>
          </p:nvPr>
        </p:nvSpPr>
        <p:spPr>
          <a:xfrm>
            <a:off x="642362" y="748164"/>
            <a:ext cx="4386837"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p:pic>
        <p:nvPicPr>
          <p:cNvPr id="15" name="Picture 14">
            <a:extLst>
              <a:ext uri="{FF2B5EF4-FFF2-40B4-BE49-F238E27FC236}">
                <a16:creationId xmlns:a16="http://schemas.microsoft.com/office/drawing/2014/main" id="{03562FAE-8DB8-5F38-D206-FEADCBAAF7F9}"/>
              </a:ext>
            </a:extLst>
          </p:cNvPr>
          <p:cNvPicPr>
            <a:picLocks noChangeAspect="1"/>
          </p:cNvPicPr>
          <p:nvPr/>
        </p:nvPicPr>
        <p:blipFill>
          <a:blip r:embed="rId3"/>
          <a:stretch>
            <a:fillRect/>
          </a:stretch>
        </p:blipFill>
        <p:spPr>
          <a:xfrm>
            <a:off x="7730573" y="984136"/>
            <a:ext cx="3819064" cy="5204816"/>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C4839AC-5ED5-B990-35D0-90377E5693CD}"/>
                  </a:ext>
                </a:extLst>
              </p:cNvPr>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C4839AC-5ED5-B990-35D0-90377E5693CD}"/>
                  </a:ext>
                </a:extLst>
              </p:cNvPr>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a:blip r:embed="rId4"/>
                <a:stretch>
                  <a:fillRect b="-3015"/>
                </a:stretch>
              </a:blipFill>
            </p:spPr>
            <p:txBody>
              <a:bodyPr/>
              <a:lstStyle/>
              <a:p>
                <a:r>
                  <a:rPr lang="en-US">
                    <a:noFill/>
                  </a:rPr>
                  <a:t> </a:t>
                </a:r>
              </a:p>
            </p:txBody>
          </p:sp>
        </mc:Fallback>
      </mc:AlternateContent>
      <p:cxnSp>
        <p:nvCxnSpPr>
          <p:cNvPr id="21" name="Straight Connector 20">
            <a:extLst>
              <a:ext uri="{FF2B5EF4-FFF2-40B4-BE49-F238E27FC236}">
                <a16:creationId xmlns:a16="http://schemas.microsoft.com/office/drawing/2014/main" id="{A1C12D96-31E2-A347-D372-85A7E3094268}"/>
              </a:ext>
            </a:extLst>
          </p:cNvPr>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4824</TotalTime>
  <Words>2225</Words>
  <Application>Microsoft Office PowerPoint</Application>
  <PresentationFormat>Widescreen</PresentationFormat>
  <Paragraphs>225</Paragraphs>
  <Slides>26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Alatsi</vt:lpstr>
      <vt:lpstr>Arial</vt:lpstr>
      <vt:lpstr>Calibri</vt:lpstr>
      <vt:lpstr>Cambria</vt:lpstr>
      <vt:lpstr>Cambria Math</vt:lpstr>
      <vt:lpstr>Segoe UI</vt:lpstr>
      <vt:lpstr>Showcard Gothic</vt:lpstr>
      <vt:lpstr>Times New Roman</vt:lpstr>
      <vt:lpstr>Wingdings</vt:lpstr>
      <vt:lpstr>Office Theme</vt:lpstr>
      <vt:lpstr>PowerPoint Presentation</vt:lpstr>
      <vt:lpstr>Tại sao khi một em bé đứng lên chiếc đệm (nệm) thì đệm lại bị lún sâu hơn khi người lớn nằm trên nó? </vt:lpstr>
      <vt:lpstr>PowerPoint Presentation</vt:lpstr>
      <vt:lpstr>PowerPoint Presentation</vt:lpstr>
      <vt:lpstr>PowerPoint Presentation</vt:lpstr>
      <vt:lpstr>2. Tác dụng của áp lực phụ thuộc vào những yêu tố nào? </vt:lpstr>
      <vt:lpstr>2. Tác dụng của áp lực phụ thuộc vào những yêu tố nào? </vt:lpstr>
      <vt:lpstr>PowerPoint Presentation</vt:lpstr>
      <vt:lpstr>3. Công thức tính áp suất.</vt:lpstr>
      <vt:lpstr>3. Công thức tính áp suất.</vt:lpstr>
      <vt:lpstr>3. Công thức tính áp suất.</vt:lpstr>
      <vt:lpstr>3. Công thức tính áp suất</vt:lpstr>
      <vt:lpstr>4. Công dụng của việc làm tăng, giảm áp suất.</vt:lpstr>
      <vt:lpstr>4. Công dụng của việc làm tăng, giảm áp suất.</vt:lpstr>
      <vt:lpstr>4.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 Vận dụng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Mục tiêu cần đạt: (1) Phát biểu được khái niệm về áp lực. (2) Liệt kê được một số đơn vị áp suất thông dụng (3) Dùng dụ cụ thực hành, khẳng định được: áp suất sinh ra khi có áp lực tác dụng lên một diện tích bề mặt, áp suất = (áp lực )/(diện tích bề mặt) (4) Thảo luận được công dụng của việc tăng, giảm áp suất qua một số hiện tượng thực tế</dc:title>
  <dc:creator>Thien Thanh Bui</dc:creator>
  <cp:lastModifiedBy>Tạ Thị Tuyết Sơn</cp:lastModifiedBy>
  <cp:revision>24</cp:revision>
  <dcterms:created xsi:type="dcterms:W3CDTF">2023-07-04T01:59:45Z</dcterms:created>
  <dcterms:modified xsi:type="dcterms:W3CDTF">2023-12-05T04:19:08Z</dcterms:modified>
</cp:coreProperties>
</file>